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3B4B-2636-4B41-9164-81737540C262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27E4E-6ECE-471D-9308-DF3F1501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7E4E-6ECE-471D-9308-DF3F15018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9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8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B95398-ADFB-436B-A39F-66DA4A0BB746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1AB5-CCE0-4FF7-A0F5-92226488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971" y="1964267"/>
            <a:ext cx="7633154" cy="2421464"/>
          </a:xfrm>
        </p:spPr>
        <p:txBody>
          <a:bodyPr>
            <a:normAutofit/>
          </a:bodyPr>
          <a:lstStyle/>
          <a:p>
            <a:r>
              <a:rPr lang="en-US" sz="3200" dirty="0"/>
              <a:t>CS223 Software engineering</a:t>
            </a:r>
            <a:br>
              <a:rPr lang="en-US" dirty="0"/>
            </a:br>
            <a:r>
              <a:rPr lang="en-US" dirty="0"/>
              <a:t>Book management system</a:t>
            </a:r>
            <a:br>
              <a:rPr lang="en-US" dirty="0"/>
            </a:br>
            <a:r>
              <a:rPr lang="en-US" sz="2000" dirty="0"/>
              <a:t>The learning hub | Facilitating education at fingertips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FFBB-433B-4FC7-8857-DF3EB3E43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Anurag shah (B16cs034)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Chinmay garg (b16cs041)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4.googleusercontent.com/y59awBs8i4qoJfM44Ju7wqDNuJ9m2_qESVb6cthaFz6E75vKHynLvewMoVH3pXHqmW0k_zPCA9HFQOS-D2jG18ueTxOW7FW-feEEtASqBzuefqnKXrnMWzeKNqTrl3IyU52wleBi">
            <a:extLst>
              <a:ext uri="{FF2B5EF4-FFF2-40B4-BE49-F238E27FC236}">
                <a16:creationId xmlns:a16="http://schemas.microsoft.com/office/drawing/2014/main" id="{B732CA61-1473-43B0-96AB-2FFD91F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08" y="1119382"/>
            <a:ext cx="8306383" cy="52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4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uoGEmw7vg2UCeVU9KT91uB8-85G8lKiA832ve-lutjq1HFQnhEqztqlOfeRLZVd5pVSQgMz2nogpSTAq-JaG7M9oKMNqIHjAHZbQAZn8WZAoqj-EfN_wI0NyvDUaXD1_20ivDmIm">
            <a:extLst>
              <a:ext uri="{FF2B5EF4-FFF2-40B4-BE49-F238E27FC236}">
                <a16:creationId xmlns:a16="http://schemas.microsoft.com/office/drawing/2014/main" id="{177EBFD4-EF80-4622-B0CB-17ECBE38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39" y="395190"/>
            <a:ext cx="7546521" cy="6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0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4.googleusercontent.com/n2Q4bHh32pDseajEByZwEZN59XPdf_o6Kpw9og03dBdUmtlI9n90ELFG_6oAu2Zrg5SDUiV6CQV0EeBM6VzezLqE3-ofGnG_iUs8czQ6f038KuWHk7g1BhAy4X3YUIlLLg_bYiMl">
            <a:extLst>
              <a:ext uri="{FF2B5EF4-FFF2-40B4-BE49-F238E27FC236}">
                <a16:creationId xmlns:a16="http://schemas.microsoft.com/office/drawing/2014/main" id="{9A00E935-BC52-403E-9A50-16FCBAB1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39" y="339638"/>
            <a:ext cx="8266921" cy="65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A312A-13BF-4109-A963-6D665535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666-94EE-4210-A1C8-432D9F55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2CA4-88A2-4B12-9D9E-DECA57D5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software, Book Management System is designed for the libraries of educational institutes.</a:t>
            </a:r>
          </a:p>
          <a:p>
            <a:r>
              <a:rPr lang="en-US" sz="2800" dirty="0"/>
              <a:t>It is meant to help the Library staff by easing out their work load and hence increasing the overall efficiency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5608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0799-DC44-4E44-97DA-FD5248C1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40BF-343E-4190-870D-D2877BB0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member registered in the system has an institute id.</a:t>
            </a:r>
          </a:p>
          <a:p>
            <a:r>
              <a:rPr lang="en-US" sz="2400" dirty="0"/>
              <a:t>Each resource (book or journal) has an id.</a:t>
            </a:r>
          </a:p>
          <a:p>
            <a:r>
              <a:rPr lang="en-US" sz="2400" dirty="0"/>
              <a:t>Only faculties and students of the institute can issue a book.</a:t>
            </a:r>
          </a:p>
          <a:p>
            <a:r>
              <a:rPr lang="en-US" sz="2400" dirty="0"/>
              <a:t>Only faculties and PhD students can issue a journal and renew a resource.</a:t>
            </a:r>
          </a:p>
          <a:p>
            <a:r>
              <a:rPr lang="en-US" sz="2400" dirty="0"/>
              <a:t>Only faculties can request for new resources.</a:t>
            </a:r>
          </a:p>
          <a:p>
            <a:r>
              <a:rPr lang="en-US" sz="2400" dirty="0"/>
              <a:t>Each member cannot issue multiple copies of a resource at a time.</a:t>
            </a:r>
          </a:p>
          <a:p>
            <a:r>
              <a:rPr lang="en-US" sz="2400" dirty="0"/>
              <a:t>Software is running 24/7.</a:t>
            </a:r>
          </a:p>
        </p:txBody>
      </p:sp>
    </p:spTree>
    <p:extLst>
      <p:ext uri="{BB962C8B-B14F-4D97-AF65-F5344CB8AC3E}">
        <p14:creationId xmlns:p14="http://schemas.microsoft.com/office/powerpoint/2010/main" val="406054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DD1E-1CC3-46BA-ABE9-BB398C1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DB30-4E1F-44B1-AFDE-02A43C9F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Members: Everyone registered in the system. (librarian/ users)</a:t>
            </a:r>
          </a:p>
          <a:p>
            <a:r>
              <a:rPr lang="en-US" sz="2000" dirty="0"/>
              <a:t>Librarian/Staff: Library staff who operates the software and acts like the administrator for the software.</a:t>
            </a:r>
          </a:p>
          <a:p>
            <a:r>
              <a:rPr lang="en-US" sz="2000" dirty="0"/>
              <a:t>Users: Two types -</a:t>
            </a:r>
          </a:p>
          <a:p>
            <a:pPr lvl="1"/>
            <a:r>
              <a:rPr lang="en-US" sz="1800" dirty="0"/>
              <a:t>Faculty</a:t>
            </a:r>
          </a:p>
          <a:p>
            <a:pPr lvl="1"/>
            <a:r>
              <a:rPr lang="en-US" sz="1800" dirty="0"/>
              <a:t>Students –</a:t>
            </a:r>
          </a:p>
          <a:p>
            <a:pPr lvl="2"/>
            <a:r>
              <a:rPr lang="en-US" sz="1600" dirty="0"/>
              <a:t>PhD students</a:t>
            </a:r>
          </a:p>
          <a:p>
            <a:pPr lvl="2"/>
            <a:r>
              <a:rPr lang="en-US" sz="1600" dirty="0"/>
              <a:t>Non-PhD students</a:t>
            </a:r>
          </a:p>
          <a:p>
            <a:r>
              <a:rPr lang="en-US" sz="2000" dirty="0"/>
              <a:t>Bank: </a:t>
            </a:r>
            <a:r>
              <a:rPr lang="en-IN" sz="2000" dirty="0"/>
              <a:t>The bank actor is used to pay the fine by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D21-9911-4B06-AF2A-23771F82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C2F9-0726-4C0E-B1DE-9C121166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View Profile : Any member can view his/her own profile. (edit profile/ see your history)</a:t>
            </a:r>
          </a:p>
          <a:p>
            <a:r>
              <a:rPr lang="en-IN" sz="2000" dirty="0"/>
              <a:t>Search : Any member can search the library for books/journals.</a:t>
            </a:r>
          </a:p>
          <a:p>
            <a:r>
              <a:rPr lang="en-IN" sz="2000" dirty="0"/>
              <a:t>Issue Resource : A Librarian can issue resource to user.</a:t>
            </a:r>
          </a:p>
          <a:p>
            <a:r>
              <a:rPr lang="en-IN" sz="2000" dirty="0"/>
              <a:t>Validity : This use case includes check limit and check availability of resource for issuing resource. (check limit, check availability)</a:t>
            </a:r>
          </a:p>
          <a:p>
            <a:r>
              <a:rPr lang="en-IN" sz="2000" dirty="0"/>
              <a:t>Add User : A librarian can add user to the system.</a:t>
            </a:r>
          </a:p>
          <a:p>
            <a:r>
              <a:rPr lang="en-IN" sz="2000" dirty="0"/>
              <a:t>Add Resource : A librarian can add resource to the system.</a:t>
            </a:r>
          </a:p>
          <a:p>
            <a:r>
              <a:rPr lang="en-IN" sz="2000" dirty="0"/>
              <a:t>Get list of fine : The librarian can get list of all users who have fine to pay.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9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E5C-4211-4CE9-89B0-AE7A4761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Update Record : The librarian can update the record of resource.</a:t>
            </a:r>
          </a:p>
          <a:p>
            <a:r>
              <a:rPr lang="en-IN" sz="2400" dirty="0"/>
              <a:t>Order Book : A librarian can order any number of Resources.</a:t>
            </a:r>
          </a:p>
          <a:p>
            <a:r>
              <a:rPr lang="en-IN" sz="2400" dirty="0"/>
              <a:t>Clear Dues : User can clear his/her dues.</a:t>
            </a:r>
          </a:p>
          <a:p>
            <a:r>
              <a:rPr lang="en-IN" sz="2400" dirty="0"/>
              <a:t>Issue Journal : Any PhD student or faculty member can issue journal.</a:t>
            </a:r>
          </a:p>
          <a:p>
            <a:r>
              <a:rPr lang="en-IN" sz="2400" dirty="0"/>
              <a:t>Issue Book : any member can issue book.</a:t>
            </a:r>
          </a:p>
          <a:p>
            <a:r>
              <a:rPr lang="en-IN" sz="2400" dirty="0"/>
              <a:t>Return resource : Members have to return the resource issued.</a:t>
            </a:r>
          </a:p>
          <a:p>
            <a:r>
              <a:rPr lang="en-IN" sz="2400" dirty="0"/>
              <a:t>Renew resource : A PhD student or Faculty member can renew the resource issued by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9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34B3-8425-4450-A734-F25FF2B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8384"/>
            <a:ext cx="10131425" cy="65003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 descr="https://lh6.googleusercontent.com/VpVKQ_QY2oapdLSSTYiuiN-roYAy7nA3eeTJSVRypSBMXR5ecZ0_y0buo6QSVCGXZqBSUgEJkpZ5GhZNVfZYBmJIhAwJzK_OH0Ai7wAer46YMGbNKpRJ1U2uHdHnZDTPqt-A0WzA">
            <a:extLst>
              <a:ext uri="{FF2B5EF4-FFF2-40B4-BE49-F238E27FC236}">
                <a16:creationId xmlns:a16="http://schemas.microsoft.com/office/drawing/2014/main" id="{0A660E1C-E995-432C-95C4-6AB49510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67" y="766913"/>
            <a:ext cx="9513462" cy="60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39A-EB1D-464A-A9B4-411E9735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9053"/>
            <a:ext cx="10131425" cy="706016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2050" name="Picture 2" descr="https://lh4.googleusercontent.com/1qIcv6gEZFWBrNVRfcDEcgUCKZhDtT0PGNlP9MH2WcupMyjywfh_L9aY9ObBJ-G5GJy9qLqg1sCaOY5Kv5p102HanMsFe85rwp1-qImolXoXDesq6sdCjp-7sPRTqUPmSVwVJGIo">
            <a:extLst>
              <a:ext uri="{FF2B5EF4-FFF2-40B4-BE49-F238E27FC236}">
                <a16:creationId xmlns:a16="http://schemas.microsoft.com/office/drawing/2014/main" id="{B247C419-8D38-4807-B539-39546018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04" y="0"/>
            <a:ext cx="7371637" cy="68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9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832-137D-4E43-9781-9DB176AF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17716"/>
            <a:ext cx="10131425" cy="650032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3074" name="Picture 2" descr="https://lh4.googleusercontent.com/3UnO029W9KLBDx_7k7GNJwxqhlgyA3kYJZSZqASJT6vo_jrEIy0SFLUItokTUvRgGMbJLNgNDI5Dnkh7YZv36N7QAk1riAy0qersliCbqQrdp1jdQuWYE-b4XWUnvTcDl9yVVbYT">
            <a:extLst>
              <a:ext uri="{FF2B5EF4-FFF2-40B4-BE49-F238E27FC236}">
                <a16:creationId xmlns:a16="http://schemas.microsoft.com/office/drawing/2014/main" id="{DA78FF1E-8DFF-448E-A810-B492CD70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49" y="869981"/>
            <a:ext cx="6074229" cy="59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2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431</TotalTime>
  <Words>400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CS223 Software engineering Book management system The learning hub | Facilitating education at fingertips</vt:lpstr>
      <vt:lpstr>Objective</vt:lpstr>
      <vt:lpstr>Constraints</vt:lpstr>
      <vt:lpstr>Who are the actors?</vt:lpstr>
      <vt:lpstr>Use cases</vt:lpstr>
      <vt:lpstr>PowerPoint Presentation</vt:lpstr>
      <vt:lpstr>Use case diagram</vt:lpstr>
      <vt:lpstr>Class diagram</vt:lpstr>
      <vt:lpstr>Sequence diagram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Chinmay Garg</dc:creator>
  <cp:lastModifiedBy>Chinmay Garg</cp:lastModifiedBy>
  <cp:revision>15</cp:revision>
  <dcterms:created xsi:type="dcterms:W3CDTF">2018-02-19T03:40:24Z</dcterms:created>
  <dcterms:modified xsi:type="dcterms:W3CDTF">2018-02-21T10:01:44Z</dcterms:modified>
</cp:coreProperties>
</file>