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3" r:id="rId7"/>
    <p:sldId id="264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B3B4B-2636-4B41-9164-81737540C262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27E4E-6ECE-471D-9308-DF3F15018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0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27E4E-6ECE-471D-9308-DF3F15018E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5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FB95398-ADFB-436B-A39F-66DA4A0BB746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7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9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2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05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69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63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80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2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7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7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6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9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398-ADFB-436B-A39F-66DA4A0BB746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B95398-ADFB-436B-A39F-66DA4A0BB746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EF8BAD-F7F0-4C75-AD9F-777135C8C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81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1AB5-CCE0-4FF7-A0F5-92226488A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6971" y="1964267"/>
            <a:ext cx="7633154" cy="2421464"/>
          </a:xfrm>
        </p:spPr>
        <p:txBody>
          <a:bodyPr>
            <a:normAutofit/>
          </a:bodyPr>
          <a:lstStyle/>
          <a:p>
            <a:r>
              <a:rPr lang="en-US" sz="3200" dirty="0"/>
              <a:t>CS223 Software engineering</a:t>
            </a:r>
            <a:br>
              <a:rPr lang="en-US" dirty="0"/>
            </a:br>
            <a:r>
              <a:rPr lang="en-US" dirty="0"/>
              <a:t>Book management system</a:t>
            </a:r>
            <a:br>
              <a:rPr lang="en-US" dirty="0"/>
            </a:br>
            <a:r>
              <a:rPr lang="en-US" sz="2000" dirty="0"/>
              <a:t>The learning hub | Facilitating education at fingertips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8FFBB-433B-4FC7-8857-DF3EB3E432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Anurag shah (B16cs034)</a:t>
            </a:r>
          </a:p>
          <a:p>
            <a:pPr marL="285750" indent="-285750">
              <a:buFontTx/>
              <a:buChar char="-"/>
            </a:pPr>
            <a:r>
              <a:rPr lang="en-US" dirty="0"/>
              <a:t>Chinmay garg (b16cs041)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39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64F1-E4A4-466B-AB5A-425ADF51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of unit and system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55B4-ED70-47C0-BE08-9916421E4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cases identified using all branches in CFG for functions.</a:t>
            </a:r>
          </a:p>
          <a:p>
            <a:r>
              <a:rPr lang="en-US" dirty="0"/>
              <a:t>System testing done for every functionality.</a:t>
            </a:r>
          </a:p>
          <a:p>
            <a:r>
              <a:rPr lang="en-US" dirty="0"/>
              <a:t>No automated testing tool used.</a:t>
            </a:r>
          </a:p>
          <a:p>
            <a:endParaRPr lang="en-US" dirty="0"/>
          </a:p>
          <a:p>
            <a:r>
              <a:rPr lang="en-US" dirty="0"/>
              <a:t>Most of the errors pointed by the testing team were not found, when code was executed by us.</a:t>
            </a:r>
          </a:p>
          <a:p>
            <a:r>
              <a:rPr lang="en-US" dirty="0"/>
              <a:t>All other errors have been resolved.</a:t>
            </a:r>
          </a:p>
        </p:txBody>
      </p:sp>
    </p:spTree>
    <p:extLst>
      <p:ext uri="{BB962C8B-B14F-4D97-AF65-F5344CB8AC3E}">
        <p14:creationId xmlns:p14="http://schemas.microsoft.com/office/powerpoint/2010/main" val="424202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15B9-90D7-4CAD-A30F-47158B5C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15" y="2700866"/>
            <a:ext cx="10131425" cy="1456267"/>
          </a:xfrm>
        </p:spPr>
        <p:txBody>
          <a:bodyPr/>
          <a:lstStyle/>
          <a:p>
            <a:r>
              <a:rPr lang="en-US" dirty="0"/>
              <a:t>Project we tested:</a:t>
            </a:r>
            <a:br>
              <a:rPr lang="en-US" dirty="0"/>
            </a:br>
            <a:r>
              <a:rPr lang="en-US" dirty="0"/>
              <a:t>light pattern simulator</a:t>
            </a:r>
          </a:p>
        </p:txBody>
      </p:sp>
    </p:spTree>
    <p:extLst>
      <p:ext uri="{BB962C8B-B14F-4D97-AF65-F5344CB8AC3E}">
        <p14:creationId xmlns:p14="http://schemas.microsoft.com/office/powerpoint/2010/main" val="130072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6C60-9D4A-424D-835F-4E7644AA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Use cases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DA93-B949-4E45-8190-DA21DEF63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</a:t>
            </a:r>
          </a:p>
          <a:p>
            <a:r>
              <a:rPr lang="en-US" cap="small" dirty="0"/>
              <a:t>Display and confirm final design</a:t>
            </a:r>
            <a:endParaRPr lang="en-US" dirty="0"/>
          </a:p>
          <a:p>
            <a:r>
              <a:rPr lang="en-US" dirty="0"/>
              <a:t>View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2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889C-35FF-46F0-AE1E-C857140B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of the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62D4-7A02-4E60-BE91-0B497C81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Functionalities tested : 3/3</a:t>
            </a:r>
          </a:p>
          <a:p>
            <a:r>
              <a:rPr lang="en-US" dirty="0"/>
              <a:t>All 3 functionalities showed failure with some or the other input.</a:t>
            </a:r>
          </a:p>
          <a:p>
            <a:r>
              <a:rPr lang="en-US" dirty="0"/>
              <a:t>History of a user with multiple designs confirmed was incorrect.</a:t>
            </a:r>
          </a:p>
          <a:p>
            <a:r>
              <a:rPr lang="en-US" dirty="0"/>
              <a:t>Program exits after viewing customer history.</a:t>
            </a:r>
          </a:p>
          <a:p>
            <a:r>
              <a:rPr lang="en-US" dirty="0"/>
              <a:t>No option to edit admin details or customer details.</a:t>
            </a:r>
          </a:p>
          <a:p>
            <a:r>
              <a:rPr lang="en-US" dirty="0"/>
              <a:t>No login for customer, he/she may wish to view his history.</a:t>
            </a:r>
          </a:p>
          <a:p>
            <a:pPr lvl="0"/>
            <a:r>
              <a:rPr lang="en-US" dirty="0"/>
              <a:t>On entering invalid contact number (or any invalid data), program asks for a valid contact number (or the valid data) for infinite times.</a:t>
            </a:r>
          </a:p>
          <a:p>
            <a:pPr lvl="0"/>
            <a:r>
              <a:rPr lang="en-US" dirty="0"/>
              <a:t>No option to add more designs.</a:t>
            </a:r>
          </a:p>
        </p:txBody>
      </p:sp>
    </p:spTree>
    <p:extLst>
      <p:ext uri="{BB962C8B-B14F-4D97-AF65-F5344CB8AC3E}">
        <p14:creationId xmlns:p14="http://schemas.microsoft.com/office/powerpoint/2010/main" val="4265029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4D1E0C-82FF-4A15-A6C2-90C51F08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49504D-BC88-4752-8F76-90DD8D161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was implemented successfully.</a:t>
            </a:r>
          </a:p>
          <a:p>
            <a:r>
              <a:rPr lang="en-US" dirty="0"/>
              <a:t>The project is sufficient for any library or book bank.</a:t>
            </a:r>
          </a:p>
        </p:txBody>
      </p:sp>
    </p:spTree>
    <p:extLst>
      <p:ext uri="{BB962C8B-B14F-4D97-AF65-F5344CB8AC3E}">
        <p14:creationId xmlns:p14="http://schemas.microsoft.com/office/powerpoint/2010/main" val="2557128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3A312A-13BF-4109-A963-6D665535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12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4666-94EE-4210-A1C8-432D9F55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2CA4-88A2-4B12-9D9E-DECA57D53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software, Book Management System is designed for the libraries of educational institutes.</a:t>
            </a:r>
          </a:p>
          <a:p>
            <a:r>
              <a:rPr lang="en-US" sz="2800" dirty="0"/>
              <a:t>It is meant to help the Library staff by easing out their work load and hence increasing the overall efficiency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56080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0799-DC44-4E44-97DA-FD5248C1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C40BF-343E-4190-870D-D2877BB05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member registered in the system has an institute id.</a:t>
            </a:r>
          </a:p>
          <a:p>
            <a:r>
              <a:rPr lang="en-US" sz="2400" dirty="0"/>
              <a:t>Each resource (book or journal) has an id.</a:t>
            </a:r>
          </a:p>
          <a:p>
            <a:r>
              <a:rPr lang="en-US" sz="2400" dirty="0"/>
              <a:t>Only faculties and students of the institute can issue a book.</a:t>
            </a:r>
          </a:p>
          <a:p>
            <a:r>
              <a:rPr lang="en-US" sz="2400" dirty="0"/>
              <a:t>Only faculties and PhD students can issue a journal and renew a resource.</a:t>
            </a:r>
          </a:p>
          <a:p>
            <a:r>
              <a:rPr lang="en-US" sz="2400" dirty="0"/>
              <a:t>Only faculties can request for new resources.</a:t>
            </a:r>
          </a:p>
          <a:p>
            <a:r>
              <a:rPr lang="en-US" sz="2400" dirty="0"/>
              <a:t>Each member cannot issue multiple copies of a resource at a time.</a:t>
            </a:r>
          </a:p>
        </p:txBody>
      </p:sp>
    </p:spTree>
    <p:extLst>
      <p:ext uri="{BB962C8B-B14F-4D97-AF65-F5344CB8AC3E}">
        <p14:creationId xmlns:p14="http://schemas.microsoft.com/office/powerpoint/2010/main" val="406054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DD1E-1CC3-46BA-ABE9-BB398C10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actors?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7DB30-4E1F-44B1-AFDE-02A43C9F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Members: Everyone registered in the system. (librarian/ users)</a:t>
            </a:r>
          </a:p>
          <a:p>
            <a:r>
              <a:rPr lang="en-US" sz="2000" dirty="0"/>
              <a:t>Librarian/Staff: Library staff who operates the software and acts like the administrator for the software.</a:t>
            </a:r>
          </a:p>
          <a:p>
            <a:r>
              <a:rPr lang="en-US" sz="2000" dirty="0"/>
              <a:t>Users: Two types -</a:t>
            </a:r>
          </a:p>
          <a:p>
            <a:pPr lvl="1"/>
            <a:r>
              <a:rPr lang="en-US" sz="1800" dirty="0"/>
              <a:t>Faculty</a:t>
            </a:r>
          </a:p>
          <a:p>
            <a:pPr lvl="1"/>
            <a:r>
              <a:rPr lang="en-US" sz="1800" dirty="0"/>
              <a:t>Students –</a:t>
            </a:r>
          </a:p>
          <a:p>
            <a:pPr lvl="2"/>
            <a:r>
              <a:rPr lang="en-US" sz="1600" dirty="0"/>
              <a:t>PhD students</a:t>
            </a:r>
          </a:p>
          <a:p>
            <a:pPr lvl="2"/>
            <a:r>
              <a:rPr lang="en-US" sz="1600" dirty="0"/>
              <a:t>Non-PhD students</a:t>
            </a:r>
          </a:p>
          <a:p>
            <a:r>
              <a:rPr lang="en-US" sz="2000" dirty="0"/>
              <a:t>Bank: </a:t>
            </a:r>
            <a:r>
              <a:rPr lang="en-IN" sz="2000" dirty="0"/>
              <a:t>The bank actor is used to pay the fine by student.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1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6770-117F-47C1-A090-FD8CD303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1232-4DD3-412C-B3EE-CA4358F4A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Members (Staff, Faculty, PhD students, Non-PhD students).</a:t>
            </a:r>
          </a:p>
          <a:p>
            <a:r>
              <a:rPr lang="en-US" dirty="0"/>
              <a:t>Issue, Return and Renew resources (books and journals).</a:t>
            </a:r>
          </a:p>
          <a:p>
            <a:r>
              <a:rPr lang="en-US" dirty="0"/>
              <a:t>Search catalogue of resources and members.</a:t>
            </a:r>
          </a:p>
          <a:p>
            <a:r>
              <a:rPr lang="en-US" dirty="0"/>
              <a:t>Maintains a history for both users and resources.</a:t>
            </a:r>
          </a:p>
          <a:p>
            <a:r>
              <a:rPr lang="en-US" dirty="0"/>
              <a:t>Non-PhD students can’t renew and issue journals.</a:t>
            </a:r>
          </a:p>
          <a:p>
            <a:r>
              <a:rPr lang="en-US" dirty="0"/>
              <a:t>Almost 5000 lines of code.</a:t>
            </a:r>
          </a:p>
        </p:txBody>
      </p:sp>
    </p:spTree>
    <p:extLst>
      <p:ext uri="{BB962C8B-B14F-4D97-AF65-F5344CB8AC3E}">
        <p14:creationId xmlns:p14="http://schemas.microsoft.com/office/powerpoint/2010/main" val="86936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ED21-9911-4B06-AF2A-23771F82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C2F9-0726-4C0E-B1DE-9C121166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View Profile : Any member can view his/her own profile. (edit profile/ see your history)</a:t>
            </a:r>
          </a:p>
          <a:p>
            <a:r>
              <a:rPr lang="en-IN" sz="2000" dirty="0"/>
              <a:t>Search : Any member can search the library for books/journals.</a:t>
            </a:r>
          </a:p>
          <a:p>
            <a:r>
              <a:rPr lang="en-IN" sz="2000" dirty="0"/>
              <a:t>Issue Resource : A Librarian can issue resource to user.</a:t>
            </a:r>
          </a:p>
          <a:p>
            <a:r>
              <a:rPr lang="en-IN" sz="2000" dirty="0"/>
              <a:t>Validity : This use case includes check limit and check availability of resource for issuing resource. (check limit, check availability)</a:t>
            </a:r>
          </a:p>
          <a:p>
            <a:r>
              <a:rPr lang="en-IN" sz="2000" dirty="0"/>
              <a:t>Add User : A librarian can add user to the system.</a:t>
            </a:r>
          </a:p>
          <a:p>
            <a:r>
              <a:rPr lang="en-IN" sz="2000" dirty="0"/>
              <a:t>Add Resource : A librarian can add resource to the system.</a:t>
            </a:r>
          </a:p>
          <a:p>
            <a:r>
              <a:rPr lang="en-IN" sz="2000" dirty="0"/>
              <a:t>Get list of fine : The librarian can get list of all users who have fine to pay.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898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3E5C-4211-4CE9-89B0-AE7A4761F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Update Record : The librarian can update the record of resource.</a:t>
            </a:r>
          </a:p>
          <a:p>
            <a:r>
              <a:rPr lang="en-IN" sz="2400" dirty="0"/>
              <a:t>Order Book : A librarian can order any number of Resources.</a:t>
            </a:r>
          </a:p>
          <a:p>
            <a:r>
              <a:rPr lang="en-IN" sz="2400" dirty="0"/>
              <a:t>Clear Dues : User can clear his/her dues.</a:t>
            </a:r>
          </a:p>
          <a:p>
            <a:r>
              <a:rPr lang="en-IN" sz="2400" dirty="0"/>
              <a:t>Issue Journal : Any PhD student or faculty member can issue journal.</a:t>
            </a:r>
          </a:p>
          <a:p>
            <a:r>
              <a:rPr lang="en-IN" sz="2400" dirty="0"/>
              <a:t>Issue Book : any member can issue book.</a:t>
            </a:r>
          </a:p>
          <a:p>
            <a:r>
              <a:rPr lang="en-IN" sz="2400" dirty="0"/>
              <a:t>Return resource : Members have to return the resource issued.</a:t>
            </a:r>
          </a:p>
          <a:p>
            <a:r>
              <a:rPr lang="en-IN" sz="2400" dirty="0"/>
              <a:t>Renew resource : A PhD student or Faculty member can renew the resource issued by them.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590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3C39-ACAE-4EA6-8A3F-892933F5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143B-C674-48D3-A9DF-4EF491689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.txt files:</a:t>
            </a:r>
          </a:p>
          <a:p>
            <a:pPr lvl="1"/>
            <a:r>
              <a:rPr lang="en-US" dirty="0" err="1"/>
              <a:t>Phd</a:t>
            </a:r>
            <a:endParaRPr lang="en-US" dirty="0"/>
          </a:p>
          <a:p>
            <a:pPr lvl="1"/>
            <a:r>
              <a:rPr lang="en-US" dirty="0" err="1"/>
              <a:t>NonPhd</a:t>
            </a:r>
            <a:endParaRPr lang="en-US" dirty="0"/>
          </a:p>
          <a:p>
            <a:pPr lvl="1"/>
            <a:r>
              <a:rPr lang="en-US" dirty="0"/>
              <a:t>Faculty</a:t>
            </a:r>
          </a:p>
          <a:p>
            <a:pPr lvl="1"/>
            <a:r>
              <a:rPr lang="en-US" dirty="0"/>
              <a:t>Staff</a:t>
            </a:r>
          </a:p>
          <a:p>
            <a:pPr lvl="1"/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80960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46F2-3206-4DB9-9F7E-1DEFA96D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could not be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E1A58-3756-4389-BD80-09BC18ED1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 resource by faculty.</a:t>
            </a:r>
          </a:p>
          <a:p>
            <a:r>
              <a:rPr lang="en-US" dirty="0"/>
              <a:t>Notification for issue date and resource availability.</a:t>
            </a:r>
          </a:p>
          <a:p>
            <a:r>
              <a:rPr lang="en-US" dirty="0"/>
              <a:t>We were unable to break the code in different classes.</a:t>
            </a:r>
          </a:p>
        </p:txBody>
      </p:sp>
    </p:spTree>
    <p:extLst>
      <p:ext uri="{BB962C8B-B14F-4D97-AF65-F5344CB8AC3E}">
        <p14:creationId xmlns:p14="http://schemas.microsoft.com/office/powerpoint/2010/main" val="1700986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542</TotalTime>
  <Words>683</Words>
  <Application>Microsoft Office PowerPoint</Application>
  <PresentationFormat>Widescreen</PresentationFormat>
  <Paragraphs>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CS223 Software engineering Book management system The learning hub | Facilitating education at fingertips</vt:lpstr>
      <vt:lpstr>Objective</vt:lpstr>
      <vt:lpstr>Constraints</vt:lpstr>
      <vt:lpstr>Who are the actors?</vt:lpstr>
      <vt:lpstr>Key features of the project</vt:lpstr>
      <vt:lpstr>Use cases</vt:lpstr>
      <vt:lpstr>PowerPoint Presentation</vt:lpstr>
      <vt:lpstr>Structure of file system</vt:lpstr>
      <vt:lpstr>Things that could not be implemented</vt:lpstr>
      <vt:lpstr>Statistics of unit and system testing</vt:lpstr>
      <vt:lpstr>Project we tested: light pattern simulator</vt:lpstr>
      <vt:lpstr>List of Use cases tested</vt:lpstr>
      <vt:lpstr>Statistics of the test cases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management system</dc:title>
  <dc:creator>Chinmay Garg</dc:creator>
  <cp:lastModifiedBy>Chinmay Garg</cp:lastModifiedBy>
  <cp:revision>21</cp:revision>
  <dcterms:created xsi:type="dcterms:W3CDTF">2018-02-19T03:40:24Z</dcterms:created>
  <dcterms:modified xsi:type="dcterms:W3CDTF">2018-04-24T18:27:16Z</dcterms:modified>
</cp:coreProperties>
</file>