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3" r:id="rId11"/>
    <p:sldId id="295" r:id="rId12"/>
    <p:sldId id="296" r:id="rId13"/>
    <p:sldId id="297" r:id="rId14"/>
    <p:sldId id="298" r:id="rId15"/>
    <p:sldId id="310" r:id="rId16"/>
    <p:sldId id="299" r:id="rId17"/>
    <p:sldId id="300" r:id="rId18"/>
    <p:sldId id="301" r:id="rId19"/>
    <p:sldId id="302" r:id="rId20"/>
    <p:sldId id="303" r:id="rId21"/>
    <p:sldId id="304" r:id="rId22"/>
    <p:sldId id="292" r:id="rId23"/>
    <p:sldId id="305" r:id="rId24"/>
    <p:sldId id="306" r:id="rId25"/>
    <p:sldId id="314" r:id="rId26"/>
    <p:sldId id="280" r:id="rId27"/>
    <p:sldId id="274" r:id="rId28"/>
    <p:sldId id="277" r:id="rId29"/>
    <p:sldId id="317" r:id="rId30"/>
    <p:sldId id="284" r:id="rId31"/>
    <p:sldId id="307" r:id="rId32"/>
    <p:sldId id="308" r:id="rId33"/>
    <p:sldId id="281" r:id="rId34"/>
    <p:sldId id="269" r:id="rId35"/>
    <p:sldId id="270" r:id="rId36"/>
    <p:sldId id="271" r:id="rId37"/>
    <p:sldId id="273" r:id="rId38"/>
    <p:sldId id="309" r:id="rId39"/>
    <p:sldId id="315" r:id="rId40"/>
    <p:sldId id="311" r:id="rId41"/>
    <p:sldId id="312" r:id="rId42"/>
    <p:sldId id="313" r:id="rId43"/>
    <p:sldId id="282" r:id="rId44"/>
    <p:sldId id="316" r:id="rId45"/>
    <p:sldId id="283" r:id="rId46"/>
    <p:sldId id="318" r:id="rId47"/>
    <p:sldId id="319" r:id="rId48"/>
    <p:sldId id="32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8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1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021E5-9C92-4485-A1B6-5F0FBF6DCF7F}" type="datetimeFigureOut">
              <a:rPr lang="en-US" smtClean="0"/>
              <a:t>19-Apr-18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C8BDA-7440-46F9-BD8C-DC39B69C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6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"/><Relationship Id="rId2" Type="http://schemas.openxmlformats.org/officeDocument/2006/relationships/image" Target="../media/image29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t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"/><Relationship Id="rId2" Type="http://schemas.openxmlformats.org/officeDocument/2006/relationships/image" Target="../media/image32.t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1E32-4691-44CF-B1CA-6C158B8C7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Document Structure for Retrieval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F42F1-6148-4D8B-9EBE-68149FB05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Chinmay Garg (B16CS041)</a:t>
            </a:r>
          </a:p>
          <a:p>
            <a:pPr marL="342900" indent="-342900">
              <a:buFontTx/>
              <a:buChar char="-"/>
            </a:pPr>
            <a:r>
              <a:rPr lang="en-US" dirty="0"/>
              <a:t>Anurag Shah (B16CS034)</a:t>
            </a:r>
          </a:p>
          <a:p>
            <a:pPr marL="342900" indent="-342900">
              <a:buFontTx/>
              <a:buChar char="-"/>
            </a:pPr>
            <a:r>
              <a:rPr lang="en-US"/>
              <a:t>Under the guidance </a:t>
            </a:r>
            <a:r>
              <a:rPr lang="en-US" dirty="0"/>
              <a:t>of Dr. Gaurav </a:t>
            </a:r>
            <a:r>
              <a:rPr lang="en-US" dirty="0" err="1"/>
              <a:t>harit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BF7A-14EB-4E6F-B16B-1861540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THE CODE</a:t>
            </a:r>
          </a:p>
        </p:txBody>
      </p:sp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42FDAAFF-FEDB-4071-8361-BB4E6FD9D2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9" b="25259"/>
          <a:stretch>
            <a:fillRect/>
          </a:stretch>
        </p:blipFill>
        <p:spPr/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99E2FC4-CDE6-4519-9BEB-B9EA256ED571}"/>
              </a:ext>
            </a:extLst>
          </p:cNvPr>
          <p:cNvGrpSpPr/>
          <p:nvPr/>
        </p:nvGrpSpPr>
        <p:grpSpPr>
          <a:xfrm>
            <a:off x="2346960" y="4740881"/>
            <a:ext cx="7498080" cy="1828800"/>
            <a:chOff x="455612" y="2401888"/>
            <a:chExt cx="11277600" cy="28273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46061D-54EF-4D52-BF92-5D275C35BEE6}"/>
                </a:ext>
              </a:extLst>
            </p:cNvPr>
            <p:cNvGrpSpPr/>
            <p:nvPr/>
          </p:nvGrpSpPr>
          <p:grpSpPr>
            <a:xfrm flipV="1">
              <a:off x="2651123" y="3124200"/>
              <a:ext cx="2438400" cy="2105027"/>
              <a:chOff x="608012" y="1781173"/>
              <a:chExt cx="2438400" cy="2105027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DE1E8154-9F0D-4ABD-9212-EBA3A90D0148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19">
                <a:extLst>
                  <a:ext uri="{FF2B5EF4-FFF2-40B4-BE49-F238E27FC236}">
                    <a16:creationId xmlns:a16="http://schemas.microsoft.com/office/drawing/2014/main" id="{72CA646B-7CCB-4F35-A5DE-0FF9281BF0DB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20">
                <a:extLst>
                  <a:ext uri="{FF2B5EF4-FFF2-40B4-BE49-F238E27FC236}">
                    <a16:creationId xmlns:a16="http://schemas.microsoft.com/office/drawing/2014/main" id="{974B9FC1-9BC4-475E-AAFF-8DCB0C0BF4D3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3BA0BB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A9F2ED-13D9-400C-8851-D19D938E76C8}"/>
                </a:ext>
              </a:extLst>
            </p:cNvPr>
            <p:cNvGrpSpPr/>
            <p:nvPr/>
          </p:nvGrpSpPr>
          <p:grpSpPr>
            <a:xfrm>
              <a:off x="455612" y="2401888"/>
              <a:ext cx="2438400" cy="2105027"/>
              <a:chOff x="608012" y="1781173"/>
              <a:chExt cx="2438400" cy="2105027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7D15279-4497-49B1-8DED-F219D322356C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6462E9AA-9C2E-4720-A0F5-428C7DBE8F53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7EA9AC6B-637A-4762-8A46-3189141384F5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6">
                    <a:lumMod val="75000"/>
                  </a:schemeClr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02CCEC-7A5F-4A83-9380-D2ABCE23DB2B}"/>
                </a:ext>
              </a:extLst>
            </p:cNvPr>
            <p:cNvGrpSpPr/>
            <p:nvPr/>
          </p:nvGrpSpPr>
          <p:grpSpPr>
            <a:xfrm>
              <a:off x="4875212" y="2401888"/>
              <a:ext cx="2438400" cy="2105027"/>
              <a:chOff x="608012" y="1781173"/>
              <a:chExt cx="2438400" cy="2105027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9D39B02A-09E1-4D7E-B807-6F606B94D293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29">
                <a:extLst>
                  <a:ext uri="{FF2B5EF4-FFF2-40B4-BE49-F238E27FC236}">
                    <a16:creationId xmlns:a16="http://schemas.microsoft.com/office/drawing/2014/main" id="{62E33207-FC04-4D4B-BFCE-38DDBBCF942F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30">
                <a:extLst>
                  <a:ext uri="{FF2B5EF4-FFF2-40B4-BE49-F238E27FC236}">
                    <a16:creationId xmlns:a16="http://schemas.microsoft.com/office/drawing/2014/main" id="{2C01C707-09FE-451A-BEFC-8E4D6927AA7E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896FA8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1E2C74-7124-4EFF-A968-7B6803EE6ED5}"/>
                </a:ext>
              </a:extLst>
            </p:cNvPr>
            <p:cNvGrpSpPr/>
            <p:nvPr/>
          </p:nvGrpSpPr>
          <p:grpSpPr>
            <a:xfrm flipV="1">
              <a:off x="7070723" y="3124200"/>
              <a:ext cx="2438400" cy="2105027"/>
              <a:chOff x="608012" y="1781173"/>
              <a:chExt cx="2438400" cy="2105027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2CB24162-DBD5-4569-8D2F-00DD51EA83E8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A73CCFD1-7991-4E76-845D-2CE14053FEA1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54E9DF27-AE96-4985-A235-E9220AA8AFA6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55983A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BAB22E-EA40-4579-B5A6-71A86394555C}"/>
                </a:ext>
              </a:extLst>
            </p:cNvPr>
            <p:cNvGrpSpPr/>
            <p:nvPr/>
          </p:nvGrpSpPr>
          <p:grpSpPr>
            <a:xfrm>
              <a:off x="9294812" y="2401888"/>
              <a:ext cx="2438400" cy="2105027"/>
              <a:chOff x="608012" y="1781173"/>
              <a:chExt cx="2438400" cy="2105027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3E90F48-356C-41C6-AA1D-21F9FC7E0CC6}"/>
                  </a:ext>
                </a:extLst>
              </p:cNvPr>
              <p:cNvSpPr/>
              <p:nvPr/>
            </p:nvSpPr>
            <p:spPr>
              <a:xfrm>
                <a:off x="1674812" y="2514600"/>
                <a:ext cx="1371600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43">
                <a:extLst>
                  <a:ext uri="{FF2B5EF4-FFF2-40B4-BE49-F238E27FC236}">
                    <a16:creationId xmlns:a16="http://schemas.microsoft.com/office/drawing/2014/main" id="{88FAE788-8325-4049-81FA-3EA6DD010898}"/>
                  </a:ext>
                </a:extLst>
              </p:cNvPr>
              <p:cNvSpPr/>
              <p:nvPr/>
            </p:nvSpPr>
            <p:spPr>
              <a:xfrm>
                <a:off x="608012" y="3198812"/>
                <a:ext cx="1063626" cy="77788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 44">
                <a:extLst>
                  <a:ext uri="{FF2B5EF4-FFF2-40B4-BE49-F238E27FC236}">
                    <a16:creationId xmlns:a16="http://schemas.microsoft.com/office/drawing/2014/main" id="{C0F2556E-EF7F-46F8-8782-CB17CA7A9AAF}"/>
                  </a:ext>
                </a:extLst>
              </p:cNvPr>
              <p:cNvSpPr/>
              <p:nvPr/>
            </p:nvSpPr>
            <p:spPr>
              <a:xfrm rot="5400000">
                <a:off x="1964850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rgbClr val="D6424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444110B-21A3-4F0E-B945-6D906A2B08E9}"/>
                </a:ext>
              </a:extLst>
            </p:cNvPr>
            <p:cNvGrpSpPr/>
            <p:nvPr/>
          </p:nvGrpSpPr>
          <p:grpSpPr>
            <a:xfrm>
              <a:off x="1660523" y="3263900"/>
              <a:ext cx="1066800" cy="1066800"/>
              <a:chOff x="9726611" y="2667000"/>
              <a:chExt cx="1066800" cy="10668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940AF5F-AE38-433C-A781-D56ECDDEB683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9E5243-5BA6-45AA-BD5C-257E5F27F2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984B10-9B85-485C-BDB1-F4A0F52189FF}"/>
                </a:ext>
              </a:extLst>
            </p:cNvPr>
            <p:cNvGrpSpPr/>
            <p:nvPr/>
          </p:nvGrpSpPr>
          <p:grpSpPr>
            <a:xfrm>
              <a:off x="3870323" y="3263900"/>
              <a:ext cx="1066800" cy="1066800"/>
              <a:chOff x="9726611" y="2667000"/>
              <a:chExt cx="1066800" cy="10668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4E2CAB9-0C0E-416D-B3EE-0726AD0846E5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072049B-16C5-4514-A139-7FEDB3B101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885475C-7A6B-4A61-BA6D-D84EAC671827}"/>
                </a:ext>
              </a:extLst>
            </p:cNvPr>
            <p:cNvGrpSpPr/>
            <p:nvPr/>
          </p:nvGrpSpPr>
          <p:grpSpPr>
            <a:xfrm>
              <a:off x="6080123" y="3263900"/>
              <a:ext cx="1066800" cy="1066800"/>
              <a:chOff x="9726611" y="2667000"/>
              <a:chExt cx="1066800" cy="10668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AE76771-60F7-48B8-B17E-5B927D9674AE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E0B18E-7A5C-4857-9D6D-FA54C3C95C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977FD0C-AF0F-4B0F-AABD-4E57D3480E69}"/>
                </a:ext>
              </a:extLst>
            </p:cNvPr>
            <p:cNvGrpSpPr/>
            <p:nvPr/>
          </p:nvGrpSpPr>
          <p:grpSpPr>
            <a:xfrm>
              <a:off x="8289923" y="3263900"/>
              <a:ext cx="1066800" cy="1066800"/>
              <a:chOff x="9726611" y="2667000"/>
              <a:chExt cx="1066800" cy="10668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F9BBCE-5832-4E84-9184-06CE25468BBD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885ACB-E94B-4B3C-903E-6C507C6D0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6736622-074C-48B3-A70C-B9846F8007BD}"/>
                </a:ext>
              </a:extLst>
            </p:cNvPr>
            <p:cNvGrpSpPr/>
            <p:nvPr/>
          </p:nvGrpSpPr>
          <p:grpSpPr>
            <a:xfrm>
              <a:off x="10499723" y="3263900"/>
              <a:ext cx="1066800" cy="1066800"/>
              <a:chOff x="9726611" y="2667000"/>
              <a:chExt cx="1066800" cy="10668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4BE03C0-0C4C-4F7C-A393-F8159D74BC9C}"/>
                  </a:ext>
                </a:extLst>
              </p:cNvPr>
              <p:cNvSpPr/>
              <p:nvPr/>
            </p:nvSpPr>
            <p:spPr>
              <a:xfrm>
                <a:off x="9726611" y="266700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C27FE23-03F1-422A-9A8A-C81245966B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28212" y="2768601"/>
                <a:ext cx="863598" cy="863598"/>
              </a:xfrm>
              <a:prstGeom prst="ellipse">
                <a:avLst/>
              </a:prstGeom>
              <a:gradFill flip="none" rotWithShape="1">
                <a:gsLst>
                  <a:gs pos="60000">
                    <a:schemeClr val="bg1"/>
                  </a:gs>
                  <a:gs pos="0">
                    <a:schemeClr val="bg1">
                      <a:lumMod val="92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3550BD79-0755-48A2-B9F6-894CF12A6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3534" y="3547063"/>
              <a:ext cx="400778" cy="500474"/>
            </a:xfrm>
            <a:custGeom>
              <a:avLst/>
              <a:gdLst>
                <a:gd name="T0" fmla="*/ 9 w 85"/>
                <a:gd name="T1" fmla="*/ 0 h 106"/>
                <a:gd name="T2" fmla="*/ 0 w 85"/>
                <a:gd name="T3" fmla="*/ 9 h 106"/>
                <a:gd name="T4" fmla="*/ 0 w 85"/>
                <a:gd name="T5" fmla="*/ 98 h 106"/>
                <a:gd name="T6" fmla="*/ 9 w 85"/>
                <a:gd name="T7" fmla="*/ 106 h 106"/>
                <a:gd name="T8" fmla="*/ 76 w 85"/>
                <a:gd name="T9" fmla="*/ 106 h 106"/>
                <a:gd name="T10" fmla="*/ 85 w 85"/>
                <a:gd name="T11" fmla="*/ 98 h 106"/>
                <a:gd name="T12" fmla="*/ 85 w 85"/>
                <a:gd name="T13" fmla="*/ 31 h 106"/>
                <a:gd name="T14" fmla="*/ 81 w 85"/>
                <a:gd name="T15" fmla="*/ 23 h 106"/>
                <a:gd name="T16" fmla="*/ 61 w 85"/>
                <a:gd name="T17" fmla="*/ 3 h 106"/>
                <a:gd name="T18" fmla="*/ 54 w 85"/>
                <a:gd name="T19" fmla="*/ 0 h 106"/>
                <a:gd name="T20" fmla="*/ 9 w 85"/>
                <a:gd name="T21" fmla="*/ 0 h 106"/>
                <a:gd name="T22" fmla="*/ 40 w 85"/>
                <a:gd name="T23" fmla="*/ 16 h 106"/>
                <a:gd name="T24" fmla="*/ 45 w 85"/>
                <a:gd name="T25" fmla="*/ 11 h 106"/>
                <a:gd name="T26" fmla="*/ 49 w 85"/>
                <a:gd name="T27" fmla="*/ 16 h 106"/>
                <a:gd name="T28" fmla="*/ 49 w 85"/>
                <a:gd name="T29" fmla="*/ 32 h 106"/>
                <a:gd name="T30" fmla="*/ 52 w 85"/>
                <a:gd name="T31" fmla="*/ 36 h 106"/>
                <a:gd name="T32" fmla="*/ 69 w 85"/>
                <a:gd name="T33" fmla="*/ 36 h 106"/>
                <a:gd name="T34" fmla="*/ 73 w 85"/>
                <a:gd name="T35" fmla="*/ 40 h 106"/>
                <a:gd name="T36" fmla="*/ 69 w 85"/>
                <a:gd name="T37" fmla="*/ 44 h 106"/>
                <a:gd name="T38" fmla="*/ 49 w 85"/>
                <a:gd name="T39" fmla="*/ 44 h 106"/>
                <a:gd name="T40" fmla="*/ 40 w 85"/>
                <a:gd name="T41" fmla="*/ 36 h 106"/>
                <a:gd name="T42" fmla="*/ 40 w 85"/>
                <a:gd name="T43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106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3"/>
                    <a:pt x="4" y="106"/>
                    <a:pt x="9" y="106"/>
                  </a:cubicBezTo>
                  <a:cubicBezTo>
                    <a:pt x="76" y="106"/>
                    <a:pt x="76" y="106"/>
                    <a:pt x="76" y="106"/>
                  </a:cubicBezTo>
                  <a:cubicBezTo>
                    <a:pt x="81" y="106"/>
                    <a:pt x="85" y="103"/>
                    <a:pt x="85" y="98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28"/>
                    <a:pt x="83" y="25"/>
                    <a:pt x="81" y="2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9" y="1"/>
                    <a:pt x="57" y="0"/>
                    <a:pt x="54" y="0"/>
                  </a:cubicBezTo>
                  <a:lnTo>
                    <a:pt x="9" y="0"/>
                  </a:lnTo>
                  <a:close/>
                  <a:moveTo>
                    <a:pt x="40" y="16"/>
                  </a:moveTo>
                  <a:cubicBezTo>
                    <a:pt x="40" y="13"/>
                    <a:pt x="42" y="11"/>
                    <a:pt x="45" y="11"/>
                  </a:cubicBezTo>
                  <a:cubicBezTo>
                    <a:pt x="47" y="11"/>
                    <a:pt x="49" y="13"/>
                    <a:pt x="49" y="16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34"/>
                    <a:pt x="51" y="36"/>
                    <a:pt x="52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1" y="36"/>
                    <a:pt x="73" y="38"/>
                    <a:pt x="73" y="40"/>
                  </a:cubicBezTo>
                  <a:cubicBezTo>
                    <a:pt x="73" y="42"/>
                    <a:pt x="71" y="44"/>
                    <a:pt x="6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4" y="44"/>
                    <a:pt x="40" y="40"/>
                    <a:pt x="40" y="36"/>
                  </a:cubicBezTo>
                  <a:lnTo>
                    <a:pt x="40" y="16"/>
                  </a:lnTo>
                  <a:close/>
                </a:path>
              </a:pathLst>
            </a:custGeom>
            <a:solidFill>
              <a:srgbClr val="E46C0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AEE6A539-B0F1-46C7-A56E-A26CF15E3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1092" y="3545070"/>
              <a:ext cx="504463" cy="504461"/>
            </a:xfrm>
            <a:custGeom>
              <a:avLst/>
              <a:gdLst>
                <a:gd name="T0" fmla="*/ 20 w 107"/>
                <a:gd name="T1" fmla="*/ 26 h 107"/>
                <a:gd name="T2" fmla="*/ 20 w 107"/>
                <a:gd name="T3" fmla="*/ 27 h 107"/>
                <a:gd name="T4" fmla="*/ 26 w 107"/>
                <a:gd name="T5" fmla="*/ 65 h 107"/>
                <a:gd name="T6" fmla="*/ 49 w 107"/>
                <a:gd name="T7" fmla="*/ 83 h 107"/>
                <a:gd name="T8" fmla="*/ 54 w 107"/>
                <a:gd name="T9" fmla="*/ 85 h 107"/>
                <a:gd name="T10" fmla="*/ 58 w 107"/>
                <a:gd name="T11" fmla="*/ 83 h 107"/>
                <a:gd name="T12" fmla="*/ 81 w 107"/>
                <a:gd name="T13" fmla="*/ 65 h 107"/>
                <a:gd name="T14" fmla="*/ 87 w 107"/>
                <a:gd name="T15" fmla="*/ 27 h 107"/>
                <a:gd name="T16" fmla="*/ 87 w 107"/>
                <a:gd name="T17" fmla="*/ 26 h 107"/>
                <a:gd name="T18" fmla="*/ 84 w 107"/>
                <a:gd name="T19" fmla="*/ 22 h 107"/>
                <a:gd name="T20" fmla="*/ 54 w 107"/>
                <a:gd name="T21" fmla="*/ 19 h 107"/>
                <a:gd name="T22" fmla="*/ 23 w 107"/>
                <a:gd name="T23" fmla="*/ 22 h 107"/>
                <a:gd name="T24" fmla="*/ 20 w 107"/>
                <a:gd name="T25" fmla="*/ 26 h 107"/>
                <a:gd name="T26" fmla="*/ 0 w 107"/>
                <a:gd name="T27" fmla="*/ 14 h 107"/>
                <a:gd name="T28" fmla="*/ 0 w 107"/>
                <a:gd name="T29" fmla="*/ 14 h 107"/>
                <a:gd name="T30" fmla="*/ 9 w 107"/>
                <a:gd name="T31" fmla="*/ 76 h 107"/>
                <a:gd name="T32" fmla="*/ 46 w 107"/>
                <a:gd name="T33" fmla="*/ 104 h 107"/>
                <a:gd name="T34" fmla="*/ 54 w 107"/>
                <a:gd name="T35" fmla="*/ 107 h 107"/>
                <a:gd name="T36" fmla="*/ 61 w 107"/>
                <a:gd name="T37" fmla="*/ 104 h 107"/>
                <a:gd name="T38" fmla="*/ 98 w 107"/>
                <a:gd name="T39" fmla="*/ 76 h 107"/>
                <a:gd name="T40" fmla="*/ 107 w 107"/>
                <a:gd name="T41" fmla="*/ 14 h 107"/>
                <a:gd name="T42" fmla="*/ 107 w 107"/>
                <a:gd name="T43" fmla="*/ 14 h 107"/>
                <a:gd name="T44" fmla="*/ 102 w 107"/>
                <a:gd name="T45" fmla="*/ 7 h 107"/>
                <a:gd name="T46" fmla="*/ 54 w 107"/>
                <a:gd name="T47" fmla="*/ 0 h 107"/>
                <a:gd name="T48" fmla="*/ 5 w 107"/>
                <a:gd name="T49" fmla="*/ 7 h 107"/>
                <a:gd name="T50" fmla="*/ 0 w 107"/>
                <a:gd name="T51" fmla="*/ 14 h 107"/>
                <a:gd name="T52" fmla="*/ 11 w 107"/>
                <a:gd name="T53" fmla="*/ 21 h 107"/>
                <a:gd name="T54" fmla="*/ 15 w 107"/>
                <a:gd name="T55" fmla="*/ 16 h 107"/>
                <a:gd name="T56" fmla="*/ 54 w 107"/>
                <a:gd name="T57" fmla="*/ 11 h 107"/>
                <a:gd name="T58" fmla="*/ 92 w 107"/>
                <a:gd name="T59" fmla="*/ 16 h 107"/>
                <a:gd name="T60" fmla="*/ 96 w 107"/>
                <a:gd name="T61" fmla="*/ 21 h 107"/>
                <a:gd name="T62" fmla="*/ 96 w 107"/>
                <a:gd name="T63" fmla="*/ 21 h 107"/>
                <a:gd name="T64" fmla="*/ 89 w 107"/>
                <a:gd name="T65" fmla="*/ 71 h 107"/>
                <a:gd name="T66" fmla="*/ 60 w 107"/>
                <a:gd name="T67" fmla="*/ 93 h 107"/>
                <a:gd name="T68" fmla="*/ 54 w 107"/>
                <a:gd name="T69" fmla="*/ 95 h 107"/>
                <a:gd name="T70" fmla="*/ 48 w 107"/>
                <a:gd name="T71" fmla="*/ 93 h 107"/>
                <a:gd name="T72" fmla="*/ 18 w 107"/>
                <a:gd name="T73" fmla="*/ 71 h 107"/>
                <a:gd name="T74" fmla="*/ 11 w 107"/>
                <a:gd name="T75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" h="107">
                  <a:moveTo>
                    <a:pt x="20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1" y="46"/>
                    <a:pt x="25" y="64"/>
                    <a:pt x="26" y="65"/>
                  </a:cubicBezTo>
                  <a:cubicBezTo>
                    <a:pt x="30" y="71"/>
                    <a:pt x="42" y="79"/>
                    <a:pt x="49" y="83"/>
                  </a:cubicBezTo>
                  <a:cubicBezTo>
                    <a:pt x="51" y="84"/>
                    <a:pt x="52" y="85"/>
                    <a:pt x="54" y="85"/>
                  </a:cubicBezTo>
                  <a:cubicBezTo>
                    <a:pt x="55" y="85"/>
                    <a:pt x="57" y="84"/>
                    <a:pt x="58" y="83"/>
                  </a:cubicBezTo>
                  <a:cubicBezTo>
                    <a:pt x="65" y="79"/>
                    <a:pt x="77" y="71"/>
                    <a:pt x="81" y="65"/>
                  </a:cubicBezTo>
                  <a:cubicBezTo>
                    <a:pt x="83" y="64"/>
                    <a:pt x="86" y="46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5"/>
                    <a:pt x="86" y="23"/>
                    <a:pt x="84" y="22"/>
                  </a:cubicBezTo>
                  <a:cubicBezTo>
                    <a:pt x="76" y="20"/>
                    <a:pt x="63" y="19"/>
                    <a:pt x="54" y="19"/>
                  </a:cubicBezTo>
                  <a:cubicBezTo>
                    <a:pt x="44" y="19"/>
                    <a:pt x="31" y="20"/>
                    <a:pt x="23" y="22"/>
                  </a:cubicBezTo>
                  <a:cubicBezTo>
                    <a:pt x="21" y="23"/>
                    <a:pt x="20" y="25"/>
                    <a:pt x="20" y="26"/>
                  </a:cubicBezTo>
                  <a:close/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" y="45"/>
                    <a:pt x="6" y="73"/>
                    <a:pt x="9" y="76"/>
                  </a:cubicBezTo>
                  <a:cubicBezTo>
                    <a:pt x="15" y="84"/>
                    <a:pt x="35" y="97"/>
                    <a:pt x="46" y="104"/>
                  </a:cubicBezTo>
                  <a:cubicBezTo>
                    <a:pt x="49" y="105"/>
                    <a:pt x="51" y="107"/>
                    <a:pt x="54" y="107"/>
                  </a:cubicBezTo>
                  <a:cubicBezTo>
                    <a:pt x="56" y="107"/>
                    <a:pt x="59" y="105"/>
                    <a:pt x="61" y="104"/>
                  </a:cubicBezTo>
                  <a:cubicBezTo>
                    <a:pt x="72" y="97"/>
                    <a:pt x="92" y="84"/>
                    <a:pt x="98" y="76"/>
                  </a:cubicBezTo>
                  <a:cubicBezTo>
                    <a:pt x="101" y="73"/>
                    <a:pt x="106" y="45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1"/>
                    <a:pt x="105" y="8"/>
                    <a:pt x="102" y="7"/>
                  </a:cubicBezTo>
                  <a:cubicBezTo>
                    <a:pt x="89" y="3"/>
                    <a:pt x="70" y="0"/>
                    <a:pt x="54" y="0"/>
                  </a:cubicBezTo>
                  <a:cubicBezTo>
                    <a:pt x="38" y="0"/>
                    <a:pt x="18" y="3"/>
                    <a:pt x="5" y="7"/>
                  </a:cubicBezTo>
                  <a:cubicBezTo>
                    <a:pt x="2" y="8"/>
                    <a:pt x="0" y="11"/>
                    <a:pt x="0" y="14"/>
                  </a:cubicBezTo>
                  <a:close/>
                  <a:moveTo>
                    <a:pt x="11" y="21"/>
                  </a:moveTo>
                  <a:cubicBezTo>
                    <a:pt x="11" y="19"/>
                    <a:pt x="13" y="17"/>
                    <a:pt x="15" y="16"/>
                  </a:cubicBezTo>
                  <a:cubicBezTo>
                    <a:pt x="25" y="12"/>
                    <a:pt x="41" y="11"/>
                    <a:pt x="54" y="11"/>
                  </a:cubicBezTo>
                  <a:cubicBezTo>
                    <a:pt x="66" y="11"/>
                    <a:pt x="82" y="12"/>
                    <a:pt x="92" y="16"/>
                  </a:cubicBezTo>
                  <a:cubicBezTo>
                    <a:pt x="95" y="17"/>
                    <a:pt x="96" y="19"/>
                    <a:pt x="96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46"/>
                    <a:pt x="91" y="68"/>
                    <a:pt x="89" y="71"/>
                  </a:cubicBezTo>
                  <a:cubicBezTo>
                    <a:pt x="84" y="77"/>
                    <a:pt x="68" y="88"/>
                    <a:pt x="60" y="93"/>
                  </a:cubicBezTo>
                  <a:cubicBezTo>
                    <a:pt x="57" y="94"/>
                    <a:pt x="56" y="95"/>
                    <a:pt x="54" y="95"/>
                  </a:cubicBezTo>
                  <a:cubicBezTo>
                    <a:pt x="51" y="95"/>
                    <a:pt x="50" y="94"/>
                    <a:pt x="48" y="93"/>
                  </a:cubicBezTo>
                  <a:cubicBezTo>
                    <a:pt x="39" y="88"/>
                    <a:pt x="23" y="77"/>
                    <a:pt x="18" y="71"/>
                  </a:cubicBezTo>
                  <a:cubicBezTo>
                    <a:pt x="16" y="68"/>
                    <a:pt x="12" y="46"/>
                    <a:pt x="11" y="21"/>
                  </a:cubicBezTo>
                  <a:close/>
                </a:path>
              </a:pathLst>
            </a:custGeom>
            <a:solidFill>
              <a:srgbClr val="5598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1E6D70A6-8A03-4FB9-988D-5F70843D2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478" y="3552048"/>
              <a:ext cx="494491" cy="490504"/>
            </a:xfrm>
            <a:custGeom>
              <a:avLst/>
              <a:gdLst>
                <a:gd name="T0" fmla="*/ 52 w 105"/>
                <a:gd name="T1" fmla="*/ 47 h 104"/>
                <a:gd name="T2" fmla="*/ 52 w 105"/>
                <a:gd name="T3" fmla="*/ 58 h 104"/>
                <a:gd name="T4" fmla="*/ 52 w 105"/>
                <a:gd name="T5" fmla="*/ 38 h 104"/>
                <a:gd name="T6" fmla="*/ 52 w 105"/>
                <a:gd name="T7" fmla="*/ 67 h 104"/>
                <a:gd name="T8" fmla="*/ 52 w 105"/>
                <a:gd name="T9" fmla="*/ 38 h 104"/>
                <a:gd name="T10" fmla="*/ 19 w 105"/>
                <a:gd name="T11" fmla="*/ 71 h 104"/>
                <a:gd name="T12" fmla="*/ 12 w 105"/>
                <a:gd name="T13" fmla="*/ 85 h 104"/>
                <a:gd name="T14" fmla="*/ 26 w 105"/>
                <a:gd name="T15" fmla="*/ 93 h 104"/>
                <a:gd name="T16" fmla="*/ 42 w 105"/>
                <a:gd name="T17" fmla="*/ 90 h 104"/>
                <a:gd name="T18" fmla="*/ 47 w 105"/>
                <a:gd name="T19" fmla="*/ 104 h 104"/>
                <a:gd name="T20" fmla="*/ 62 w 105"/>
                <a:gd name="T21" fmla="*/ 99 h 104"/>
                <a:gd name="T22" fmla="*/ 72 w 105"/>
                <a:gd name="T23" fmla="*/ 86 h 104"/>
                <a:gd name="T24" fmla="*/ 86 w 105"/>
                <a:gd name="T25" fmla="*/ 93 h 104"/>
                <a:gd name="T26" fmla="*/ 93 w 105"/>
                <a:gd name="T27" fmla="*/ 79 h 104"/>
                <a:gd name="T28" fmla="*/ 90 w 105"/>
                <a:gd name="T29" fmla="*/ 63 h 104"/>
                <a:gd name="T30" fmla="*/ 105 w 105"/>
                <a:gd name="T31" fmla="*/ 57 h 104"/>
                <a:gd name="T32" fmla="*/ 100 w 105"/>
                <a:gd name="T33" fmla="*/ 42 h 104"/>
                <a:gd name="T34" fmla="*/ 86 w 105"/>
                <a:gd name="T35" fmla="*/ 33 h 104"/>
                <a:gd name="T36" fmla="*/ 93 w 105"/>
                <a:gd name="T37" fmla="*/ 19 h 104"/>
                <a:gd name="T38" fmla="*/ 79 w 105"/>
                <a:gd name="T39" fmla="*/ 12 h 104"/>
                <a:gd name="T40" fmla="*/ 63 w 105"/>
                <a:gd name="T41" fmla="*/ 15 h 104"/>
                <a:gd name="T42" fmla="*/ 58 w 105"/>
                <a:gd name="T43" fmla="*/ 0 h 104"/>
                <a:gd name="T44" fmla="*/ 42 w 105"/>
                <a:gd name="T45" fmla="*/ 5 h 104"/>
                <a:gd name="T46" fmla="*/ 33 w 105"/>
                <a:gd name="T47" fmla="*/ 18 h 104"/>
                <a:gd name="T48" fmla="*/ 19 w 105"/>
                <a:gd name="T49" fmla="*/ 12 h 104"/>
                <a:gd name="T50" fmla="*/ 12 w 105"/>
                <a:gd name="T51" fmla="*/ 26 h 104"/>
                <a:gd name="T52" fmla="*/ 15 w 105"/>
                <a:gd name="T53" fmla="*/ 42 h 104"/>
                <a:gd name="T54" fmla="*/ 0 w 105"/>
                <a:gd name="T55" fmla="*/ 47 h 104"/>
                <a:gd name="T56" fmla="*/ 5 w 105"/>
                <a:gd name="T57" fmla="*/ 62 h 104"/>
                <a:gd name="T58" fmla="*/ 52 w 105"/>
                <a:gd name="T59" fmla="*/ 29 h 104"/>
                <a:gd name="T60" fmla="*/ 52 w 105"/>
                <a:gd name="T61" fmla="*/ 76 h 104"/>
                <a:gd name="T62" fmla="*/ 52 w 105"/>
                <a:gd name="T63" fmla="*/ 2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" h="104">
                  <a:moveTo>
                    <a:pt x="47" y="52"/>
                  </a:moveTo>
                  <a:cubicBezTo>
                    <a:pt x="47" y="49"/>
                    <a:pt x="49" y="47"/>
                    <a:pt x="52" y="47"/>
                  </a:cubicBezTo>
                  <a:cubicBezTo>
                    <a:pt x="56" y="47"/>
                    <a:pt x="58" y="49"/>
                    <a:pt x="58" y="52"/>
                  </a:cubicBezTo>
                  <a:cubicBezTo>
                    <a:pt x="58" y="55"/>
                    <a:pt x="56" y="58"/>
                    <a:pt x="52" y="58"/>
                  </a:cubicBezTo>
                  <a:cubicBezTo>
                    <a:pt x="49" y="58"/>
                    <a:pt x="47" y="55"/>
                    <a:pt x="47" y="52"/>
                  </a:cubicBezTo>
                  <a:close/>
                  <a:moveTo>
                    <a:pt x="52" y="38"/>
                  </a:moveTo>
                  <a:cubicBezTo>
                    <a:pt x="44" y="38"/>
                    <a:pt x="38" y="44"/>
                    <a:pt x="38" y="52"/>
                  </a:cubicBezTo>
                  <a:cubicBezTo>
                    <a:pt x="38" y="60"/>
                    <a:pt x="44" y="67"/>
                    <a:pt x="52" y="67"/>
                  </a:cubicBezTo>
                  <a:cubicBezTo>
                    <a:pt x="60" y="67"/>
                    <a:pt x="67" y="60"/>
                    <a:pt x="67" y="52"/>
                  </a:cubicBezTo>
                  <a:cubicBezTo>
                    <a:pt x="67" y="44"/>
                    <a:pt x="60" y="38"/>
                    <a:pt x="52" y="38"/>
                  </a:cubicBezTo>
                  <a:close/>
                  <a:moveTo>
                    <a:pt x="15" y="63"/>
                  </a:moveTo>
                  <a:cubicBezTo>
                    <a:pt x="16" y="66"/>
                    <a:pt x="17" y="69"/>
                    <a:pt x="19" y="71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0" y="80"/>
                    <a:pt x="10" y="84"/>
                    <a:pt x="12" y="85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1" y="95"/>
                    <a:pt x="24" y="95"/>
                    <a:pt x="26" y="93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6" y="88"/>
                    <a:pt x="39" y="89"/>
                    <a:pt x="42" y="90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2" y="102"/>
                    <a:pt x="45" y="104"/>
                    <a:pt x="47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60" y="104"/>
                    <a:pt x="62" y="102"/>
                    <a:pt x="62" y="99"/>
                  </a:cubicBezTo>
                  <a:cubicBezTo>
                    <a:pt x="63" y="90"/>
                    <a:pt x="63" y="90"/>
                    <a:pt x="63" y="90"/>
                  </a:cubicBezTo>
                  <a:cubicBezTo>
                    <a:pt x="66" y="89"/>
                    <a:pt x="69" y="88"/>
                    <a:pt x="72" y="86"/>
                  </a:cubicBezTo>
                  <a:cubicBezTo>
                    <a:pt x="79" y="93"/>
                    <a:pt x="79" y="93"/>
                    <a:pt x="79" y="93"/>
                  </a:cubicBezTo>
                  <a:cubicBezTo>
                    <a:pt x="81" y="95"/>
                    <a:pt x="84" y="95"/>
                    <a:pt x="86" y="93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95" y="84"/>
                    <a:pt x="95" y="80"/>
                    <a:pt x="93" y="79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8" y="69"/>
                    <a:pt x="89" y="66"/>
                    <a:pt x="90" y="63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62"/>
                    <a:pt x="105" y="60"/>
                    <a:pt x="105" y="57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5" y="44"/>
                    <a:pt x="102" y="42"/>
                    <a:pt x="10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89" y="39"/>
                    <a:pt x="88" y="36"/>
                    <a:pt x="86" y="33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5" y="24"/>
                    <a:pt x="95" y="21"/>
                    <a:pt x="93" y="19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4" y="10"/>
                    <a:pt x="81" y="10"/>
                    <a:pt x="79" y="12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9" y="17"/>
                    <a:pt x="66" y="16"/>
                    <a:pt x="63" y="1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2"/>
                    <a:pt x="60" y="0"/>
                    <a:pt x="5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0"/>
                    <a:pt x="42" y="2"/>
                    <a:pt x="42" y="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6"/>
                    <a:pt x="36" y="17"/>
                    <a:pt x="33" y="18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10"/>
                    <a:pt x="21" y="10"/>
                    <a:pt x="19" y="12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0" y="21"/>
                    <a:pt x="10" y="24"/>
                    <a:pt x="12" y="26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7" y="36"/>
                    <a:pt x="16" y="39"/>
                    <a:pt x="1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3" y="42"/>
                    <a:pt x="0" y="44"/>
                    <a:pt x="0" y="4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0"/>
                    <a:pt x="3" y="62"/>
                    <a:pt x="5" y="62"/>
                  </a:cubicBezTo>
                  <a:lnTo>
                    <a:pt x="15" y="63"/>
                  </a:lnTo>
                  <a:close/>
                  <a:moveTo>
                    <a:pt x="52" y="29"/>
                  </a:moveTo>
                  <a:cubicBezTo>
                    <a:pt x="65" y="29"/>
                    <a:pt x="76" y="39"/>
                    <a:pt x="76" y="52"/>
                  </a:cubicBezTo>
                  <a:cubicBezTo>
                    <a:pt x="76" y="65"/>
                    <a:pt x="65" y="76"/>
                    <a:pt x="52" y="76"/>
                  </a:cubicBezTo>
                  <a:cubicBezTo>
                    <a:pt x="40" y="76"/>
                    <a:pt x="29" y="65"/>
                    <a:pt x="29" y="52"/>
                  </a:cubicBezTo>
                  <a:cubicBezTo>
                    <a:pt x="29" y="39"/>
                    <a:pt x="40" y="29"/>
                    <a:pt x="52" y="29"/>
                  </a:cubicBezTo>
                  <a:close/>
                </a:path>
              </a:pathLst>
            </a:custGeom>
            <a:solidFill>
              <a:srgbClr val="3BA0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BACAB3EA-CD1B-4090-8773-1E53F9AAE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10846" y="3556265"/>
              <a:ext cx="444555" cy="482070"/>
            </a:xfrm>
            <a:custGeom>
              <a:avLst/>
              <a:gdLst>
                <a:gd name="T0" fmla="*/ 11 w 100"/>
                <a:gd name="T1" fmla="*/ 77 h 106"/>
                <a:gd name="T2" fmla="*/ 31 w 100"/>
                <a:gd name="T3" fmla="*/ 71 h 106"/>
                <a:gd name="T4" fmla="*/ 72 w 100"/>
                <a:gd name="T5" fmla="*/ 82 h 106"/>
                <a:gd name="T6" fmla="*/ 97 w 100"/>
                <a:gd name="T7" fmla="*/ 72 h 106"/>
                <a:gd name="T8" fmla="*/ 100 w 100"/>
                <a:gd name="T9" fmla="*/ 66 h 106"/>
                <a:gd name="T10" fmla="*/ 100 w 100"/>
                <a:gd name="T11" fmla="*/ 12 h 106"/>
                <a:gd name="T12" fmla="*/ 95 w 100"/>
                <a:gd name="T13" fmla="*/ 7 h 106"/>
                <a:gd name="T14" fmla="*/ 90 w 100"/>
                <a:gd name="T15" fmla="*/ 9 h 106"/>
                <a:gd name="T16" fmla="*/ 70 w 100"/>
                <a:gd name="T17" fmla="*/ 15 h 106"/>
                <a:gd name="T18" fmla="*/ 32 w 100"/>
                <a:gd name="T19" fmla="*/ 4 h 106"/>
                <a:gd name="T20" fmla="*/ 11 w 100"/>
                <a:gd name="T21" fmla="*/ 9 h 106"/>
                <a:gd name="T22" fmla="*/ 11 w 100"/>
                <a:gd name="T23" fmla="*/ 5 h 106"/>
                <a:gd name="T24" fmla="*/ 5 w 100"/>
                <a:gd name="T25" fmla="*/ 0 h 106"/>
                <a:gd name="T26" fmla="*/ 0 w 100"/>
                <a:gd name="T27" fmla="*/ 5 h 106"/>
                <a:gd name="T28" fmla="*/ 0 w 100"/>
                <a:gd name="T29" fmla="*/ 101 h 106"/>
                <a:gd name="T30" fmla="*/ 5 w 100"/>
                <a:gd name="T31" fmla="*/ 106 h 106"/>
                <a:gd name="T32" fmla="*/ 11 w 100"/>
                <a:gd name="T33" fmla="*/ 101 h 106"/>
                <a:gd name="T34" fmla="*/ 11 w 100"/>
                <a:gd name="T35" fmla="*/ 77 h 106"/>
                <a:gd name="T36" fmla="*/ 20 w 100"/>
                <a:gd name="T37" fmla="*/ 22 h 106"/>
                <a:gd name="T38" fmla="*/ 20 w 100"/>
                <a:gd name="T39" fmla="*/ 57 h 106"/>
                <a:gd name="T40" fmla="*/ 15 w 100"/>
                <a:gd name="T41" fmla="*/ 62 h 106"/>
                <a:gd name="T42" fmla="*/ 11 w 100"/>
                <a:gd name="T43" fmla="*/ 57 h 106"/>
                <a:gd name="T44" fmla="*/ 11 w 100"/>
                <a:gd name="T45" fmla="*/ 22 h 106"/>
                <a:gd name="T46" fmla="*/ 15 w 100"/>
                <a:gd name="T47" fmla="*/ 17 h 106"/>
                <a:gd name="T48" fmla="*/ 20 w 100"/>
                <a:gd name="T49" fmla="*/ 2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0" h="106">
                  <a:moveTo>
                    <a:pt x="11" y="77"/>
                  </a:moveTo>
                  <a:cubicBezTo>
                    <a:pt x="11" y="77"/>
                    <a:pt x="17" y="71"/>
                    <a:pt x="31" y="71"/>
                  </a:cubicBezTo>
                  <a:cubicBezTo>
                    <a:pt x="46" y="71"/>
                    <a:pt x="59" y="82"/>
                    <a:pt x="72" y="82"/>
                  </a:cubicBezTo>
                  <a:cubicBezTo>
                    <a:pt x="84" y="82"/>
                    <a:pt x="92" y="77"/>
                    <a:pt x="97" y="72"/>
                  </a:cubicBezTo>
                  <a:cubicBezTo>
                    <a:pt x="98" y="71"/>
                    <a:pt x="100" y="68"/>
                    <a:pt x="100" y="66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0" y="9"/>
                    <a:pt x="98" y="7"/>
                    <a:pt x="95" y="7"/>
                  </a:cubicBezTo>
                  <a:cubicBezTo>
                    <a:pt x="93" y="7"/>
                    <a:pt x="92" y="8"/>
                    <a:pt x="90" y="9"/>
                  </a:cubicBezTo>
                  <a:cubicBezTo>
                    <a:pt x="88" y="11"/>
                    <a:pt x="83" y="15"/>
                    <a:pt x="70" y="15"/>
                  </a:cubicBezTo>
                  <a:cubicBezTo>
                    <a:pt x="58" y="15"/>
                    <a:pt x="48" y="4"/>
                    <a:pt x="32" y="4"/>
                  </a:cubicBezTo>
                  <a:cubicBezTo>
                    <a:pt x="17" y="4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6"/>
                    <a:pt x="5" y="106"/>
                  </a:cubicBezTo>
                  <a:cubicBezTo>
                    <a:pt x="8" y="106"/>
                    <a:pt x="11" y="104"/>
                    <a:pt x="11" y="101"/>
                  </a:cubicBezTo>
                  <a:lnTo>
                    <a:pt x="11" y="77"/>
                  </a:lnTo>
                  <a:close/>
                  <a:moveTo>
                    <a:pt x="20" y="22"/>
                  </a:moveTo>
                  <a:cubicBezTo>
                    <a:pt x="20" y="57"/>
                    <a:pt x="20" y="57"/>
                    <a:pt x="20" y="57"/>
                  </a:cubicBezTo>
                  <a:cubicBezTo>
                    <a:pt x="20" y="60"/>
                    <a:pt x="18" y="62"/>
                    <a:pt x="15" y="62"/>
                  </a:cubicBezTo>
                  <a:cubicBezTo>
                    <a:pt x="13" y="62"/>
                    <a:pt x="11" y="60"/>
                    <a:pt x="11" y="5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19"/>
                    <a:pt x="13" y="17"/>
                    <a:pt x="15" y="17"/>
                  </a:cubicBezTo>
                  <a:cubicBezTo>
                    <a:pt x="18" y="17"/>
                    <a:pt x="20" y="19"/>
                    <a:pt x="20" y="22"/>
                  </a:cubicBezTo>
                  <a:close/>
                </a:path>
              </a:pathLst>
            </a:custGeom>
            <a:solidFill>
              <a:srgbClr val="D642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A5DC95B-8693-4E99-92E6-8D1EAB7E6B8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374018" y="3596785"/>
              <a:ext cx="479010" cy="401031"/>
            </a:xfrm>
            <a:custGeom>
              <a:avLst/>
              <a:gdLst>
                <a:gd name="T0" fmla="*/ 97 w 106"/>
                <a:gd name="T1" fmla="*/ 74 h 89"/>
                <a:gd name="T2" fmla="*/ 106 w 106"/>
                <a:gd name="T3" fmla="*/ 65 h 89"/>
                <a:gd name="T4" fmla="*/ 106 w 106"/>
                <a:gd name="T5" fmla="*/ 9 h 89"/>
                <a:gd name="T6" fmla="*/ 97 w 106"/>
                <a:gd name="T7" fmla="*/ 0 h 89"/>
                <a:gd name="T8" fmla="*/ 48 w 106"/>
                <a:gd name="T9" fmla="*/ 0 h 89"/>
                <a:gd name="T10" fmla="*/ 39 w 106"/>
                <a:gd name="T11" fmla="*/ 9 h 89"/>
                <a:gd name="T12" fmla="*/ 39 w 106"/>
                <a:gd name="T13" fmla="*/ 18 h 89"/>
                <a:gd name="T14" fmla="*/ 26 w 106"/>
                <a:gd name="T15" fmla="*/ 18 h 89"/>
                <a:gd name="T16" fmla="*/ 18 w 106"/>
                <a:gd name="T17" fmla="*/ 21 h 89"/>
                <a:gd name="T18" fmla="*/ 7 w 106"/>
                <a:gd name="T19" fmla="*/ 33 h 89"/>
                <a:gd name="T20" fmla="*/ 4 w 106"/>
                <a:gd name="T21" fmla="*/ 40 h 89"/>
                <a:gd name="T22" fmla="*/ 4 w 106"/>
                <a:gd name="T23" fmla="*/ 63 h 89"/>
                <a:gd name="T24" fmla="*/ 0 w 106"/>
                <a:gd name="T25" fmla="*/ 68 h 89"/>
                <a:gd name="T26" fmla="*/ 5 w 106"/>
                <a:gd name="T27" fmla="*/ 74 h 89"/>
                <a:gd name="T28" fmla="*/ 13 w 106"/>
                <a:gd name="T29" fmla="*/ 74 h 89"/>
                <a:gd name="T30" fmla="*/ 29 w 106"/>
                <a:gd name="T31" fmla="*/ 89 h 89"/>
                <a:gd name="T32" fmla="*/ 46 w 106"/>
                <a:gd name="T33" fmla="*/ 74 h 89"/>
                <a:gd name="T34" fmla="*/ 62 w 106"/>
                <a:gd name="T35" fmla="*/ 74 h 89"/>
                <a:gd name="T36" fmla="*/ 78 w 106"/>
                <a:gd name="T37" fmla="*/ 89 h 89"/>
                <a:gd name="T38" fmla="*/ 95 w 106"/>
                <a:gd name="T39" fmla="*/ 74 h 89"/>
                <a:gd name="T40" fmla="*/ 97 w 106"/>
                <a:gd name="T41" fmla="*/ 74 h 89"/>
                <a:gd name="T42" fmla="*/ 35 w 106"/>
                <a:gd name="T43" fmla="*/ 73 h 89"/>
                <a:gd name="T44" fmla="*/ 29 w 106"/>
                <a:gd name="T45" fmla="*/ 78 h 89"/>
                <a:gd name="T46" fmla="*/ 24 w 106"/>
                <a:gd name="T47" fmla="*/ 73 h 89"/>
                <a:gd name="T48" fmla="*/ 29 w 106"/>
                <a:gd name="T49" fmla="*/ 67 h 89"/>
                <a:gd name="T50" fmla="*/ 35 w 106"/>
                <a:gd name="T51" fmla="*/ 73 h 89"/>
                <a:gd name="T52" fmla="*/ 84 w 106"/>
                <a:gd name="T53" fmla="*/ 73 h 89"/>
                <a:gd name="T54" fmla="*/ 78 w 106"/>
                <a:gd name="T55" fmla="*/ 78 h 89"/>
                <a:gd name="T56" fmla="*/ 73 w 106"/>
                <a:gd name="T57" fmla="*/ 73 h 89"/>
                <a:gd name="T58" fmla="*/ 78 w 106"/>
                <a:gd name="T59" fmla="*/ 67 h 89"/>
                <a:gd name="T60" fmla="*/ 84 w 106"/>
                <a:gd name="T61" fmla="*/ 73 h 89"/>
                <a:gd name="T62" fmla="*/ 15 w 106"/>
                <a:gd name="T63" fmla="*/ 47 h 89"/>
                <a:gd name="T64" fmla="*/ 15 w 106"/>
                <a:gd name="T65" fmla="*/ 41 h 89"/>
                <a:gd name="T66" fmla="*/ 18 w 106"/>
                <a:gd name="T67" fmla="*/ 37 h 89"/>
                <a:gd name="T68" fmla="*/ 22 w 106"/>
                <a:gd name="T69" fmla="*/ 32 h 89"/>
                <a:gd name="T70" fmla="*/ 27 w 106"/>
                <a:gd name="T71" fmla="*/ 29 h 89"/>
                <a:gd name="T72" fmla="*/ 39 w 106"/>
                <a:gd name="T73" fmla="*/ 29 h 89"/>
                <a:gd name="T74" fmla="*/ 39 w 106"/>
                <a:gd name="T75" fmla="*/ 47 h 89"/>
                <a:gd name="T76" fmla="*/ 15 w 106"/>
                <a:gd name="T77" fmla="*/ 4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89">
                  <a:moveTo>
                    <a:pt x="97" y="74"/>
                  </a:moveTo>
                  <a:cubicBezTo>
                    <a:pt x="102" y="74"/>
                    <a:pt x="106" y="70"/>
                    <a:pt x="106" y="65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4"/>
                    <a:pt x="102" y="0"/>
                    <a:pt x="9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0"/>
                    <a:pt x="39" y="4"/>
                    <a:pt x="39" y="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18"/>
                    <a:pt x="20" y="19"/>
                    <a:pt x="18" y="21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5"/>
                    <a:pt x="4" y="37"/>
                    <a:pt x="4" y="40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1" y="63"/>
                    <a:pt x="0" y="65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2"/>
                    <a:pt x="21" y="89"/>
                    <a:pt x="29" y="89"/>
                  </a:cubicBezTo>
                  <a:cubicBezTo>
                    <a:pt x="38" y="89"/>
                    <a:pt x="46" y="82"/>
                    <a:pt x="4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82"/>
                    <a:pt x="69" y="89"/>
                    <a:pt x="78" y="89"/>
                  </a:cubicBezTo>
                  <a:cubicBezTo>
                    <a:pt x="87" y="89"/>
                    <a:pt x="94" y="82"/>
                    <a:pt x="95" y="74"/>
                  </a:cubicBezTo>
                  <a:lnTo>
                    <a:pt x="97" y="74"/>
                  </a:lnTo>
                  <a:close/>
                  <a:moveTo>
                    <a:pt x="35" y="73"/>
                  </a:moveTo>
                  <a:cubicBezTo>
                    <a:pt x="35" y="76"/>
                    <a:pt x="33" y="78"/>
                    <a:pt x="29" y="78"/>
                  </a:cubicBezTo>
                  <a:cubicBezTo>
                    <a:pt x="26" y="78"/>
                    <a:pt x="24" y="76"/>
                    <a:pt x="24" y="73"/>
                  </a:cubicBezTo>
                  <a:cubicBezTo>
                    <a:pt x="24" y="69"/>
                    <a:pt x="26" y="67"/>
                    <a:pt x="29" y="67"/>
                  </a:cubicBezTo>
                  <a:cubicBezTo>
                    <a:pt x="33" y="67"/>
                    <a:pt x="35" y="69"/>
                    <a:pt x="35" y="73"/>
                  </a:cubicBezTo>
                  <a:close/>
                  <a:moveTo>
                    <a:pt x="84" y="73"/>
                  </a:moveTo>
                  <a:cubicBezTo>
                    <a:pt x="84" y="76"/>
                    <a:pt x="81" y="78"/>
                    <a:pt x="78" y="78"/>
                  </a:cubicBezTo>
                  <a:cubicBezTo>
                    <a:pt x="75" y="78"/>
                    <a:pt x="73" y="76"/>
                    <a:pt x="73" y="73"/>
                  </a:cubicBezTo>
                  <a:cubicBezTo>
                    <a:pt x="73" y="69"/>
                    <a:pt x="75" y="67"/>
                    <a:pt x="78" y="67"/>
                  </a:cubicBezTo>
                  <a:cubicBezTo>
                    <a:pt x="81" y="67"/>
                    <a:pt x="84" y="69"/>
                    <a:pt x="84" y="73"/>
                  </a:cubicBezTo>
                  <a:close/>
                  <a:moveTo>
                    <a:pt x="15" y="47"/>
                  </a:moveTo>
                  <a:cubicBezTo>
                    <a:pt x="15" y="41"/>
                    <a:pt x="15" y="41"/>
                    <a:pt x="15" y="41"/>
                  </a:cubicBezTo>
                  <a:cubicBezTo>
                    <a:pt x="15" y="39"/>
                    <a:pt x="16" y="38"/>
                    <a:pt x="18" y="3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4" y="30"/>
                    <a:pt x="25" y="29"/>
                    <a:pt x="27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47"/>
                    <a:pt x="39" y="47"/>
                    <a:pt x="39" y="47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896F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87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1B33-633E-4F6A-937D-58861A0B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7C1C-4A69-4ECC-9313-9B8F4806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ImageBasedCodeBook</a:t>
            </a:r>
            <a:endParaRPr lang="en-IN" dirty="0"/>
          </a:p>
          <a:p>
            <a:r>
              <a:rPr lang="en-IN" dirty="0"/>
              <a:t>Member Functions: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addDescMatrix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 int </a:t>
            </a:r>
            <a:r>
              <a:rPr lang="en-IN" dirty="0" err="1"/>
              <a:t>descSize</a:t>
            </a:r>
            <a:r>
              <a:rPr lang="en-IN" dirty="0"/>
              <a:t> =     64)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CreateCodeBook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image_filename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</a:t>
            </a:r>
            <a:r>
              <a:rPr lang="en-IN" dirty="0"/>
              <a:t>, int </a:t>
            </a:r>
            <a:r>
              <a:rPr lang="en-IN" dirty="0" err="1"/>
              <a:t>clusterCount</a:t>
            </a:r>
            <a:r>
              <a:rPr lang="en-IN" dirty="0"/>
              <a:t> = 100)</a:t>
            </a:r>
          </a:p>
        </p:txBody>
      </p:sp>
    </p:spTree>
    <p:extLst>
      <p:ext uri="{BB962C8B-B14F-4D97-AF65-F5344CB8AC3E}">
        <p14:creationId xmlns:p14="http://schemas.microsoft.com/office/powerpoint/2010/main" val="85288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4AC8-7045-4E80-9CD5-5B3BFE95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4638"/>
            <a:ext cx="10131425" cy="2335822"/>
          </a:xfrm>
        </p:spPr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addDescMatrix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 int </a:t>
            </a:r>
            <a:r>
              <a:rPr lang="en-IN" dirty="0" err="1"/>
              <a:t>descSize</a:t>
            </a:r>
            <a:r>
              <a:rPr lang="en-IN" dirty="0"/>
              <a:t> =     64)</a:t>
            </a:r>
          </a:p>
          <a:p>
            <a:pPr lvl="1"/>
            <a:r>
              <a:rPr lang="en-IN" dirty="0"/>
              <a:t>This function is used to store all the descriptors of an image in point(member variable) which is of type 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4D35E-99DA-47F5-BB86-DBDFB06E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3" y="2163282"/>
            <a:ext cx="10440451" cy="43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F3E1-16AA-46A9-A480-F1E62205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75847"/>
            <a:ext cx="10131425" cy="2417884"/>
          </a:xfrm>
        </p:spPr>
        <p:txBody>
          <a:bodyPr/>
          <a:lstStyle/>
          <a:p>
            <a:r>
              <a:rPr lang="en-IN" dirty="0"/>
              <a:t>int </a:t>
            </a:r>
            <a:r>
              <a:rPr lang="en-IN" dirty="0" err="1"/>
              <a:t>CreateCodeBook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image_filename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</a:t>
            </a:r>
            <a:r>
              <a:rPr lang="en-IN" dirty="0"/>
              <a:t>, int </a:t>
            </a:r>
            <a:r>
              <a:rPr lang="en-IN" dirty="0" err="1"/>
              <a:t>clusterCount</a:t>
            </a:r>
            <a:r>
              <a:rPr lang="en-IN" dirty="0"/>
              <a:t> = 100)</a:t>
            </a:r>
          </a:p>
          <a:p>
            <a:pPr lvl="1"/>
            <a:r>
              <a:rPr lang="en-IN" dirty="0"/>
              <a:t>This function is used to create codebook.</a:t>
            </a:r>
          </a:p>
          <a:p>
            <a:pPr lvl="1"/>
            <a:r>
              <a:rPr lang="en-IN" dirty="0"/>
              <a:t>For each image we extract the image </a:t>
            </a:r>
            <a:r>
              <a:rPr lang="en-IN" dirty="0" err="1"/>
              <a:t>keypoints</a:t>
            </a:r>
            <a:r>
              <a:rPr lang="en-IN" dirty="0"/>
              <a:t> and descriptors by applying </a:t>
            </a:r>
            <a:r>
              <a:rPr lang="en-IN" dirty="0" err="1"/>
              <a:t>cvExtractSURF</a:t>
            </a:r>
            <a:r>
              <a:rPr lang="en-IN" dirty="0"/>
              <a:t> function.</a:t>
            </a:r>
          </a:p>
          <a:p>
            <a:pPr lvl="1"/>
            <a:r>
              <a:rPr lang="en-IN" dirty="0"/>
              <a:t>Then we call </a:t>
            </a:r>
            <a:r>
              <a:rPr lang="en-IN" dirty="0" err="1"/>
              <a:t>addDescMatrix</a:t>
            </a:r>
            <a:r>
              <a:rPr lang="en-IN" dirty="0"/>
              <a:t> function for each point and thus append the “points” Mat which eventually will contain all the descriptors of all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55BC6-C64C-4719-B276-6B4A74A9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8" y="2361989"/>
            <a:ext cx="8938102" cy="44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6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F1F8-71E5-4995-8028-D6D1D822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1034237"/>
            <a:ext cx="10131425" cy="741810"/>
          </a:xfrm>
        </p:spPr>
        <p:txBody>
          <a:bodyPr/>
          <a:lstStyle/>
          <a:p>
            <a:r>
              <a:rPr lang="en-IN" dirty="0"/>
              <a:t>Now we apply K-Means on this “points” Mat obtained from previous step and obtain the codewords which are then stored in codebook.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FCD65-C2AB-49D5-BFC3-9E64496AE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" y="2648393"/>
            <a:ext cx="1134716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3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C81C7D-807E-44D9-A262-E582E2AAE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9"/>
          <a:stretch/>
        </p:blipFill>
        <p:spPr>
          <a:xfrm>
            <a:off x="0" y="320919"/>
            <a:ext cx="12192000" cy="62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430D-3BC9-4BD4-937C-9A344F31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6274-4403-4D45-80FB-FCE653BA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Member functions under </a:t>
            </a:r>
            <a:r>
              <a:rPr lang="en-IN" dirty="0" err="1"/>
              <a:t>HVPartitionRFC</a:t>
            </a:r>
            <a:r>
              <a:rPr lang="en-IN" dirty="0"/>
              <a:t> class are as under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read_codebook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codebook_filename,int</a:t>
            </a:r>
            <a:r>
              <a:rPr lang="en-IN" dirty="0"/>
              <a:t> </a:t>
            </a:r>
            <a:r>
              <a:rPr lang="en-IN" dirty="0" err="1"/>
              <a:t>numCW,int</a:t>
            </a:r>
            <a:r>
              <a:rPr lang="en-IN" dirty="0"/>
              <a:t> </a:t>
            </a:r>
            <a:r>
              <a:rPr lang="en-IN" dirty="0" err="1"/>
              <a:t>descSize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getDescMat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</a:t>
            </a:r>
            <a:r>
              <a:rPr lang="en-IN" dirty="0" err="1"/>
              <a:t>CvMat</a:t>
            </a:r>
            <a:r>
              <a:rPr lang="en-IN" dirty="0"/>
              <a:t>* points, int </a:t>
            </a:r>
            <a:r>
              <a:rPr lang="en-IN" dirty="0" err="1"/>
              <a:t>descSize</a:t>
            </a:r>
            <a:r>
              <a:rPr lang="en-IN" dirty="0"/>
              <a:t> 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ObtainSURFDesc</a:t>
            </a:r>
            <a:r>
              <a:rPr lang="en-IN" dirty="0"/>
              <a:t>(int </a:t>
            </a:r>
            <a:r>
              <a:rPr lang="en-IN" dirty="0" err="1"/>
              <a:t>descSize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FindNearestCodeWordED</a:t>
            </a:r>
            <a:r>
              <a:rPr lang="en-IN" dirty="0"/>
              <a:t>(int index, float &amp;</a:t>
            </a:r>
            <a:r>
              <a:rPr lang="en-IN" dirty="0" err="1"/>
              <a:t>mdist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ObtainPartition</a:t>
            </a:r>
            <a:r>
              <a:rPr lang="en-IN" dirty="0"/>
              <a:t>(int </a:t>
            </a:r>
            <a:r>
              <a:rPr lang="en-IN" dirty="0" err="1"/>
              <a:t>h,int</a:t>
            </a:r>
            <a:r>
              <a:rPr lang="en-IN" dirty="0"/>
              <a:t> v);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 </a:t>
            </a:r>
            <a:r>
              <a:rPr lang="en-IN" dirty="0" err="1"/>
              <a:t>ComputeHistFeatures</a:t>
            </a:r>
            <a:r>
              <a:rPr lang="en-IN" dirty="0"/>
              <a:t>(int index);</a:t>
            </a:r>
          </a:p>
          <a:p>
            <a:pPr lvl="1"/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</a:t>
            </a:r>
            <a:r>
              <a:rPr lang="en-IN" dirty="0" err="1"/>
              <a:t>ComputeHVPFeatures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478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EA6ECA-5D63-4FEA-9C5C-3F356F876B29}"/>
              </a:ext>
            </a:extLst>
          </p:cNvPr>
          <p:cNvSpPr txBox="1">
            <a:spLocks/>
          </p:cNvSpPr>
          <p:nvPr/>
        </p:nvSpPr>
        <p:spPr>
          <a:xfrm>
            <a:off x="1030287" y="720072"/>
            <a:ext cx="10131425" cy="127578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read_codebook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char* </a:t>
            </a:r>
            <a:r>
              <a:rPr lang="en-IN" dirty="0" err="1"/>
              <a:t>codebook_filename,int</a:t>
            </a:r>
            <a:r>
              <a:rPr lang="en-IN" dirty="0"/>
              <a:t> </a:t>
            </a:r>
            <a:r>
              <a:rPr lang="en-IN" dirty="0" err="1"/>
              <a:t>numCW,int</a:t>
            </a:r>
            <a:r>
              <a:rPr lang="en-IN" dirty="0"/>
              <a:t> </a:t>
            </a:r>
            <a:r>
              <a:rPr lang="en-IN" dirty="0" err="1"/>
              <a:t>descSize</a:t>
            </a:r>
            <a:r>
              <a:rPr lang="en-IN" dirty="0"/>
              <a:t>);</a:t>
            </a:r>
          </a:p>
          <a:p>
            <a:pPr lvl="1"/>
            <a:r>
              <a:rPr lang="en-IN" dirty="0"/>
              <a:t>This function is used to read the codebook made from Step 1(Create </a:t>
            </a:r>
            <a:r>
              <a:rPr lang="en-IN" dirty="0" err="1"/>
              <a:t>CodeBook</a:t>
            </a:r>
            <a:r>
              <a:rPr lang="en-IN" dirty="0"/>
              <a:t>) and it stores the codewords in a Mat called </a:t>
            </a:r>
            <a:r>
              <a:rPr lang="en-IN" dirty="0" err="1"/>
              <a:t>CodeMat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24817-C216-47A1-955B-A0B288B1C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2411173"/>
            <a:ext cx="1194919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8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F155D4-039C-44FB-AAD8-83E24D7F7706}"/>
              </a:ext>
            </a:extLst>
          </p:cNvPr>
          <p:cNvSpPr txBox="1">
            <a:spLocks/>
          </p:cNvSpPr>
          <p:nvPr/>
        </p:nvSpPr>
        <p:spPr>
          <a:xfrm>
            <a:off x="325016" y="1171351"/>
            <a:ext cx="11541968" cy="128762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getDescMat</a:t>
            </a:r>
            <a:r>
              <a:rPr lang="en-IN" dirty="0"/>
              <a:t>(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model_keypoints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CvSeq</a:t>
            </a:r>
            <a:r>
              <a:rPr lang="en-IN" dirty="0"/>
              <a:t>* </a:t>
            </a:r>
            <a:r>
              <a:rPr lang="en-IN" dirty="0" err="1"/>
              <a:t>model_descriptors</a:t>
            </a:r>
            <a:r>
              <a:rPr lang="en-IN" dirty="0"/>
              <a:t>, </a:t>
            </a:r>
            <a:r>
              <a:rPr lang="en-IN" dirty="0" err="1"/>
              <a:t>CvMat</a:t>
            </a:r>
            <a:r>
              <a:rPr lang="en-IN" dirty="0"/>
              <a:t>* points, int </a:t>
            </a:r>
            <a:r>
              <a:rPr lang="en-IN" dirty="0" err="1"/>
              <a:t>descSize</a:t>
            </a:r>
            <a:r>
              <a:rPr lang="en-IN" dirty="0"/>
              <a:t> )</a:t>
            </a:r>
          </a:p>
          <a:p>
            <a:pPr lvl="1"/>
            <a:r>
              <a:rPr lang="en-IN" dirty="0"/>
              <a:t>Copies all descriptors of the image under consideration to “points”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6F4EB-2CD3-4546-ACA6-F78AFAC06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2682126"/>
            <a:ext cx="11789162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E4C194-058E-4EA7-8071-432CE0433B71}"/>
              </a:ext>
            </a:extLst>
          </p:cNvPr>
          <p:cNvSpPr txBox="1">
            <a:spLocks/>
          </p:cNvSpPr>
          <p:nvPr/>
        </p:nvSpPr>
        <p:spPr>
          <a:xfrm>
            <a:off x="1030287" y="673030"/>
            <a:ext cx="10131425" cy="12851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ObtainSURFDesc</a:t>
            </a:r>
            <a:r>
              <a:rPr lang="en-IN" dirty="0"/>
              <a:t>(int </a:t>
            </a:r>
            <a:r>
              <a:rPr lang="en-IN" dirty="0" err="1"/>
              <a:t>descSize</a:t>
            </a:r>
            <a:r>
              <a:rPr lang="en-IN" dirty="0"/>
              <a:t>)</a:t>
            </a:r>
          </a:p>
          <a:p>
            <a:pPr lvl="1"/>
            <a:r>
              <a:rPr lang="en-IN" dirty="0" err="1"/>
              <a:t>cvExtractSURF</a:t>
            </a:r>
            <a:r>
              <a:rPr lang="en-IN" dirty="0"/>
              <a:t> function is used to get the descriptors and </a:t>
            </a:r>
            <a:r>
              <a:rPr lang="en-IN" dirty="0" err="1"/>
              <a:t>keypoints</a:t>
            </a:r>
            <a:r>
              <a:rPr lang="en-IN" dirty="0"/>
              <a:t> of an image and then we call the </a:t>
            </a:r>
            <a:r>
              <a:rPr lang="en-IN" dirty="0" err="1"/>
              <a:t>getDescMat</a:t>
            </a:r>
            <a:r>
              <a:rPr lang="en-IN" dirty="0"/>
              <a:t> function to store all the descriptors t the “points” 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705A8-F92C-483C-A860-11DE79B4C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73" y="2249973"/>
            <a:ext cx="8724653" cy="39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7736-505D-4E4A-9668-6C37406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5392-EB30-4F68-BD2A-D8A26D3E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retrieve “similar” documents from a large heterogeneous collection of document images.</a:t>
            </a:r>
          </a:p>
          <a:p>
            <a:r>
              <a:rPr lang="en-IN" sz="2400" dirty="0"/>
              <a:t>Sub-objective:</a:t>
            </a:r>
          </a:p>
          <a:p>
            <a:pPr lvl="1"/>
            <a:r>
              <a:rPr lang="en-IN" dirty="0"/>
              <a:t>To classify the Arabic dataset provided on the basis that whether they contain a table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9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D8DC5A-62C4-465A-9B20-1239825C8BF2}"/>
              </a:ext>
            </a:extLst>
          </p:cNvPr>
          <p:cNvSpPr txBox="1">
            <a:spLocks/>
          </p:cNvSpPr>
          <p:nvPr/>
        </p:nvSpPr>
        <p:spPr>
          <a:xfrm>
            <a:off x="1030287" y="257283"/>
            <a:ext cx="10131425" cy="190741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int FindNearestCodeWordED(int index, float &amp;mdist)</a:t>
            </a:r>
          </a:p>
          <a:p>
            <a:pPr lvl="1"/>
            <a:r>
              <a:rPr lang="en-IN"/>
              <a:t>Used to find the nearest codeword the particular descriptor (points[index]) of the image belongs to.</a:t>
            </a:r>
          </a:p>
          <a:p>
            <a:pPr lvl="1"/>
            <a:r>
              <a:rPr lang="en-IN"/>
              <a:t>This is done by finding the minimum of absolute distance between the descriptor and codewords in the codebook.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DBACEF-D5E6-4E56-9541-718533E83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28" y="1941242"/>
            <a:ext cx="9118544" cy="46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5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29B-F7CF-47DE-B70A-171E34805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0287" y="1417027"/>
                <a:ext cx="10131425" cy="4023946"/>
              </a:xfrm>
            </p:spPr>
            <p:txBody>
              <a:bodyPr/>
              <a:lstStyle/>
              <a:p>
                <a:r>
                  <a:rPr lang="en-IN" sz="2400" dirty="0"/>
                  <a:t>int </a:t>
                </a:r>
                <a:r>
                  <a:rPr lang="en-IN" sz="2400" dirty="0" err="1"/>
                  <a:t>ObtainPartition</a:t>
                </a:r>
                <a:r>
                  <a:rPr lang="en-IN" sz="2400" dirty="0"/>
                  <a:t>(</a:t>
                </a:r>
                <a:r>
                  <a:rPr lang="en-IN" sz="2400" dirty="0" err="1"/>
                  <a:t>int</a:t>
                </a:r>
                <a:r>
                  <a:rPr lang="en-IN" sz="2400" dirty="0"/>
                  <a:t> </a:t>
                </a:r>
                <a:r>
                  <a:rPr lang="en-IN" sz="2400" dirty="0" err="1"/>
                  <a:t>h,int</a:t>
                </a:r>
                <a:r>
                  <a:rPr lang="en-IN" sz="2400" dirty="0"/>
                  <a:t> v)</a:t>
                </a:r>
              </a:p>
              <a:p>
                <a:pPr lvl="1"/>
                <a:r>
                  <a:rPr lang="en-IN" sz="2000" dirty="0"/>
                  <a:t>Used to partition the page into 13 partitions.</a:t>
                </a:r>
              </a:p>
              <a:p>
                <a:pPr lvl="1"/>
                <a:r>
                  <a:rPr lang="en-IN" sz="2000" dirty="0"/>
                  <a:t>Stores the partition in two vector of pairs PartitionBound1 and PrtitionBound2</a:t>
                </a:r>
              </a:p>
              <a:p>
                <a:pPr lvl="1"/>
                <a:r>
                  <a:rPr lang="en-IN" sz="2000" dirty="0"/>
                  <a:t>The range of height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PartitionBound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IN" sz="20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PartitionBound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IN" sz="20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first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lvl="1"/>
                <a:r>
                  <a:rPr lang="en-IN" sz="2000" dirty="0"/>
                  <a:t>The range of width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PartitionBound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IN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second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PartitionBound</m:t>
                        </m:r>
                        <m:r>
                          <a:rPr lang="en-IN" sz="200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IN" sz="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second</m:t>
                        </m:r>
                      </m:e>
                    </m:d>
                  </m:oMath>
                </a14:m>
                <a:endParaRPr lang="en-IN" sz="2000" dirty="0"/>
              </a:p>
              <a:p>
                <a:pPr lvl="1"/>
                <a:r>
                  <a:rPr lang="en-IN" sz="2000" dirty="0"/>
                  <a:t>For e.g. PartitionBound1 = {1,1} and PartitionBound2 = {H,W/2} then</a:t>
                </a:r>
              </a:p>
              <a:p>
                <a:pPr lvl="1"/>
                <a:r>
                  <a:rPr lang="en-IN" sz="2000" dirty="0"/>
                  <a:t>The range of height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>
                            <a:latin typeface="Cambria Math" panose="02040503050406030204" pitchFamily="18" charset="0"/>
                          </a:rPr>
                          <m:t>1,  </m:t>
                        </m:r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IN" sz="2000" dirty="0"/>
              </a:p>
              <a:p>
                <a:pPr lvl="1"/>
                <a:r>
                  <a:rPr lang="en-IN" sz="2000" dirty="0"/>
                  <a:t>The range of width </a:t>
                </a:r>
                <a14:m>
                  <m:oMath xmlns:m="http://schemas.openxmlformats.org/officeDocument/2006/math">
                    <m:r>
                      <a:rPr lang="en-IN" sz="2000">
                        <a:latin typeface="Cambria Math" panose="02040503050406030204" pitchFamily="18" charset="0"/>
                      </a:rPr>
                      <m:t>∈(1,  </m:t>
                    </m:r>
                    <m:r>
                      <m:rPr>
                        <m:sty m:val="p"/>
                      </m:rPr>
                      <a:rPr lang="en-IN" sz="20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sz="200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IN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F029B-F7CF-47DE-B70A-171E3480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0287" y="1417027"/>
                <a:ext cx="10131425" cy="4023946"/>
              </a:xfrm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518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11-BF80-4B33-8A6F-0645528E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569552-A4E0-4693-9174-1025704B2A80}"/>
              </a:ext>
            </a:extLst>
          </p:cNvPr>
          <p:cNvSpPr/>
          <p:nvPr/>
        </p:nvSpPr>
        <p:spPr>
          <a:xfrm>
            <a:off x="1252159" y="3130058"/>
            <a:ext cx="128016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FDDF0-2C84-4940-B3F4-8DCDA5D978DA}"/>
              </a:ext>
            </a:extLst>
          </p:cNvPr>
          <p:cNvSpPr/>
          <p:nvPr/>
        </p:nvSpPr>
        <p:spPr>
          <a:xfrm>
            <a:off x="3897209" y="4380654"/>
            <a:ext cx="12801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94C99-A95C-44F7-BFA6-1C3A5EDD2816}"/>
              </a:ext>
            </a:extLst>
          </p:cNvPr>
          <p:cNvSpPr/>
          <p:nvPr/>
        </p:nvSpPr>
        <p:spPr>
          <a:xfrm>
            <a:off x="7203794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9C97-21BE-4FBF-8633-29CD75F175F5}"/>
              </a:ext>
            </a:extLst>
          </p:cNvPr>
          <p:cNvSpPr/>
          <p:nvPr/>
        </p:nvSpPr>
        <p:spPr>
          <a:xfrm>
            <a:off x="7203794" y="4174914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0DFD9-8A97-4CCF-8645-5EF989337199}"/>
              </a:ext>
            </a:extLst>
          </p:cNvPr>
          <p:cNvSpPr/>
          <p:nvPr/>
        </p:nvSpPr>
        <p:spPr>
          <a:xfrm>
            <a:off x="3909453" y="1760052"/>
            <a:ext cx="640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FE420-1E9C-4094-BC9F-454D06AC2276}"/>
              </a:ext>
            </a:extLst>
          </p:cNvPr>
          <p:cNvSpPr/>
          <p:nvPr/>
        </p:nvSpPr>
        <p:spPr>
          <a:xfrm>
            <a:off x="4698673" y="1760052"/>
            <a:ext cx="64008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F436E-AAF4-46E2-8DC8-C86A093B0C6D}"/>
              </a:ext>
            </a:extLst>
          </p:cNvPr>
          <p:cNvSpPr/>
          <p:nvPr/>
        </p:nvSpPr>
        <p:spPr>
          <a:xfrm>
            <a:off x="3897209" y="5309279"/>
            <a:ext cx="12801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71EC07-4080-4953-8223-B99A5E799FA8}"/>
              </a:ext>
            </a:extLst>
          </p:cNvPr>
          <p:cNvSpPr/>
          <p:nvPr/>
        </p:nvSpPr>
        <p:spPr>
          <a:xfrm>
            <a:off x="7638192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F4249-46BB-4740-84BD-455E2655D909}"/>
              </a:ext>
            </a:extLst>
          </p:cNvPr>
          <p:cNvSpPr/>
          <p:nvPr/>
        </p:nvSpPr>
        <p:spPr>
          <a:xfrm>
            <a:off x="8069052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E30C9-A75D-49EF-8211-E2B727112B82}"/>
              </a:ext>
            </a:extLst>
          </p:cNvPr>
          <p:cNvSpPr/>
          <p:nvPr/>
        </p:nvSpPr>
        <p:spPr>
          <a:xfrm>
            <a:off x="8499912" y="1753898"/>
            <a:ext cx="32004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4D22D-0183-4E1D-A856-399C21DF8CA7}"/>
              </a:ext>
            </a:extLst>
          </p:cNvPr>
          <p:cNvSpPr/>
          <p:nvPr/>
        </p:nvSpPr>
        <p:spPr>
          <a:xfrm>
            <a:off x="7203794" y="4665658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85CF3F-3841-41A8-8E66-1D71002F099C}"/>
              </a:ext>
            </a:extLst>
          </p:cNvPr>
          <p:cNvSpPr/>
          <p:nvPr/>
        </p:nvSpPr>
        <p:spPr>
          <a:xfrm>
            <a:off x="7203794" y="5165654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FBB0D7-25A2-4288-AA6F-8E6FF8C0DC2B}"/>
              </a:ext>
            </a:extLst>
          </p:cNvPr>
          <p:cNvSpPr/>
          <p:nvPr/>
        </p:nvSpPr>
        <p:spPr>
          <a:xfrm>
            <a:off x="7203794" y="5672006"/>
            <a:ext cx="128016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92AA3-C20C-4D59-8437-D52F763F12A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32319" y="2680759"/>
            <a:ext cx="1257166" cy="127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5617F-DB1E-439C-A707-B2F4034B09FE}"/>
              </a:ext>
            </a:extLst>
          </p:cNvPr>
          <p:cNvCxnSpPr>
            <a:stCxn id="3" idx="3"/>
          </p:cNvCxnSpPr>
          <p:nvPr/>
        </p:nvCxnSpPr>
        <p:spPr>
          <a:xfrm>
            <a:off x="2532319" y="3953018"/>
            <a:ext cx="1257166" cy="125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8B730-08EA-45E4-8EA0-A86D2FE2C512}"/>
              </a:ext>
            </a:extLst>
          </p:cNvPr>
          <p:cNvCxnSpPr>
            <a:cxnSpLocks/>
          </p:cNvCxnSpPr>
          <p:nvPr/>
        </p:nvCxnSpPr>
        <p:spPr>
          <a:xfrm>
            <a:off x="5404869" y="2576858"/>
            <a:ext cx="1676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9BBEC8-C825-449C-A24E-93A49A203F50}"/>
              </a:ext>
            </a:extLst>
          </p:cNvPr>
          <p:cNvCxnSpPr/>
          <p:nvPr/>
        </p:nvCxnSpPr>
        <p:spPr>
          <a:xfrm>
            <a:off x="5272162" y="5309279"/>
            <a:ext cx="180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2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DD1BA-013D-43A0-83DA-D14175692000}"/>
              </a:ext>
            </a:extLst>
          </p:cNvPr>
          <p:cNvSpPr txBox="1">
            <a:spLocks/>
          </p:cNvSpPr>
          <p:nvPr/>
        </p:nvSpPr>
        <p:spPr>
          <a:xfrm>
            <a:off x="807098" y="329372"/>
            <a:ext cx="10131425" cy="128367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ComputeHistFeatures</a:t>
            </a:r>
            <a:r>
              <a:rPr lang="en-IN" dirty="0"/>
              <a:t>(int index)</a:t>
            </a:r>
          </a:p>
          <a:p>
            <a:pPr lvl="1"/>
            <a:r>
              <a:rPr lang="en-IN" dirty="0"/>
              <a:t>Computes the histogram by storing the fraction of </a:t>
            </a:r>
            <a:r>
              <a:rPr lang="en-IN" dirty="0" err="1"/>
              <a:t>keypoints</a:t>
            </a:r>
            <a:r>
              <a:rPr lang="en-IN" dirty="0"/>
              <a:t> ( of the image) in the partition considered (at index  = “index”) and storing it in </a:t>
            </a:r>
            <a:r>
              <a:rPr lang="en-IN" dirty="0" err="1"/>
              <a:t>featHVP</a:t>
            </a:r>
            <a:r>
              <a:rPr lang="en-IN" dirty="0"/>
              <a:t> vector.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7A1C1-0B8C-432B-9277-98AF75F7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87" y="1613049"/>
            <a:ext cx="7247248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7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C148D4-2B9C-4518-A132-BD33F14E0515}"/>
              </a:ext>
            </a:extLst>
          </p:cNvPr>
          <p:cNvSpPr txBox="1">
            <a:spLocks/>
          </p:cNvSpPr>
          <p:nvPr/>
        </p:nvSpPr>
        <p:spPr>
          <a:xfrm>
            <a:off x="1030287" y="445330"/>
            <a:ext cx="10131425" cy="24297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 </a:t>
            </a:r>
            <a:r>
              <a:rPr lang="en-IN" dirty="0" err="1"/>
              <a:t>HVPartitionRFC</a:t>
            </a:r>
            <a:r>
              <a:rPr lang="en-IN" dirty="0"/>
              <a:t>::</a:t>
            </a:r>
            <a:r>
              <a:rPr lang="en-IN" dirty="0" err="1"/>
              <a:t>ComputeHVPFeatures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Computes Histogram features for every partition for an image by calling </a:t>
            </a:r>
            <a:r>
              <a:rPr lang="en-IN" dirty="0" err="1"/>
              <a:t>ComputeHistFeatures</a:t>
            </a:r>
            <a:r>
              <a:rPr lang="en-IN" dirty="0"/>
              <a:t>(int) function.</a:t>
            </a:r>
          </a:p>
          <a:p>
            <a:pPr lvl="1"/>
            <a:r>
              <a:rPr lang="en-IN" dirty="0"/>
              <a:t>Also we calculate the </a:t>
            </a:r>
            <a:r>
              <a:rPr lang="en-IN" dirty="0" err="1"/>
              <a:t>cNumVector</a:t>
            </a:r>
            <a:r>
              <a:rPr lang="en-IN" dirty="0"/>
              <a:t> and </a:t>
            </a:r>
            <a:r>
              <a:rPr lang="en-IN" dirty="0" err="1"/>
              <a:t>mindistDesc</a:t>
            </a:r>
            <a:r>
              <a:rPr lang="en-IN" dirty="0"/>
              <a:t> vectors where </a:t>
            </a:r>
          </a:p>
          <a:p>
            <a:pPr lvl="2"/>
            <a:r>
              <a:rPr lang="en-IN" dirty="0" err="1"/>
              <a:t>cNumVector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the cluster number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</a:t>
            </a:r>
            <a:r>
              <a:rPr lang="en-IN" dirty="0" err="1"/>
              <a:t>keypoint</a:t>
            </a:r>
            <a:r>
              <a:rPr lang="en-IN" dirty="0"/>
              <a:t> of image belongs to.</a:t>
            </a:r>
          </a:p>
          <a:p>
            <a:pPr lvl="2"/>
            <a:r>
              <a:rPr lang="en-IN" dirty="0" err="1"/>
              <a:t>mindistDesc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the minimum distance to the codeword in codebook the </a:t>
            </a:r>
            <a:r>
              <a:rPr lang="en-IN" dirty="0" err="1"/>
              <a:t>i</a:t>
            </a:r>
            <a:r>
              <a:rPr lang="en-IN" baseline="30000" dirty="0" err="1"/>
              <a:t>th</a:t>
            </a:r>
            <a:r>
              <a:rPr lang="en-IN" dirty="0"/>
              <a:t> </a:t>
            </a:r>
            <a:r>
              <a:rPr lang="en-IN" dirty="0" err="1"/>
              <a:t>keypoint</a:t>
            </a:r>
            <a:r>
              <a:rPr lang="en-IN" dirty="0"/>
              <a:t> 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76C512-7739-47B3-B963-6AB52435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02" y="2508106"/>
            <a:ext cx="8329976" cy="41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E3774-3B76-4AD7-A78B-7A5B728E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298"/>
            <a:ext cx="12192000" cy="53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425D1-C906-43AE-91EC-A84DE81E2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8" t="22721" r="2041" b="6394"/>
          <a:stretch/>
        </p:blipFill>
        <p:spPr>
          <a:xfrm>
            <a:off x="1780591" y="998375"/>
            <a:ext cx="8630818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7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D50C-60D9-45D6-B151-1105B15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55ED-FA8F-4A8A-B6DC-861EE344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RandForestTrainTest</a:t>
            </a:r>
            <a:r>
              <a:rPr lang="en-US" dirty="0"/>
              <a:t>::</a:t>
            </a:r>
            <a:r>
              <a:rPr lang="en-US" dirty="0" err="1"/>
              <a:t>read_data</a:t>
            </a:r>
            <a:r>
              <a:rPr lang="en-US" dirty="0"/>
              <a:t>() store the features (histogram) of the training images in a Mat(), named </a:t>
            </a:r>
            <a:r>
              <a:rPr lang="en-US" dirty="0" err="1"/>
              <a:t>featMat</a:t>
            </a:r>
            <a:r>
              <a:rPr lang="en-US" dirty="0"/>
              <a:t> and class to which those images belong in another Mat(), called </a:t>
            </a:r>
            <a:r>
              <a:rPr lang="en-US" dirty="0" err="1"/>
              <a:t>data_class</a:t>
            </a:r>
            <a:r>
              <a:rPr lang="en-US" dirty="0"/>
              <a:t>.</a:t>
            </a:r>
          </a:p>
          <a:p>
            <a:r>
              <a:rPr lang="en-US" dirty="0"/>
              <a:t>Now using </a:t>
            </a:r>
            <a:r>
              <a:rPr lang="en-US" dirty="0" err="1"/>
              <a:t>CvRTrees</a:t>
            </a:r>
            <a:r>
              <a:rPr lang="en-US" dirty="0"/>
              <a:t>::train(), train the random forest for the training data.</a:t>
            </a:r>
          </a:p>
          <a:p>
            <a:r>
              <a:rPr lang="en-US" dirty="0"/>
              <a:t>Predict the class for test images using </a:t>
            </a:r>
            <a:r>
              <a:rPr lang="en-US" dirty="0" err="1"/>
              <a:t>CvRtrees</a:t>
            </a:r>
            <a:r>
              <a:rPr lang="en-US" dirty="0"/>
              <a:t>::predict() and check if they match with the their respective class tags.</a:t>
            </a:r>
          </a:p>
          <a:p>
            <a:r>
              <a:rPr lang="en-US" dirty="0"/>
              <a:t>Calculate the accuracy and repeat for 10 times.</a:t>
            </a:r>
          </a:p>
        </p:txBody>
      </p:sp>
    </p:spTree>
    <p:extLst>
      <p:ext uri="{BB962C8B-B14F-4D97-AF65-F5344CB8AC3E}">
        <p14:creationId xmlns:p14="http://schemas.microsoft.com/office/powerpoint/2010/main" val="141167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D8E4-01A5-46BE-B17B-A329BD9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B7290DC-EB1B-43F0-A1BC-D909DA8525FD}"/>
              </a:ext>
            </a:extLst>
          </p:cNvPr>
          <p:cNvGrpSpPr/>
          <p:nvPr/>
        </p:nvGrpSpPr>
        <p:grpSpPr>
          <a:xfrm>
            <a:off x="9609697" y="3252207"/>
            <a:ext cx="3041752" cy="3996228"/>
            <a:chOff x="7930367" y="2557614"/>
            <a:chExt cx="3041752" cy="39962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28A9EB-1EAA-4A7E-BFE5-7C93B1CFB6BF}"/>
                </a:ext>
              </a:extLst>
            </p:cNvPr>
            <p:cNvGrpSpPr/>
            <p:nvPr/>
          </p:nvGrpSpPr>
          <p:grpSpPr>
            <a:xfrm>
              <a:off x="8956692" y="3560221"/>
              <a:ext cx="908305" cy="2265986"/>
              <a:chOff x="8801418" y="2145856"/>
              <a:chExt cx="1467272" cy="3660469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6" name="Freeform 13">
                <a:extLst>
                  <a:ext uri="{FF2B5EF4-FFF2-40B4-BE49-F238E27FC236}">
                    <a16:creationId xmlns:a16="http://schemas.microsoft.com/office/drawing/2014/main" id="{E15D772B-E9CF-49F1-AEC6-1945FA691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2103" y="2424504"/>
                <a:ext cx="465785" cy="1061125"/>
              </a:xfrm>
              <a:custGeom>
                <a:avLst/>
                <a:gdLst>
                  <a:gd name="T0" fmla="*/ 2 w 453"/>
                  <a:gd name="T1" fmla="*/ 0 h 1032"/>
                  <a:gd name="T2" fmla="*/ 2 w 453"/>
                  <a:gd name="T3" fmla="*/ 4 h 1032"/>
                  <a:gd name="T4" fmla="*/ 3 w 453"/>
                  <a:gd name="T5" fmla="*/ 15 h 1032"/>
                  <a:gd name="T6" fmla="*/ 7 w 453"/>
                  <a:gd name="T7" fmla="*/ 35 h 1032"/>
                  <a:gd name="T8" fmla="*/ 11 w 453"/>
                  <a:gd name="T9" fmla="*/ 62 h 1032"/>
                  <a:gd name="T10" fmla="*/ 21 w 453"/>
                  <a:gd name="T11" fmla="*/ 96 h 1032"/>
                  <a:gd name="T12" fmla="*/ 30 w 453"/>
                  <a:gd name="T13" fmla="*/ 137 h 1032"/>
                  <a:gd name="T14" fmla="*/ 46 w 453"/>
                  <a:gd name="T15" fmla="*/ 183 h 1032"/>
                  <a:gd name="T16" fmla="*/ 67 w 453"/>
                  <a:gd name="T17" fmla="*/ 238 h 1032"/>
                  <a:gd name="T18" fmla="*/ 92 w 453"/>
                  <a:gd name="T19" fmla="*/ 298 h 1032"/>
                  <a:gd name="T20" fmla="*/ 121 w 453"/>
                  <a:gd name="T21" fmla="*/ 367 h 1032"/>
                  <a:gd name="T22" fmla="*/ 157 w 453"/>
                  <a:gd name="T23" fmla="*/ 440 h 1032"/>
                  <a:gd name="T24" fmla="*/ 201 w 453"/>
                  <a:gd name="T25" fmla="*/ 519 h 1032"/>
                  <a:gd name="T26" fmla="*/ 251 w 453"/>
                  <a:gd name="T27" fmla="*/ 606 h 1032"/>
                  <a:gd name="T28" fmla="*/ 311 w 453"/>
                  <a:gd name="T29" fmla="*/ 696 h 1032"/>
                  <a:gd name="T30" fmla="*/ 376 w 453"/>
                  <a:gd name="T31" fmla="*/ 794 h 1032"/>
                  <a:gd name="T32" fmla="*/ 453 w 453"/>
                  <a:gd name="T33" fmla="*/ 896 h 1032"/>
                  <a:gd name="T34" fmla="*/ 453 w 453"/>
                  <a:gd name="T35" fmla="*/ 1032 h 1032"/>
                  <a:gd name="T36" fmla="*/ 451 w 453"/>
                  <a:gd name="T37" fmla="*/ 1028 h 1032"/>
                  <a:gd name="T38" fmla="*/ 443 w 453"/>
                  <a:gd name="T39" fmla="*/ 1017 h 1032"/>
                  <a:gd name="T40" fmla="*/ 430 w 453"/>
                  <a:gd name="T41" fmla="*/ 996 h 1032"/>
                  <a:gd name="T42" fmla="*/ 414 w 453"/>
                  <a:gd name="T43" fmla="*/ 971 h 1032"/>
                  <a:gd name="T44" fmla="*/ 393 w 453"/>
                  <a:gd name="T45" fmla="*/ 938 h 1032"/>
                  <a:gd name="T46" fmla="*/ 370 w 453"/>
                  <a:gd name="T47" fmla="*/ 900 h 1032"/>
                  <a:gd name="T48" fmla="*/ 345 w 453"/>
                  <a:gd name="T49" fmla="*/ 857 h 1032"/>
                  <a:gd name="T50" fmla="*/ 318 w 453"/>
                  <a:gd name="T51" fmla="*/ 809 h 1032"/>
                  <a:gd name="T52" fmla="*/ 288 w 453"/>
                  <a:gd name="T53" fmla="*/ 759 h 1032"/>
                  <a:gd name="T54" fmla="*/ 259 w 453"/>
                  <a:gd name="T55" fmla="*/ 706 h 1032"/>
                  <a:gd name="T56" fmla="*/ 228 w 453"/>
                  <a:gd name="T57" fmla="*/ 648 h 1032"/>
                  <a:gd name="T58" fmla="*/ 197 w 453"/>
                  <a:gd name="T59" fmla="*/ 590 h 1032"/>
                  <a:gd name="T60" fmla="*/ 167 w 453"/>
                  <a:gd name="T61" fmla="*/ 531 h 1032"/>
                  <a:gd name="T62" fmla="*/ 138 w 453"/>
                  <a:gd name="T63" fmla="*/ 469 h 1032"/>
                  <a:gd name="T64" fmla="*/ 109 w 453"/>
                  <a:gd name="T65" fmla="*/ 410 h 1032"/>
                  <a:gd name="T66" fmla="*/ 84 w 453"/>
                  <a:gd name="T67" fmla="*/ 350 h 1032"/>
                  <a:gd name="T68" fmla="*/ 61 w 453"/>
                  <a:gd name="T69" fmla="*/ 292 h 1032"/>
                  <a:gd name="T70" fmla="*/ 40 w 453"/>
                  <a:gd name="T71" fmla="*/ 235 h 1032"/>
                  <a:gd name="T72" fmla="*/ 25 w 453"/>
                  <a:gd name="T73" fmla="*/ 181 h 1032"/>
                  <a:gd name="T74" fmla="*/ 11 w 453"/>
                  <a:gd name="T75" fmla="*/ 129 h 1032"/>
                  <a:gd name="T76" fmla="*/ 3 w 453"/>
                  <a:gd name="T77" fmla="*/ 83 h 1032"/>
                  <a:gd name="T78" fmla="*/ 0 w 453"/>
                  <a:gd name="T79" fmla="*/ 39 h 1032"/>
                  <a:gd name="T80" fmla="*/ 2 w 453"/>
                  <a:gd name="T81" fmla="*/ 0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3" h="1032">
                    <a:moveTo>
                      <a:pt x="2" y="0"/>
                    </a:moveTo>
                    <a:lnTo>
                      <a:pt x="2" y="4"/>
                    </a:lnTo>
                    <a:lnTo>
                      <a:pt x="3" y="15"/>
                    </a:lnTo>
                    <a:lnTo>
                      <a:pt x="7" y="35"/>
                    </a:lnTo>
                    <a:lnTo>
                      <a:pt x="11" y="62"/>
                    </a:lnTo>
                    <a:lnTo>
                      <a:pt x="21" y="96"/>
                    </a:lnTo>
                    <a:lnTo>
                      <a:pt x="30" y="137"/>
                    </a:lnTo>
                    <a:lnTo>
                      <a:pt x="46" y="183"/>
                    </a:lnTo>
                    <a:lnTo>
                      <a:pt x="67" y="238"/>
                    </a:lnTo>
                    <a:lnTo>
                      <a:pt x="92" y="298"/>
                    </a:lnTo>
                    <a:lnTo>
                      <a:pt x="121" y="367"/>
                    </a:lnTo>
                    <a:lnTo>
                      <a:pt x="157" y="440"/>
                    </a:lnTo>
                    <a:lnTo>
                      <a:pt x="201" y="519"/>
                    </a:lnTo>
                    <a:lnTo>
                      <a:pt x="251" y="606"/>
                    </a:lnTo>
                    <a:lnTo>
                      <a:pt x="311" y="696"/>
                    </a:lnTo>
                    <a:lnTo>
                      <a:pt x="376" y="794"/>
                    </a:lnTo>
                    <a:lnTo>
                      <a:pt x="453" y="896"/>
                    </a:lnTo>
                    <a:lnTo>
                      <a:pt x="453" y="1032"/>
                    </a:lnTo>
                    <a:lnTo>
                      <a:pt x="451" y="1028"/>
                    </a:lnTo>
                    <a:lnTo>
                      <a:pt x="443" y="1017"/>
                    </a:lnTo>
                    <a:lnTo>
                      <a:pt x="430" y="996"/>
                    </a:lnTo>
                    <a:lnTo>
                      <a:pt x="414" y="971"/>
                    </a:lnTo>
                    <a:lnTo>
                      <a:pt x="393" y="938"/>
                    </a:lnTo>
                    <a:lnTo>
                      <a:pt x="370" y="900"/>
                    </a:lnTo>
                    <a:lnTo>
                      <a:pt x="345" y="857"/>
                    </a:lnTo>
                    <a:lnTo>
                      <a:pt x="318" y="809"/>
                    </a:lnTo>
                    <a:lnTo>
                      <a:pt x="288" y="759"/>
                    </a:lnTo>
                    <a:lnTo>
                      <a:pt x="259" y="706"/>
                    </a:lnTo>
                    <a:lnTo>
                      <a:pt x="228" y="648"/>
                    </a:lnTo>
                    <a:lnTo>
                      <a:pt x="197" y="590"/>
                    </a:lnTo>
                    <a:lnTo>
                      <a:pt x="167" y="531"/>
                    </a:lnTo>
                    <a:lnTo>
                      <a:pt x="138" y="469"/>
                    </a:lnTo>
                    <a:lnTo>
                      <a:pt x="109" y="410"/>
                    </a:lnTo>
                    <a:lnTo>
                      <a:pt x="84" y="350"/>
                    </a:lnTo>
                    <a:lnTo>
                      <a:pt x="61" y="292"/>
                    </a:lnTo>
                    <a:lnTo>
                      <a:pt x="40" y="235"/>
                    </a:lnTo>
                    <a:lnTo>
                      <a:pt x="25" y="181"/>
                    </a:lnTo>
                    <a:lnTo>
                      <a:pt x="11" y="129"/>
                    </a:lnTo>
                    <a:lnTo>
                      <a:pt x="3" y="83"/>
                    </a:lnTo>
                    <a:lnTo>
                      <a:pt x="0" y="39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14">
                <a:extLst>
                  <a:ext uri="{FF2B5EF4-FFF2-40B4-BE49-F238E27FC236}">
                    <a16:creationId xmlns:a16="http://schemas.microsoft.com/office/drawing/2014/main" id="{5CA7B763-20D6-48EC-BF34-552BDEFE24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01418" y="2497508"/>
                <a:ext cx="1072436" cy="3308817"/>
              </a:xfrm>
              <a:custGeom>
                <a:avLst/>
                <a:gdLst>
                  <a:gd name="T0" fmla="*/ 857 w 1043"/>
                  <a:gd name="T1" fmla="*/ 18 h 3218"/>
                  <a:gd name="T2" fmla="*/ 817 w 1043"/>
                  <a:gd name="T3" fmla="*/ 69 h 3218"/>
                  <a:gd name="T4" fmla="*/ 763 w 1043"/>
                  <a:gd name="T5" fmla="*/ 162 h 3218"/>
                  <a:gd name="T6" fmla="*/ 707 w 1043"/>
                  <a:gd name="T7" fmla="*/ 294 h 3218"/>
                  <a:gd name="T8" fmla="*/ 659 w 1043"/>
                  <a:gd name="T9" fmla="*/ 471 h 3218"/>
                  <a:gd name="T10" fmla="*/ 628 w 1043"/>
                  <a:gd name="T11" fmla="*/ 694 h 3218"/>
                  <a:gd name="T12" fmla="*/ 628 w 1043"/>
                  <a:gd name="T13" fmla="*/ 965 h 3218"/>
                  <a:gd name="T14" fmla="*/ 669 w 1043"/>
                  <a:gd name="T15" fmla="*/ 1290 h 3218"/>
                  <a:gd name="T16" fmla="*/ 759 w 1043"/>
                  <a:gd name="T17" fmla="*/ 1669 h 3218"/>
                  <a:gd name="T18" fmla="*/ 911 w 1043"/>
                  <a:gd name="T19" fmla="*/ 2103 h 3218"/>
                  <a:gd name="T20" fmla="*/ 922 w 1043"/>
                  <a:gd name="T21" fmla="*/ 2053 h 3218"/>
                  <a:gd name="T22" fmla="*/ 947 w 1043"/>
                  <a:gd name="T23" fmla="*/ 1917 h 3218"/>
                  <a:gd name="T24" fmla="*/ 974 w 1043"/>
                  <a:gd name="T25" fmla="*/ 1722 h 3218"/>
                  <a:gd name="T26" fmla="*/ 988 w 1043"/>
                  <a:gd name="T27" fmla="*/ 1492 h 3218"/>
                  <a:gd name="T28" fmla="*/ 976 w 1043"/>
                  <a:gd name="T29" fmla="*/ 1251 h 3218"/>
                  <a:gd name="T30" fmla="*/ 928 w 1043"/>
                  <a:gd name="T31" fmla="*/ 1029 h 3218"/>
                  <a:gd name="T32" fmla="*/ 905 w 1043"/>
                  <a:gd name="T33" fmla="*/ 969 h 3218"/>
                  <a:gd name="T34" fmla="*/ 930 w 1043"/>
                  <a:gd name="T35" fmla="*/ 1005 h 3218"/>
                  <a:gd name="T36" fmla="*/ 965 w 1043"/>
                  <a:gd name="T37" fmla="*/ 1084 h 3218"/>
                  <a:gd name="T38" fmla="*/ 1001 w 1043"/>
                  <a:gd name="T39" fmla="*/ 1211 h 3218"/>
                  <a:gd name="T40" fmla="*/ 1030 w 1043"/>
                  <a:gd name="T41" fmla="*/ 1394 h 3218"/>
                  <a:gd name="T42" fmla="*/ 1043 w 1043"/>
                  <a:gd name="T43" fmla="*/ 1640 h 3218"/>
                  <a:gd name="T44" fmla="*/ 1032 w 1043"/>
                  <a:gd name="T45" fmla="*/ 1955 h 3218"/>
                  <a:gd name="T46" fmla="*/ 986 w 1043"/>
                  <a:gd name="T47" fmla="*/ 2349 h 3218"/>
                  <a:gd name="T48" fmla="*/ 963 w 1043"/>
                  <a:gd name="T49" fmla="*/ 2628 h 3218"/>
                  <a:gd name="T50" fmla="*/ 972 w 1043"/>
                  <a:gd name="T51" fmla="*/ 2866 h 3218"/>
                  <a:gd name="T52" fmla="*/ 999 w 1043"/>
                  <a:gd name="T53" fmla="*/ 3053 h 3218"/>
                  <a:gd name="T54" fmla="*/ 1028 w 1043"/>
                  <a:gd name="T55" fmla="*/ 3174 h 3218"/>
                  <a:gd name="T56" fmla="*/ 1039 w 1043"/>
                  <a:gd name="T57" fmla="*/ 3218 h 3218"/>
                  <a:gd name="T58" fmla="*/ 479 w 1043"/>
                  <a:gd name="T59" fmla="*/ 3212 h 3218"/>
                  <a:gd name="T60" fmla="*/ 517 w 1043"/>
                  <a:gd name="T61" fmla="*/ 3183 h 3218"/>
                  <a:gd name="T62" fmla="*/ 575 w 1043"/>
                  <a:gd name="T63" fmla="*/ 3118 h 3218"/>
                  <a:gd name="T64" fmla="*/ 638 w 1043"/>
                  <a:gd name="T65" fmla="*/ 3008 h 3218"/>
                  <a:gd name="T66" fmla="*/ 696 w 1043"/>
                  <a:gd name="T67" fmla="*/ 2845 h 3218"/>
                  <a:gd name="T68" fmla="*/ 734 w 1043"/>
                  <a:gd name="T69" fmla="*/ 2616 h 3218"/>
                  <a:gd name="T70" fmla="*/ 738 w 1043"/>
                  <a:gd name="T71" fmla="*/ 2314 h 3218"/>
                  <a:gd name="T72" fmla="*/ 703 w 1043"/>
                  <a:gd name="T73" fmla="*/ 1951 h 3218"/>
                  <a:gd name="T74" fmla="*/ 632 w 1043"/>
                  <a:gd name="T75" fmla="*/ 1632 h 3218"/>
                  <a:gd name="T76" fmla="*/ 523 w 1043"/>
                  <a:gd name="T77" fmla="*/ 1361 h 3218"/>
                  <a:gd name="T78" fmla="*/ 367 w 1043"/>
                  <a:gd name="T79" fmla="*/ 1148 h 3218"/>
                  <a:gd name="T80" fmla="*/ 164 w 1043"/>
                  <a:gd name="T81" fmla="*/ 1000 h 3218"/>
                  <a:gd name="T82" fmla="*/ 6 w 1043"/>
                  <a:gd name="T83" fmla="*/ 944 h 3218"/>
                  <a:gd name="T84" fmla="*/ 83 w 1043"/>
                  <a:gd name="T85" fmla="*/ 954 h 3218"/>
                  <a:gd name="T86" fmla="*/ 223 w 1043"/>
                  <a:gd name="T87" fmla="*/ 994 h 3218"/>
                  <a:gd name="T88" fmla="*/ 386 w 1043"/>
                  <a:gd name="T89" fmla="*/ 1077 h 3218"/>
                  <a:gd name="T90" fmla="*/ 538 w 1043"/>
                  <a:gd name="T91" fmla="*/ 1219 h 3218"/>
                  <a:gd name="T92" fmla="*/ 536 w 1043"/>
                  <a:gd name="T93" fmla="*/ 1163 h 3218"/>
                  <a:gd name="T94" fmla="*/ 536 w 1043"/>
                  <a:gd name="T95" fmla="*/ 1017 h 3218"/>
                  <a:gd name="T96" fmla="*/ 552 w 1043"/>
                  <a:gd name="T97" fmla="*/ 807 h 3218"/>
                  <a:gd name="T98" fmla="*/ 588 w 1043"/>
                  <a:gd name="T99" fmla="*/ 571 h 3218"/>
                  <a:gd name="T100" fmla="*/ 657 w 1043"/>
                  <a:gd name="T101" fmla="*/ 331 h 3218"/>
                  <a:gd name="T102" fmla="*/ 771 w 1043"/>
                  <a:gd name="T103" fmla="*/ 116 h 3218"/>
                  <a:gd name="T104" fmla="*/ 872 w 1043"/>
                  <a:gd name="T105" fmla="*/ 0 h 3218"/>
                  <a:gd name="T106" fmla="*/ 872 w 1043"/>
                  <a:gd name="T107" fmla="*/ 0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43" h="3218">
                    <a:moveTo>
                      <a:pt x="870" y="2"/>
                    </a:moveTo>
                    <a:lnTo>
                      <a:pt x="867" y="8"/>
                    </a:lnTo>
                    <a:lnTo>
                      <a:pt x="857" y="18"/>
                    </a:lnTo>
                    <a:lnTo>
                      <a:pt x="845" y="31"/>
                    </a:lnTo>
                    <a:lnTo>
                      <a:pt x="832" y="48"/>
                    </a:lnTo>
                    <a:lnTo>
                      <a:pt x="817" y="69"/>
                    </a:lnTo>
                    <a:lnTo>
                      <a:pt x="801" y="96"/>
                    </a:lnTo>
                    <a:lnTo>
                      <a:pt x="782" y="127"/>
                    </a:lnTo>
                    <a:lnTo>
                      <a:pt x="763" y="162"/>
                    </a:lnTo>
                    <a:lnTo>
                      <a:pt x="744" y="200"/>
                    </a:lnTo>
                    <a:lnTo>
                      <a:pt x="726" y="244"/>
                    </a:lnTo>
                    <a:lnTo>
                      <a:pt x="707" y="294"/>
                    </a:lnTo>
                    <a:lnTo>
                      <a:pt x="690" y="348"/>
                    </a:lnTo>
                    <a:lnTo>
                      <a:pt x="673" y="406"/>
                    </a:lnTo>
                    <a:lnTo>
                      <a:pt x="659" y="471"/>
                    </a:lnTo>
                    <a:lnTo>
                      <a:pt x="646" y="538"/>
                    </a:lnTo>
                    <a:lnTo>
                      <a:pt x="636" y="613"/>
                    </a:lnTo>
                    <a:lnTo>
                      <a:pt x="628" y="694"/>
                    </a:lnTo>
                    <a:lnTo>
                      <a:pt x="625" y="779"/>
                    </a:lnTo>
                    <a:lnTo>
                      <a:pt x="625" y="869"/>
                    </a:lnTo>
                    <a:lnTo>
                      <a:pt x="628" y="965"/>
                    </a:lnTo>
                    <a:lnTo>
                      <a:pt x="636" y="1067"/>
                    </a:lnTo>
                    <a:lnTo>
                      <a:pt x="650" y="1175"/>
                    </a:lnTo>
                    <a:lnTo>
                      <a:pt x="669" y="1290"/>
                    </a:lnTo>
                    <a:lnTo>
                      <a:pt x="692" y="1409"/>
                    </a:lnTo>
                    <a:lnTo>
                      <a:pt x="723" y="1536"/>
                    </a:lnTo>
                    <a:lnTo>
                      <a:pt x="759" y="1669"/>
                    </a:lnTo>
                    <a:lnTo>
                      <a:pt x="803" y="1807"/>
                    </a:lnTo>
                    <a:lnTo>
                      <a:pt x="853" y="1951"/>
                    </a:lnTo>
                    <a:lnTo>
                      <a:pt x="911" y="2103"/>
                    </a:lnTo>
                    <a:lnTo>
                      <a:pt x="913" y="2097"/>
                    </a:lnTo>
                    <a:lnTo>
                      <a:pt x="917" y="2080"/>
                    </a:lnTo>
                    <a:lnTo>
                      <a:pt x="922" y="2053"/>
                    </a:lnTo>
                    <a:lnTo>
                      <a:pt x="930" y="2016"/>
                    </a:lnTo>
                    <a:lnTo>
                      <a:pt x="940" y="1970"/>
                    </a:lnTo>
                    <a:lnTo>
                      <a:pt x="947" y="1917"/>
                    </a:lnTo>
                    <a:lnTo>
                      <a:pt x="957" y="1857"/>
                    </a:lnTo>
                    <a:lnTo>
                      <a:pt x="966" y="1792"/>
                    </a:lnTo>
                    <a:lnTo>
                      <a:pt x="974" y="1722"/>
                    </a:lnTo>
                    <a:lnTo>
                      <a:pt x="980" y="1647"/>
                    </a:lnTo>
                    <a:lnTo>
                      <a:pt x="984" y="1571"/>
                    </a:lnTo>
                    <a:lnTo>
                      <a:pt x="988" y="1492"/>
                    </a:lnTo>
                    <a:lnTo>
                      <a:pt x="988" y="1411"/>
                    </a:lnTo>
                    <a:lnTo>
                      <a:pt x="984" y="1330"/>
                    </a:lnTo>
                    <a:lnTo>
                      <a:pt x="976" y="1251"/>
                    </a:lnTo>
                    <a:lnTo>
                      <a:pt x="965" y="1175"/>
                    </a:lnTo>
                    <a:lnTo>
                      <a:pt x="949" y="1100"/>
                    </a:lnTo>
                    <a:lnTo>
                      <a:pt x="928" y="1029"/>
                    </a:lnTo>
                    <a:lnTo>
                      <a:pt x="901" y="961"/>
                    </a:lnTo>
                    <a:lnTo>
                      <a:pt x="901" y="963"/>
                    </a:lnTo>
                    <a:lnTo>
                      <a:pt x="905" y="969"/>
                    </a:lnTo>
                    <a:lnTo>
                      <a:pt x="913" y="977"/>
                    </a:lnTo>
                    <a:lnTo>
                      <a:pt x="920" y="990"/>
                    </a:lnTo>
                    <a:lnTo>
                      <a:pt x="930" y="1005"/>
                    </a:lnTo>
                    <a:lnTo>
                      <a:pt x="940" y="1029"/>
                    </a:lnTo>
                    <a:lnTo>
                      <a:pt x="951" y="1054"/>
                    </a:lnTo>
                    <a:lnTo>
                      <a:pt x="965" y="1084"/>
                    </a:lnTo>
                    <a:lnTo>
                      <a:pt x="976" y="1121"/>
                    </a:lnTo>
                    <a:lnTo>
                      <a:pt x="990" y="1163"/>
                    </a:lnTo>
                    <a:lnTo>
                      <a:pt x="1001" y="1211"/>
                    </a:lnTo>
                    <a:lnTo>
                      <a:pt x="1013" y="1265"/>
                    </a:lnTo>
                    <a:lnTo>
                      <a:pt x="1022" y="1326"/>
                    </a:lnTo>
                    <a:lnTo>
                      <a:pt x="1030" y="1394"/>
                    </a:lnTo>
                    <a:lnTo>
                      <a:pt x="1038" y="1469"/>
                    </a:lnTo>
                    <a:lnTo>
                      <a:pt x="1041" y="1549"/>
                    </a:lnTo>
                    <a:lnTo>
                      <a:pt x="1043" y="1640"/>
                    </a:lnTo>
                    <a:lnTo>
                      <a:pt x="1043" y="1736"/>
                    </a:lnTo>
                    <a:lnTo>
                      <a:pt x="1039" y="1842"/>
                    </a:lnTo>
                    <a:lnTo>
                      <a:pt x="1032" y="1955"/>
                    </a:lnTo>
                    <a:lnTo>
                      <a:pt x="1020" y="2078"/>
                    </a:lnTo>
                    <a:lnTo>
                      <a:pt x="1005" y="2209"/>
                    </a:lnTo>
                    <a:lnTo>
                      <a:pt x="986" y="2349"/>
                    </a:lnTo>
                    <a:lnTo>
                      <a:pt x="974" y="2445"/>
                    </a:lnTo>
                    <a:lnTo>
                      <a:pt x="966" y="2537"/>
                    </a:lnTo>
                    <a:lnTo>
                      <a:pt x="963" y="2628"/>
                    </a:lnTo>
                    <a:lnTo>
                      <a:pt x="963" y="2712"/>
                    </a:lnTo>
                    <a:lnTo>
                      <a:pt x="966" y="2791"/>
                    </a:lnTo>
                    <a:lnTo>
                      <a:pt x="972" y="2866"/>
                    </a:lnTo>
                    <a:lnTo>
                      <a:pt x="980" y="2935"/>
                    </a:lnTo>
                    <a:lnTo>
                      <a:pt x="990" y="2997"/>
                    </a:lnTo>
                    <a:lnTo>
                      <a:pt x="999" y="3053"/>
                    </a:lnTo>
                    <a:lnTo>
                      <a:pt x="1009" y="3101"/>
                    </a:lnTo>
                    <a:lnTo>
                      <a:pt x="1018" y="3141"/>
                    </a:lnTo>
                    <a:lnTo>
                      <a:pt x="1028" y="3174"/>
                    </a:lnTo>
                    <a:lnTo>
                      <a:pt x="1034" y="3199"/>
                    </a:lnTo>
                    <a:lnTo>
                      <a:pt x="1038" y="3212"/>
                    </a:lnTo>
                    <a:lnTo>
                      <a:pt x="1039" y="3218"/>
                    </a:lnTo>
                    <a:lnTo>
                      <a:pt x="471" y="3218"/>
                    </a:lnTo>
                    <a:lnTo>
                      <a:pt x="473" y="3216"/>
                    </a:lnTo>
                    <a:lnTo>
                      <a:pt x="479" y="3212"/>
                    </a:lnTo>
                    <a:lnTo>
                      <a:pt x="488" y="3206"/>
                    </a:lnTo>
                    <a:lnTo>
                      <a:pt x="502" y="3197"/>
                    </a:lnTo>
                    <a:lnTo>
                      <a:pt x="517" y="3183"/>
                    </a:lnTo>
                    <a:lnTo>
                      <a:pt x="534" y="3166"/>
                    </a:lnTo>
                    <a:lnTo>
                      <a:pt x="554" y="3145"/>
                    </a:lnTo>
                    <a:lnTo>
                      <a:pt x="575" y="3118"/>
                    </a:lnTo>
                    <a:lnTo>
                      <a:pt x="596" y="3087"/>
                    </a:lnTo>
                    <a:lnTo>
                      <a:pt x="617" y="3051"/>
                    </a:lnTo>
                    <a:lnTo>
                      <a:pt x="638" y="3008"/>
                    </a:lnTo>
                    <a:lnTo>
                      <a:pt x="659" y="2960"/>
                    </a:lnTo>
                    <a:lnTo>
                      <a:pt x="678" y="2906"/>
                    </a:lnTo>
                    <a:lnTo>
                      <a:pt x="696" y="2845"/>
                    </a:lnTo>
                    <a:lnTo>
                      <a:pt x="711" y="2776"/>
                    </a:lnTo>
                    <a:lnTo>
                      <a:pt x="724" y="2701"/>
                    </a:lnTo>
                    <a:lnTo>
                      <a:pt x="734" y="2616"/>
                    </a:lnTo>
                    <a:lnTo>
                      <a:pt x="740" y="2524"/>
                    </a:lnTo>
                    <a:lnTo>
                      <a:pt x="742" y="2424"/>
                    </a:lnTo>
                    <a:lnTo>
                      <a:pt x="738" y="2314"/>
                    </a:lnTo>
                    <a:lnTo>
                      <a:pt x="730" y="2189"/>
                    </a:lnTo>
                    <a:lnTo>
                      <a:pt x="719" y="2068"/>
                    </a:lnTo>
                    <a:lnTo>
                      <a:pt x="703" y="1951"/>
                    </a:lnTo>
                    <a:lnTo>
                      <a:pt x="684" y="1840"/>
                    </a:lnTo>
                    <a:lnTo>
                      <a:pt x="661" y="1734"/>
                    </a:lnTo>
                    <a:lnTo>
                      <a:pt x="632" y="1632"/>
                    </a:lnTo>
                    <a:lnTo>
                      <a:pt x="602" y="1536"/>
                    </a:lnTo>
                    <a:lnTo>
                      <a:pt x="563" y="1446"/>
                    </a:lnTo>
                    <a:lnTo>
                      <a:pt x="523" y="1361"/>
                    </a:lnTo>
                    <a:lnTo>
                      <a:pt x="477" y="1282"/>
                    </a:lnTo>
                    <a:lnTo>
                      <a:pt x="425" y="1211"/>
                    </a:lnTo>
                    <a:lnTo>
                      <a:pt x="367" y="1148"/>
                    </a:lnTo>
                    <a:lnTo>
                      <a:pt x="306" y="1090"/>
                    </a:lnTo>
                    <a:lnTo>
                      <a:pt x="239" y="1042"/>
                    </a:lnTo>
                    <a:lnTo>
                      <a:pt x="164" y="1000"/>
                    </a:lnTo>
                    <a:lnTo>
                      <a:pt x="85" y="967"/>
                    </a:lnTo>
                    <a:lnTo>
                      <a:pt x="0" y="942"/>
                    </a:lnTo>
                    <a:lnTo>
                      <a:pt x="6" y="944"/>
                    </a:lnTo>
                    <a:lnTo>
                      <a:pt x="23" y="944"/>
                    </a:lnTo>
                    <a:lnTo>
                      <a:pt x="48" y="948"/>
                    </a:lnTo>
                    <a:lnTo>
                      <a:pt x="83" y="954"/>
                    </a:lnTo>
                    <a:lnTo>
                      <a:pt x="125" y="963"/>
                    </a:lnTo>
                    <a:lnTo>
                      <a:pt x="171" y="977"/>
                    </a:lnTo>
                    <a:lnTo>
                      <a:pt x="223" y="994"/>
                    </a:lnTo>
                    <a:lnTo>
                      <a:pt x="277" y="1015"/>
                    </a:lnTo>
                    <a:lnTo>
                      <a:pt x="331" y="1042"/>
                    </a:lnTo>
                    <a:lnTo>
                      <a:pt x="386" y="1077"/>
                    </a:lnTo>
                    <a:lnTo>
                      <a:pt x="440" y="1117"/>
                    </a:lnTo>
                    <a:lnTo>
                      <a:pt x="492" y="1163"/>
                    </a:lnTo>
                    <a:lnTo>
                      <a:pt x="538" y="1219"/>
                    </a:lnTo>
                    <a:lnTo>
                      <a:pt x="538" y="1213"/>
                    </a:lnTo>
                    <a:lnTo>
                      <a:pt x="536" y="1194"/>
                    </a:lnTo>
                    <a:lnTo>
                      <a:pt x="536" y="1163"/>
                    </a:lnTo>
                    <a:lnTo>
                      <a:pt x="536" y="1123"/>
                    </a:lnTo>
                    <a:lnTo>
                      <a:pt x="536" y="1073"/>
                    </a:lnTo>
                    <a:lnTo>
                      <a:pt x="536" y="1017"/>
                    </a:lnTo>
                    <a:lnTo>
                      <a:pt x="540" y="952"/>
                    </a:lnTo>
                    <a:lnTo>
                      <a:pt x="544" y="882"/>
                    </a:lnTo>
                    <a:lnTo>
                      <a:pt x="552" y="807"/>
                    </a:lnTo>
                    <a:lnTo>
                      <a:pt x="561" y="729"/>
                    </a:lnTo>
                    <a:lnTo>
                      <a:pt x="573" y="650"/>
                    </a:lnTo>
                    <a:lnTo>
                      <a:pt x="588" y="571"/>
                    </a:lnTo>
                    <a:lnTo>
                      <a:pt x="607" y="490"/>
                    </a:lnTo>
                    <a:lnTo>
                      <a:pt x="630" y="410"/>
                    </a:lnTo>
                    <a:lnTo>
                      <a:pt x="657" y="331"/>
                    </a:lnTo>
                    <a:lnTo>
                      <a:pt x="690" y="256"/>
                    </a:lnTo>
                    <a:lnTo>
                      <a:pt x="726" y="183"/>
                    </a:lnTo>
                    <a:lnTo>
                      <a:pt x="771" y="116"/>
                    </a:lnTo>
                    <a:lnTo>
                      <a:pt x="819" y="54"/>
                    </a:lnTo>
                    <a:lnTo>
                      <a:pt x="870" y="2"/>
                    </a:lnTo>
                    <a:close/>
                    <a:moveTo>
                      <a:pt x="872" y="0"/>
                    </a:moveTo>
                    <a:lnTo>
                      <a:pt x="870" y="2"/>
                    </a:lnTo>
                    <a:lnTo>
                      <a:pt x="870" y="2"/>
                    </a:lnTo>
                    <a:lnTo>
                      <a:pt x="8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7D4975D0-C302-4D68-8251-009D06498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6091" y="3547322"/>
                <a:ext cx="422599" cy="895581"/>
              </a:xfrm>
              <a:custGeom>
                <a:avLst/>
                <a:gdLst>
                  <a:gd name="T0" fmla="*/ 408 w 411"/>
                  <a:gd name="T1" fmla="*/ 0 h 871"/>
                  <a:gd name="T2" fmla="*/ 409 w 411"/>
                  <a:gd name="T3" fmla="*/ 6 h 871"/>
                  <a:gd name="T4" fmla="*/ 409 w 411"/>
                  <a:gd name="T5" fmla="*/ 21 h 871"/>
                  <a:gd name="T6" fmla="*/ 411 w 411"/>
                  <a:gd name="T7" fmla="*/ 48 h 871"/>
                  <a:gd name="T8" fmla="*/ 409 w 411"/>
                  <a:gd name="T9" fmla="*/ 82 h 871"/>
                  <a:gd name="T10" fmla="*/ 406 w 411"/>
                  <a:gd name="T11" fmla="*/ 125 h 871"/>
                  <a:gd name="T12" fmla="*/ 398 w 411"/>
                  <a:gd name="T13" fmla="*/ 175 h 871"/>
                  <a:gd name="T14" fmla="*/ 386 w 411"/>
                  <a:gd name="T15" fmla="*/ 234 h 871"/>
                  <a:gd name="T16" fmla="*/ 369 w 411"/>
                  <a:gd name="T17" fmla="*/ 298 h 871"/>
                  <a:gd name="T18" fmla="*/ 344 w 411"/>
                  <a:gd name="T19" fmla="*/ 367 h 871"/>
                  <a:gd name="T20" fmla="*/ 312 w 411"/>
                  <a:gd name="T21" fmla="*/ 444 h 871"/>
                  <a:gd name="T22" fmla="*/ 271 w 411"/>
                  <a:gd name="T23" fmla="*/ 523 h 871"/>
                  <a:gd name="T24" fmla="*/ 221 w 411"/>
                  <a:gd name="T25" fmla="*/ 605 h 871"/>
                  <a:gd name="T26" fmla="*/ 160 w 411"/>
                  <a:gd name="T27" fmla="*/ 692 h 871"/>
                  <a:gd name="T28" fmla="*/ 87 w 411"/>
                  <a:gd name="T29" fmla="*/ 780 h 871"/>
                  <a:gd name="T30" fmla="*/ 0 w 411"/>
                  <a:gd name="T31" fmla="*/ 871 h 871"/>
                  <a:gd name="T32" fmla="*/ 0 w 411"/>
                  <a:gd name="T33" fmla="*/ 782 h 871"/>
                  <a:gd name="T34" fmla="*/ 4 w 411"/>
                  <a:gd name="T35" fmla="*/ 778 h 871"/>
                  <a:gd name="T36" fmla="*/ 16 w 411"/>
                  <a:gd name="T37" fmla="*/ 769 h 871"/>
                  <a:gd name="T38" fmla="*/ 31 w 411"/>
                  <a:gd name="T39" fmla="*/ 753 h 871"/>
                  <a:gd name="T40" fmla="*/ 54 w 411"/>
                  <a:gd name="T41" fmla="*/ 730 h 871"/>
                  <a:gd name="T42" fmla="*/ 79 w 411"/>
                  <a:gd name="T43" fmla="*/ 701 h 871"/>
                  <a:gd name="T44" fmla="*/ 108 w 411"/>
                  <a:gd name="T45" fmla="*/ 669 h 871"/>
                  <a:gd name="T46" fmla="*/ 141 w 411"/>
                  <a:gd name="T47" fmla="*/ 630 h 871"/>
                  <a:gd name="T48" fmla="*/ 173 w 411"/>
                  <a:gd name="T49" fmla="*/ 586 h 871"/>
                  <a:gd name="T50" fmla="*/ 208 w 411"/>
                  <a:gd name="T51" fmla="*/ 536 h 871"/>
                  <a:gd name="T52" fmla="*/ 242 w 411"/>
                  <a:gd name="T53" fmla="*/ 482 h 871"/>
                  <a:gd name="T54" fmla="*/ 275 w 411"/>
                  <a:gd name="T55" fmla="*/ 425 h 871"/>
                  <a:gd name="T56" fmla="*/ 308 w 411"/>
                  <a:gd name="T57" fmla="*/ 363 h 871"/>
                  <a:gd name="T58" fmla="*/ 337 w 411"/>
                  <a:gd name="T59" fmla="*/ 298 h 871"/>
                  <a:gd name="T60" fmla="*/ 361 w 411"/>
                  <a:gd name="T61" fmla="*/ 229 h 871"/>
                  <a:gd name="T62" fmla="*/ 383 w 411"/>
                  <a:gd name="T63" fmla="*/ 156 h 871"/>
                  <a:gd name="T64" fmla="*/ 398 w 411"/>
                  <a:gd name="T65" fmla="*/ 79 h 871"/>
                  <a:gd name="T66" fmla="*/ 408 w 411"/>
                  <a:gd name="T67" fmla="*/ 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1" h="871">
                    <a:moveTo>
                      <a:pt x="408" y="0"/>
                    </a:moveTo>
                    <a:lnTo>
                      <a:pt x="409" y="6"/>
                    </a:lnTo>
                    <a:lnTo>
                      <a:pt x="409" y="21"/>
                    </a:lnTo>
                    <a:lnTo>
                      <a:pt x="411" y="48"/>
                    </a:lnTo>
                    <a:lnTo>
                      <a:pt x="409" y="82"/>
                    </a:lnTo>
                    <a:lnTo>
                      <a:pt x="406" y="125"/>
                    </a:lnTo>
                    <a:lnTo>
                      <a:pt x="398" y="175"/>
                    </a:lnTo>
                    <a:lnTo>
                      <a:pt x="386" y="234"/>
                    </a:lnTo>
                    <a:lnTo>
                      <a:pt x="369" y="298"/>
                    </a:lnTo>
                    <a:lnTo>
                      <a:pt x="344" y="367"/>
                    </a:lnTo>
                    <a:lnTo>
                      <a:pt x="312" y="444"/>
                    </a:lnTo>
                    <a:lnTo>
                      <a:pt x="271" y="523"/>
                    </a:lnTo>
                    <a:lnTo>
                      <a:pt x="221" y="605"/>
                    </a:lnTo>
                    <a:lnTo>
                      <a:pt x="160" y="692"/>
                    </a:lnTo>
                    <a:lnTo>
                      <a:pt x="87" y="780"/>
                    </a:lnTo>
                    <a:lnTo>
                      <a:pt x="0" y="871"/>
                    </a:lnTo>
                    <a:lnTo>
                      <a:pt x="0" y="782"/>
                    </a:lnTo>
                    <a:lnTo>
                      <a:pt x="4" y="778"/>
                    </a:lnTo>
                    <a:lnTo>
                      <a:pt x="16" y="769"/>
                    </a:lnTo>
                    <a:lnTo>
                      <a:pt x="31" y="753"/>
                    </a:lnTo>
                    <a:lnTo>
                      <a:pt x="54" y="730"/>
                    </a:lnTo>
                    <a:lnTo>
                      <a:pt x="79" y="701"/>
                    </a:lnTo>
                    <a:lnTo>
                      <a:pt x="108" y="669"/>
                    </a:lnTo>
                    <a:lnTo>
                      <a:pt x="141" y="630"/>
                    </a:lnTo>
                    <a:lnTo>
                      <a:pt x="173" y="586"/>
                    </a:lnTo>
                    <a:lnTo>
                      <a:pt x="208" y="536"/>
                    </a:lnTo>
                    <a:lnTo>
                      <a:pt x="242" y="482"/>
                    </a:lnTo>
                    <a:lnTo>
                      <a:pt x="275" y="425"/>
                    </a:lnTo>
                    <a:lnTo>
                      <a:pt x="308" y="363"/>
                    </a:lnTo>
                    <a:lnTo>
                      <a:pt x="337" y="298"/>
                    </a:lnTo>
                    <a:lnTo>
                      <a:pt x="361" y="229"/>
                    </a:lnTo>
                    <a:lnTo>
                      <a:pt x="383" y="156"/>
                    </a:lnTo>
                    <a:lnTo>
                      <a:pt x="398" y="79"/>
                    </a:lnTo>
                    <a:lnTo>
                      <a:pt x="4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16">
                <a:extLst>
                  <a:ext uri="{FF2B5EF4-FFF2-40B4-BE49-F238E27FC236}">
                    <a16:creationId xmlns:a16="http://schemas.microsoft.com/office/drawing/2014/main" id="{EF660910-4F6B-461C-A673-DCDF46145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0589" y="2744281"/>
                <a:ext cx="515139" cy="858565"/>
              </a:xfrm>
              <a:custGeom>
                <a:avLst/>
                <a:gdLst>
                  <a:gd name="T0" fmla="*/ 501 w 501"/>
                  <a:gd name="T1" fmla="*/ 0 h 835"/>
                  <a:gd name="T2" fmla="*/ 501 w 501"/>
                  <a:gd name="T3" fmla="*/ 6 h 835"/>
                  <a:gd name="T4" fmla="*/ 501 w 501"/>
                  <a:gd name="T5" fmla="*/ 20 h 835"/>
                  <a:gd name="T6" fmla="*/ 501 w 501"/>
                  <a:gd name="T7" fmla="*/ 41 h 835"/>
                  <a:gd name="T8" fmla="*/ 499 w 501"/>
                  <a:gd name="T9" fmla="*/ 72 h 835"/>
                  <a:gd name="T10" fmla="*/ 495 w 501"/>
                  <a:gd name="T11" fmla="*/ 106 h 835"/>
                  <a:gd name="T12" fmla="*/ 489 w 501"/>
                  <a:gd name="T13" fmla="*/ 148 h 835"/>
                  <a:gd name="T14" fmla="*/ 482 w 501"/>
                  <a:gd name="T15" fmla="*/ 195 h 835"/>
                  <a:gd name="T16" fmla="*/ 470 w 501"/>
                  <a:gd name="T17" fmla="*/ 247 h 835"/>
                  <a:gd name="T18" fmla="*/ 457 w 501"/>
                  <a:gd name="T19" fmla="*/ 300 h 835"/>
                  <a:gd name="T20" fmla="*/ 438 w 501"/>
                  <a:gd name="T21" fmla="*/ 356 h 835"/>
                  <a:gd name="T22" fmla="*/ 417 w 501"/>
                  <a:gd name="T23" fmla="*/ 414 h 835"/>
                  <a:gd name="T24" fmla="*/ 390 w 501"/>
                  <a:gd name="T25" fmla="*/ 473 h 835"/>
                  <a:gd name="T26" fmla="*/ 357 w 501"/>
                  <a:gd name="T27" fmla="*/ 531 h 835"/>
                  <a:gd name="T28" fmla="*/ 320 w 501"/>
                  <a:gd name="T29" fmla="*/ 589 h 835"/>
                  <a:gd name="T30" fmla="*/ 276 w 501"/>
                  <a:gd name="T31" fmla="*/ 644 h 835"/>
                  <a:gd name="T32" fmla="*/ 226 w 501"/>
                  <a:gd name="T33" fmla="*/ 698 h 835"/>
                  <a:gd name="T34" fmla="*/ 169 w 501"/>
                  <a:gd name="T35" fmla="*/ 748 h 835"/>
                  <a:gd name="T36" fmla="*/ 103 w 501"/>
                  <a:gd name="T37" fmla="*/ 794 h 835"/>
                  <a:gd name="T38" fmla="*/ 32 w 501"/>
                  <a:gd name="T39" fmla="*/ 835 h 835"/>
                  <a:gd name="T40" fmla="*/ 0 w 501"/>
                  <a:gd name="T41" fmla="*/ 767 h 835"/>
                  <a:gd name="T42" fmla="*/ 4 w 501"/>
                  <a:gd name="T43" fmla="*/ 767 h 835"/>
                  <a:gd name="T44" fmla="*/ 11 w 501"/>
                  <a:gd name="T45" fmla="*/ 765 h 835"/>
                  <a:gd name="T46" fmla="*/ 25 w 501"/>
                  <a:gd name="T47" fmla="*/ 762 h 835"/>
                  <a:gd name="T48" fmla="*/ 44 w 501"/>
                  <a:gd name="T49" fmla="*/ 756 h 835"/>
                  <a:gd name="T50" fmla="*/ 65 w 501"/>
                  <a:gd name="T51" fmla="*/ 746 h 835"/>
                  <a:gd name="T52" fmla="*/ 90 w 501"/>
                  <a:gd name="T53" fmla="*/ 735 h 835"/>
                  <a:gd name="T54" fmla="*/ 119 w 501"/>
                  <a:gd name="T55" fmla="*/ 719 h 835"/>
                  <a:gd name="T56" fmla="*/ 150 w 501"/>
                  <a:gd name="T57" fmla="*/ 698 h 835"/>
                  <a:gd name="T58" fmla="*/ 182 w 501"/>
                  <a:gd name="T59" fmla="*/ 675 h 835"/>
                  <a:gd name="T60" fmla="*/ 215 w 501"/>
                  <a:gd name="T61" fmla="*/ 646 h 835"/>
                  <a:gd name="T62" fmla="*/ 249 w 501"/>
                  <a:gd name="T63" fmla="*/ 612 h 835"/>
                  <a:gd name="T64" fmla="*/ 284 w 501"/>
                  <a:gd name="T65" fmla="*/ 571 h 835"/>
                  <a:gd name="T66" fmla="*/ 317 w 501"/>
                  <a:gd name="T67" fmla="*/ 527 h 835"/>
                  <a:gd name="T68" fmla="*/ 351 w 501"/>
                  <a:gd name="T69" fmla="*/ 473 h 835"/>
                  <a:gd name="T70" fmla="*/ 382 w 501"/>
                  <a:gd name="T71" fmla="*/ 416 h 835"/>
                  <a:gd name="T72" fmla="*/ 413 w 501"/>
                  <a:gd name="T73" fmla="*/ 348 h 835"/>
                  <a:gd name="T74" fmla="*/ 440 w 501"/>
                  <a:gd name="T75" fmla="*/ 273 h 835"/>
                  <a:gd name="T76" fmla="*/ 465 w 501"/>
                  <a:gd name="T77" fmla="*/ 193 h 835"/>
                  <a:gd name="T78" fmla="*/ 484 w 501"/>
                  <a:gd name="T79" fmla="*/ 100 h 835"/>
                  <a:gd name="T80" fmla="*/ 501 w 501"/>
                  <a:gd name="T81" fmla="*/ 0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1" h="835">
                    <a:moveTo>
                      <a:pt x="501" y="0"/>
                    </a:moveTo>
                    <a:lnTo>
                      <a:pt x="501" y="6"/>
                    </a:lnTo>
                    <a:lnTo>
                      <a:pt x="501" y="20"/>
                    </a:lnTo>
                    <a:lnTo>
                      <a:pt x="501" y="41"/>
                    </a:lnTo>
                    <a:lnTo>
                      <a:pt x="499" y="72"/>
                    </a:lnTo>
                    <a:lnTo>
                      <a:pt x="495" y="106"/>
                    </a:lnTo>
                    <a:lnTo>
                      <a:pt x="489" y="148"/>
                    </a:lnTo>
                    <a:lnTo>
                      <a:pt x="482" y="195"/>
                    </a:lnTo>
                    <a:lnTo>
                      <a:pt x="470" y="247"/>
                    </a:lnTo>
                    <a:lnTo>
                      <a:pt x="457" y="300"/>
                    </a:lnTo>
                    <a:lnTo>
                      <a:pt x="438" y="356"/>
                    </a:lnTo>
                    <a:lnTo>
                      <a:pt x="417" y="414"/>
                    </a:lnTo>
                    <a:lnTo>
                      <a:pt x="390" y="473"/>
                    </a:lnTo>
                    <a:lnTo>
                      <a:pt x="357" y="531"/>
                    </a:lnTo>
                    <a:lnTo>
                      <a:pt x="320" y="589"/>
                    </a:lnTo>
                    <a:lnTo>
                      <a:pt x="276" y="644"/>
                    </a:lnTo>
                    <a:lnTo>
                      <a:pt x="226" y="698"/>
                    </a:lnTo>
                    <a:lnTo>
                      <a:pt x="169" y="748"/>
                    </a:lnTo>
                    <a:lnTo>
                      <a:pt x="103" y="794"/>
                    </a:lnTo>
                    <a:lnTo>
                      <a:pt x="32" y="835"/>
                    </a:lnTo>
                    <a:lnTo>
                      <a:pt x="0" y="767"/>
                    </a:lnTo>
                    <a:lnTo>
                      <a:pt x="4" y="767"/>
                    </a:lnTo>
                    <a:lnTo>
                      <a:pt x="11" y="765"/>
                    </a:lnTo>
                    <a:lnTo>
                      <a:pt x="25" y="762"/>
                    </a:lnTo>
                    <a:lnTo>
                      <a:pt x="44" y="756"/>
                    </a:lnTo>
                    <a:lnTo>
                      <a:pt x="65" y="746"/>
                    </a:lnTo>
                    <a:lnTo>
                      <a:pt x="90" y="735"/>
                    </a:lnTo>
                    <a:lnTo>
                      <a:pt x="119" y="719"/>
                    </a:lnTo>
                    <a:lnTo>
                      <a:pt x="150" y="698"/>
                    </a:lnTo>
                    <a:lnTo>
                      <a:pt x="182" y="675"/>
                    </a:lnTo>
                    <a:lnTo>
                      <a:pt x="215" y="646"/>
                    </a:lnTo>
                    <a:lnTo>
                      <a:pt x="249" y="612"/>
                    </a:lnTo>
                    <a:lnTo>
                      <a:pt x="284" y="571"/>
                    </a:lnTo>
                    <a:lnTo>
                      <a:pt x="317" y="527"/>
                    </a:lnTo>
                    <a:lnTo>
                      <a:pt x="351" y="473"/>
                    </a:lnTo>
                    <a:lnTo>
                      <a:pt x="382" y="416"/>
                    </a:lnTo>
                    <a:lnTo>
                      <a:pt x="413" y="348"/>
                    </a:lnTo>
                    <a:lnTo>
                      <a:pt x="440" y="273"/>
                    </a:lnTo>
                    <a:lnTo>
                      <a:pt x="465" y="193"/>
                    </a:lnTo>
                    <a:lnTo>
                      <a:pt x="484" y="100"/>
                    </a:lnTo>
                    <a:lnTo>
                      <a:pt x="5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241DC624-CAA2-48C4-850E-068B3D916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9600" y="3663511"/>
                <a:ext cx="236491" cy="383527"/>
              </a:xfrm>
              <a:custGeom>
                <a:avLst/>
                <a:gdLst>
                  <a:gd name="T0" fmla="*/ 0 w 230"/>
                  <a:gd name="T1" fmla="*/ 0 h 373"/>
                  <a:gd name="T2" fmla="*/ 4 w 230"/>
                  <a:gd name="T3" fmla="*/ 6 h 373"/>
                  <a:gd name="T4" fmla="*/ 10 w 230"/>
                  <a:gd name="T5" fmla="*/ 18 h 373"/>
                  <a:gd name="T6" fmla="*/ 21 w 230"/>
                  <a:gd name="T7" fmla="*/ 35 h 373"/>
                  <a:gd name="T8" fmla="*/ 34 w 230"/>
                  <a:gd name="T9" fmla="*/ 60 h 373"/>
                  <a:gd name="T10" fmla="*/ 52 w 230"/>
                  <a:gd name="T11" fmla="*/ 87 h 373"/>
                  <a:gd name="T12" fmla="*/ 71 w 230"/>
                  <a:gd name="T13" fmla="*/ 116 h 373"/>
                  <a:gd name="T14" fmla="*/ 92 w 230"/>
                  <a:gd name="T15" fmla="*/ 146 h 373"/>
                  <a:gd name="T16" fmla="*/ 113 w 230"/>
                  <a:gd name="T17" fmla="*/ 177 h 373"/>
                  <a:gd name="T18" fmla="*/ 134 w 230"/>
                  <a:gd name="T19" fmla="*/ 206 h 373"/>
                  <a:gd name="T20" fmla="*/ 157 w 230"/>
                  <a:gd name="T21" fmla="*/ 233 h 373"/>
                  <a:gd name="T22" fmla="*/ 179 w 230"/>
                  <a:gd name="T23" fmla="*/ 254 h 373"/>
                  <a:gd name="T24" fmla="*/ 198 w 230"/>
                  <a:gd name="T25" fmla="*/ 271 h 373"/>
                  <a:gd name="T26" fmla="*/ 215 w 230"/>
                  <a:gd name="T27" fmla="*/ 279 h 373"/>
                  <a:gd name="T28" fmla="*/ 230 w 230"/>
                  <a:gd name="T29" fmla="*/ 281 h 373"/>
                  <a:gd name="T30" fmla="*/ 230 w 230"/>
                  <a:gd name="T31" fmla="*/ 373 h 373"/>
                  <a:gd name="T32" fmla="*/ 228 w 230"/>
                  <a:gd name="T33" fmla="*/ 369 h 373"/>
                  <a:gd name="T34" fmla="*/ 219 w 230"/>
                  <a:gd name="T35" fmla="*/ 360 h 373"/>
                  <a:gd name="T36" fmla="*/ 204 w 230"/>
                  <a:gd name="T37" fmla="*/ 342 h 373"/>
                  <a:gd name="T38" fmla="*/ 186 w 230"/>
                  <a:gd name="T39" fmla="*/ 319 h 373"/>
                  <a:gd name="T40" fmla="*/ 163 w 230"/>
                  <a:gd name="T41" fmla="*/ 292 h 373"/>
                  <a:gd name="T42" fmla="*/ 140 w 230"/>
                  <a:gd name="T43" fmla="*/ 260 h 373"/>
                  <a:gd name="T44" fmla="*/ 115 w 230"/>
                  <a:gd name="T45" fmla="*/ 225 h 373"/>
                  <a:gd name="T46" fmla="*/ 88 w 230"/>
                  <a:gd name="T47" fmla="*/ 185 h 373"/>
                  <a:gd name="T48" fmla="*/ 63 w 230"/>
                  <a:gd name="T49" fmla="*/ 142 h 373"/>
                  <a:gd name="T50" fmla="*/ 40 w 230"/>
                  <a:gd name="T51" fmla="*/ 96 h 373"/>
                  <a:gd name="T52" fmla="*/ 19 w 230"/>
                  <a:gd name="T53" fmla="*/ 50 h 373"/>
                  <a:gd name="T54" fmla="*/ 0 w 230"/>
                  <a:gd name="T55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0" h="373">
                    <a:moveTo>
                      <a:pt x="0" y="0"/>
                    </a:moveTo>
                    <a:lnTo>
                      <a:pt x="4" y="6"/>
                    </a:lnTo>
                    <a:lnTo>
                      <a:pt x="10" y="18"/>
                    </a:lnTo>
                    <a:lnTo>
                      <a:pt x="21" y="35"/>
                    </a:lnTo>
                    <a:lnTo>
                      <a:pt x="34" y="60"/>
                    </a:lnTo>
                    <a:lnTo>
                      <a:pt x="52" y="87"/>
                    </a:lnTo>
                    <a:lnTo>
                      <a:pt x="71" y="116"/>
                    </a:lnTo>
                    <a:lnTo>
                      <a:pt x="92" y="146"/>
                    </a:lnTo>
                    <a:lnTo>
                      <a:pt x="113" y="177"/>
                    </a:lnTo>
                    <a:lnTo>
                      <a:pt x="134" y="206"/>
                    </a:lnTo>
                    <a:lnTo>
                      <a:pt x="157" y="233"/>
                    </a:lnTo>
                    <a:lnTo>
                      <a:pt x="179" y="254"/>
                    </a:lnTo>
                    <a:lnTo>
                      <a:pt x="198" y="271"/>
                    </a:lnTo>
                    <a:lnTo>
                      <a:pt x="215" y="279"/>
                    </a:lnTo>
                    <a:lnTo>
                      <a:pt x="230" y="281"/>
                    </a:lnTo>
                    <a:lnTo>
                      <a:pt x="230" y="373"/>
                    </a:lnTo>
                    <a:lnTo>
                      <a:pt x="228" y="369"/>
                    </a:lnTo>
                    <a:lnTo>
                      <a:pt x="219" y="360"/>
                    </a:lnTo>
                    <a:lnTo>
                      <a:pt x="204" y="342"/>
                    </a:lnTo>
                    <a:lnTo>
                      <a:pt x="186" y="319"/>
                    </a:lnTo>
                    <a:lnTo>
                      <a:pt x="163" y="292"/>
                    </a:lnTo>
                    <a:lnTo>
                      <a:pt x="140" y="260"/>
                    </a:lnTo>
                    <a:lnTo>
                      <a:pt x="115" y="225"/>
                    </a:lnTo>
                    <a:lnTo>
                      <a:pt x="88" y="185"/>
                    </a:lnTo>
                    <a:lnTo>
                      <a:pt x="63" y="142"/>
                    </a:lnTo>
                    <a:lnTo>
                      <a:pt x="40" y="96"/>
                    </a:lnTo>
                    <a:lnTo>
                      <a:pt x="19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7DDF9190-17C9-4189-A834-C03F6B523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1435" y="2145856"/>
                <a:ext cx="104879" cy="681711"/>
              </a:xfrm>
              <a:custGeom>
                <a:avLst/>
                <a:gdLst>
                  <a:gd name="T0" fmla="*/ 8 w 102"/>
                  <a:gd name="T1" fmla="*/ 0 h 663"/>
                  <a:gd name="T2" fmla="*/ 6 w 102"/>
                  <a:gd name="T3" fmla="*/ 6 h 663"/>
                  <a:gd name="T4" fmla="*/ 6 w 102"/>
                  <a:gd name="T5" fmla="*/ 23 h 663"/>
                  <a:gd name="T6" fmla="*/ 6 w 102"/>
                  <a:gd name="T7" fmla="*/ 52 h 663"/>
                  <a:gd name="T8" fmla="*/ 6 w 102"/>
                  <a:gd name="T9" fmla="*/ 88 h 663"/>
                  <a:gd name="T10" fmla="*/ 8 w 102"/>
                  <a:gd name="T11" fmla="*/ 137 h 663"/>
                  <a:gd name="T12" fmla="*/ 12 w 102"/>
                  <a:gd name="T13" fmla="*/ 194 h 663"/>
                  <a:gd name="T14" fmla="*/ 22 w 102"/>
                  <a:gd name="T15" fmla="*/ 260 h 663"/>
                  <a:gd name="T16" fmla="*/ 33 w 102"/>
                  <a:gd name="T17" fmla="*/ 335 h 663"/>
                  <a:gd name="T18" fmla="*/ 50 w 102"/>
                  <a:gd name="T19" fmla="*/ 417 h 663"/>
                  <a:gd name="T20" fmla="*/ 73 w 102"/>
                  <a:gd name="T21" fmla="*/ 509 h 663"/>
                  <a:gd name="T22" fmla="*/ 102 w 102"/>
                  <a:gd name="T23" fmla="*/ 606 h 663"/>
                  <a:gd name="T24" fmla="*/ 77 w 102"/>
                  <a:gd name="T25" fmla="*/ 663 h 663"/>
                  <a:gd name="T26" fmla="*/ 77 w 102"/>
                  <a:gd name="T27" fmla="*/ 657 h 663"/>
                  <a:gd name="T28" fmla="*/ 73 w 102"/>
                  <a:gd name="T29" fmla="*/ 640 h 663"/>
                  <a:gd name="T30" fmla="*/ 68 w 102"/>
                  <a:gd name="T31" fmla="*/ 615 h 663"/>
                  <a:gd name="T32" fmla="*/ 60 w 102"/>
                  <a:gd name="T33" fmla="*/ 581 h 663"/>
                  <a:gd name="T34" fmla="*/ 50 w 102"/>
                  <a:gd name="T35" fmla="*/ 538 h 663"/>
                  <a:gd name="T36" fmla="*/ 43 w 102"/>
                  <a:gd name="T37" fmla="*/ 490 h 663"/>
                  <a:gd name="T38" fmla="*/ 33 w 102"/>
                  <a:gd name="T39" fmla="*/ 438 h 663"/>
                  <a:gd name="T40" fmla="*/ 24 w 102"/>
                  <a:gd name="T41" fmla="*/ 383 h 663"/>
                  <a:gd name="T42" fmla="*/ 16 w 102"/>
                  <a:gd name="T43" fmla="*/ 325 h 663"/>
                  <a:gd name="T44" fmla="*/ 8 w 102"/>
                  <a:gd name="T45" fmla="*/ 267 h 663"/>
                  <a:gd name="T46" fmla="*/ 4 w 102"/>
                  <a:gd name="T47" fmla="*/ 208 h 663"/>
                  <a:gd name="T48" fmla="*/ 0 w 102"/>
                  <a:gd name="T49" fmla="*/ 152 h 663"/>
                  <a:gd name="T50" fmla="*/ 0 w 102"/>
                  <a:gd name="T51" fmla="*/ 96 h 663"/>
                  <a:gd name="T52" fmla="*/ 2 w 102"/>
                  <a:gd name="T53" fmla="*/ 46 h 663"/>
                  <a:gd name="T54" fmla="*/ 8 w 102"/>
                  <a:gd name="T55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63">
                    <a:moveTo>
                      <a:pt x="8" y="0"/>
                    </a:moveTo>
                    <a:lnTo>
                      <a:pt x="6" y="6"/>
                    </a:lnTo>
                    <a:lnTo>
                      <a:pt x="6" y="23"/>
                    </a:lnTo>
                    <a:lnTo>
                      <a:pt x="6" y="52"/>
                    </a:lnTo>
                    <a:lnTo>
                      <a:pt x="6" y="88"/>
                    </a:lnTo>
                    <a:lnTo>
                      <a:pt x="8" y="137"/>
                    </a:lnTo>
                    <a:lnTo>
                      <a:pt x="12" y="194"/>
                    </a:lnTo>
                    <a:lnTo>
                      <a:pt x="22" y="260"/>
                    </a:lnTo>
                    <a:lnTo>
                      <a:pt x="33" y="335"/>
                    </a:lnTo>
                    <a:lnTo>
                      <a:pt x="50" y="417"/>
                    </a:lnTo>
                    <a:lnTo>
                      <a:pt x="73" y="509"/>
                    </a:lnTo>
                    <a:lnTo>
                      <a:pt x="102" y="606"/>
                    </a:lnTo>
                    <a:lnTo>
                      <a:pt x="77" y="663"/>
                    </a:lnTo>
                    <a:lnTo>
                      <a:pt x="77" y="657"/>
                    </a:lnTo>
                    <a:lnTo>
                      <a:pt x="73" y="640"/>
                    </a:lnTo>
                    <a:lnTo>
                      <a:pt x="68" y="615"/>
                    </a:lnTo>
                    <a:lnTo>
                      <a:pt x="60" y="581"/>
                    </a:lnTo>
                    <a:lnTo>
                      <a:pt x="50" y="538"/>
                    </a:lnTo>
                    <a:lnTo>
                      <a:pt x="43" y="490"/>
                    </a:lnTo>
                    <a:lnTo>
                      <a:pt x="33" y="438"/>
                    </a:lnTo>
                    <a:lnTo>
                      <a:pt x="24" y="383"/>
                    </a:lnTo>
                    <a:lnTo>
                      <a:pt x="16" y="325"/>
                    </a:lnTo>
                    <a:lnTo>
                      <a:pt x="8" y="267"/>
                    </a:lnTo>
                    <a:lnTo>
                      <a:pt x="4" y="208"/>
                    </a:lnTo>
                    <a:lnTo>
                      <a:pt x="0" y="152"/>
                    </a:lnTo>
                    <a:lnTo>
                      <a:pt x="0" y="96"/>
                    </a:lnTo>
                    <a:lnTo>
                      <a:pt x="2" y="4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2B8065D-5834-4C59-87F9-033C7A78F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181" y="5651470"/>
              <a:ext cx="1345479" cy="444462"/>
            </a:xfrm>
            <a:custGeom>
              <a:avLst/>
              <a:gdLst>
                <a:gd name="T0" fmla="*/ 847 w 1696"/>
                <a:gd name="T1" fmla="*/ 0 h 390"/>
                <a:gd name="T2" fmla="*/ 958 w 1696"/>
                <a:gd name="T3" fmla="*/ 4 h 390"/>
                <a:gd name="T4" fmla="*/ 1066 w 1696"/>
                <a:gd name="T5" fmla="*/ 17 h 390"/>
                <a:gd name="T6" fmla="*/ 1170 w 1696"/>
                <a:gd name="T7" fmla="*/ 40 h 390"/>
                <a:gd name="T8" fmla="*/ 1266 w 1696"/>
                <a:gd name="T9" fmla="*/ 71 h 390"/>
                <a:gd name="T10" fmla="*/ 1358 w 1696"/>
                <a:gd name="T11" fmla="*/ 107 h 390"/>
                <a:gd name="T12" fmla="*/ 1442 w 1696"/>
                <a:gd name="T13" fmla="*/ 154 h 390"/>
                <a:gd name="T14" fmla="*/ 1519 w 1696"/>
                <a:gd name="T15" fmla="*/ 204 h 390"/>
                <a:gd name="T16" fmla="*/ 1587 w 1696"/>
                <a:gd name="T17" fmla="*/ 261 h 390"/>
                <a:gd name="T18" fmla="*/ 1646 w 1696"/>
                <a:gd name="T19" fmla="*/ 323 h 390"/>
                <a:gd name="T20" fmla="*/ 1696 w 1696"/>
                <a:gd name="T21" fmla="*/ 390 h 390"/>
                <a:gd name="T22" fmla="*/ 0 w 1696"/>
                <a:gd name="T23" fmla="*/ 390 h 390"/>
                <a:gd name="T24" fmla="*/ 50 w 1696"/>
                <a:gd name="T25" fmla="*/ 323 h 390"/>
                <a:gd name="T26" fmla="*/ 108 w 1696"/>
                <a:gd name="T27" fmla="*/ 261 h 390"/>
                <a:gd name="T28" fmla="*/ 177 w 1696"/>
                <a:gd name="T29" fmla="*/ 204 h 390"/>
                <a:gd name="T30" fmla="*/ 254 w 1696"/>
                <a:gd name="T31" fmla="*/ 154 h 390"/>
                <a:gd name="T32" fmla="*/ 338 w 1696"/>
                <a:gd name="T33" fmla="*/ 107 h 390"/>
                <a:gd name="T34" fmla="*/ 428 w 1696"/>
                <a:gd name="T35" fmla="*/ 71 h 390"/>
                <a:gd name="T36" fmla="*/ 526 w 1696"/>
                <a:gd name="T37" fmla="*/ 40 h 390"/>
                <a:gd name="T38" fmla="*/ 630 w 1696"/>
                <a:gd name="T39" fmla="*/ 17 h 390"/>
                <a:gd name="T40" fmla="*/ 736 w 1696"/>
                <a:gd name="T41" fmla="*/ 4 h 390"/>
                <a:gd name="T42" fmla="*/ 847 w 1696"/>
                <a:gd name="T4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96" h="390">
                  <a:moveTo>
                    <a:pt x="847" y="0"/>
                  </a:moveTo>
                  <a:lnTo>
                    <a:pt x="958" y="4"/>
                  </a:lnTo>
                  <a:lnTo>
                    <a:pt x="1066" y="17"/>
                  </a:lnTo>
                  <a:lnTo>
                    <a:pt x="1170" y="40"/>
                  </a:lnTo>
                  <a:lnTo>
                    <a:pt x="1266" y="71"/>
                  </a:lnTo>
                  <a:lnTo>
                    <a:pt x="1358" y="107"/>
                  </a:lnTo>
                  <a:lnTo>
                    <a:pt x="1442" y="154"/>
                  </a:lnTo>
                  <a:lnTo>
                    <a:pt x="1519" y="204"/>
                  </a:lnTo>
                  <a:lnTo>
                    <a:pt x="1587" y="261"/>
                  </a:lnTo>
                  <a:lnTo>
                    <a:pt x="1646" y="323"/>
                  </a:lnTo>
                  <a:lnTo>
                    <a:pt x="1696" y="390"/>
                  </a:lnTo>
                  <a:lnTo>
                    <a:pt x="0" y="390"/>
                  </a:lnTo>
                  <a:lnTo>
                    <a:pt x="50" y="323"/>
                  </a:lnTo>
                  <a:lnTo>
                    <a:pt x="108" y="261"/>
                  </a:lnTo>
                  <a:lnTo>
                    <a:pt x="177" y="204"/>
                  </a:lnTo>
                  <a:lnTo>
                    <a:pt x="254" y="154"/>
                  </a:lnTo>
                  <a:lnTo>
                    <a:pt x="338" y="107"/>
                  </a:lnTo>
                  <a:lnTo>
                    <a:pt x="428" y="71"/>
                  </a:lnTo>
                  <a:lnTo>
                    <a:pt x="526" y="40"/>
                  </a:lnTo>
                  <a:lnTo>
                    <a:pt x="630" y="17"/>
                  </a:lnTo>
                  <a:lnTo>
                    <a:pt x="736" y="4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3E46B9-7F7C-4F88-A362-A6E28266D7E3}"/>
                </a:ext>
              </a:extLst>
            </p:cNvPr>
            <p:cNvSpPr txBox="1"/>
            <p:nvPr/>
          </p:nvSpPr>
          <p:spPr>
            <a:xfrm>
              <a:off x="9354510" y="567242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IN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0635A308-AD7C-428D-9168-878FAD6C9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9017" y="3779395"/>
              <a:ext cx="528572" cy="528486"/>
            </a:xfrm>
            <a:custGeom>
              <a:avLst/>
              <a:gdLst>
                <a:gd name="T0" fmla="*/ 2073 w 6292"/>
                <a:gd name="T1" fmla="*/ 5283 h 6291"/>
                <a:gd name="T2" fmla="*/ 2991 w 6292"/>
                <a:gd name="T3" fmla="*/ 5539 h 6291"/>
                <a:gd name="T4" fmla="*/ 3945 w 6292"/>
                <a:gd name="T5" fmla="*/ 5411 h 6291"/>
                <a:gd name="T6" fmla="*/ 4741 w 6292"/>
                <a:gd name="T7" fmla="*/ 4940 h 6291"/>
                <a:gd name="T8" fmla="*/ 3620 w 6292"/>
                <a:gd name="T9" fmla="*/ 4604 h 6291"/>
                <a:gd name="T10" fmla="*/ 2903 w 6292"/>
                <a:gd name="T11" fmla="*/ 4660 h 6291"/>
                <a:gd name="T12" fmla="*/ 2262 w 6292"/>
                <a:gd name="T13" fmla="*/ 4392 h 6291"/>
                <a:gd name="T14" fmla="*/ 2842 w 6292"/>
                <a:gd name="T15" fmla="*/ 2646 h 6291"/>
                <a:gd name="T16" fmla="*/ 2563 w 6292"/>
                <a:gd name="T17" fmla="*/ 3007 h 6291"/>
                <a:gd name="T18" fmla="*/ 2624 w 6292"/>
                <a:gd name="T19" fmla="*/ 3475 h 6291"/>
                <a:gd name="T20" fmla="*/ 2985 w 6292"/>
                <a:gd name="T21" fmla="*/ 3751 h 6291"/>
                <a:gd name="T22" fmla="*/ 3450 w 6292"/>
                <a:gd name="T23" fmla="*/ 3690 h 6291"/>
                <a:gd name="T24" fmla="*/ 3729 w 6292"/>
                <a:gd name="T25" fmla="*/ 3330 h 6291"/>
                <a:gd name="T26" fmla="*/ 3668 w 6292"/>
                <a:gd name="T27" fmla="*/ 2864 h 6291"/>
                <a:gd name="T28" fmla="*/ 3307 w 6292"/>
                <a:gd name="T29" fmla="*/ 2585 h 6291"/>
                <a:gd name="T30" fmla="*/ 1111 w 6292"/>
                <a:gd name="T31" fmla="*/ 1958 h 6291"/>
                <a:gd name="T32" fmla="*/ 802 w 6292"/>
                <a:gd name="T33" fmla="*/ 2843 h 6291"/>
                <a:gd name="T34" fmla="*/ 865 w 6292"/>
                <a:gd name="T35" fmla="*/ 3803 h 6291"/>
                <a:gd name="T36" fmla="*/ 1279 w 6292"/>
                <a:gd name="T37" fmla="*/ 4625 h 6291"/>
                <a:gd name="T38" fmla="*/ 1727 w 6292"/>
                <a:gd name="T39" fmla="*/ 3690 h 6291"/>
                <a:gd name="T40" fmla="*/ 1655 w 6292"/>
                <a:gd name="T41" fmla="*/ 2925 h 6291"/>
                <a:gd name="T42" fmla="*/ 1922 w 6292"/>
                <a:gd name="T43" fmla="*/ 2284 h 6291"/>
                <a:gd name="T44" fmla="*/ 4435 w 6292"/>
                <a:gd name="T45" fmla="*/ 2379 h 6291"/>
                <a:gd name="T46" fmla="*/ 4653 w 6292"/>
                <a:gd name="T47" fmla="*/ 3045 h 6291"/>
                <a:gd name="T48" fmla="*/ 4514 w 6292"/>
                <a:gd name="T49" fmla="*/ 3810 h 6291"/>
                <a:gd name="T50" fmla="*/ 5118 w 6292"/>
                <a:gd name="T51" fmla="*/ 4511 h 6291"/>
                <a:gd name="T52" fmla="*/ 5485 w 6292"/>
                <a:gd name="T53" fmla="*/ 3654 h 6291"/>
                <a:gd name="T54" fmla="*/ 5483 w 6292"/>
                <a:gd name="T55" fmla="*/ 2681 h 6291"/>
                <a:gd name="T56" fmla="*/ 5113 w 6292"/>
                <a:gd name="T57" fmla="*/ 1816 h 6291"/>
                <a:gd name="T58" fmla="*/ 2672 w 6292"/>
                <a:gd name="T59" fmla="*/ 841 h 6291"/>
                <a:gd name="T60" fmla="*/ 1813 w 6292"/>
                <a:gd name="T61" fmla="*/ 1208 h 6291"/>
                <a:gd name="T62" fmla="*/ 2504 w 6292"/>
                <a:gd name="T63" fmla="*/ 1801 h 6291"/>
                <a:gd name="T64" fmla="*/ 3283 w 6292"/>
                <a:gd name="T65" fmla="*/ 1664 h 6291"/>
                <a:gd name="T66" fmla="*/ 4010 w 6292"/>
                <a:gd name="T67" fmla="*/ 1929 h 6291"/>
                <a:gd name="T68" fmla="*/ 4225 w 6292"/>
                <a:gd name="T69" fmla="*/ 1045 h 6291"/>
                <a:gd name="T70" fmla="*/ 3321 w 6292"/>
                <a:gd name="T71" fmla="*/ 797 h 6291"/>
                <a:gd name="T72" fmla="*/ 3609 w 6292"/>
                <a:gd name="T73" fmla="*/ 317 h 6291"/>
                <a:gd name="T74" fmla="*/ 4305 w 6292"/>
                <a:gd name="T75" fmla="*/ 217 h 6291"/>
                <a:gd name="T76" fmla="*/ 5130 w 6292"/>
                <a:gd name="T77" fmla="*/ 700 h 6291"/>
                <a:gd name="T78" fmla="*/ 5397 w 6292"/>
                <a:gd name="T79" fmla="*/ 1347 h 6291"/>
                <a:gd name="T80" fmla="*/ 5794 w 6292"/>
                <a:gd name="T81" fmla="*/ 1994 h 6291"/>
                <a:gd name="T82" fmla="*/ 6010 w 6292"/>
                <a:gd name="T83" fmla="*/ 2725 h 6291"/>
                <a:gd name="T84" fmla="*/ 6288 w 6292"/>
                <a:gd name="T85" fmla="*/ 3360 h 6291"/>
                <a:gd name="T86" fmla="*/ 6078 w 6292"/>
                <a:gd name="T87" fmla="*/ 4293 h 6291"/>
                <a:gd name="T88" fmla="*/ 5567 w 6292"/>
                <a:gd name="T89" fmla="*/ 4757 h 6291"/>
                <a:gd name="T90" fmla="*/ 5063 w 6292"/>
                <a:gd name="T91" fmla="*/ 5335 h 6291"/>
                <a:gd name="T92" fmla="*/ 4426 w 6292"/>
                <a:gd name="T93" fmla="*/ 5762 h 6291"/>
                <a:gd name="T94" fmla="*/ 3897 w 6292"/>
                <a:gd name="T95" fmla="*/ 6201 h 6291"/>
                <a:gd name="T96" fmla="*/ 2943 w 6292"/>
                <a:gd name="T97" fmla="*/ 6287 h 6291"/>
                <a:gd name="T98" fmla="*/ 2345 w 6292"/>
                <a:gd name="T99" fmla="*/ 5940 h 6291"/>
                <a:gd name="T100" fmla="*/ 1645 w 6292"/>
                <a:gd name="T101" fmla="*/ 5629 h 6291"/>
                <a:gd name="T102" fmla="*/ 1053 w 6292"/>
                <a:gd name="T103" fmla="*/ 5146 h 6291"/>
                <a:gd name="T104" fmla="*/ 462 w 6292"/>
                <a:gd name="T105" fmla="*/ 4787 h 6291"/>
                <a:gd name="T106" fmla="*/ 92 w 6292"/>
                <a:gd name="T107" fmla="*/ 3906 h 6291"/>
                <a:gd name="T108" fmla="*/ 271 w 6292"/>
                <a:gd name="T109" fmla="*/ 3227 h 6291"/>
                <a:gd name="T110" fmla="*/ 321 w 6292"/>
                <a:gd name="T111" fmla="*/ 2625 h 6291"/>
                <a:gd name="T112" fmla="*/ 559 w 6292"/>
                <a:gd name="T113" fmla="*/ 1908 h 6291"/>
                <a:gd name="T114" fmla="*/ 973 w 6292"/>
                <a:gd name="T115" fmla="*/ 1280 h 6291"/>
                <a:gd name="T116" fmla="*/ 1250 w 6292"/>
                <a:gd name="T117" fmla="*/ 633 h 6291"/>
                <a:gd name="T118" fmla="*/ 2092 w 6292"/>
                <a:gd name="T119" fmla="*/ 179 h 6291"/>
                <a:gd name="T120" fmla="*/ 2786 w 6292"/>
                <a:gd name="T121" fmla="*/ 307 h 6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92" h="6291">
                  <a:moveTo>
                    <a:pt x="2170" y="4322"/>
                  </a:moveTo>
                  <a:lnTo>
                    <a:pt x="1561" y="4930"/>
                  </a:lnTo>
                  <a:lnTo>
                    <a:pt x="1679" y="5032"/>
                  </a:lnTo>
                  <a:lnTo>
                    <a:pt x="1805" y="5123"/>
                  </a:lnTo>
                  <a:lnTo>
                    <a:pt x="1935" y="5209"/>
                  </a:lnTo>
                  <a:lnTo>
                    <a:pt x="2073" y="5283"/>
                  </a:lnTo>
                  <a:lnTo>
                    <a:pt x="2214" y="5350"/>
                  </a:lnTo>
                  <a:lnTo>
                    <a:pt x="2361" y="5409"/>
                  </a:lnTo>
                  <a:lnTo>
                    <a:pt x="2513" y="5457"/>
                  </a:lnTo>
                  <a:lnTo>
                    <a:pt x="2668" y="5495"/>
                  </a:lnTo>
                  <a:lnTo>
                    <a:pt x="2828" y="5522"/>
                  </a:lnTo>
                  <a:lnTo>
                    <a:pt x="2991" y="5539"/>
                  </a:lnTo>
                  <a:lnTo>
                    <a:pt x="3157" y="5545"/>
                  </a:lnTo>
                  <a:lnTo>
                    <a:pt x="3321" y="5539"/>
                  </a:lnTo>
                  <a:lnTo>
                    <a:pt x="3483" y="5524"/>
                  </a:lnTo>
                  <a:lnTo>
                    <a:pt x="3641" y="5495"/>
                  </a:lnTo>
                  <a:lnTo>
                    <a:pt x="3796" y="5459"/>
                  </a:lnTo>
                  <a:lnTo>
                    <a:pt x="3945" y="5411"/>
                  </a:lnTo>
                  <a:lnTo>
                    <a:pt x="4092" y="5354"/>
                  </a:lnTo>
                  <a:lnTo>
                    <a:pt x="4233" y="5289"/>
                  </a:lnTo>
                  <a:lnTo>
                    <a:pt x="4368" y="5213"/>
                  </a:lnTo>
                  <a:lnTo>
                    <a:pt x="4498" y="5131"/>
                  </a:lnTo>
                  <a:lnTo>
                    <a:pt x="4622" y="5039"/>
                  </a:lnTo>
                  <a:lnTo>
                    <a:pt x="4741" y="4940"/>
                  </a:lnTo>
                  <a:lnTo>
                    <a:pt x="4122" y="4322"/>
                  </a:lnTo>
                  <a:lnTo>
                    <a:pt x="4031" y="4392"/>
                  </a:lnTo>
                  <a:lnTo>
                    <a:pt x="3935" y="4457"/>
                  </a:lnTo>
                  <a:lnTo>
                    <a:pt x="3834" y="4515"/>
                  </a:lnTo>
                  <a:lnTo>
                    <a:pt x="3729" y="4562"/>
                  </a:lnTo>
                  <a:lnTo>
                    <a:pt x="3620" y="4604"/>
                  </a:lnTo>
                  <a:lnTo>
                    <a:pt x="3506" y="4637"/>
                  </a:lnTo>
                  <a:lnTo>
                    <a:pt x="3389" y="4660"/>
                  </a:lnTo>
                  <a:lnTo>
                    <a:pt x="3269" y="4675"/>
                  </a:lnTo>
                  <a:lnTo>
                    <a:pt x="3147" y="4679"/>
                  </a:lnTo>
                  <a:lnTo>
                    <a:pt x="3023" y="4675"/>
                  </a:lnTo>
                  <a:lnTo>
                    <a:pt x="2903" y="4660"/>
                  </a:lnTo>
                  <a:lnTo>
                    <a:pt x="2786" y="4637"/>
                  </a:lnTo>
                  <a:lnTo>
                    <a:pt x="2674" y="4604"/>
                  </a:lnTo>
                  <a:lnTo>
                    <a:pt x="2563" y="4562"/>
                  </a:lnTo>
                  <a:lnTo>
                    <a:pt x="2458" y="4515"/>
                  </a:lnTo>
                  <a:lnTo>
                    <a:pt x="2357" y="4457"/>
                  </a:lnTo>
                  <a:lnTo>
                    <a:pt x="2262" y="4392"/>
                  </a:lnTo>
                  <a:lnTo>
                    <a:pt x="2170" y="4322"/>
                  </a:lnTo>
                  <a:close/>
                  <a:moveTo>
                    <a:pt x="3147" y="2564"/>
                  </a:moveTo>
                  <a:lnTo>
                    <a:pt x="3065" y="2570"/>
                  </a:lnTo>
                  <a:lnTo>
                    <a:pt x="2985" y="2585"/>
                  </a:lnTo>
                  <a:lnTo>
                    <a:pt x="2910" y="2612"/>
                  </a:lnTo>
                  <a:lnTo>
                    <a:pt x="2842" y="2646"/>
                  </a:lnTo>
                  <a:lnTo>
                    <a:pt x="2777" y="2690"/>
                  </a:lnTo>
                  <a:lnTo>
                    <a:pt x="2720" y="2742"/>
                  </a:lnTo>
                  <a:lnTo>
                    <a:pt x="2668" y="2799"/>
                  </a:lnTo>
                  <a:lnTo>
                    <a:pt x="2624" y="2864"/>
                  </a:lnTo>
                  <a:lnTo>
                    <a:pt x="2590" y="2933"/>
                  </a:lnTo>
                  <a:lnTo>
                    <a:pt x="2563" y="3007"/>
                  </a:lnTo>
                  <a:lnTo>
                    <a:pt x="2548" y="3087"/>
                  </a:lnTo>
                  <a:lnTo>
                    <a:pt x="2542" y="3169"/>
                  </a:lnTo>
                  <a:lnTo>
                    <a:pt x="2548" y="3251"/>
                  </a:lnTo>
                  <a:lnTo>
                    <a:pt x="2563" y="3330"/>
                  </a:lnTo>
                  <a:lnTo>
                    <a:pt x="2590" y="3404"/>
                  </a:lnTo>
                  <a:lnTo>
                    <a:pt x="2624" y="3475"/>
                  </a:lnTo>
                  <a:lnTo>
                    <a:pt x="2668" y="3538"/>
                  </a:lnTo>
                  <a:lnTo>
                    <a:pt x="2720" y="3597"/>
                  </a:lnTo>
                  <a:lnTo>
                    <a:pt x="2777" y="3646"/>
                  </a:lnTo>
                  <a:lnTo>
                    <a:pt x="2842" y="3690"/>
                  </a:lnTo>
                  <a:lnTo>
                    <a:pt x="2910" y="3726"/>
                  </a:lnTo>
                  <a:lnTo>
                    <a:pt x="2985" y="3751"/>
                  </a:lnTo>
                  <a:lnTo>
                    <a:pt x="3065" y="3768"/>
                  </a:lnTo>
                  <a:lnTo>
                    <a:pt x="3147" y="3772"/>
                  </a:lnTo>
                  <a:lnTo>
                    <a:pt x="3229" y="3768"/>
                  </a:lnTo>
                  <a:lnTo>
                    <a:pt x="3307" y="3751"/>
                  </a:lnTo>
                  <a:lnTo>
                    <a:pt x="3382" y="3726"/>
                  </a:lnTo>
                  <a:lnTo>
                    <a:pt x="3450" y="3690"/>
                  </a:lnTo>
                  <a:lnTo>
                    <a:pt x="3515" y="3646"/>
                  </a:lnTo>
                  <a:lnTo>
                    <a:pt x="3575" y="3597"/>
                  </a:lnTo>
                  <a:lnTo>
                    <a:pt x="3624" y="3538"/>
                  </a:lnTo>
                  <a:lnTo>
                    <a:pt x="3668" y="3475"/>
                  </a:lnTo>
                  <a:lnTo>
                    <a:pt x="3702" y="3404"/>
                  </a:lnTo>
                  <a:lnTo>
                    <a:pt x="3729" y="3330"/>
                  </a:lnTo>
                  <a:lnTo>
                    <a:pt x="3744" y="3251"/>
                  </a:lnTo>
                  <a:lnTo>
                    <a:pt x="3750" y="3169"/>
                  </a:lnTo>
                  <a:lnTo>
                    <a:pt x="3744" y="3087"/>
                  </a:lnTo>
                  <a:lnTo>
                    <a:pt x="3729" y="3007"/>
                  </a:lnTo>
                  <a:lnTo>
                    <a:pt x="3702" y="2933"/>
                  </a:lnTo>
                  <a:lnTo>
                    <a:pt x="3668" y="2864"/>
                  </a:lnTo>
                  <a:lnTo>
                    <a:pt x="3624" y="2799"/>
                  </a:lnTo>
                  <a:lnTo>
                    <a:pt x="3575" y="2742"/>
                  </a:lnTo>
                  <a:lnTo>
                    <a:pt x="3515" y="2690"/>
                  </a:lnTo>
                  <a:lnTo>
                    <a:pt x="3450" y="2646"/>
                  </a:lnTo>
                  <a:lnTo>
                    <a:pt x="3382" y="2612"/>
                  </a:lnTo>
                  <a:lnTo>
                    <a:pt x="3307" y="2585"/>
                  </a:lnTo>
                  <a:lnTo>
                    <a:pt x="3229" y="2570"/>
                  </a:lnTo>
                  <a:lnTo>
                    <a:pt x="3147" y="2564"/>
                  </a:lnTo>
                  <a:close/>
                  <a:moveTo>
                    <a:pt x="1386" y="1585"/>
                  </a:moveTo>
                  <a:lnTo>
                    <a:pt x="1286" y="1704"/>
                  </a:lnTo>
                  <a:lnTo>
                    <a:pt x="1195" y="1828"/>
                  </a:lnTo>
                  <a:lnTo>
                    <a:pt x="1111" y="1958"/>
                  </a:lnTo>
                  <a:lnTo>
                    <a:pt x="1036" y="2093"/>
                  </a:lnTo>
                  <a:lnTo>
                    <a:pt x="971" y="2234"/>
                  </a:lnTo>
                  <a:lnTo>
                    <a:pt x="914" y="2379"/>
                  </a:lnTo>
                  <a:lnTo>
                    <a:pt x="866" y="2530"/>
                  </a:lnTo>
                  <a:lnTo>
                    <a:pt x="828" y="2685"/>
                  </a:lnTo>
                  <a:lnTo>
                    <a:pt x="802" y="2843"/>
                  </a:lnTo>
                  <a:lnTo>
                    <a:pt x="784" y="3003"/>
                  </a:lnTo>
                  <a:lnTo>
                    <a:pt x="779" y="3169"/>
                  </a:lnTo>
                  <a:lnTo>
                    <a:pt x="784" y="3331"/>
                  </a:lnTo>
                  <a:lnTo>
                    <a:pt x="802" y="3492"/>
                  </a:lnTo>
                  <a:lnTo>
                    <a:pt x="828" y="3648"/>
                  </a:lnTo>
                  <a:lnTo>
                    <a:pt x="865" y="3803"/>
                  </a:lnTo>
                  <a:lnTo>
                    <a:pt x="912" y="3952"/>
                  </a:lnTo>
                  <a:lnTo>
                    <a:pt x="968" y="4097"/>
                  </a:lnTo>
                  <a:lnTo>
                    <a:pt x="1032" y="4236"/>
                  </a:lnTo>
                  <a:lnTo>
                    <a:pt x="1107" y="4371"/>
                  </a:lnTo>
                  <a:lnTo>
                    <a:pt x="1189" y="4501"/>
                  </a:lnTo>
                  <a:lnTo>
                    <a:pt x="1279" y="4625"/>
                  </a:lnTo>
                  <a:lnTo>
                    <a:pt x="1376" y="4742"/>
                  </a:lnTo>
                  <a:lnTo>
                    <a:pt x="1985" y="4135"/>
                  </a:lnTo>
                  <a:lnTo>
                    <a:pt x="1907" y="4032"/>
                  </a:lnTo>
                  <a:lnTo>
                    <a:pt x="1838" y="3925"/>
                  </a:lnTo>
                  <a:lnTo>
                    <a:pt x="1779" y="3810"/>
                  </a:lnTo>
                  <a:lnTo>
                    <a:pt x="1727" y="3690"/>
                  </a:lnTo>
                  <a:lnTo>
                    <a:pt x="1689" y="3566"/>
                  </a:lnTo>
                  <a:lnTo>
                    <a:pt x="1658" y="3438"/>
                  </a:lnTo>
                  <a:lnTo>
                    <a:pt x="1641" y="3305"/>
                  </a:lnTo>
                  <a:lnTo>
                    <a:pt x="1636" y="3169"/>
                  </a:lnTo>
                  <a:lnTo>
                    <a:pt x="1639" y="3045"/>
                  </a:lnTo>
                  <a:lnTo>
                    <a:pt x="1655" y="2925"/>
                  </a:lnTo>
                  <a:lnTo>
                    <a:pt x="1678" y="2809"/>
                  </a:lnTo>
                  <a:lnTo>
                    <a:pt x="1710" y="2696"/>
                  </a:lnTo>
                  <a:lnTo>
                    <a:pt x="1752" y="2585"/>
                  </a:lnTo>
                  <a:lnTo>
                    <a:pt x="1802" y="2480"/>
                  </a:lnTo>
                  <a:lnTo>
                    <a:pt x="1857" y="2379"/>
                  </a:lnTo>
                  <a:lnTo>
                    <a:pt x="1922" y="2284"/>
                  </a:lnTo>
                  <a:lnTo>
                    <a:pt x="1992" y="2192"/>
                  </a:lnTo>
                  <a:lnTo>
                    <a:pt x="1386" y="1585"/>
                  </a:lnTo>
                  <a:close/>
                  <a:moveTo>
                    <a:pt x="4920" y="1574"/>
                  </a:moveTo>
                  <a:lnTo>
                    <a:pt x="4300" y="2192"/>
                  </a:lnTo>
                  <a:lnTo>
                    <a:pt x="4370" y="2284"/>
                  </a:lnTo>
                  <a:lnTo>
                    <a:pt x="4435" y="2379"/>
                  </a:lnTo>
                  <a:lnTo>
                    <a:pt x="4491" y="2480"/>
                  </a:lnTo>
                  <a:lnTo>
                    <a:pt x="4540" y="2585"/>
                  </a:lnTo>
                  <a:lnTo>
                    <a:pt x="4582" y="2696"/>
                  </a:lnTo>
                  <a:lnTo>
                    <a:pt x="4615" y="2809"/>
                  </a:lnTo>
                  <a:lnTo>
                    <a:pt x="4638" y="2925"/>
                  </a:lnTo>
                  <a:lnTo>
                    <a:pt x="4653" y="3045"/>
                  </a:lnTo>
                  <a:lnTo>
                    <a:pt x="4657" y="3169"/>
                  </a:lnTo>
                  <a:lnTo>
                    <a:pt x="4651" y="3305"/>
                  </a:lnTo>
                  <a:lnTo>
                    <a:pt x="4634" y="3438"/>
                  </a:lnTo>
                  <a:lnTo>
                    <a:pt x="4605" y="3566"/>
                  </a:lnTo>
                  <a:lnTo>
                    <a:pt x="4565" y="3690"/>
                  </a:lnTo>
                  <a:lnTo>
                    <a:pt x="4514" y="3810"/>
                  </a:lnTo>
                  <a:lnTo>
                    <a:pt x="4454" y="3925"/>
                  </a:lnTo>
                  <a:lnTo>
                    <a:pt x="4386" y="4032"/>
                  </a:lnTo>
                  <a:lnTo>
                    <a:pt x="4309" y="4135"/>
                  </a:lnTo>
                  <a:lnTo>
                    <a:pt x="4928" y="4753"/>
                  </a:lnTo>
                  <a:lnTo>
                    <a:pt x="5027" y="4635"/>
                  </a:lnTo>
                  <a:lnTo>
                    <a:pt x="5118" y="4511"/>
                  </a:lnTo>
                  <a:lnTo>
                    <a:pt x="5202" y="4381"/>
                  </a:lnTo>
                  <a:lnTo>
                    <a:pt x="5277" y="4245"/>
                  </a:lnTo>
                  <a:lnTo>
                    <a:pt x="5342" y="4104"/>
                  </a:lnTo>
                  <a:lnTo>
                    <a:pt x="5399" y="3957"/>
                  </a:lnTo>
                  <a:lnTo>
                    <a:pt x="5447" y="3808"/>
                  </a:lnTo>
                  <a:lnTo>
                    <a:pt x="5485" y="3654"/>
                  </a:lnTo>
                  <a:lnTo>
                    <a:pt x="5512" y="3496"/>
                  </a:lnTo>
                  <a:lnTo>
                    <a:pt x="5529" y="3333"/>
                  </a:lnTo>
                  <a:lnTo>
                    <a:pt x="5535" y="3169"/>
                  </a:lnTo>
                  <a:lnTo>
                    <a:pt x="5529" y="3003"/>
                  </a:lnTo>
                  <a:lnTo>
                    <a:pt x="5512" y="2839"/>
                  </a:lnTo>
                  <a:lnTo>
                    <a:pt x="5483" y="2681"/>
                  </a:lnTo>
                  <a:lnTo>
                    <a:pt x="5445" y="2524"/>
                  </a:lnTo>
                  <a:lnTo>
                    <a:pt x="5397" y="2374"/>
                  </a:lnTo>
                  <a:lnTo>
                    <a:pt x="5340" y="2227"/>
                  </a:lnTo>
                  <a:lnTo>
                    <a:pt x="5273" y="2084"/>
                  </a:lnTo>
                  <a:lnTo>
                    <a:pt x="5197" y="1948"/>
                  </a:lnTo>
                  <a:lnTo>
                    <a:pt x="5113" y="1816"/>
                  </a:lnTo>
                  <a:lnTo>
                    <a:pt x="5019" y="1692"/>
                  </a:lnTo>
                  <a:lnTo>
                    <a:pt x="4920" y="1574"/>
                  </a:lnTo>
                  <a:close/>
                  <a:moveTo>
                    <a:pt x="3157" y="792"/>
                  </a:moveTo>
                  <a:lnTo>
                    <a:pt x="2992" y="797"/>
                  </a:lnTo>
                  <a:lnTo>
                    <a:pt x="2830" y="815"/>
                  </a:lnTo>
                  <a:lnTo>
                    <a:pt x="2672" y="841"/>
                  </a:lnTo>
                  <a:lnTo>
                    <a:pt x="2517" y="879"/>
                  </a:lnTo>
                  <a:lnTo>
                    <a:pt x="2366" y="927"/>
                  </a:lnTo>
                  <a:lnTo>
                    <a:pt x="2221" y="983"/>
                  </a:lnTo>
                  <a:lnTo>
                    <a:pt x="2080" y="1049"/>
                  </a:lnTo>
                  <a:lnTo>
                    <a:pt x="1945" y="1124"/>
                  </a:lnTo>
                  <a:lnTo>
                    <a:pt x="1813" y="1208"/>
                  </a:lnTo>
                  <a:lnTo>
                    <a:pt x="1689" y="1299"/>
                  </a:lnTo>
                  <a:lnTo>
                    <a:pt x="1573" y="1398"/>
                  </a:lnTo>
                  <a:lnTo>
                    <a:pt x="2181" y="2007"/>
                  </a:lnTo>
                  <a:lnTo>
                    <a:pt x="2283" y="1929"/>
                  </a:lnTo>
                  <a:lnTo>
                    <a:pt x="2389" y="1860"/>
                  </a:lnTo>
                  <a:lnTo>
                    <a:pt x="2504" y="1801"/>
                  </a:lnTo>
                  <a:lnTo>
                    <a:pt x="2624" y="1750"/>
                  </a:lnTo>
                  <a:lnTo>
                    <a:pt x="2748" y="1711"/>
                  </a:lnTo>
                  <a:lnTo>
                    <a:pt x="2878" y="1681"/>
                  </a:lnTo>
                  <a:lnTo>
                    <a:pt x="3010" y="1664"/>
                  </a:lnTo>
                  <a:lnTo>
                    <a:pt x="3147" y="1658"/>
                  </a:lnTo>
                  <a:lnTo>
                    <a:pt x="3283" y="1664"/>
                  </a:lnTo>
                  <a:lnTo>
                    <a:pt x="3414" y="1681"/>
                  </a:lnTo>
                  <a:lnTo>
                    <a:pt x="3544" y="1711"/>
                  </a:lnTo>
                  <a:lnTo>
                    <a:pt x="3668" y="1750"/>
                  </a:lnTo>
                  <a:lnTo>
                    <a:pt x="3788" y="1801"/>
                  </a:lnTo>
                  <a:lnTo>
                    <a:pt x="3903" y="1860"/>
                  </a:lnTo>
                  <a:lnTo>
                    <a:pt x="4010" y="1929"/>
                  </a:lnTo>
                  <a:lnTo>
                    <a:pt x="4113" y="2007"/>
                  </a:lnTo>
                  <a:lnTo>
                    <a:pt x="4731" y="1387"/>
                  </a:lnTo>
                  <a:lnTo>
                    <a:pt x="4613" y="1290"/>
                  </a:lnTo>
                  <a:lnTo>
                    <a:pt x="4489" y="1200"/>
                  </a:lnTo>
                  <a:lnTo>
                    <a:pt x="4359" y="1118"/>
                  </a:lnTo>
                  <a:lnTo>
                    <a:pt x="4225" y="1045"/>
                  </a:lnTo>
                  <a:lnTo>
                    <a:pt x="4084" y="981"/>
                  </a:lnTo>
                  <a:lnTo>
                    <a:pt x="3939" y="923"/>
                  </a:lnTo>
                  <a:lnTo>
                    <a:pt x="3790" y="878"/>
                  </a:lnTo>
                  <a:lnTo>
                    <a:pt x="3638" y="841"/>
                  </a:lnTo>
                  <a:lnTo>
                    <a:pt x="3481" y="815"/>
                  </a:lnTo>
                  <a:lnTo>
                    <a:pt x="3321" y="797"/>
                  </a:lnTo>
                  <a:lnTo>
                    <a:pt x="3157" y="792"/>
                  </a:lnTo>
                  <a:close/>
                  <a:moveTo>
                    <a:pt x="3008" y="0"/>
                  </a:moveTo>
                  <a:lnTo>
                    <a:pt x="3305" y="0"/>
                  </a:lnTo>
                  <a:lnTo>
                    <a:pt x="3305" y="286"/>
                  </a:lnTo>
                  <a:lnTo>
                    <a:pt x="3458" y="297"/>
                  </a:lnTo>
                  <a:lnTo>
                    <a:pt x="3609" y="317"/>
                  </a:lnTo>
                  <a:lnTo>
                    <a:pt x="3668" y="42"/>
                  </a:lnTo>
                  <a:lnTo>
                    <a:pt x="3958" y="103"/>
                  </a:lnTo>
                  <a:lnTo>
                    <a:pt x="3899" y="380"/>
                  </a:lnTo>
                  <a:lnTo>
                    <a:pt x="4046" y="422"/>
                  </a:lnTo>
                  <a:lnTo>
                    <a:pt x="4191" y="473"/>
                  </a:lnTo>
                  <a:lnTo>
                    <a:pt x="4305" y="217"/>
                  </a:lnTo>
                  <a:lnTo>
                    <a:pt x="4576" y="339"/>
                  </a:lnTo>
                  <a:lnTo>
                    <a:pt x="4462" y="593"/>
                  </a:lnTo>
                  <a:lnTo>
                    <a:pt x="4597" y="668"/>
                  </a:lnTo>
                  <a:lnTo>
                    <a:pt x="4727" y="748"/>
                  </a:lnTo>
                  <a:lnTo>
                    <a:pt x="4891" y="525"/>
                  </a:lnTo>
                  <a:lnTo>
                    <a:pt x="5130" y="700"/>
                  </a:lnTo>
                  <a:lnTo>
                    <a:pt x="4968" y="921"/>
                  </a:lnTo>
                  <a:lnTo>
                    <a:pt x="5086" y="1021"/>
                  </a:lnTo>
                  <a:lnTo>
                    <a:pt x="5197" y="1128"/>
                  </a:lnTo>
                  <a:lnTo>
                    <a:pt x="5399" y="946"/>
                  </a:lnTo>
                  <a:lnTo>
                    <a:pt x="5598" y="1168"/>
                  </a:lnTo>
                  <a:lnTo>
                    <a:pt x="5397" y="1347"/>
                  </a:lnTo>
                  <a:lnTo>
                    <a:pt x="5491" y="1469"/>
                  </a:lnTo>
                  <a:lnTo>
                    <a:pt x="5578" y="1597"/>
                  </a:lnTo>
                  <a:lnTo>
                    <a:pt x="5809" y="1465"/>
                  </a:lnTo>
                  <a:lnTo>
                    <a:pt x="5956" y="1723"/>
                  </a:lnTo>
                  <a:lnTo>
                    <a:pt x="5727" y="1855"/>
                  </a:lnTo>
                  <a:lnTo>
                    <a:pt x="5794" y="1994"/>
                  </a:lnTo>
                  <a:lnTo>
                    <a:pt x="5853" y="2137"/>
                  </a:lnTo>
                  <a:lnTo>
                    <a:pt x="6101" y="2059"/>
                  </a:lnTo>
                  <a:lnTo>
                    <a:pt x="6191" y="2341"/>
                  </a:lnTo>
                  <a:lnTo>
                    <a:pt x="5945" y="2419"/>
                  </a:lnTo>
                  <a:lnTo>
                    <a:pt x="5981" y="2570"/>
                  </a:lnTo>
                  <a:lnTo>
                    <a:pt x="6010" y="2725"/>
                  </a:lnTo>
                  <a:lnTo>
                    <a:pt x="6264" y="2698"/>
                  </a:lnTo>
                  <a:lnTo>
                    <a:pt x="6292" y="2996"/>
                  </a:lnTo>
                  <a:lnTo>
                    <a:pt x="6040" y="3020"/>
                  </a:lnTo>
                  <a:lnTo>
                    <a:pt x="6044" y="3169"/>
                  </a:lnTo>
                  <a:lnTo>
                    <a:pt x="6038" y="3331"/>
                  </a:lnTo>
                  <a:lnTo>
                    <a:pt x="6288" y="3360"/>
                  </a:lnTo>
                  <a:lnTo>
                    <a:pt x="6254" y="3654"/>
                  </a:lnTo>
                  <a:lnTo>
                    <a:pt x="6008" y="3627"/>
                  </a:lnTo>
                  <a:lnTo>
                    <a:pt x="5977" y="3782"/>
                  </a:lnTo>
                  <a:lnTo>
                    <a:pt x="5941" y="3933"/>
                  </a:lnTo>
                  <a:lnTo>
                    <a:pt x="6174" y="4011"/>
                  </a:lnTo>
                  <a:lnTo>
                    <a:pt x="6078" y="4293"/>
                  </a:lnTo>
                  <a:lnTo>
                    <a:pt x="5848" y="4215"/>
                  </a:lnTo>
                  <a:lnTo>
                    <a:pt x="5786" y="4360"/>
                  </a:lnTo>
                  <a:lnTo>
                    <a:pt x="5718" y="4501"/>
                  </a:lnTo>
                  <a:lnTo>
                    <a:pt x="5926" y="4623"/>
                  </a:lnTo>
                  <a:lnTo>
                    <a:pt x="5775" y="4879"/>
                  </a:lnTo>
                  <a:lnTo>
                    <a:pt x="5567" y="4757"/>
                  </a:lnTo>
                  <a:lnTo>
                    <a:pt x="5477" y="4887"/>
                  </a:lnTo>
                  <a:lnTo>
                    <a:pt x="5380" y="5009"/>
                  </a:lnTo>
                  <a:lnTo>
                    <a:pt x="5556" y="5171"/>
                  </a:lnTo>
                  <a:lnTo>
                    <a:pt x="5355" y="5390"/>
                  </a:lnTo>
                  <a:lnTo>
                    <a:pt x="5180" y="5228"/>
                  </a:lnTo>
                  <a:lnTo>
                    <a:pt x="5063" y="5335"/>
                  </a:lnTo>
                  <a:lnTo>
                    <a:pt x="4943" y="5436"/>
                  </a:lnTo>
                  <a:lnTo>
                    <a:pt x="5080" y="5629"/>
                  </a:lnTo>
                  <a:lnTo>
                    <a:pt x="4838" y="5801"/>
                  </a:lnTo>
                  <a:lnTo>
                    <a:pt x="4701" y="5608"/>
                  </a:lnTo>
                  <a:lnTo>
                    <a:pt x="4565" y="5688"/>
                  </a:lnTo>
                  <a:lnTo>
                    <a:pt x="4426" y="5762"/>
                  </a:lnTo>
                  <a:lnTo>
                    <a:pt x="4517" y="5978"/>
                  </a:lnTo>
                  <a:lnTo>
                    <a:pt x="4244" y="6096"/>
                  </a:lnTo>
                  <a:lnTo>
                    <a:pt x="4151" y="5879"/>
                  </a:lnTo>
                  <a:lnTo>
                    <a:pt x="4002" y="5928"/>
                  </a:lnTo>
                  <a:lnTo>
                    <a:pt x="3849" y="5970"/>
                  </a:lnTo>
                  <a:lnTo>
                    <a:pt x="3897" y="6201"/>
                  </a:lnTo>
                  <a:lnTo>
                    <a:pt x="3605" y="6260"/>
                  </a:lnTo>
                  <a:lnTo>
                    <a:pt x="3557" y="6028"/>
                  </a:lnTo>
                  <a:lnTo>
                    <a:pt x="3403" y="6045"/>
                  </a:lnTo>
                  <a:lnTo>
                    <a:pt x="3244" y="6052"/>
                  </a:lnTo>
                  <a:lnTo>
                    <a:pt x="3241" y="6291"/>
                  </a:lnTo>
                  <a:lnTo>
                    <a:pt x="2943" y="6287"/>
                  </a:lnTo>
                  <a:lnTo>
                    <a:pt x="2947" y="6047"/>
                  </a:lnTo>
                  <a:lnTo>
                    <a:pt x="2790" y="6031"/>
                  </a:lnTo>
                  <a:lnTo>
                    <a:pt x="2636" y="6007"/>
                  </a:lnTo>
                  <a:lnTo>
                    <a:pt x="2582" y="6241"/>
                  </a:lnTo>
                  <a:lnTo>
                    <a:pt x="2292" y="6175"/>
                  </a:lnTo>
                  <a:lnTo>
                    <a:pt x="2345" y="5940"/>
                  </a:lnTo>
                  <a:lnTo>
                    <a:pt x="2197" y="5890"/>
                  </a:lnTo>
                  <a:lnTo>
                    <a:pt x="2050" y="5835"/>
                  </a:lnTo>
                  <a:lnTo>
                    <a:pt x="1949" y="6054"/>
                  </a:lnTo>
                  <a:lnTo>
                    <a:pt x="1678" y="5930"/>
                  </a:lnTo>
                  <a:lnTo>
                    <a:pt x="1781" y="5707"/>
                  </a:lnTo>
                  <a:lnTo>
                    <a:pt x="1645" y="5629"/>
                  </a:lnTo>
                  <a:lnTo>
                    <a:pt x="1515" y="5543"/>
                  </a:lnTo>
                  <a:lnTo>
                    <a:pt x="1366" y="5740"/>
                  </a:lnTo>
                  <a:lnTo>
                    <a:pt x="1128" y="5562"/>
                  </a:lnTo>
                  <a:lnTo>
                    <a:pt x="1281" y="5362"/>
                  </a:lnTo>
                  <a:lnTo>
                    <a:pt x="1164" y="5257"/>
                  </a:lnTo>
                  <a:lnTo>
                    <a:pt x="1053" y="5146"/>
                  </a:lnTo>
                  <a:lnTo>
                    <a:pt x="863" y="5312"/>
                  </a:lnTo>
                  <a:lnTo>
                    <a:pt x="668" y="5087"/>
                  </a:lnTo>
                  <a:lnTo>
                    <a:pt x="861" y="4919"/>
                  </a:lnTo>
                  <a:lnTo>
                    <a:pt x="771" y="4793"/>
                  </a:lnTo>
                  <a:lnTo>
                    <a:pt x="685" y="4663"/>
                  </a:lnTo>
                  <a:lnTo>
                    <a:pt x="462" y="4787"/>
                  </a:lnTo>
                  <a:lnTo>
                    <a:pt x="317" y="4526"/>
                  </a:lnTo>
                  <a:lnTo>
                    <a:pt x="546" y="4400"/>
                  </a:lnTo>
                  <a:lnTo>
                    <a:pt x="483" y="4259"/>
                  </a:lnTo>
                  <a:lnTo>
                    <a:pt x="429" y="4114"/>
                  </a:lnTo>
                  <a:lnTo>
                    <a:pt x="177" y="4190"/>
                  </a:lnTo>
                  <a:lnTo>
                    <a:pt x="92" y="3906"/>
                  </a:lnTo>
                  <a:lnTo>
                    <a:pt x="345" y="3828"/>
                  </a:lnTo>
                  <a:lnTo>
                    <a:pt x="315" y="3677"/>
                  </a:lnTo>
                  <a:lnTo>
                    <a:pt x="292" y="3524"/>
                  </a:lnTo>
                  <a:lnTo>
                    <a:pt x="25" y="3547"/>
                  </a:lnTo>
                  <a:lnTo>
                    <a:pt x="0" y="3249"/>
                  </a:lnTo>
                  <a:lnTo>
                    <a:pt x="271" y="3227"/>
                  </a:lnTo>
                  <a:lnTo>
                    <a:pt x="269" y="3169"/>
                  </a:lnTo>
                  <a:lnTo>
                    <a:pt x="273" y="3043"/>
                  </a:lnTo>
                  <a:lnTo>
                    <a:pt x="281" y="2919"/>
                  </a:lnTo>
                  <a:lnTo>
                    <a:pt x="10" y="2885"/>
                  </a:lnTo>
                  <a:lnTo>
                    <a:pt x="48" y="2591"/>
                  </a:lnTo>
                  <a:lnTo>
                    <a:pt x="321" y="2625"/>
                  </a:lnTo>
                  <a:lnTo>
                    <a:pt x="355" y="2475"/>
                  </a:lnTo>
                  <a:lnTo>
                    <a:pt x="395" y="2328"/>
                  </a:lnTo>
                  <a:lnTo>
                    <a:pt x="134" y="2236"/>
                  </a:lnTo>
                  <a:lnTo>
                    <a:pt x="231" y="1956"/>
                  </a:lnTo>
                  <a:lnTo>
                    <a:pt x="496" y="2047"/>
                  </a:lnTo>
                  <a:lnTo>
                    <a:pt x="559" y="1908"/>
                  </a:lnTo>
                  <a:lnTo>
                    <a:pt x="630" y="1772"/>
                  </a:lnTo>
                  <a:lnTo>
                    <a:pt x="389" y="1627"/>
                  </a:lnTo>
                  <a:lnTo>
                    <a:pt x="544" y="1374"/>
                  </a:lnTo>
                  <a:lnTo>
                    <a:pt x="786" y="1521"/>
                  </a:lnTo>
                  <a:lnTo>
                    <a:pt x="878" y="1398"/>
                  </a:lnTo>
                  <a:lnTo>
                    <a:pt x="973" y="1280"/>
                  </a:lnTo>
                  <a:lnTo>
                    <a:pt x="767" y="1086"/>
                  </a:lnTo>
                  <a:lnTo>
                    <a:pt x="971" y="868"/>
                  </a:lnTo>
                  <a:lnTo>
                    <a:pt x="1179" y="1066"/>
                  </a:lnTo>
                  <a:lnTo>
                    <a:pt x="1294" y="963"/>
                  </a:lnTo>
                  <a:lnTo>
                    <a:pt x="1412" y="868"/>
                  </a:lnTo>
                  <a:lnTo>
                    <a:pt x="1250" y="633"/>
                  </a:lnTo>
                  <a:lnTo>
                    <a:pt x="1496" y="465"/>
                  </a:lnTo>
                  <a:lnTo>
                    <a:pt x="1658" y="700"/>
                  </a:lnTo>
                  <a:lnTo>
                    <a:pt x="1790" y="626"/>
                  </a:lnTo>
                  <a:lnTo>
                    <a:pt x="1926" y="557"/>
                  </a:lnTo>
                  <a:lnTo>
                    <a:pt x="1817" y="292"/>
                  </a:lnTo>
                  <a:lnTo>
                    <a:pt x="2092" y="179"/>
                  </a:lnTo>
                  <a:lnTo>
                    <a:pt x="2202" y="444"/>
                  </a:lnTo>
                  <a:lnTo>
                    <a:pt x="2345" y="399"/>
                  </a:lnTo>
                  <a:lnTo>
                    <a:pt x="2494" y="359"/>
                  </a:lnTo>
                  <a:lnTo>
                    <a:pt x="2441" y="78"/>
                  </a:lnTo>
                  <a:lnTo>
                    <a:pt x="2735" y="25"/>
                  </a:lnTo>
                  <a:lnTo>
                    <a:pt x="2786" y="307"/>
                  </a:lnTo>
                  <a:lnTo>
                    <a:pt x="2897" y="294"/>
                  </a:lnTo>
                  <a:lnTo>
                    <a:pt x="3008" y="286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FB8FC0A3-2576-4817-8607-3D80297E5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4273" y="3237692"/>
              <a:ext cx="509795" cy="509794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1C0D6D7-D175-4791-B07A-6B95A0986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37545" y="4738939"/>
              <a:ext cx="245758" cy="245757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D439FC70-AD1D-4DDD-9F7E-962B803303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5871" y="4439377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53B2DA-0FB4-4363-9A72-A8CBF9364479}"/>
                </a:ext>
              </a:extLst>
            </p:cNvPr>
            <p:cNvGrpSpPr/>
            <p:nvPr/>
          </p:nvGrpSpPr>
          <p:grpSpPr>
            <a:xfrm>
              <a:off x="8520145" y="3955166"/>
              <a:ext cx="489911" cy="489517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99697851-605F-43A1-B9B7-9DC33E35B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29">
                <a:extLst>
                  <a:ext uri="{FF2B5EF4-FFF2-40B4-BE49-F238E27FC236}">
                    <a16:creationId xmlns:a16="http://schemas.microsoft.com/office/drawing/2014/main" id="{6D8CD744-0F4B-48FE-8475-586A6C951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2EE4B9BA-676D-4273-8A77-77C9F4E59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31">
                <a:extLst>
                  <a:ext uri="{FF2B5EF4-FFF2-40B4-BE49-F238E27FC236}">
                    <a16:creationId xmlns:a16="http://schemas.microsoft.com/office/drawing/2014/main" id="{8D75744E-846F-46B1-8A5E-4864EE659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78365414-777D-4816-8FCD-8DEE91287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D6C0482C-6673-4F78-87D1-11E6A9D07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4D89EDD7-F93B-400B-ADD7-AD48CF957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147A2196-0E38-4F69-B35A-E32F2A57D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46A978DC-4BA5-449D-A698-D18B943A3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FBBDBCC6-3D8C-4BA2-9C91-5BBB4D3CD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2C9E2ED2-E0B1-4286-AE45-E1601C3A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E1556BA5-CAC9-4FE6-892F-0C380FC9F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712AB4D4-0499-4699-8AED-6B52C394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41">
                <a:extLst>
                  <a:ext uri="{FF2B5EF4-FFF2-40B4-BE49-F238E27FC236}">
                    <a16:creationId xmlns:a16="http://schemas.microsoft.com/office/drawing/2014/main" id="{DDEA82B8-E8A6-4414-BF5D-E06DFECB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42">
                <a:extLst>
                  <a:ext uri="{FF2B5EF4-FFF2-40B4-BE49-F238E27FC236}">
                    <a16:creationId xmlns:a16="http://schemas.microsoft.com/office/drawing/2014/main" id="{A8F2942E-3B07-45A6-8EC8-E1E019904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43">
                <a:extLst>
                  <a:ext uri="{FF2B5EF4-FFF2-40B4-BE49-F238E27FC236}">
                    <a16:creationId xmlns:a16="http://schemas.microsoft.com/office/drawing/2014/main" id="{CA2914D0-047A-4585-B960-F8B2A91E1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44">
                <a:extLst>
                  <a:ext uri="{FF2B5EF4-FFF2-40B4-BE49-F238E27FC236}">
                    <a16:creationId xmlns:a16="http://schemas.microsoft.com/office/drawing/2014/main" id="{D67510E1-E1FA-4A73-9E4B-BB6DB8A48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45">
                <a:extLst>
                  <a:ext uri="{FF2B5EF4-FFF2-40B4-BE49-F238E27FC236}">
                    <a16:creationId xmlns:a16="http://schemas.microsoft.com/office/drawing/2014/main" id="{86C863CF-12D8-4375-94F6-107C8166D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46">
                <a:extLst>
                  <a:ext uri="{FF2B5EF4-FFF2-40B4-BE49-F238E27FC236}">
                    <a16:creationId xmlns:a16="http://schemas.microsoft.com/office/drawing/2014/main" id="{224D63D7-0771-465B-B667-C4304D69F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Freeform 47">
                <a:extLst>
                  <a:ext uri="{FF2B5EF4-FFF2-40B4-BE49-F238E27FC236}">
                    <a16:creationId xmlns:a16="http://schemas.microsoft.com/office/drawing/2014/main" id="{704EFB0C-639D-44D1-AE19-85C67A975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Freeform 48">
                <a:extLst>
                  <a:ext uri="{FF2B5EF4-FFF2-40B4-BE49-F238E27FC236}">
                    <a16:creationId xmlns:a16="http://schemas.microsoft.com/office/drawing/2014/main" id="{3E688579-B8FC-43FD-8724-C1121D208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49">
                <a:extLst>
                  <a:ext uri="{FF2B5EF4-FFF2-40B4-BE49-F238E27FC236}">
                    <a16:creationId xmlns:a16="http://schemas.microsoft.com/office/drawing/2014/main" id="{56ED947C-D288-435D-ACCE-F088C5981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50">
                <a:extLst>
                  <a:ext uri="{FF2B5EF4-FFF2-40B4-BE49-F238E27FC236}">
                    <a16:creationId xmlns:a16="http://schemas.microsoft.com/office/drawing/2014/main" id="{AA06163A-810B-470D-B210-A794B1FA2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51">
                <a:extLst>
                  <a:ext uri="{FF2B5EF4-FFF2-40B4-BE49-F238E27FC236}">
                    <a16:creationId xmlns:a16="http://schemas.microsoft.com/office/drawing/2014/main" id="{06EED196-78CD-465F-BC93-79E16F603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Freeform 52">
                <a:extLst>
                  <a:ext uri="{FF2B5EF4-FFF2-40B4-BE49-F238E27FC236}">
                    <a16:creationId xmlns:a16="http://schemas.microsoft.com/office/drawing/2014/main" id="{15ABC54B-0E3F-471B-AEEA-4F76100EB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Freeform 53">
                <a:extLst>
                  <a:ext uri="{FF2B5EF4-FFF2-40B4-BE49-F238E27FC236}">
                    <a16:creationId xmlns:a16="http://schemas.microsoft.com/office/drawing/2014/main" id="{9613D08A-0075-4BCA-8B16-FC610094B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Freeform 54">
                <a:extLst>
                  <a:ext uri="{FF2B5EF4-FFF2-40B4-BE49-F238E27FC236}">
                    <a16:creationId xmlns:a16="http://schemas.microsoft.com/office/drawing/2014/main" id="{DA845573-3941-4C71-A250-B4F321000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55">
                <a:extLst>
                  <a:ext uri="{FF2B5EF4-FFF2-40B4-BE49-F238E27FC236}">
                    <a16:creationId xmlns:a16="http://schemas.microsoft.com/office/drawing/2014/main" id="{4F4BB314-2B19-4E80-A3EF-1B23A850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56">
                <a:extLst>
                  <a:ext uri="{FF2B5EF4-FFF2-40B4-BE49-F238E27FC236}">
                    <a16:creationId xmlns:a16="http://schemas.microsoft.com/office/drawing/2014/main" id="{77DECDBE-F5CD-4A57-96C9-A878637EF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57">
                <a:extLst>
                  <a:ext uri="{FF2B5EF4-FFF2-40B4-BE49-F238E27FC236}">
                    <a16:creationId xmlns:a16="http://schemas.microsoft.com/office/drawing/2014/main" id="{C38C0419-9E1F-492E-A15F-603262A2C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8">
                <a:extLst>
                  <a:ext uri="{FF2B5EF4-FFF2-40B4-BE49-F238E27FC236}">
                    <a16:creationId xmlns:a16="http://schemas.microsoft.com/office/drawing/2014/main" id="{92579530-E5AE-4FA6-B58A-21C71DB23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Freeform 59">
                <a:extLst>
                  <a:ext uri="{FF2B5EF4-FFF2-40B4-BE49-F238E27FC236}">
                    <a16:creationId xmlns:a16="http://schemas.microsoft.com/office/drawing/2014/main" id="{7DB32127-261A-4B7E-97BF-D80AFC6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2B4AF3F2-4423-4B6F-947B-75069AB04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61">
                <a:extLst>
                  <a:ext uri="{FF2B5EF4-FFF2-40B4-BE49-F238E27FC236}">
                    <a16:creationId xmlns:a16="http://schemas.microsoft.com/office/drawing/2014/main" id="{DC85B36B-FDAD-47B5-A781-7CF8A4B88F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62">
                <a:extLst>
                  <a:ext uri="{FF2B5EF4-FFF2-40B4-BE49-F238E27FC236}">
                    <a16:creationId xmlns:a16="http://schemas.microsoft.com/office/drawing/2014/main" id="{A3434817-75B6-4FE9-9627-15BE45C7C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935BB7A3-DC99-4C45-972E-1C41ECCB0B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0040" y="4487092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6185F8-065A-46B1-9C76-B4E359201529}"/>
                </a:ext>
              </a:extLst>
            </p:cNvPr>
            <p:cNvGrpSpPr/>
            <p:nvPr/>
          </p:nvGrpSpPr>
          <p:grpSpPr>
            <a:xfrm>
              <a:off x="8856254" y="2989409"/>
              <a:ext cx="432963" cy="432614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Freeform 28">
                <a:extLst>
                  <a:ext uri="{FF2B5EF4-FFF2-40B4-BE49-F238E27FC236}">
                    <a16:creationId xmlns:a16="http://schemas.microsoft.com/office/drawing/2014/main" id="{38C8419C-F8B5-4F65-BA3E-64C8F6D49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29">
                <a:extLst>
                  <a:ext uri="{FF2B5EF4-FFF2-40B4-BE49-F238E27FC236}">
                    <a16:creationId xmlns:a16="http://schemas.microsoft.com/office/drawing/2014/main" id="{DBF95009-3FF1-4CFB-87FA-5E24E242D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Freeform 30">
                <a:extLst>
                  <a:ext uri="{FF2B5EF4-FFF2-40B4-BE49-F238E27FC236}">
                    <a16:creationId xmlns:a16="http://schemas.microsoft.com/office/drawing/2014/main" id="{84A1735A-52CD-4CCA-8C28-1F2545864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Freeform 31">
                <a:extLst>
                  <a:ext uri="{FF2B5EF4-FFF2-40B4-BE49-F238E27FC236}">
                    <a16:creationId xmlns:a16="http://schemas.microsoft.com/office/drawing/2014/main" id="{FD415795-1C5E-494C-BBB5-1F7DB0FB9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192CBB79-E467-4345-BCDD-7B5D7D8E9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7960FA6D-79E7-4A5B-81AE-53240A81D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5CB96B38-746E-4B3E-AA86-ECE3CD00E7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35">
                <a:extLst>
                  <a:ext uri="{FF2B5EF4-FFF2-40B4-BE49-F238E27FC236}">
                    <a16:creationId xmlns:a16="http://schemas.microsoft.com/office/drawing/2014/main" id="{DFE0BFCE-0DE8-4E84-A265-EF9EE2E6F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36">
                <a:extLst>
                  <a:ext uri="{FF2B5EF4-FFF2-40B4-BE49-F238E27FC236}">
                    <a16:creationId xmlns:a16="http://schemas.microsoft.com/office/drawing/2014/main" id="{36ABC882-2CE0-476F-8876-659E62881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3530D718-580F-483B-A8C2-D5D36A729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FE6E3C88-0BBA-4DB7-935C-58E89AD63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7C5AD781-ACED-4085-B122-917C0848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490DA0B4-AD18-4CD8-8F04-FABB31C8E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Freeform 41">
                <a:extLst>
                  <a:ext uri="{FF2B5EF4-FFF2-40B4-BE49-F238E27FC236}">
                    <a16:creationId xmlns:a16="http://schemas.microsoft.com/office/drawing/2014/main" id="{D2326706-E07D-49FB-A916-5C41BBEEB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Freeform 42">
                <a:extLst>
                  <a:ext uri="{FF2B5EF4-FFF2-40B4-BE49-F238E27FC236}">
                    <a16:creationId xmlns:a16="http://schemas.microsoft.com/office/drawing/2014/main" id="{91D25D4B-0955-4D2D-9679-2F4154411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43">
                <a:extLst>
                  <a:ext uri="{FF2B5EF4-FFF2-40B4-BE49-F238E27FC236}">
                    <a16:creationId xmlns:a16="http://schemas.microsoft.com/office/drawing/2014/main" id="{66DD36E4-7320-4FE3-916E-413393782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44">
                <a:extLst>
                  <a:ext uri="{FF2B5EF4-FFF2-40B4-BE49-F238E27FC236}">
                    <a16:creationId xmlns:a16="http://schemas.microsoft.com/office/drawing/2014/main" id="{2A955CBA-5822-4D47-8960-273BF5006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45">
                <a:extLst>
                  <a:ext uri="{FF2B5EF4-FFF2-40B4-BE49-F238E27FC236}">
                    <a16:creationId xmlns:a16="http://schemas.microsoft.com/office/drawing/2014/main" id="{028FFF94-168C-46E4-841E-84568C330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46">
                <a:extLst>
                  <a:ext uri="{FF2B5EF4-FFF2-40B4-BE49-F238E27FC236}">
                    <a16:creationId xmlns:a16="http://schemas.microsoft.com/office/drawing/2014/main" id="{11211DEF-0477-4D05-8F19-2918044EF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47">
                <a:extLst>
                  <a:ext uri="{FF2B5EF4-FFF2-40B4-BE49-F238E27FC236}">
                    <a16:creationId xmlns:a16="http://schemas.microsoft.com/office/drawing/2014/main" id="{7BE2D432-B607-4337-9584-262E8A0CA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48">
                <a:extLst>
                  <a:ext uri="{FF2B5EF4-FFF2-40B4-BE49-F238E27FC236}">
                    <a16:creationId xmlns:a16="http://schemas.microsoft.com/office/drawing/2014/main" id="{84F112A7-5F1A-4AAB-A479-05A0ED35F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49">
                <a:extLst>
                  <a:ext uri="{FF2B5EF4-FFF2-40B4-BE49-F238E27FC236}">
                    <a16:creationId xmlns:a16="http://schemas.microsoft.com/office/drawing/2014/main" id="{29046BE4-E579-4A53-89B4-C9F660085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Freeform 50">
                <a:extLst>
                  <a:ext uri="{FF2B5EF4-FFF2-40B4-BE49-F238E27FC236}">
                    <a16:creationId xmlns:a16="http://schemas.microsoft.com/office/drawing/2014/main" id="{E463D8BC-B99A-4D47-B72D-1D50723E6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Freeform 51">
                <a:extLst>
                  <a:ext uri="{FF2B5EF4-FFF2-40B4-BE49-F238E27FC236}">
                    <a16:creationId xmlns:a16="http://schemas.microsoft.com/office/drawing/2014/main" id="{3B8EE184-748C-455A-85AB-8B4065BDB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52">
                <a:extLst>
                  <a:ext uri="{FF2B5EF4-FFF2-40B4-BE49-F238E27FC236}">
                    <a16:creationId xmlns:a16="http://schemas.microsoft.com/office/drawing/2014/main" id="{0C9496BA-07C4-4C4E-AE8B-9D66712FE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53">
                <a:extLst>
                  <a:ext uri="{FF2B5EF4-FFF2-40B4-BE49-F238E27FC236}">
                    <a16:creationId xmlns:a16="http://schemas.microsoft.com/office/drawing/2014/main" id="{E75D9F7A-23FF-4C7F-918A-3F6463509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54">
                <a:extLst>
                  <a:ext uri="{FF2B5EF4-FFF2-40B4-BE49-F238E27FC236}">
                    <a16:creationId xmlns:a16="http://schemas.microsoft.com/office/drawing/2014/main" id="{FFBE7DAC-1C75-4DB0-8F79-02611895A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55">
                <a:extLst>
                  <a:ext uri="{FF2B5EF4-FFF2-40B4-BE49-F238E27FC236}">
                    <a16:creationId xmlns:a16="http://schemas.microsoft.com/office/drawing/2014/main" id="{BEEFF3A4-B293-4D68-B807-F996FD083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56">
                <a:extLst>
                  <a:ext uri="{FF2B5EF4-FFF2-40B4-BE49-F238E27FC236}">
                    <a16:creationId xmlns:a16="http://schemas.microsoft.com/office/drawing/2014/main" id="{A3D5ED65-4799-43AB-A7A6-D23EFA0C4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57">
                <a:extLst>
                  <a:ext uri="{FF2B5EF4-FFF2-40B4-BE49-F238E27FC236}">
                    <a16:creationId xmlns:a16="http://schemas.microsoft.com/office/drawing/2014/main" id="{50483C2C-73BC-4CC9-AF76-8B9F9CF4A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58">
                <a:extLst>
                  <a:ext uri="{FF2B5EF4-FFF2-40B4-BE49-F238E27FC236}">
                    <a16:creationId xmlns:a16="http://schemas.microsoft.com/office/drawing/2014/main" id="{968F31E9-F007-4CBE-85B7-3854CB0F2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B20C57AF-F7B5-4E3C-9CC7-384761D85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60">
                <a:extLst>
                  <a:ext uri="{FF2B5EF4-FFF2-40B4-BE49-F238E27FC236}">
                    <a16:creationId xmlns:a16="http://schemas.microsoft.com/office/drawing/2014/main" id="{D3AF9D0E-2C7F-4196-A894-F2719BB32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61">
                <a:extLst>
                  <a:ext uri="{FF2B5EF4-FFF2-40B4-BE49-F238E27FC236}">
                    <a16:creationId xmlns:a16="http://schemas.microsoft.com/office/drawing/2014/main" id="{D7F39C44-FB8C-4706-B00A-EF4B4C08DA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Freeform 62">
                <a:extLst>
                  <a:ext uri="{FF2B5EF4-FFF2-40B4-BE49-F238E27FC236}">
                    <a16:creationId xmlns:a16="http://schemas.microsoft.com/office/drawing/2014/main" id="{6474C51D-FD8D-4A56-A835-3784DB3574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08F04C5-BD1A-4D20-9127-0099226874CC}"/>
                </a:ext>
              </a:extLst>
            </p:cNvPr>
            <p:cNvGrpSpPr/>
            <p:nvPr/>
          </p:nvGrpSpPr>
          <p:grpSpPr>
            <a:xfrm>
              <a:off x="9273177" y="2557614"/>
              <a:ext cx="489911" cy="489517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CDAA5463-CD41-45C9-83AA-34C4D4CEB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DE9AF8B2-A23F-4016-A421-ED28ABC24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1A187BE8-EF37-4ACA-8C0F-C9BD7C07D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84005C88-F1B3-42C4-B67E-E4D80A1BC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33AD582D-3AD8-45C9-B166-DE940E65E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33">
                <a:extLst>
                  <a:ext uri="{FF2B5EF4-FFF2-40B4-BE49-F238E27FC236}">
                    <a16:creationId xmlns:a16="http://schemas.microsoft.com/office/drawing/2014/main" id="{FFCE27F4-0BC5-456D-82E2-E5F5CF840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34">
                <a:extLst>
                  <a:ext uri="{FF2B5EF4-FFF2-40B4-BE49-F238E27FC236}">
                    <a16:creationId xmlns:a16="http://schemas.microsoft.com/office/drawing/2014/main" id="{B4821FDB-B828-4C34-9E43-93338E5D1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35">
                <a:extLst>
                  <a:ext uri="{FF2B5EF4-FFF2-40B4-BE49-F238E27FC236}">
                    <a16:creationId xmlns:a16="http://schemas.microsoft.com/office/drawing/2014/main" id="{8E3D1F12-7B7F-4318-ACFB-E0EAD340C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36">
                <a:extLst>
                  <a:ext uri="{FF2B5EF4-FFF2-40B4-BE49-F238E27FC236}">
                    <a16:creationId xmlns:a16="http://schemas.microsoft.com/office/drawing/2014/main" id="{AABF9AE5-4D39-4C6F-94DC-69F269C4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37">
                <a:extLst>
                  <a:ext uri="{FF2B5EF4-FFF2-40B4-BE49-F238E27FC236}">
                    <a16:creationId xmlns:a16="http://schemas.microsoft.com/office/drawing/2014/main" id="{7A381A28-A689-490A-94CA-30BC8F79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38">
                <a:extLst>
                  <a:ext uri="{FF2B5EF4-FFF2-40B4-BE49-F238E27FC236}">
                    <a16:creationId xmlns:a16="http://schemas.microsoft.com/office/drawing/2014/main" id="{6DD1A478-AC5D-457C-84E0-1770DB7CF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39">
                <a:extLst>
                  <a:ext uri="{FF2B5EF4-FFF2-40B4-BE49-F238E27FC236}">
                    <a16:creationId xmlns:a16="http://schemas.microsoft.com/office/drawing/2014/main" id="{AFC2D776-E100-47CB-A9AD-5D7976DB34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40">
                <a:extLst>
                  <a:ext uri="{FF2B5EF4-FFF2-40B4-BE49-F238E27FC236}">
                    <a16:creationId xmlns:a16="http://schemas.microsoft.com/office/drawing/2014/main" id="{D1821FE0-C836-4081-A8CE-5950F566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41">
                <a:extLst>
                  <a:ext uri="{FF2B5EF4-FFF2-40B4-BE49-F238E27FC236}">
                    <a16:creationId xmlns:a16="http://schemas.microsoft.com/office/drawing/2014/main" id="{BF8945F9-0FD3-46B9-A878-761C6C4CE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42">
                <a:extLst>
                  <a:ext uri="{FF2B5EF4-FFF2-40B4-BE49-F238E27FC236}">
                    <a16:creationId xmlns:a16="http://schemas.microsoft.com/office/drawing/2014/main" id="{ECDDB53B-A8CC-4BC2-B720-ABD3B635F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43">
                <a:extLst>
                  <a:ext uri="{FF2B5EF4-FFF2-40B4-BE49-F238E27FC236}">
                    <a16:creationId xmlns:a16="http://schemas.microsoft.com/office/drawing/2014/main" id="{C9222C30-699E-4A3F-B485-0CEEE1F75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44">
                <a:extLst>
                  <a:ext uri="{FF2B5EF4-FFF2-40B4-BE49-F238E27FC236}">
                    <a16:creationId xmlns:a16="http://schemas.microsoft.com/office/drawing/2014/main" id="{704DE027-4E38-4695-9409-AF46F9B73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45">
                <a:extLst>
                  <a:ext uri="{FF2B5EF4-FFF2-40B4-BE49-F238E27FC236}">
                    <a16:creationId xmlns:a16="http://schemas.microsoft.com/office/drawing/2014/main" id="{65863760-A345-46C2-A062-A181B82AD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46">
                <a:extLst>
                  <a:ext uri="{FF2B5EF4-FFF2-40B4-BE49-F238E27FC236}">
                    <a16:creationId xmlns:a16="http://schemas.microsoft.com/office/drawing/2014/main" id="{71DF7725-BF2C-45BE-9DFC-A1ABF509E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47">
                <a:extLst>
                  <a:ext uri="{FF2B5EF4-FFF2-40B4-BE49-F238E27FC236}">
                    <a16:creationId xmlns:a16="http://schemas.microsoft.com/office/drawing/2014/main" id="{B9E7EC6A-F612-4678-9B43-069D5D2BC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48">
                <a:extLst>
                  <a:ext uri="{FF2B5EF4-FFF2-40B4-BE49-F238E27FC236}">
                    <a16:creationId xmlns:a16="http://schemas.microsoft.com/office/drawing/2014/main" id="{74067991-341A-4C02-9F61-854AF6745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49">
                <a:extLst>
                  <a:ext uri="{FF2B5EF4-FFF2-40B4-BE49-F238E27FC236}">
                    <a16:creationId xmlns:a16="http://schemas.microsoft.com/office/drawing/2014/main" id="{F3EB0064-D514-4AF8-B85D-A409D318D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0">
                <a:extLst>
                  <a:ext uri="{FF2B5EF4-FFF2-40B4-BE49-F238E27FC236}">
                    <a16:creationId xmlns:a16="http://schemas.microsoft.com/office/drawing/2014/main" id="{2DBDC577-91A0-45E7-A606-17A375D34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1">
                <a:extLst>
                  <a:ext uri="{FF2B5EF4-FFF2-40B4-BE49-F238E27FC236}">
                    <a16:creationId xmlns:a16="http://schemas.microsoft.com/office/drawing/2014/main" id="{AF5609ED-80DF-42EA-A001-109FDD6AA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2">
                <a:extLst>
                  <a:ext uri="{FF2B5EF4-FFF2-40B4-BE49-F238E27FC236}">
                    <a16:creationId xmlns:a16="http://schemas.microsoft.com/office/drawing/2014/main" id="{D36B25B9-9100-47BC-BFE6-0FD632F47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3">
                <a:extLst>
                  <a:ext uri="{FF2B5EF4-FFF2-40B4-BE49-F238E27FC236}">
                    <a16:creationId xmlns:a16="http://schemas.microsoft.com/office/drawing/2014/main" id="{4F87E0E4-A869-434E-B59B-27F3CD81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4">
                <a:extLst>
                  <a:ext uri="{FF2B5EF4-FFF2-40B4-BE49-F238E27FC236}">
                    <a16:creationId xmlns:a16="http://schemas.microsoft.com/office/drawing/2014/main" id="{239415BC-FF45-4DB4-B066-392AB3151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5">
                <a:extLst>
                  <a:ext uri="{FF2B5EF4-FFF2-40B4-BE49-F238E27FC236}">
                    <a16:creationId xmlns:a16="http://schemas.microsoft.com/office/drawing/2014/main" id="{F716F1AF-2B2D-4A32-B672-F9FE9275A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6">
                <a:extLst>
                  <a:ext uri="{FF2B5EF4-FFF2-40B4-BE49-F238E27FC236}">
                    <a16:creationId xmlns:a16="http://schemas.microsoft.com/office/drawing/2014/main" id="{41E97832-5E12-4134-8AE2-2CACD0BE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57">
                <a:extLst>
                  <a:ext uri="{FF2B5EF4-FFF2-40B4-BE49-F238E27FC236}">
                    <a16:creationId xmlns:a16="http://schemas.microsoft.com/office/drawing/2014/main" id="{E26DB5D5-B223-48F6-B0E8-5EA0B2115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58">
                <a:extLst>
                  <a:ext uri="{FF2B5EF4-FFF2-40B4-BE49-F238E27FC236}">
                    <a16:creationId xmlns:a16="http://schemas.microsoft.com/office/drawing/2014/main" id="{3C2E87B4-3848-44CB-8264-7099667D1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59">
                <a:extLst>
                  <a:ext uri="{FF2B5EF4-FFF2-40B4-BE49-F238E27FC236}">
                    <a16:creationId xmlns:a16="http://schemas.microsoft.com/office/drawing/2014/main" id="{AC203551-0FD2-45B3-95C8-529DC9396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60">
                <a:extLst>
                  <a:ext uri="{FF2B5EF4-FFF2-40B4-BE49-F238E27FC236}">
                    <a16:creationId xmlns:a16="http://schemas.microsoft.com/office/drawing/2014/main" id="{CC339E4A-104B-4DD1-BEE7-352CCB478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Freeform 61">
                <a:extLst>
                  <a:ext uri="{FF2B5EF4-FFF2-40B4-BE49-F238E27FC236}">
                    <a16:creationId xmlns:a16="http://schemas.microsoft.com/office/drawing/2014/main" id="{3BA41CDB-C1DC-40D3-9B6E-668513ECE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62">
                <a:extLst>
                  <a:ext uri="{FF2B5EF4-FFF2-40B4-BE49-F238E27FC236}">
                    <a16:creationId xmlns:a16="http://schemas.microsoft.com/office/drawing/2014/main" id="{F216D56F-217E-4898-B566-E8A6DF08F1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5471F539-B1E0-427F-99B7-70A9108F49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3103" y="3000144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AAEA2271-5F41-401D-A680-4C9DF9B6B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4644" y="3537695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63">
              <a:extLst>
                <a:ext uri="{FF2B5EF4-FFF2-40B4-BE49-F238E27FC236}">
                  <a16:creationId xmlns:a16="http://schemas.microsoft.com/office/drawing/2014/main" id="{7E442317-81E2-44CD-B4C7-00E766D3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5299" y="3680367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63">
              <a:extLst>
                <a:ext uri="{FF2B5EF4-FFF2-40B4-BE49-F238E27FC236}">
                  <a16:creationId xmlns:a16="http://schemas.microsoft.com/office/drawing/2014/main" id="{F72F434F-7F73-4746-AED6-2ECC7008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4107" y="3053341"/>
              <a:ext cx="175838" cy="175559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63">
              <a:extLst>
                <a:ext uri="{FF2B5EF4-FFF2-40B4-BE49-F238E27FC236}">
                  <a16:creationId xmlns:a16="http://schemas.microsoft.com/office/drawing/2014/main" id="{39E4D5CA-83EA-427D-AEE6-411D8E1B0C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7950" y="2747236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5DA921E4-35F8-409B-87E4-20C8B07752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8038" y="4199603"/>
              <a:ext cx="289481" cy="289479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63">
              <a:extLst>
                <a:ext uri="{FF2B5EF4-FFF2-40B4-BE49-F238E27FC236}">
                  <a16:creationId xmlns:a16="http://schemas.microsoft.com/office/drawing/2014/main" id="{C77C7EAD-53FD-48D0-B65D-DEF29B919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9251" y="4461816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63">
              <a:extLst>
                <a:ext uri="{FF2B5EF4-FFF2-40B4-BE49-F238E27FC236}">
                  <a16:creationId xmlns:a16="http://schemas.microsoft.com/office/drawing/2014/main" id="{3F8F0E09-92C9-499A-BD48-1A5B144315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3691" y="4146955"/>
              <a:ext cx="183340" cy="183049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63">
              <a:extLst>
                <a:ext uri="{FF2B5EF4-FFF2-40B4-BE49-F238E27FC236}">
                  <a16:creationId xmlns:a16="http://schemas.microsoft.com/office/drawing/2014/main" id="{73A48A65-60B8-4997-A8D2-529A586AA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9049" y="3293960"/>
              <a:ext cx="307574" cy="307086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63">
              <a:extLst>
                <a:ext uri="{FF2B5EF4-FFF2-40B4-BE49-F238E27FC236}">
                  <a16:creationId xmlns:a16="http://schemas.microsoft.com/office/drawing/2014/main" id="{CF14BDE8-EB1A-440C-8BF7-BD77E7D8D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19330" y="3712119"/>
              <a:ext cx="238462" cy="238083"/>
            </a:xfrm>
            <a:custGeom>
              <a:avLst/>
              <a:gdLst>
                <a:gd name="T0" fmla="*/ 853 w 1888"/>
                <a:gd name="T1" fmla="*/ 328 h 1885"/>
                <a:gd name="T2" fmla="*/ 681 w 1888"/>
                <a:gd name="T3" fmla="*/ 379 h 1885"/>
                <a:gd name="T4" fmla="*/ 533 w 1888"/>
                <a:gd name="T5" fmla="*/ 475 h 1885"/>
                <a:gd name="T6" fmla="*/ 417 w 1888"/>
                <a:gd name="T7" fmla="*/ 607 h 1885"/>
                <a:gd name="T8" fmla="*/ 344 w 1888"/>
                <a:gd name="T9" fmla="*/ 767 h 1885"/>
                <a:gd name="T10" fmla="*/ 317 w 1888"/>
                <a:gd name="T11" fmla="*/ 948 h 1885"/>
                <a:gd name="T12" fmla="*/ 344 w 1888"/>
                <a:gd name="T13" fmla="*/ 1129 h 1885"/>
                <a:gd name="T14" fmla="*/ 417 w 1888"/>
                <a:gd name="T15" fmla="*/ 1290 h 1885"/>
                <a:gd name="T16" fmla="*/ 533 w 1888"/>
                <a:gd name="T17" fmla="*/ 1421 h 1885"/>
                <a:gd name="T18" fmla="*/ 681 w 1888"/>
                <a:gd name="T19" fmla="*/ 1517 h 1885"/>
                <a:gd name="T20" fmla="*/ 853 w 1888"/>
                <a:gd name="T21" fmla="*/ 1568 h 1885"/>
                <a:gd name="T22" fmla="*/ 1038 w 1888"/>
                <a:gd name="T23" fmla="*/ 1568 h 1885"/>
                <a:gd name="T24" fmla="*/ 1210 w 1888"/>
                <a:gd name="T25" fmla="*/ 1517 h 1885"/>
                <a:gd name="T26" fmla="*/ 1357 w 1888"/>
                <a:gd name="T27" fmla="*/ 1421 h 1885"/>
                <a:gd name="T28" fmla="*/ 1471 w 1888"/>
                <a:gd name="T29" fmla="*/ 1290 h 1885"/>
                <a:gd name="T30" fmla="*/ 1544 w 1888"/>
                <a:gd name="T31" fmla="*/ 1129 h 1885"/>
                <a:gd name="T32" fmla="*/ 1571 w 1888"/>
                <a:gd name="T33" fmla="*/ 948 h 1885"/>
                <a:gd name="T34" fmla="*/ 1544 w 1888"/>
                <a:gd name="T35" fmla="*/ 767 h 1885"/>
                <a:gd name="T36" fmla="*/ 1471 w 1888"/>
                <a:gd name="T37" fmla="*/ 607 h 1885"/>
                <a:gd name="T38" fmla="*/ 1357 w 1888"/>
                <a:gd name="T39" fmla="*/ 475 h 1885"/>
                <a:gd name="T40" fmla="*/ 1210 w 1888"/>
                <a:gd name="T41" fmla="*/ 379 h 1885"/>
                <a:gd name="T42" fmla="*/ 1038 w 1888"/>
                <a:gd name="T43" fmla="*/ 328 h 1885"/>
                <a:gd name="T44" fmla="*/ 832 w 1888"/>
                <a:gd name="T45" fmla="*/ 0 h 1885"/>
                <a:gd name="T46" fmla="*/ 1053 w 1888"/>
                <a:gd name="T47" fmla="*/ 174 h 1885"/>
                <a:gd name="T48" fmla="*/ 1228 w 1888"/>
                <a:gd name="T49" fmla="*/ 220 h 1885"/>
                <a:gd name="T50" fmla="*/ 1507 w 1888"/>
                <a:gd name="T51" fmla="*/ 176 h 1885"/>
                <a:gd name="T52" fmla="*/ 1486 w 1888"/>
                <a:gd name="T53" fmla="*/ 388 h 1885"/>
                <a:gd name="T54" fmla="*/ 1698 w 1888"/>
                <a:gd name="T55" fmla="*/ 366 h 1885"/>
                <a:gd name="T56" fmla="*/ 1661 w 1888"/>
                <a:gd name="T57" fmla="*/ 645 h 1885"/>
                <a:gd name="T58" fmla="*/ 1710 w 1888"/>
                <a:gd name="T59" fmla="*/ 819 h 1885"/>
                <a:gd name="T60" fmla="*/ 1888 w 1888"/>
                <a:gd name="T61" fmla="*/ 1035 h 1885"/>
                <a:gd name="T62" fmla="*/ 1696 w 1888"/>
                <a:gd name="T63" fmla="*/ 1129 h 1885"/>
                <a:gd name="T64" fmla="*/ 1823 w 1888"/>
                <a:gd name="T65" fmla="*/ 1298 h 1885"/>
                <a:gd name="T66" fmla="*/ 1565 w 1888"/>
                <a:gd name="T67" fmla="*/ 1406 h 1885"/>
                <a:gd name="T68" fmla="*/ 1440 w 1888"/>
                <a:gd name="T69" fmla="*/ 1537 h 1885"/>
                <a:gd name="T70" fmla="*/ 1346 w 1888"/>
                <a:gd name="T71" fmla="*/ 1803 h 1885"/>
                <a:gd name="T72" fmla="*/ 1190 w 1888"/>
                <a:gd name="T73" fmla="*/ 1678 h 1885"/>
                <a:gd name="T74" fmla="*/ 1053 w 1888"/>
                <a:gd name="T75" fmla="*/ 1709 h 1885"/>
                <a:gd name="T76" fmla="*/ 832 w 1888"/>
                <a:gd name="T77" fmla="*/ 1885 h 1885"/>
                <a:gd name="T78" fmla="*/ 743 w 1888"/>
                <a:gd name="T79" fmla="*/ 1691 h 1885"/>
                <a:gd name="T80" fmla="*/ 571 w 1888"/>
                <a:gd name="T81" fmla="*/ 1814 h 1885"/>
                <a:gd name="T82" fmla="*/ 466 w 1888"/>
                <a:gd name="T83" fmla="*/ 1553 h 1885"/>
                <a:gd name="T84" fmla="*/ 339 w 1888"/>
                <a:gd name="T85" fmla="*/ 1426 h 1885"/>
                <a:gd name="T86" fmla="*/ 76 w 1888"/>
                <a:gd name="T87" fmla="*/ 1325 h 1885"/>
                <a:gd name="T88" fmla="*/ 199 w 1888"/>
                <a:gd name="T89" fmla="*/ 1151 h 1885"/>
                <a:gd name="T90" fmla="*/ 4 w 1888"/>
                <a:gd name="T91" fmla="*/ 1064 h 1885"/>
                <a:gd name="T92" fmla="*/ 176 w 1888"/>
                <a:gd name="T93" fmla="*/ 841 h 1885"/>
                <a:gd name="T94" fmla="*/ 221 w 1888"/>
                <a:gd name="T95" fmla="*/ 667 h 1885"/>
                <a:gd name="T96" fmla="*/ 172 w 1888"/>
                <a:gd name="T97" fmla="*/ 390 h 1885"/>
                <a:gd name="T98" fmla="*/ 386 w 1888"/>
                <a:gd name="T99" fmla="*/ 406 h 1885"/>
                <a:gd name="T100" fmla="*/ 359 w 1888"/>
                <a:gd name="T101" fmla="*/ 194 h 1885"/>
                <a:gd name="T102" fmla="*/ 641 w 1888"/>
                <a:gd name="T103" fmla="*/ 229 h 1885"/>
                <a:gd name="T104" fmla="*/ 832 w 1888"/>
                <a:gd name="T105" fmla="*/ 176 h 1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8" h="1885">
                  <a:moveTo>
                    <a:pt x="944" y="321"/>
                  </a:moveTo>
                  <a:lnTo>
                    <a:pt x="853" y="328"/>
                  </a:lnTo>
                  <a:lnTo>
                    <a:pt x="763" y="348"/>
                  </a:lnTo>
                  <a:lnTo>
                    <a:pt x="681" y="379"/>
                  </a:lnTo>
                  <a:lnTo>
                    <a:pt x="603" y="421"/>
                  </a:lnTo>
                  <a:lnTo>
                    <a:pt x="533" y="475"/>
                  </a:lnTo>
                  <a:lnTo>
                    <a:pt x="471" y="537"/>
                  </a:lnTo>
                  <a:lnTo>
                    <a:pt x="417" y="607"/>
                  </a:lnTo>
                  <a:lnTo>
                    <a:pt x="375" y="682"/>
                  </a:lnTo>
                  <a:lnTo>
                    <a:pt x="344" y="767"/>
                  </a:lnTo>
                  <a:lnTo>
                    <a:pt x="324" y="854"/>
                  </a:lnTo>
                  <a:lnTo>
                    <a:pt x="317" y="948"/>
                  </a:lnTo>
                  <a:lnTo>
                    <a:pt x="324" y="1040"/>
                  </a:lnTo>
                  <a:lnTo>
                    <a:pt x="344" y="1129"/>
                  </a:lnTo>
                  <a:lnTo>
                    <a:pt x="375" y="1211"/>
                  </a:lnTo>
                  <a:lnTo>
                    <a:pt x="417" y="1290"/>
                  </a:lnTo>
                  <a:lnTo>
                    <a:pt x="471" y="1359"/>
                  </a:lnTo>
                  <a:lnTo>
                    <a:pt x="533" y="1421"/>
                  </a:lnTo>
                  <a:lnTo>
                    <a:pt x="603" y="1475"/>
                  </a:lnTo>
                  <a:lnTo>
                    <a:pt x="681" y="1517"/>
                  </a:lnTo>
                  <a:lnTo>
                    <a:pt x="763" y="1548"/>
                  </a:lnTo>
                  <a:lnTo>
                    <a:pt x="853" y="1568"/>
                  </a:lnTo>
                  <a:lnTo>
                    <a:pt x="944" y="1575"/>
                  </a:lnTo>
                  <a:lnTo>
                    <a:pt x="1038" y="1568"/>
                  </a:lnTo>
                  <a:lnTo>
                    <a:pt x="1125" y="1548"/>
                  </a:lnTo>
                  <a:lnTo>
                    <a:pt x="1210" y="1517"/>
                  </a:lnTo>
                  <a:lnTo>
                    <a:pt x="1286" y="1475"/>
                  </a:lnTo>
                  <a:lnTo>
                    <a:pt x="1357" y="1421"/>
                  </a:lnTo>
                  <a:lnTo>
                    <a:pt x="1417" y="1359"/>
                  </a:lnTo>
                  <a:lnTo>
                    <a:pt x="1471" y="1290"/>
                  </a:lnTo>
                  <a:lnTo>
                    <a:pt x="1513" y="1211"/>
                  </a:lnTo>
                  <a:lnTo>
                    <a:pt x="1544" y="1129"/>
                  </a:lnTo>
                  <a:lnTo>
                    <a:pt x="1565" y="1040"/>
                  </a:lnTo>
                  <a:lnTo>
                    <a:pt x="1571" y="948"/>
                  </a:lnTo>
                  <a:lnTo>
                    <a:pt x="1565" y="854"/>
                  </a:lnTo>
                  <a:lnTo>
                    <a:pt x="1544" y="767"/>
                  </a:lnTo>
                  <a:lnTo>
                    <a:pt x="1513" y="682"/>
                  </a:lnTo>
                  <a:lnTo>
                    <a:pt x="1471" y="607"/>
                  </a:lnTo>
                  <a:lnTo>
                    <a:pt x="1417" y="537"/>
                  </a:lnTo>
                  <a:lnTo>
                    <a:pt x="1357" y="475"/>
                  </a:lnTo>
                  <a:lnTo>
                    <a:pt x="1286" y="421"/>
                  </a:lnTo>
                  <a:lnTo>
                    <a:pt x="1210" y="379"/>
                  </a:lnTo>
                  <a:lnTo>
                    <a:pt x="1125" y="348"/>
                  </a:lnTo>
                  <a:lnTo>
                    <a:pt x="1038" y="328"/>
                  </a:lnTo>
                  <a:lnTo>
                    <a:pt x="944" y="321"/>
                  </a:lnTo>
                  <a:close/>
                  <a:moveTo>
                    <a:pt x="832" y="0"/>
                  </a:moveTo>
                  <a:lnTo>
                    <a:pt x="1053" y="0"/>
                  </a:lnTo>
                  <a:lnTo>
                    <a:pt x="1053" y="174"/>
                  </a:lnTo>
                  <a:lnTo>
                    <a:pt x="1143" y="191"/>
                  </a:lnTo>
                  <a:lnTo>
                    <a:pt x="1228" y="220"/>
                  </a:lnTo>
                  <a:lnTo>
                    <a:pt x="1315" y="67"/>
                  </a:lnTo>
                  <a:lnTo>
                    <a:pt x="1507" y="176"/>
                  </a:lnTo>
                  <a:lnTo>
                    <a:pt x="1419" y="330"/>
                  </a:lnTo>
                  <a:lnTo>
                    <a:pt x="1486" y="388"/>
                  </a:lnTo>
                  <a:lnTo>
                    <a:pt x="1547" y="455"/>
                  </a:lnTo>
                  <a:lnTo>
                    <a:pt x="1698" y="366"/>
                  </a:lnTo>
                  <a:lnTo>
                    <a:pt x="1810" y="555"/>
                  </a:lnTo>
                  <a:lnTo>
                    <a:pt x="1661" y="645"/>
                  </a:lnTo>
                  <a:lnTo>
                    <a:pt x="1690" y="729"/>
                  </a:lnTo>
                  <a:lnTo>
                    <a:pt x="1710" y="819"/>
                  </a:lnTo>
                  <a:lnTo>
                    <a:pt x="1886" y="816"/>
                  </a:lnTo>
                  <a:lnTo>
                    <a:pt x="1888" y="1035"/>
                  </a:lnTo>
                  <a:lnTo>
                    <a:pt x="1714" y="1037"/>
                  </a:lnTo>
                  <a:lnTo>
                    <a:pt x="1696" y="1129"/>
                  </a:lnTo>
                  <a:lnTo>
                    <a:pt x="1669" y="1214"/>
                  </a:lnTo>
                  <a:lnTo>
                    <a:pt x="1823" y="1298"/>
                  </a:lnTo>
                  <a:lnTo>
                    <a:pt x="1719" y="1490"/>
                  </a:lnTo>
                  <a:lnTo>
                    <a:pt x="1565" y="1406"/>
                  </a:lnTo>
                  <a:lnTo>
                    <a:pt x="1507" y="1475"/>
                  </a:lnTo>
                  <a:lnTo>
                    <a:pt x="1440" y="1537"/>
                  </a:lnTo>
                  <a:lnTo>
                    <a:pt x="1531" y="1687"/>
                  </a:lnTo>
                  <a:lnTo>
                    <a:pt x="1346" y="1803"/>
                  </a:lnTo>
                  <a:lnTo>
                    <a:pt x="1254" y="1653"/>
                  </a:lnTo>
                  <a:lnTo>
                    <a:pt x="1190" y="1678"/>
                  </a:lnTo>
                  <a:lnTo>
                    <a:pt x="1123" y="1696"/>
                  </a:lnTo>
                  <a:lnTo>
                    <a:pt x="1053" y="1709"/>
                  </a:lnTo>
                  <a:lnTo>
                    <a:pt x="1053" y="1885"/>
                  </a:lnTo>
                  <a:lnTo>
                    <a:pt x="832" y="1885"/>
                  </a:lnTo>
                  <a:lnTo>
                    <a:pt x="832" y="1709"/>
                  </a:lnTo>
                  <a:lnTo>
                    <a:pt x="743" y="1691"/>
                  </a:lnTo>
                  <a:lnTo>
                    <a:pt x="658" y="1662"/>
                  </a:lnTo>
                  <a:lnTo>
                    <a:pt x="571" y="1814"/>
                  </a:lnTo>
                  <a:lnTo>
                    <a:pt x="379" y="1705"/>
                  </a:lnTo>
                  <a:lnTo>
                    <a:pt x="466" y="1553"/>
                  </a:lnTo>
                  <a:lnTo>
                    <a:pt x="400" y="1493"/>
                  </a:lnTo>
                  <a:lnTo>
                    <a:pt x="339" y="1426"/>
                  </a:lnTo>
                  <a:lnTo>
                    <a:pt x="187" y="1515"/>
                  </a:lnTo>
                  <a:lnTo>
                    <a:pt x="76" y="1325"/>
                  </a:lnTo>
                  <a:lnTo>
                    <a:pt x="228" y="1236"/>
                  </a:lnTo>
                  <a:lnTo>
                    <a:pt x="199" y="1151"/>
                  </a:lnTo>
                  <a:lnTo>
                    <a:pt x="179" y="1062"/>
                  </a:lnTo>
                  <a:lnTo>
                    <a:pt x="4" y="1064"/>
                  </a:lnTo>
                  <a:lnTo>
                    <a:pt x="0" y="845"/>
                  </a:lnTo>
                  <a:lnTo>
                    <a:pt x="176" y="841"/>
                  </a:lnTo>
                  <a:lnTo>
                    <a:pt x="192" y="752"/>
                  </a:lnTo>
                  <a:lnTo>
                    <a:pt x="221" y="667"/>
                  </a:lnTo>
                  <a:lnTo>
                    <a:pt x="67" y="582"/>
                  </a:lnTo>
                  <a:lnTo>
                    <a:pt x="172" y="390"/>
                  </a:lnTo>
                  <a:lnTo>
                    <a:pt x="326" y="475"/>
                  </a:lnTo>
                  <a:lnTo>
                    <a:pt x="386" y="406"/>
                  </a:lnTo>
                  <a:lnTo>
                    <a:pt x="451" y="343"/>
                  </a:lnTo>
                  <a:lnTo>
                    <a:pt x="359" y="194"/>
                  </a:lnTo>
                  <a:lnTo>
                    <a:pt x="547" y="80"/>
                  </a:lnTo>
                  <a:lnTo>
                    <a:pt x="641" y="229"/>
                  </a:lnTo>
                  <a:lnTo>
                    <a:pt x="734" y="196"/>
                  </a:lnTo>
                  <a:lnTo>
                    <a:pt x="832" y="176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7A73067B-1EAA-4CBB-BFA5-8230A7D45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2160" y="4276343"/>
              <a:ext cx="328606" cy="328605"/>
            </a:xfrm>
            <a:custGeom>
              <a:avLst/>
              <a:gdLst>
                <a:gd name="T0" fmla="*/ 723 w 1567"/>
                <a:gd name="T1" fmla="*/ 535 h 1567"/>
                <a:gd name="T2" fmla="*/ 620 w 1567"/>
                <a:gd name="T3" fmla="*/ 585 h 1567"/>
                <a:gd name="T4" fmla="*/ 549 w 1567"/>
                <a:gd name="T5" fmla="*/ 674 h 1567"/>
                <a:gd name="T6" fmla="*/ 522 w 1567"/>
                <a:gd name="T7" fmla="*/ 788 h 1567"/>
                <a:gd name="T8" fmla="*/ 549 w 1567"/>
                <a:gd name="T9" fmla="*/ 904 h 1567"/>
                <a:gd name="T10" fmla="*/ 620 w 1567"/>
                <a:gd name="T11" fmla="*/ 991 h 1567"/>
                <a:gd name="T12" fmla="*/ 723 w 1567"/>
                <a:gd name="T13" fmla="*/ 1042 h 1567"/>
                <a:gd name="T14" fmla="*/ 844 w 1567"/>
                <a:gd name="T15" fmla="*/ 1042 h 1567"/>
                <a:gd name="T16" fmla="*/ 946 w 1567"/>
                <a:gd name="T17" fmla="*/ 991 h 1567"/>
                <a:gd name="T18" fmla="*/ 1018 w 1567"/>
                <a:gd name="T19" fmla="*/ 904 h 1567"/>
                <a:gd name="T20" fmla="*/ 1044 w 1567"/>
                <a:gd name="T21" fmla="*/ 788 h 1567"/>
                <a:gd name="T22" fmla="*/ 1018 w 1567"/>
                <a:gd name="T23" fmla="*/ 674 h 1567"/>
                <a:gd name="T24" fmla="*/ 946 w 1567"/>
                <a:gd name="T25" fmla="*/ 585 h 1567"/>
                <a:gd name="T26" fmla="*/ 844 w 1567"/>
                <a:gd name="T27" fmla="*/ 535 h 1567"/>
                <a:gd name="T28" fmla="*/ 716 w 1567"/>
                <a:gd name="T29" fmla="*/ 0 h 1567"/>
                <a:gd name="T30" fmla="*/ 904 w 1567"/>
                <a:gd name="T31" fmla="*/ 181 h 1567"/>
                <a:gd name="T32" fmla="*/ 1114 w 1567"/>
                <a:gd name="T33" fmla="*/ 71 h 1567"/>
                <a:gd name="T34" fmla="*/ 1187 w 1567"/>
                <a:gd name="T35" fmla="*/ 319 h 1567"/>
                <a:gd name="T36" fmla="*/ 1248 w 1567"/>
                <a:gd name="T37" fmla="*/ 377 h 1567"/>
                <a:gd name="T38" fmla="*/ 1495 w 1567"/>
                <a:gd name="T39" fmla="*/ 448 h 1567"/>
                <a:gd name="T40" fmla="*/ 1381 w 1567"/>
                <a:gd name="T41" fmla="*/ 623 h 1567"/>
                <a:gd name="T42" fmla="*/ 1567 w 1567"/>
                <a:gd name="T43" fmla="*/ 714 h 1567"/>
                <a:gd name="T44" fmla="*/ 1393 w 1567"/>
                <a:gd name="T45" fmla="*/ 899 h 1567"/>
                <a:gd name="T46" fmla="*/ 1498 w 1567"/>
                <a:gd name="T47" fmla="*/ 1111 h 1567"/>
                <a:gd name="T48" fmla="*/ 1259 w 1567"/>
                <a:gd name="T49" fmla="*/ 1187 h 1567"/>
                <a:gd name="T50" fmla="*/ 1192 w 1567"/>
                <a:gd name="T51" fmla="*/ 1254 h 1567"/>
                <a:gd name="T52" fmla="*/ 1118 w 1567"/>
                <a:gd name="T53" fmla="*/ 1493 h 1567"/>
                <a:gd name="T54" fmla="*/ 948 w 1567"/>
                <a:gd name="T55" fmla="*/ 1386 h 1567"/>
                <a:gd name="T56" fmla="*/ 855 w 1567"/>
                <a:gd name="T57" fmla="*/ 1567 h 1567"/>
                <a:gd name="T58" fmla="*/ 669 w 1567"/>
                <a:gd name="T59" fmla="*/ 1397 h 1567"/>
                <a:gd name="T60" fmla="*/ 582 w 1567"/>
                <a:gd name="T61" fmla="*/ 1375 h 1567"/>
                <a:gd name="T62" fmla="*/ 339 w 1567"/>
                <a:gd name="T63" fmla="*/ 1430 h 1567"/>
                <a:gd name="T64" fmla="*/ 346 w 1567"/>
                <a:gd name="T65" fmla="*/ 1227 h 1567"/>
                <a:gd name="T66" fmla="*/ 143 w 1567"/>
                <a:gd name="T67" fmla="*/ 1236 h 1567"/>
                <a:gd name="T68" fmla="*/ 199 w 1567"/>
                <a:gd name="T69" fmla="*/ 991 h 1567"/>
                <a:gd name="T70" fmla="*/ 174 w 1567"/>
                <a:gd name="T71" fmla="*/ 904 h 1567"/>
                <a:gd name="T72" fmla="*/ 0 w 1567"/>
                <a:gd name="T73" fmla="*/ 721 h 1567"/>
                <a:gd name="T74" fmla="*/ 196 w 1567"/>
                <a:gd name="T75" fmla="*/ 589 h 1567"/>
                <a:gd name="T76" fmla="*/ 136 w 1567"/>
                <a:gd name="T77" fmla="*/ 339 h 1567"/>
                <a:gd name="T78" fmla="*/ 375 w 1567"/>
                <a:gd name="T79" fmla="*/ 323 h 1567"/>
                <a:gd name="T80" fmla="*/ 446 w 1567"/>
                <a:gd name="T81" fmla="*/ 73 h 1567"/>
                <a:gd name="T82" fmla="*/ 623 w 1567"/>
                <a:gd name="T83" fmla="*/ 190 h 1567"/>
                <a:gd name="T84" fmla="*/ 716 w 1567"/>
                <a:gd name="T85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7" h="1567">
                  <a:moveTo>
                    <a:pt x="783" y="529"/>
                  </a:moveTo>
                  <a:lnTo>
                    <a:pt x="723" y="535"/>
                  </a:lnTo>
                  <a:lnTo>
                    <a:pt x="669" y="553"/>
                  </a:lnTo>
                  <a:lnTo>
                    <a:pt x="620" y="585"/>
                  </a:lnTo>
                  <a:lnTo>
                    <a:pt x="580" y="625"/>
                  </a:lnTo>
                  <a:lnTo>
                    <a:pt x="549" y="674"/>
                  </a:lnTo>
                  <a:lnTo>
                    <a:pt x="531" y="730"/>
                  </a:lnTo>
                  <a:lnTo>
                    <a:pt x="522" y="788"/>
                  </a:lnTo>
                  <a:lnTo>
                    <a:pt x="531" y="848"/>
                  </a:lnTo>
                  <a:lnTo>
                    <a:pt x="549" y="904"/>
                  </a:lnTo>
                  <a:lnTo>
                    <a:pt x="580" y="951"/>
                  </a:lnTo>
                  <a:lnTo>
                    <a:pt x="620" y="991"/>
                  </a:lnTo>
                  <a:lnTo>
                    <a:pt x="669" y="1022"/>
                  </a:lnTo>
                  <a:lnTo>
                    <a:pt x="723" y="1042"/>
                  </a:lnTo>
                  <a:lnTo>
                    <a:pt x="783" y="1049"/>
                  </a:lnTo>
                  <a:lnTo>
                    <a:pt x="844" y="1042"/>
                  </a:lnTo>
                  <a:lnTo>
                    <a:pt x="897" y="1022"/>
                  </a:lnTo>
                  <a:lnTo>
                    <a:pt x="946" y="991"/>
                  </a:lnTo>
                  <a:lnTo>
                    <a:pt x="986" y="951"/>
                  </a:lnTo>
                  <a:lnTo>
                    <a:pt x="1018" y="904"/>
                  </a:lnTo>
                  <a:lnTo>
                    <a:pt x="1038" y="848"/>
                  </a:lnTo>
                  <a:lnTo>
                    <a:pt x="1044" y="788"/>
                  </a:lnTo>
                  <a:lnTo>
                    <a:pt x="1038" y="730"/>
                  </a:lnTo>
                  <a:lnTo>
                    <a:pt x="1018" y="674"/>
                  </a:lnTo>
                  <a:lnTo>
                    <a:pt x="986" y="625"/>
                  </a:lnTo>
                  <a:lnTo>
                    <a:pt x="946" y="585"/>
                  </a:lnTo>
                  <a:lnTo>
                    <a:pt x="897" y="553"/>
                  </a:lnTo>
                  <a:lnTo>
                    <a:pt x="844" y="535"/>
                  </a:lnTo>
                  <a:lnTo>
                    <a:pt x="783" y="529"/>
                  </a:lnTo>
                  <a:close/>
                  <a:moveTo>
                    <a:pt x="716" y="0"/>
                  </a:moveTo>
                  <a:lnTo>
                    <a:pt x="850" y="0"/>
                  </a:lnTo>
                  <a:lnTo>
                    <a:pt x="904" y="181"/>
                  </a:lnTo>
                  <a:lnTo>
                    <a:pt x="980" y="201"/>
                  </a:lnTo>
                  <a:lnTo>
                    <a:pt x="1114" y="71"/>
                  </a:lnTo>
                  <a:lnTo>
                    <a:pt x="1232" y="138"/>
                  </a:lnTo>
                  <a:lnTo>
                    <a:pt x="1187" y="319"/>
                  </a:lnTo>
                  <a:lnTo>
                    <a:pt x="1219" y="346"/>
                  </a:lnTo>
                  <a:lnTo>
                    <a:pt x="1248" y="377"/>
                  </a:lnTo>
                  <a:lnTo>
                    <a:pt x="1426" y="332"/>
                  </a:lnTo>
                  <a:lnTo>
                    <a:pt x="1495" y="448"/>
                  </a:lnTo>
                  <a:lnTo>
                    <a:pt x="1368" y="582"/>
                  </a:lnTo>
                  <a:lnTo>
                    <a:pt x="1381" y="623"/>
                  </a:lnTo>
                  <a:lnTo>
                    <a:pt x="1390" y="665"/>
                  </a:lnTo>
                  <a:lnTo>
                    <a:pt x="1567" y="714"/>
                  </a:lnTo>
                  <a:lnTo>
                    <a:pt x="1567" y="850"/>
                  </a:lnTo>
                  <a:lnTo>
                    <a:pt x="1393" y="899"/>
                  </a:lnTo>
                  <a:lnTo>
                    <a:pt x="1373" y="984"/>
                  </a:lnTo>
                  <a:lnTo>
                    <a:pt x="1498" y="1111"/>
                  </a:lnTo>
                  <a:lnTo>
                    <a:pt x="1431" y="1230"/>
                  </a:lnTo>
                  <a:lnTo>
                    <a:pt x="1259" y="1187"/>
                  </a:lnTo>
                  <a:lnTo>
                    <a:pt x="1227" y="1223"/>
                  </a:lnTo>
                  <a:lnTo>
                    <a:pt x="1192" y="1254"/>
                  </a:lnTo>
                  <a:lnTo>
                    <a:pt x="1236" y="1426"/>
                  </a:lnTo>
                  <a:lnTo>
                    <a:pt x="1118" y="1493"/>
                  </a:lnTo>
                  <a:lnTo>
                    <a:pt x="991" y="1372"/>
                  </a:lnTo>
                  <a:lnTo>
                    <a:pt x="948" y="1386"/>
                  </a:lnTo>
                  <a:lnTo>
                    <a:pt x="902" y="1397"/>
                  </a:lnTo>
                  <a:lnTo>
                    <a:pt x="855" y="1567"/>
                  </a:lnTo>
                  <a:lnTo>
                    <a:pt x="719" y="1567"/>
                  </a:lnTo>
                  <a:lnTo>
                    <a:pt x="669" y="1397"/>
                  </a:lnTo>
                  <a:lnTo>
                    <a:pt x="625" y="1388"/>
                  </a:lnTo>
                  <a:lnTo>
                    <a:pt x="582" y="1375"/>
                  </a:lnTo>
                  <a:lnTo>
                    <a:pt x="457" y="1497"/>
                  </a:lnTo>
                  <a:lnTo>
                    <a:pt x="339" y="1430"/>
                  </a:lnTo>
                  <a:lnTo>
                    <a:pt x="379" y="1259"/>
                  </a:lnTo>
                  <a:lnTo>
                    <a:pt x="346" y="1227"/>
                  </a:lnTo>
                  <a:lnTo>
                    <a:pt x="315" y="1194"/>
                  </a:lnTo>
                  <a:lnTo>
                    <a:pt x="143" y="1236"/>
                  </a:lnTo>
                  <a:lnTo>
                    <a:pt x="74" y="1120"/>
                  </a:lnTo>
                  <a:lnTo>
                    <a:pt x="199" y="991"/>
                  </a:lnTo>
                  <a:lnTo>
                    <a:pt x="185" y="948"/>
                  </a:lnTo>
                  <a:lnTo>
                    <a:pt x="174" y="904"/>
                  </a:lnTo>
                  <a:lnTo>
                    <a:pt x="2" y="857"/>
                  </a:lnTo>
                  <a:lnTo>
                    <a:pt x="0" y="721"/>
                  </a:lnTo>
                  <a:lnTo>
                    <a:pt x="176" y="669"/>
                  </a:lnTo>
                  <a:lnTo>
                    <a:pt x="196" y="589"/>
                  </a:lnTo>
                  <a:lnTo>
                    <a:pt x="69" y="457"/>
                  </a:lnTo>
                  <a:lnTo>
                    <a:pt x="136" y="339"/>
                  </a:lnTo>
                  <a:lnTo>
                    <a:pt x="315" y="384"/>
                  </a:lnTo>
                  <a:lnTo>
                    <a:pt x="375" y="323"/>
                  </a:lnTo>
                  <a:lnTo>
                    <a:pt x="328" y="143"/>
                  </a:lnTo>
                  <a:lnTo>
                    <a:pt x="446" y="73"/>
                  </a:lnTo>
                  <a:lnTo>
                    <a:pt x="580" y="203"/>
                  </a:lnTo>
                  <a:lnTo>
                    <a:pt x="623" y="190"/>
                  </a:lnTo>
                  <a:lnTo>
                    <a:pt x="665" y="18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B8B02B4-AE77-481B-8E5D-882F31F74C08}"/>
                </a:ext>
              </a:extLst>
            </p:cNvPr>
            <p:cNvGrpSpPr/>
            <p:nvPr/>
          </p:nvGrpSpPr>
          <p:grpSpPr>
            <a:xfrm>
              <a:off x="9765656" y="3352258"/>
              <a:ext cx="353966" cy="353681"/>
              <a:chOff x="8091275" y="3370787"/>
              <a:chExt cx="3056908" cy="3054448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id="{EE587D32-D4B6-4530-8C72-C868DC296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04111" y="3370787"/>
                <a:ext cx="231236" cy="197617"/>
              </a:xfrm>
              <a:custGeom>
                <a:avLst/>
                <a:gdLst>
                  <a:gd name="T0" fmla="*/ 72 w 282"/>
                  <a:gd name="T1" fmla="*/ 0 h 241"/>
                  <a:gd name="T2" fmla="*/ 210 w 282"/>
                  <a:gd name="T3" fmla="*/ 0 h 241"/>
                  <a:gd name="T4" fmla="*/ 282 w 282"/>
                  <a:gd name="T5" fmla="*/ 241 h 241"/>
                  <a:gd name="T6" fmla="*/ 0 w 282"/>
                  <a:gd name="T7" fmla="*/ 241 h 241"/>
                  <a:gd name="T8" fmla="*/ 72 w 282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41">
                    <a:moveTo>
                      <a:pt x="72" y="0"/>
                    </a:moveTo>
                    <a:lnTo>
                      <a:pt x="210" y="0"/>
                    </a:lnTo>
                    <a:lnTo>
                      <a:pt x="282" y="241"/>
                    </a:lnTo>
                    <a:lnTo>
                      <a:pt x="0" y="241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id="{B8813BD7-D1DD-444A-B57B-52A6A96D0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6667" y="3387187"/>
                <a:ext cx="225496" cy="227136"/>
              </a:xfrm>
              <a:custGeom>
                <a:avLst/>
                <a:gdLst>
                  <a:gd name="T0" fmla="*/ 114 w 275"/>
                  <a:gd name="T1" fmla="*/ 0 h 277"/>
                  <a:gd name="T2" fmla="*/ 253 w 275"/>
                  <a:gd name="T3" fmla="*/ 27 h 277"/>
                  <a:gd name="T4" fmla="*/ 275 w 275"/>
                  <a:gd name="T5" fmla="*/ 277 h 277"/>
                  <a:gd name="T6" fmla="*/ 206 w 275"/>
                  <a:gd name="T7" fmla="*/ 264 h 277"/>
                  <a:gd name="T8" fmla="*/ 69 w 275"/>
                  <a:gd name="T9" fmla="*/ 237 h 277"/>
                  <a:gd name="T10" fmla="*/ 0 w 275"/>
                  <a:gd name="T11" fmla="*/ 226 h 277"/>
                  <a:gd name="T12" fmla="*/ 114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14" y="0"/>
                    </a:moveTo>
                    <a:lnTo>
                      <a:pt x="253" y="27"/>
                    </a:lnTo>
                    <a:lnTo>
                      <a:pt x="275" y="277"/>
                    </a:lnTo>
                    <a:lnTo>
                      <a:pt x="206" y="264"/>
                    </a:lnTo>
                    <a:lnTo>
                      <a:pt x="69" y="237"/>
                    </a:lnTo>
                    <a:lnTo>
                      <a:pt x="0" y="226"/>
                    </a:lnTo>
                    <a:lnTo>
                      <a:pt x="1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id="{376B9089-B3B1-4078-8E36-AD81DEADA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4302" y="3456886"/>
                <a:ext cx="232056" cy="249276"/>
              </a:xfrm>
              <a:custGeom>
                <a:avLst/>
                <a:gdLst>
                  <a:gd name="T0" fmla="*/ 154 w 283"/>
                  <a:gd name="T1" fmla="*/ 0 h 304"/>
                  <a:gd name="T2" fmla="*/ 283 w 283"/>
                  <a:gd name="T3" fmla="*/ 54 h 304"/>
                  <a:gd name="T4" fmla="*/ 259 w 283"/>
                  <a:gd name="T5" fmla="*/ 304 h 304"/>
                  <a:gd name="T6" fmla="*/ 194 w 283"/>
                  <a:gd name="T7" fmla="*/ 277 h 304"/>
                  <a:gd name="T8" fmla="*/ 64 w 283"/>
                  <a:gd name="T9" fmla="*/ 225 h 304"/>
                  <a:gd name="T10" fmla="*/ 0 w 283"/>
                  <a:gd name="T11" fmla="*/ 201 h 304"/>
                  <a:gd name="T12" fmla="*/ 154 w 283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" h="304">
                    <a:moveTo>
                      <a:pt x="154" y="0"/>
                    </a:moveTo>
                    <a:lnTo>
                      <a:pt x="283" y="54"/>
                    </a:lnTo>
                    <a:lnTo>
                      <a:pt x="259" y="304"/>
                    </a:lnTo>
                    <a:lnTo>
                      <a:pt x="194" y="277"/>
                    </a:lnTo>
                    <a:lnTo>
                      <a:pt x="64" y="225"/>
                    </a:lnTo>
                    <a:lnTo>
                      <a:pt x="0" y="201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id="{02E96FBC-4164-4A17-895D-ED84AB9F3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7999" y="3579884"/>
                <a:ext cx="250916" cy="259936"/>
              </a:xfrm>
              <a:custGeom>
                <a:avLst/>
                <a:gdLst>
                  <a:gd name="T0" fmla="*/ 188 w 306"/>
                  <a:gd name="T1" fmla="*/ 0 h 317"/>
                  <a:gd name="T2" fmla="*/ 306 w 306"/>
                  <a:gd name="T3" fmla="*/ 75 h 317"/>
                  <a:gd name="T4" fmla="*/ 235 w 306"/>
                  <a:gd name="T5" fmla="*/ 317 h 317"/>
                  <a:gd name="T6" fmla="*/ 177 w 306"/>
                  <a:gd name="T7" fmla="*/ 279 h 317"/>
                  <a:gd name="T8" fmla="*/ 58 w 306"/>
                  <a:gd name="T9" fmla="*/ 205 h 317"/>
                  <a:gd name="T10" fmla="*/ 0 w 306"/>
                  <a:gd name="T11" fmla="*/ 167 h 317"/>
                  <a:gd name="T12" fmla="*/ 188 w 306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317">
                    <a:moveTo>
                      <a:pt x="188" y="0"/>
                    </a:moveTo>
                    <a:lnTo>
                      <a:pt x="306" y="75"/>
                    </a:lnTo>
                    <a:lnTo>
                      <a:pt x="235" y="317"/>
                    </a:lnTo>
                    <a:lnTo>
                      <a:pt x="177" y="279"/>
                    </a:lnTo>
                    <a:lnTo>
                      <a:pt x="58" y="205"/>
                    </a:lnTo>
                    <a:lnTo>
                      <a:pt x="0" y="167"/>
                    </a:lnTo>
                    <a:lnTo>
                      <a:pt x="18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32">
                <a:extLst>
                  <a:ext uri="{FF2B5EF4-FFF2-40B4-BE49-F238E27FC236}">
                    <a16:creationId xmlns:a16="http://schemas.microsoft.com/office/drawing/2014/main" id="{9156AF2C-596F-4CBA-BF3B-B753A2DA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8735" y="3747981"/>
                <a:ext cx="261576" cy="263216"/>
              </a:xfrm>
              <a:custGeom>
                <a:avLst/>
                <a:gdLst>
                  <a:gd name="T0" fmla="*/ 216 w 319"/>
                  <a:gd name="T1" fmla="*/ 0 h 321"/>
                  <a:gd name="T2" fmla="*/ 319 w 319"/>
                  <a:gd name="T3" fmla="*/ 96 h 321"/>
                  <a:gd name="T4" fmla="*/ 203 w 319"/>
                  <a:gd name="T5" fmla="*/ 321 h 321"/>
                  <a:gd name="T6" fmla="*/ 152 w 319"/>
                  <a:gd name="T7" fmla="*/ 272 h 321"/>
                  <a:gd name="T8" fmla="*/ 51 w 319"/>
                  <a:gd name="T9" fmla="*/ 176 h 321"/>
                  <a:gd name="T10" fmla="*/ 0 w 319"/>
                  <a:gd name="T11" fmla="*/ 129 h 321"/>
                  <a:gd name="T12" fmla="*/ 216 w 319"/>
                  <a:gd name="T13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21">
                    <a:moveTo>
                      <a:pt x="216" y="0"/>
                    </a:moveTo>
                    <a:lnTo>
                      <a:pt x="319" y="96"/>
                    </a:lnTo>
                    <a:lnTo>
                      <a:pt x="203" y="321"/>
                    </a:lnTo>
                    <a:lnTo>
                      <a:pt x="152" y="272"/>
                    </a:lnTo>
                    <a:lnTo>
                      <a:pt x="51" y="176"/>
                    </a:lnTo>
                    <a:lnTo>
                      <a:pt x="0" y="129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Freeform 33">
                <a:extLst>
                  <a:ext uri="{FF2B5EF4-FFF2-40B4-BE49-F238E27FC236}">
                    <a16:creationId xmlns:a16="http://schemas.microsoft.com/office/drawing/2014/main" id="{E1545E8B-CC80-4867-847A-C7660CDA9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9952" y="3958717"/>
                <a:ext cx="261576" cy="255836"/>
              </a:xfrm>
              <a:custGeom>
                <a:avLst/>
                <a:gdLst>
                  <a:gd name="T0" fmla="*/ 236 w 319"/>
                  <a:gd name="T1" fmla="*/ 0 h 312"/>
                  <a:gd name="T2" fmla="*/ 319 w 319"/>
                  <a:gd name="T3" fmla="*/ 113 h 312"/>
                  <a:gd name="T4" fmla="*/ 163 w 319"/>
                  <a:gd name="T5" fmla="*/ 312 h 312"/>
                  <a:gd name="T6" fmla="*/ 123 w 319"/>
                  <a:gd name="T7" fmla="*/ 254 h 312"/>
                  <a:gd name="T8" fmla="*/ 42 w 319"/>
                  <a:gd name="T9" fmla="*/ 142 h 312"/>
                  <a:gd name="T10" fmla="*/ 0 w 319"/>
                  <a:gd name="T11" fmla="*/ 84 h 312"/>
                  <a:gd name="T12" fmla="*/ 236 w 319"/>
                  <a:gd name="T13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2">
                    <a:moveTo>
                      <a:pt x="236" y="0"/>
                    </a:moveTo>
                    <a:lnTo>
                      <a:pt x="319" y="113"/>
                    </a:lnTo>
                    <a:lnTo>
                      <a:pt x="163" y="312"/>
                    </a:lnTo>
                    <a:lnTo>
                      <a:pt x="123" y="254"/>
                    </a:lnTo>
                    <a:lnTo>
                      <a:pt x="42" y="142"/>
                    </a:lnTo>
                    <a:lnTo>
                      <a:pt x="0" y="84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id="{24DAE105-7E5B-443F-9FBB-4766FD304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5909" y="4201433"/>
                <a:ext cx="252556" cy="240256"/>
              </a:xfrm>
              <a:custGeom>
                <a:avLst/>
                <a:gdLst>
                  <a:gd name="T0" fmla="*/ 248 w 308"/>
                  <a:gd name="T1" fmla="*/ 0 h 293"/>
                  <a:gd name="T2" fmla="*/ 308 w 308"/>
                  <a:gd name="T3" fmla="*/ 128 h 293"/>
                  <a:gd name="T4" fmla="*/ 119 w 308"/>
                  <a:gd name="T5" fmla="*/ 293 h 293"/>
                  <a:gd name="T6" fmla="*/ 88 w 308"/>
                  <a:gd name="T7" fmla="*/ 230 h 293"/>
                  <a:gd name="T8" fmla="*/ 29 w 308"/>
                  <a:gd name="T9" fmla="*/ 103 h 293"/>
                  <a:gd name="T10" fmla="*/ 0 w 308"/>
                  <a:gd name="T11" fmla="*/ 41 h 293"/>
                  <a:gd name="T12" fmla="*/ 248 w 308"/>
                  <a:gd name="T1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293">
                    <a:moveTo>
                      <a:pt x="248" y="0"/>
                    </a:moveTo>
                    <a:lnTo>
                      <a:pt x="308" y="128"/>
                    </a:lnTo>
                    <a:lnTo>
                      <a:pt x="119" y="293"/>
                    </a:lnTo>
                    <a:lnTo>
                      <a:pt x="88" y="230"/>
                    </a:lnTo>
                    <a:lnTo>
                      <a:pt x="29" y="103"/>
                    </a:lnTo>
                    <a:lnTo>
                      <a:pt x="0" y="41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id="{03862DC3-C4CA-4A65-B49E-8C90C9FF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0868" y="4463829"/>
                <a:ext cx="233696" cy="223036"/>
              </a:xfrm>
              <a:custGeom>
                <a:avLst/>
                <a:gdLst>
                  <a:gd name="T0" fmla="*/ 0 w 285"/>
                  <a:gd name="T1" fmla="*/ 0 h 272"/>
                  <a:gd name="T2" fmla="*/ 250 w 285"/>
                  <a:gd name="T3" fmla="*/ 8 h 272"/>
                  <a:gd name="T4" fmla="*/ 285 w 285"/>
                  <a:gd name="T5" fmla="*/ 145 h 272"/>
                  <a:gd name="T6" fmla="*/ 67 w 285"/>
                  <a:gd name="T7" fmla="*/ 272 h 272"/>
                  <a:gd name="T8" fmla="*/ 51 w 285"/>
                  <a:gd name="T9" fmla="*/ 203 h 272"/>
                  <a:gd name="T10" fmla="*/ 15 w 285"/>
                  <a:gd name="T11" fmla="*/ 66 h 272"/>
                  <a:gd name="T12" fmla="*/ 0 w 285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272">
                    <a:moveTo>
                      <a:pt x="0" y="0"/>
                    </a:moveTo>
                    <a:lnTo>
                      <a:pt x="250" y="8"/>
                    </a:lnTo>
                    <a:lnTo>
                      <a:pt x="285" y="145"/>
                    </a:lnTo>
                    <a:lnTo>
                      <a:pt x="67" y="272"/>
                    </a:lnTo>
                    <a:lnTo>
                      <a:pt x="51" y="203"/>
                    </a:lnTo>
                    <a:lnTo>
                      <a:pt x="15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36">
                <a:extLst>
                  <a:ext uri="{FF2B5EF4-FFF2-40B4-BE49-F238E27FC236}">
                    <a16:creationId xmlns:a16="http://schemas.microsoft.com/office/drawing/2014/main" id="{6462517D-D51E-4DE5-86B1-16C0FC0B2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9086" y="4709004"/>
                <a:ext cx="209097" cy="228776"/>
              </a:xfrm>
              <a:custGeom>
                <a:avLst/>
                <a:gdLst>
                  <a:gd name="T0" fmla="*/ 0 w 255"/>
                  <a:gd name="T1" fmla="*/ 0 h 279"/>
                  <a:gd name="T2" fmla="*/ 246 w 255"/>
                  <a:gd name="T3" fmla="*/ 55 h 279"/>
                  <a:gd name="T4" fmla="*/ 255 w 255"/>
                  <a:gd name="T5" fmla="*/ 194 h 279"/>
                  <a:gd name="T6" fmla="*/ 16 w 255"/>
                  <a:gd name="T7" fmla="*/ 279 h 279"/>
                  <a:gd name="T8" fmla="*/ 11 w 255"/>
                  <a:gd name="T9" fmla="*/ 209 h 279"/>
                  <a:gd name="T10" fmla="*/ 5 w 255"/>
                  <a:gd name="T11" fmla="*/ 69 h 279"/>
                  <a:gd name="T12" fmla="*/ 0 w 255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279">
                    <a:moveTo>
                      <a:pt x="0" y="0"/>
                    </a:moveTo>
                    <a:lnTo>
                      <a:pt x="246" y="55"/>
                    </a:lnTo>
                    <a:lnTo>
                      <a:pt x="255" y="194"/>
                    </a:lnTo>
                    <a:lnTo>
                      <a:pt x="16" y="279"/>
                    </a:lnTo>
                    <a:lnTo>
                      <a:pt x="11" y="209"/>
                    </a:lnTo>
                    <a:lnTo>
                      <a:pt x="5" y="6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37">
                <a:extLst>
                  <a:ext uri="{FF2B5EF4-FFF2-40B4-BE49-F238E27FC236}">
                    <a16:creationId xmlns:a16="http://schemas.microsoft.com/office/drawing/2014/main" id="{E5E8F7C9-45DA-46DB-A1A1-8AE327BBA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1047" y="4959100"/>
                <a:ext cx="219756" cy="228776"/>
              </a:xfrm>
              <a:custGeom>
                <a:avLst/>
                <a:gdLst>
                  <a:gd name="T0" fmla="*/ 38 w 268"/>
                  <a:gd name="T1" fmla="*/ 0 h 279"/>
                  <a:gd name="T2" fmla="*/ 268 w 268"/>
                  <a:gd name="T3" fmla="*/ 103 h 279"/>
                  <a:gd name="T4" fmla="*/ 250 w 268"/>
                  <a:gd name="T5" fmla="*/ 241 h 279"/>
                  <a:gd name="T6" fmla="*/ 0 w 268"/>
                  <a:gd name="T7" fmla="*/ 279 h 279"/>
                  <a:gd name="T8" fmla="*/ 9 w 268"/>
                  <a:gd name="T9" fmla="*/ 210 h 279"/>
                  <a:gd name="T10" fmla="*/ 27 w 268"/>
                  <a:gd name="T11" fmla="*/ 70 h 279"/>
                  <a:gd name="T12" fmla="*/ 38 w 268"/>
                  <a:gd name="T13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279">
                    <a:moveTo>
                      <a:pt x="38" y="0"/>
                    </a:moveTo>
                    <a:lnTo>
                      <a:pt x="268" y="103"/>
                    </a:lnTo>
                    <a:lnTo>
                      <a:pt x="250" y="241"/>
                    </a:lnTo>
                    <a:lnTo>
                      <a:pt x="0" y="279"/>
                    </a:lnTo>
                    <a:lnTo>
                      <a:pt x="9" y="210"/>
                    </a:lnTo>
                    <a:lnTo>
                      <a:pt x="27" y="7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38">
                <a:extLst>
                  <a:ext uri="{FF2B5EF4-FFF2-40B4-BE49-F238E27FC236}">
                    <a16:creationId xmlns:a16="http://schemas.microsoft.com/office/drawing/2014/main" id="{50AFAE8D-0AC7-49E2-9E04-6BAE7B621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3968" y="5210016"/>
                <a:ext cx="241896" cy="225496"/>
              </a:xfrm>
              <a:custGeom>
                <a:avLst/>
                <a:gdLst>
                  <a:gd name="T0" fmla="*/ 87 w 295"/>
                  <a:gd name="T1" fmla="*/ 0 h 275"/>
                  <a:gd name="T2" fmla="*/ 295 w 295"/>
                  <a:gd name="T3" fmla="*/ 143 h 275"/>
                  <a:gd name="T4" fmla="*/ 250 w 295"/>
                  <a:gd name="T5" fmla="*/ 275 h 275"/>
                  <a:gd name="T6" fmla="*/ 0 w 295"/>
                  <a:gd name="T7" fmla="*/ 266 h 275"/>
                  <a:gd name="T8" fmla="*/ 22 w 295"/>
                  <a:gd name="T9" fmla="*/ 199 h 275"/>
                  <a:gd name="T10" fmla="*/ 65 w 295"/>
                  <a:gd name="T11" fmla="*/ 65 h 275"/>
                  <a:gd name="T12" fmla="*/ 87 w 295"/>
                  <a:gd name="T13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275">
                    <a:moveTo>
                      <a:pt x="87" y="0"/>
                    </a:moveTo>
                    <a:lnTo>
                      <a:pt x="295" y="143"/>
                    </a:lnTo>
                    <a:lnTo>
                      <a:pt x="250" y="275"/>
                    </a:lnTo>
                    <a:lnTo>
                      <a:pt x="0" y="266"/>
                    </a:lnTo>
                    <a:lnTo>
                      <a:pt x="22" y="199"/>
                    </a:lnTo>
                    <a:lnTo>
                      <a:pt x="65" y="65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39">
                <a:extLst>
                  <a:ext uri="{FF2B5EF4-FFF2-40B4-BE49-F238E27FC236}">
                    <a16:creationId xmlns:a16="http://schemas.microsoft.com/office/drawing/2014/main" id="{E640DB16-5086-4A84-8CD1-191317FCA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1790" y="5447812"/>
                <a:ext cx="257476" cy="247636"/>
              </a:xfrm>
              <a:custGeom>
                <a:avLst/>
                <a:gdLst>
                  <a:gd name="T0" fmla="*/ 138 w 314"/>
                  <a:gd name="T1" fmla="*/ 0 h 302"/>
                  <a:gd name="T2" fmla="*/ 314 w 314"/>
                  <a:gd name="T3" fmla="*/ 179 h 302"/>
                  <a:gd name="T4" fmla="*/ 245 w 314"/>
                  <a:gd name="T5" fmla="*/ 302 h 302"/>
                  <a:gd name="T6" fmla="*/ 0 w 314"/>
                  <a:gd name="T7" fmla="*/ 243 h 302"/>
                  <a:gd name="T8" fmla="*/ 35 w 314"/>
                  <a:gd name="T9" fmla="*/ 183 h 302"/>
                  <a:gd name="T10" fmla="*/ 102 w 314"/>
                  <a:gd name="T11" fmla="*/ 60 h 302"/>
                  <a:gd name="T12" fmla="*/ 138 w 314"/>
                  <a:gd name="T13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4" h="302">
                    <a:moveTo>
                      <a:pt x="138" y="0"/>
                    </a:moveTo>
                    <a:lnTo>
                      <a:pt x="314" y="179"/>
                    </a:lnTo>
                    <a:lnTo>
                      <a:pt x="245" y="302"/>
                    </a:lnTo>
                    <a:lnTo>
                      <a:pt x="0" y="243"/>
                    </a:lnTo>
                    <a:lnTo>
                      <a:pt x="35" y="183"/>
                    </a:lnTo>
                    <a:lnTo>
                      <a:pt x="102" y="60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40">
                <a:extLst>
                  <a:ext uri="{FF2B5EF4-FFF2-40B4-BE49-F238E27FC236}">
                    <a16:creationId xmlns:a16="http://schemas.microsoft.com/office/drawing/2014/main" id="{43064369-CED9-43EE-8BCA-498B6C638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0253" y="5667568"/>
                <a:ext cx="263216" cy="258296"/>
              </a:xfrm>
              <a:custGeom>
                <a:avLst/>
                <a:gdLst>
                  <a:gd name="T0" fmla="*/ 181 w 321"/>
                  <a:gd name="T1" fmla="*/ 0 h 315"/>
                  <a:gd name="T2" fmla="*/ 321 w 321"/>
                  <a:gd name="T3" fmla="*/ 208 h 315"/>
                  <a:gd name="T4" fmla="*/ 232 w 321"/>
                  <a:gd name="T5" fmla="*/ 315 h 315"/>
                  <a:gd name="T6" fmla="*/ 0 w 321"/>
                  <a:gd name="T7" fmla="*/ 212 h 315"/>
                  <a:gd name="T8" fmla="*/ 47 w 321"/>
                  <a:gd name="T9" fmla="*/ 159 h 315"/>
                  <a:gd name="T10" fmla="*/ 136 w 321"/>
                  <a:gd name="T11" fmla="*/ 51 h 315"/>
                  <a:gd name="T12" fmla="*/ 181 w 321"/>
                  <a:gd name="T13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5">
                    <a:moveTo>
                      <a:pt x="181" y="0"/>
                    </a:moveTo>
                    <a:lnTo>
                      <a:pt x="321" y="208"/>
                    </a:lnTo>
                    <a:lnTo>
                      <a:pt x="232" y="315"/>
                    </a:lnTo>
                    <a:lnTo>
                      <a:pt x="0" y="212"/>
                    </a:lnTo>
                    <a:lnTo>
                      <a:pt x="47" y="159"/>
                    </a:lnTo>
                    <a:lnTo>
                      <a:pt x="136" y="51"/>
                    </a:lnTo>
                    <a:lnTo>
                      <a:pt x="1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41">
                <a:extLst>
                  <a:ext uri="{FF2B5EF4-FFF2-40B4-BE49-F238E27FC236}">
                    <a16:creationId xmlns:a16="http://schemas.microsoft.com/office/drawing/2014/main" id="{DA7EE4C4-0D37-4D59-A758-76CF76AE0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6736" y="5857805"/>
                <a:ext cx="259116" cy="261576"/>
              </a:xfrm>
              <a:custGeom>
                <a:avLst/>
                <a:gdLst>
                  <a:gd name="T0" fmla="*/ 216 w 316"/>
                  <a:gd name="T1" fmla="*/ 0 h 319"/>
                  <a:gd name="T2" fmla="*/ 316 w 316"/>
                  <a:gd name="T3" fmla="*/ 232 h 319"/>
                  <a:gd name="T4" fmla="*/ 207 w 316"/>
                  <a:gd name="T5" fmla="*/ 319 h 319"/>
                  <a:gd name="T6" fmla="*/ 0 w 316"/>
                  <a:gd name="T7" fmla="*/ 176 h 319"/>
                  <a:gd name="T8" fmla="*/ 55 w 316"/>
                  <a:gd name="T9" fmla="*/ 132 h 319"/>
                  <a:gd name="T10" fmla="*/ 162 w 316"/>
                  <a:gd name="T11" fmla="*/ 45 h 319"/>
                  <a:gd name="T12" fmla="*/ 216 w 316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6" h="319">
                    <a:moveTo>
                      <a:pt x="216" y="0"/>
                    </a:moveTo>
                    <a:lnTo>
                      <a:pt x="316" y="232"/>
                    </a:lnTo>
                    <a:lnTo>
                      <a:pt x="207" y="319"/>
                    </a:lnTo>
                    <a:lnTo>
                      <a:pt x="0" y="176"/>
                    </a:lnTo>
                    <a:lnTo>
                      <a:pt x="55" y="132"/>
                    </a:lnTo>
                    <a:lnTo>
                      <a:pt x="162" y="45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42">
                <a:extLst>
                  <a:ext uri="{FF2B5EF4-FFF2-40B4-BE49-F238E27FC236}">
                    <a16:creationId xmlns:a16="http://schemas.microsoft.com/office/drawing/2014/main" id="{4A95AECB-3D22-4D00-8130-4EDC0D493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4520" y="6015242"/>
                <a:ext cx="245996" cy="256656"/>
              </a:xfrm>
              <a:custGeom>
                <a:avLst/>
                <a:gdLst>
                  <a:gd name="T0" fmla="*/ 248 w 300"/>
                  <a:gd name="T1" fmla="*/ 0 h 313"/>
                  <a:gd name="T2" fmla="*/ 300 w 300"/>
                  <a:gd name="T3" fmla="*/ 246 h 313"/>
                  <a:gd name="T4" fmla="*/ 177 w 300"/>
                  <a:gd name="T5" fmla="*/ 313 h 313"/>
                  <a:gd name="T6" fmla="*/ 0 w 300"/>
                  <a:gd name="T7" fmla="*/ 132 h 313"/>
                  <a:gd name="T8" fmla="*/ 63 w 300"/>
                  <a:gd name="T9" fmla="*/ 98 h 313"/>
                  <a:gd name="T10" fmla="*/ 186 w 300"/>
                  <a:gd name="T11" fmla="*/ 34 h 313"/>
                  <a:gd name="T12" fmla="*/ 248 w 300"/>
                  <a:gd name="T13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13">
                    <a:moveTo>
                      <a:pt x="248" y="0"/>
                    </a:moveTo>
                    <a:lnTo>
                      <a:pt x="300" y="246"/>
                    </a:lnTo>
                    <a:lnTo>
                      <a:pt x="177" y="313"/>
                    </a:lnTo>
                    <a:lnTo>
                      <a:pt x="0" y="132"/>
                    </a:lnTo>
                    <a:lnTo>
                      <a:pt x="63" y="98"/>
                    </a:lnTo>
                    <a:lnTo>
                      <a:pt x="186" y="34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43">
                <a:extLst>
                  <a:ext uri="{FF2B5EF4-FFF2-40B4-BE49-F238E27FC236}">
                    <a16:creationId xmlns:a16="http://schemas.microsoft.com/office/drawing/2014/main" id="{C6F62FA9-EC0E-4910-B0C0-9A2A49CA3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084" y="6132500"/>
                <a:ext cx="223036" cy="239436"/>
              </a:xfrm>
              <a:custGeom>
                <a:avLst/>
                <a:gdLst>
                  <a:gd name="T0" fmla="*/ 268 w 272"/>
                  <a:gd name="T1" fmla="*/ 0 h 292"/>
                  <a:gd name="T2" fmla="*/ 272 w 272"/>
                  <a:gd name="T3" fmla="*/ 252 h 292"/>
                  <a:gd name="T4" fmla="*/ 141 w 272"/>
                  <a:gd name="T5" fmla="*/ 292 h 292"/>
                  <a:gd name="T6" fmla="*/ 0 w 272"/>
                  <a:gd name="T7" fmla="*/ 82 h 292"/>
                  <a:gd name="T8" fmla="*/ 67 w 272"/>
                  <a:gd name="T9" fmla="*/ 62 h 292"/>
                  <a:gd name="T10" fmla="*/ 201 w 272"/>
                  <a:gd name="T11" fmla="*/ 20 h 292"/>
                  <a:gd name="T12" fmla="*/ 268 w 272"/>
                  <a:gd name="T1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2" h="292">
                    <a:moveTo>
                      <a:pt x="268" y="0"/>
                    </a:moveTo>
                    <a:lnTo>
                      <a:pt x="272" y="252"/>
                    </a:lnTo>
                    <a:lnTo>
                      <a:pt x="141" y="292"/>
                    </a:lnTo>
                    <a:lnTo>
                      <a:pt x="0" y="82"/>
                    </a:lnTo>
                    <a:lnTo>
                      <a:pt x="67" y="62"/>
                    </a:lnTo>
                    <a:lnTo>
                      <a:pt x="201" y="20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44">
                <a:extLst>
                  <a:ext uri="{FF2B5EF4-FFF2-40B4-BE49-F238E27FC236}">
                    <a16:creationId xmlns:a16="http://schemas.microsoft.com/office/drawing/2014/main" id="{89D35D51-FF11-4673-8B31-A61EB0EC4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6628" y="6205479"/>
                <a:ext cx="226316" cy="216476"/>
              </a:xfrm>
              <a:custGeom>
                <a:avLst/>
                <a:gdLst>
                  <a:gd name="T0" fmla="*/ 276 w 276"/>
                  <a:gd name="T1" fmla="*/ 0 h 264"/>
                  <a:gd name="T2" fmla="*/ 234 w 276"/>
                  <a:gd name="T3" fmla="*/ 248 h 264"/>
                  <a:gd name="T4" fmla="*/ 96 w 276"/>
                  <a:gd name="T5" fmla="*/ 264 h 264"/>
                  <a:gd name="T6" fmla="*/ 0 w 276"/>
                  <a:gd name="T7" fmla="*/ 31 h 264"/>
                  <a:gd name="T8" fmla="*/ 69 w 276"/>
                  <a:gd name="T9" fmla="*/ 23 h 264"/>
                  <a:gd name="T10" fmla="*/ 207 w 276"/>
                  <a:gd name="T11" fmla="*/ 7 h 264"/>
                  <a:gd name="T12" fmla="*/ 276 w 276"/>
                  <a:gd name="T1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64">
                    <a:moveTo>
                      <a:pt x="276" y="0"/>
                    </a:moveTo>
                    <a:lnTo>
                      <a:pt x="234" y="248"/>
                    </a:lnTo>
                    <a:lnTo>
                      <a:pt x="96" y="264"/>
                    </a:lnTo>
                    <a:lnTo>
                      <a:pt x="0" y="31"/>
                    </a:lnTo>
                    <a:lnTo>
                      <a:pt x="69" y="23"/>
                    </a:lnTo>
                    <a:lnTo>
                      <a:pt x="207" y="7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45">
                <a:extLst>
                  <a:ext uri="{FF2B5EF4-FFF2-40B4-BE49-F238E27FC236}">
                    <a16:creationId xmlns:a16="http://schemas.microsoft.com/office/drawing/2014/main" id="{DC5B7954-C5A8-40F1-8587-3A7726C9B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073" y="6214498"/>
                <a:ext cx="228776" cy="210737"/>
              </a:xfrm>
              <a:custGeom>
                <a:avLst/>
                <a:gdLst>
                  <a:gd name="T0" fmla="*/ 0 w 279"/>
                  <a:gd name="T1" fmla="*/ 0 h 257"/>
                  <a:gd name="T2" fmla="*/ 69 w 279"/>
                  <a:gd name="T3" fmla="*/ 5 h 257"/>
                  <a:gd name="T4" fmla="*/ 209 w 279"/>
                  <a:gd name="T5" fmla="*/ 16 h 257"/>
                  <a:gd name="T6" fmla="*/ 279 w 279"/>
                  <a:gd name="T7" fmla="*/ 20 h 257"/>
                  <a:gd name="T8" fmla="*/ 191 w 279"/>
                  <a:gd name="T9" fmla="*/ 257 h 257"/>
                  <a:gd name="T10" fmla="*/ 51 w 279"/>
                  <a:gd name="T11" fmla="*/ 246 h 257"/>
                  <a:gd name="T12" fmla="*/ 0 w 279"/>
                  <a:gd name="T13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257">
                    <a:moveTo>
                      <a:pt x="0" y="0"/>
                    </a:moveTo>
                    <a:lnTo>
                      <a:pt x="69" y="5"/>
                    </a:lnTo>
                    <a:lnTo>
                      <a:pt x="209" y="16"/>
                    </a:lnTo>
                    <a:lnTo>
                      <a:pt x="279" y="20"/>
                    </a:lnTo>
                    <a:lnTo>
                      <a:pt x="191" y="257"/>
                    </a:lnTo>
                    <a:lnTo>
                      <a:pt x="51" y="2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46">
                <a:extLst>
                  <a:ext uri="{FF2B5EF4-FFF2-40B4-BE49-F238E27FC236}">
                    <a16:creationId xmlns:a16="http://schemas.microsoft.com/office/drawing/2014/main" id="{F685EE6B-6C27-4334-BC66-DBE1972A0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0537" y="6150539"/>
                <a:ext cx="221396" cy="236156"/>
              </a:xfrm>
              <a:custGeom>
                <a:avLst/>
                <a:gdLst>
                  <a:gd name="T0" fmla="*/ 0 w 270"/>
                  <a:gd name="T1" fmla="*/ 0 h 288"/>
                  <a:gd name="T2" fmla="*/ 67 w 270"/>
                  <a:gd name="T3" fmla="*/ 18 h 288"/>
                  <a:gd name="T4" fmla="*/ 203 w 270"/>
                  <a:gd name="T5" fmla="*/ 54 h 288"/>
                  <a:gd name="T6" fmla="*/ 270 w 270"/>
                  <a:gd name="T7" fmla="*/ 74 h 288"/>
                  <a:gd name="T8" fmla="*/ 138 w 270"/>
                  <a:gd name="T9" fmla="*/ 288 h 288"/>
                  <a:gd name="T10" fmla="*/ 4 w 270"/>
                  <a:gd name="T11" fmla="*/ 252 h 288"/>
                  <a:gd name="T12" fmla="*/ 0 w 270"/>
                  <a:gd name="T13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88">
                    <a:moveTo>
                      <a:pt x="0" y="0"/>
                    </a:moveTo>
                    <a:lnTo>
                      <a:pt x="67" y="18"/>
                    </a:lnTo>
                    <a:lnTo>
                      <a:pt x="203" y="54"/>
                    </a:lnTo>
                    <a:lnTo>
                      <a:pt x="270" y="74"/>
                    </a:lnTo>
                    <a:lnTo>
                      <a:pt x="138" y="288"/>
                    </a:lnTo>
                    <a:lnTo>
                      <a:pt x="4" y="2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47">
                <a:extLst>
                  <a:ext uri="{FF2B5EF4-FFF2-40B4-BE49-F238E27FC236}">
                    <a16:creationId xmlns:a16="http://schemas.microsoft.com/office/drawing/2014/main" id="{93A31931-F6EE-4998-B4E9-ECFA66E00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6502" y="6043122"/>
                <a:ext cx="241896" cy="252556"/>
              </a:xfrm>
              <a:custGeom>
                <a:avLst/>
                <a:gdLst>
                  <a:gd name="T0" fmla="*/ 45 w 295"/>
                  <a:gd name="T1" fmla="*/ 0 h 308"/>
                  <a:gd name="T2" fmla="*/ 107 w 295"/>
                  <a:gd name="T3" fmla="*/ 29 h 308"/>
                  <a:gd name="T4" fmla="*/ 232 w 295"/>
                  <a:gd name="T5" fmla="*/ 91 h 308"/>
                  <a:gd name="T6" fmla="*/ 295 w 295"/>
                  <a:gd name="T7" fmla="*/ 120 h 308"/>
                  <a:gd name="T8" fmla="*/ 128 w 295"/>
                  <a:gd name="T9" fmla="*/ 308 h 308"/>
                  <a:gd name="T10" fmla="*/ 0 w 295"/>
                  <a:gd name="T11" fmla="*/ 247 h 308"/>
                  <a:gd name="T12" fmla="*/ 45 w 295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08">
                    <a:moveTo>
                      <a:pt x="45" y="0"/>
                    </a:moveTo>
                    <a:lnTo>
                      <a:pt x="107" y="29"/>
                    </a:lnTo>
                    <a:lnTo>
                      <a:pt x="232" y="91"/>
                    </a:lnTo>
                    <a:lnTo>
                      <a:pt x="295" y="120"/>
                    </a:lnTo>
                    <a:lnTo>
                      <a:pt x="128" y="308"/>
                    </a:lnTo>
                    <a:lnTo>
                      <a:pt x="0" y="247"/>
                    </a:lnTo>
                    <a:lnTo>
                      <a:pt x="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48">
                <a:extLst>
                  <a:ext uri="{FF2B5EF4-FFF2-40B4-BE49-F238E27FC236}">
                    <a16:creationId xmlns:a16="http://schemas.microsoft.com/office/drawing/2014/main" id="{AC4CE04C-B4C7-4688-80C5-264023625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7066" y="5893064"/>
                <a:ext cx="255836" cy="261576"/>
              </a:xfrm>
              <a:custGeom>
                <a:avLst/>
                <a:gdLst>
                  <a:gd name="T0" fmla="*/ 89 w 312"/>
                  <a:gd name="T1" fmla="*/ 0 h 319"/>
                  <a:gd name="T2" fmla="*/ 145 w 312"/>
                  <a:gd name="T3" fmla="*/ 42 h 319"/>
                  <a:gd name="T4" fmla="*/ 257 w 312"/>
                  <a:gd name="T5" fmla="*/ 125 h 319"/>
                  <a:gd name="T6" fmla="*/ 312 w 312"/>
                  <a:gd name="T7" fmla="*/ 167 h 319"/>
                  <a:gd name="T8" fmla="*/ 112 w 312"/>
                  <a:gd name="T9" fmla="*/ 319 h 319"/>
                  <a:gd name="T10" fmla="*/ 0 w 312"/>
                  <a:gd name="T11" fmla="*/ 236 h 319"/>
                  <a:gd name="T12" fmla="*/ 89 w 312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319">
                    <a:moveTo>
                      <a:pt x="89" y="0"/>
                    </a:moveTo>
                    <a:lnTo>
                      <a:pt x="145" y="42"/>
                    </a:lnTo>
                    <a:lnTo>
                      <a:pt x="257" y="125"/>
                    </a:lnTo>
                    <a:lnTo>
                      <a:pt x="312" y="167"/>
                    </a:lnTo>
                    <a:lnTo>
                      <a:pt x="112" y="319"/>
                    </a:lnTo>
                    <a:lnTo>
                      <a:pt x="0" y="236"/>
                    </a:lnTo>
                    <a:lnTo>
                      <a:pt x="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49">
                <a:extLst>
                  <a:ext uri="{FF2B5EF4-FFF2-40B4-BE49-F238E27FC236}">
                    <a16:creationId xmlns:a16="http://schemas.microsoft.com/office/drawing/2014/main" id="{428FB15F-07BE-4509-A6C9-0B07DD325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0429" y="5707747"/>
                <a:ext cx="263216" cy="259936"/>
              </a:xfrm>
              <a:custGeom>
                <a:avLst/>
                <a:gdLst>
                  <a:gd name="T0" fmla="*/ 131 w 321"/>
                  <a:gd name="T1" fmla="*/ 0 h 317"/>
                  <a:gd name="T2" fmla="*/ 178 w 321"/>
                  <a:gd name="T3" fmla="*/ 51 h 317"/>
                  <a:gd name="T4" fmla="*/ 274 w 321"/>
                  <a:gd name="T5" fmla="*/ 154 h 317"/>
                  <a:gd name="T6" fmla="*/ 321 w 321"/>
                  <a:gd name="T7" fmla="*/ 205 h 317"/>
                  <a:gd name="T8" fmla="*/ 93 w 321"/>
                  <a:gd name="T9" fmla="*/ 317 h 317"/>
                  <a:gd name="T10" fmla="*/ 0 w 321"/>
                  <a:gd name="T11" fmla="*/ 214 h 317"/>
                  <a:gd name="T12" fmla="*/ 131 w 321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317">
                    <a:moveTo>
                      <a:pt x="131" y="0"/>
                    </a:moveTo>
                    <a:lnTo>
                      <a:pt x="178" y="51"/>
                    </a:lnTo>
                    <a:lnTo>
                      <a:pt x="274" y="154"/>
                    </a:lnTo>
                    <a:lnTo>
                      <a:pt x="321" y="205"/>
                    </a:lnTo>
                    <a:lnTo>
                      <a:pt x="93" y="317"/>
                    </a:lnTo>
                    <a:lnTo>
                      <a:pt x="0" y="214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Freeform 50">
                <a:extLst>
                  <a:ext uri="{FF2B5EF4-FFF2-40B4-BE49-F238E27FC236}">
                    <a16:creationId xmlns:a16="http://schemas.microsoft.com/office/drawing/2014/main" id="{0C0E1D22-3D2A-4914-A6AD-8A1AE83A8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5612" y="5493731"/>
                <a:ext cx="259936" cy="250916"/>
              </a:xfrm>
              <a:custGeom>
                <a:avLst/>
                <a:gdLst>
                  <a:gd name="T0" fmla="*/ 169 w 317"/>
                  <a:gd name="T1" fmla="*/ 0 h 306"/>
                  <a:gd name="T2" fmla="*/ 207 w 317"/>
                  <a:gd name="T3" fmla="*/ 60 h 306"/>
                  <a:gd name="T4" fmla="*/ 281 w 317"/>
                  <a:gd name="T5" fmla="*/ 179 h 306"/>
                  <a:gd name="T6" fmla="*/ 317 w 317"/>
                  <a:gd name="T7" fmla="*/ 239 h 306"/>
                  <a:gd name="T8" fmla="*/ 74 w 317"/>
                  <a:gd name="T9" fmla="*/ 306 h 306"/>
                  <a:gd name="T10" fmla="*/ 0 w 317"/>
                  <a:gd name="T11" fmla="*/ 185 h 306"/>
                  <a:gd name="T12" fmla="*/ 169 w 317"/>
                  <a:gd name="T13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6">
                    <a:moveTo>
                      <a:pt x="169" y="0"/>
                    </a:moveTo>
                    <a:lnTo>
                      <a:pt x="207" y="60"/>
                    </a:lnTo>
                    <a:lnTo>
                      <a:pt x="281" y="179"/>
                    </a:lnTo>
                    <a:lnTo>
                      <a:pt x="317" y="239"/>
                    </a:lnTo>
                    <a:lnTo>
                      <a:pt x="74" y="306"/>
                    </a:lnTo>
                    <a:lnTo>
                      <a:pt x="0" y="185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51">
                <a:extLst>
                  <a:ext uri="{FF2B5EF4-FFF2-40B4-BE49-F238E27FC236}">
                    <a16:creationId xmlns:a16="http://schemas.microsoft.com/office/drawing/2014/main" id="{122A6769-7C1A-44E1-8EE5-9A852C233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8354" y="5259215"/>
                <a:ext cx="246816" cy="231236"/>
              </a:xfrm>
              <a:custGeom>
                <a:avLst/>
                <a:gdLst>
                  <a:gd name="T0" fmla="*/ 203 w 301"/>
                  <a:gd name="T1" fmla="*/ 0 h 282"/>
                  <a:gd name="T2" fmla="*/ 228 w 301"/>
                  <a:gd name="T3" fmla="*/ 65 h 282"/>
                  <a:gd name="T4" fmla="*/ 277 w 301"/>
                  <a:gd name="T5" fmla="*/ 195 h 282"/>
                  <a:gd name="T6" fmla="*/ 301 w 301"/>
                  <a:gd name="T7" fmla="*/ 261 h 282"/>
                  <a:gd name="T8" fmla="*/ 49 w 301"/>
                  <a:gd name="T9" fmla="*/ 282 h 282"/>
                  <a:gd name="T10" fmla="*/ 0 w 301"/>
                  <a:gd name="T11" fmla="*/ 150 h 282"/>
                  <a:gd name="T12" fmla="*/ 203 w 301"/>
                  <a:gd name="T13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282">
                    <a:moveTo>
                      <a:pt x="203" y="0"/>
                    </a:moveTo>
                    <a:lnTo>
                      <a:pt x="228" y="65"/>
                    </a:lnTo>
                    <a:lnTo>
                      <a:pt x="277" y="195"/>
                    </a:lnTo>
                    <a:lnTo>
                      <a:pt x="301" y="261"/>
                    </a:lnTo>
                    <a:lnTo>
                      <a:pt x="49" y="282"/>
                    </a:lnTo>
                    <a:lnTo>
                      <a:pt x="0" y="150"/>
                    </a:lnTo>
                    <a:lnTo>
                      <a:pt x="2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52">
                <a:extLst>
                  <a:ext uri="{FF2B5EF4-FFF2-40B4-BE49-F238E27FC236}">
                    <a16:creationId xmlns:a16="http://schemas.microsoft.com/office/drawing/2014/main" id="{54E49FB2-F1E5-417A-B3FC-978F1710B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395" y="5010759"/>
                <a:ext cx="224676" cy="224676"/>
              </a:xfrm>
              <a:custGeom>
                <a:avLst/>
                <a:gdLst>
                  <a:gd name="T0" fmla="*/ 225 w 274"/>
                  <a:gd name="T1" fmla="*/ 0 h 274"/>
                  <a:gd name="T2" fmla="*/ 239 w 274"/>
                  <a:gd name="T3" fmla="*/ 69 h 274"/>
                  <a:gd name="T4" fmla="*/ 261 w 274"/>
                  <a:gd name="T5" fmla="*/ 207 h 274"/>
                  <a:gd name="T6" fmla="*/ 274 w 274"/>
                  <a:gd name="T7" fmla="*/ 274 h 274"/>
                  <a:gd name="T8" fmla="*/ 22 w 274"/>
                  <a:gd name="T9" fmla="*/ 248 h 274"/>
                  <a:gd name="T10" fmla="*/ 0 w 274"/>
                  <a:gd name="T11" fmla="*/ 109 h 274"/>
                  <a:gd name="T12" fmla="*/ 225 w 274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274">
                    <a:moveTo>
                      <a:pt x="225" y="0"/>
                    </a:moveTo>
                    <a:lnTo>
                      <a:pt x="239" y="69"/>
                    </a:lnTo>
                    <a:lnTo>
                      <a:pt x="261" y="207"/>
                    </a:lnTo>
                    <a:lnTo>
                      <a:pt x="274" y="274"/>
                    </a:lnTo>
                    <a:lnTo>
                      <a:pt x="22" y="248"/>
                    </a:lnTo>
                    <a:lnTo>
                      <a:pt x="0" y="109"/>
                    </a:lnTo>
                    <a:lnTo>
                      <a:pt x="2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53">
                <a:extLst>
                  <a:ext uri="{FF2B5EF4-FFF2-40B4-BE49-F238E27FC236}">
                    <a16:creationId xmlns:a16="http://schemas.microsoft.com/office/drawing/2014/main" id="{14C71E1D-00CB-4602-8BF0-8AED73A95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275" y="4758203"/>
                <a:ext cx="201717" cy="230416"/>
              </a:xfrm>
              <a:custGeom>
                <a:avLst/>
                <a:gdLst>
                  <a:gd name="T0" fmla="*/ 246 w 246"/>
                  <a:gd name="T1" fmla="*/ 0 h 281"/>
                  <a:gd name="T2" fmla="*/ 244 w 246"/>
                  <a:gd name="T3" fmla="*/ 71 h 281"/>
                  <a:gd name="T4" fmla="*/ 241 w 246"/>
                  <a:gd name="T5" fmla="*/ 210 h 281"/>
                  <a:gd name="T6" fmla="*/ 239 w 246"/>
                  <a:gd name="T7" fmla="*/ 281 h 281"/>
                  <a:gd name="T8" fmla="*/ 0 w 246"/>
                  <a:gd name="T9" fmla="*/ 205 h 281"/>
                  <a:gd name="T10" fmla="*/ 3 w 246"/>
                  <a:gd name="T11" fmla="*/ 67 h 281"/>
                  <a:gd name="T12" fmla="*/ 246 w 246"/>
                  <a:gd name="T13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281">
                    <a:moveTo>
                      <a:pt x="246" y="0"/>
                    </a:moveTo>
                    <a:lnTo>
                      <a:pt x="244" y="71"/>
                    </a:lnTo>
                    <a:lnTo>
                      <a:pt x="241" y="210"/>
                    </a:lnTo>
                    <a:lnTo>
                      <a:pt x="239" y="281"/>
                    </a:lnTo>
                    <a:lnTo>
                      <a:pt x="0" y="205"/>
                    </a:lnTo>
                    <a:lnTo>
                      <a:pt x="3" y="67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54">
                <a:extLst>
                  <a:ext uri="{FF2B5EF4-FFF2-40B4-BE49-F238E27FC236}">
                    <a16:creationId xmlns:a16="http://schemas.microsoft.com/office/drawing/2014/main" id="{49946DCE-CC7C-458F-8276-3E8354E9C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1775" y="4511388"/>
                <a:ext cx="230416" cy="224676"/>
              </a:xfrm>
              <a:custGeom>
                <a:avLst/>
                <a:gdLst>
                  <a:gd name="T0" fmla="*/ 281 w 281"/>
                  <a:gd name="T1" fmla="*/ 0 h 274"/>
                  <a:gd name="T2" fmla="*/ 265 w 281"/>
                  <a:gd name="T3" fmla="*/ 69 h 274"/>
                  <a:gd name="T4" fmla="*/ 239 w 281"/>
                  <a:gd name="T5" fmla="*/ 205 h 274"/>
                  <a:gd name="T6" fmla="*/ 223 w 281"/>
                  <a:gd name="T7" fmla="*/ 274 h 274"/>
                  <a:gd name="T8" fmla="*/ 0 w 281"/>
                  <a:gd name="T9" fmla="*/ 156 h 274"/>
                  <a:gd name="T10" fmla="*/ 29 w 281"/>
                  <a:gd name="T11" fmla="*/ 20 h 274"/>
                  <a:gd name="T12" fmla="*/ 281 w 281"/>
                  <a:gd name="T13" fmla="*/ 0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1" h="274">
                    <a:moveTo>
                      <a:pt x="281" y="0"/>
                    </a:moveTo>
                    <a:lnTo>
                      <a:pt x="265" y="69"/>
                    </a:lnTo>
                    <a:lnTo>
                      <a:pt x="239" y="205"/>
                    </a:lnTo>
                    <a:lnTo>
                      <a:pt x="223" y="274"/>
                    </a:lnTo>
                    <a:lnTo>
                      <a:pt x="0" y="156"/>
                    </a:lnTo>
                    <a:lnTo>
                      <a:pt x="29" y="20"/>
                    </a:lnTo>
                    <a:lnTo>
                      <a:pt x="2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55">
                <a:extLst>
                  <a:ext uri="{FF2B5EF4-FFF2-40B4-BE49-F238E27FC236}">
                    <a16:creationId xmlns:a16="http://schemas.microsoft.com/office/drawing/2014/main" id="{C1498A86-AADD-4798-8123-1F218B94C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8853" y="4254732"/>
                <a:ext cx="248456" cy="234516"/>
              </a:xfrm>
              <a:custGeom>
                <a:avLst/>
                <a:gdLst>
                  <a:gd name="T0" fmla="*/ 53 w 303"/>
                  <a:gd name="T1" fmla="*/ 0 h 286"/>
                  <a:gd name="T2" fmla="*/ 303 w 303"/>
                  <a:gd name="T3" fmla="*/ 29 h 286"/>
                  <a:gd name="T4" fmla="*/ 276 w 303"/>
                  <a:gd name="T5" fmla="*/ 94 h 286"/>
                  <a:gd name="T6" fmla="*/ 223 w 303"/>
                  <a:gd name="T7" fmla="*/ 223 h 286"/>
                  <a:gd name="T8" fmla="*/ 196 w 303"/>
                  <a:gd name="T9" fmla="*/ 286 h 286"/>
                  <a:gd name="T10" fmla="*/ 0 w 303"/>
                  <a:gd name="T11" fmla="*/ 130 h 286"/>
                  <a:gd name="T12" fmla="*/ 53 w 303"/>
                  <a:gd name="T13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" h="286">
                    <a:moveTo>
                      <a:pt x="53" y="0"/>
                    </a:moveTo>
                    <a:lnTo>
                      <a:pt x="303" y="29"/>
                    </a:lnTo>
                    <a:lnTo>
                      <a:pt x="276" y="94"/>
                    </a:lnTo>
                    <a:lnTo>
                      <a:pt x="223" y="223"/>
                    </a:lnTo>
                    <a:lnTo>
                      <a:pt x="196" y="286"/>
                    </a:lnTo>
                    <a:lnTo>
                      <a:pt x="0" y="130"/>
                    </a:lnTo>
                    <a:lnTo>
                      <a:pt x="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56">
                <a:extLst>
                  <a:ext uri="{FF2B5EF4-FFF2-40B4-BE49-F238E27FC236}">
                    <a16:creationId xmlns:a16="http://schemas.microsoft.com/office/drawing/2014/main" id="{1FC52C58-6738-4B3D-BEE5-944DB5D4C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131" y="4006277"/>
                <a:ext cx="259936" cy="252556"/>
              </a:xfrm>
              <a:custGeom>
                <a:avLst/>
                <a:gdLst>
                  <a:gd name="T0" fmla="*/ 78 w 317"/>
                  <a:gd name="T1" fmla="*/ 0 h 308"/>
                  <a:gd name="T2" fmla="*/ 317 w 317"/>
                  <a:gd name="T3" fmla="*/ 75 h 308"/>
                  <a:gd name="T4" fmla="*/ 279 w 317"/>
                  <a:gd name="T5" fmla="*/ 133 h 308"/>
                  <a:gd name="T6" fmla="*/ 200 w 317"/>
                  <a:gd name="T7" fmla="*/ 250 h 308"/>
                  <a:gd name="T8" fmla="*/ 163 w 317"/>
                  <a:gd name="T9" fmla="*/ 308 h 308"/>
                  <a:gd name="T10" fmla="*/ 0 w 317"/>
                  <a:gd name="T11" fmla="*/ 116 h 308"/>
                  <a:gd name="T12" fmla="*/ 78 w 317"/>
                  <a:gd name="T13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7" h="308">
                    <a:moveTo>
                      <a:pt x="78" y="0"/>
                    </a:moveTo>
                    <a:lnTo>
                      <a:pt x="317" y="75"/>
                    </a:lnTo>
                    <a:lnTo>
                      <a:pt x="279" y="133"/>
                    </a:lnTo>
                    <a:lnTo>
                      <a:pt x="200" y="250"/>
                    </a:lnTo>
                    <a:lnTo>
                      <a:pt x="163" y="308"/>
                    </a:lnTo>
                    <a:lnTo>
                      <a:pt x="0" y="116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57">
                <a:extLst>
                  <a:ext uri="{FF2B5EF4-FFF2-40B4-BE49-F238E27FC236}">
                    <a16:creationId xmlns:a16="http://schemas.microsoft.com/office/drawing/2014/main" id="{BE3FD7ED-A0BB-4739-847A-D594973AC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988" y="3779140"/>
                <a:ext cx="261576" cy="261576"/>
              </a:xfrm>
              <a:custGeom>
                <a:avLst/>
                <a:gdLst>
                  <a:gd name="T0" fmla="*/ 98 w 319"/>
                  <a:gd name="T1" fmla="*/ 0 h 319"/>
                  <a:gd name="T2" fmla="*/ 319 w 319"/>
                  <a:gd name="T3" fmla="*/ 120 h 319"/>
                  <a:gd name="T4" fmla="*/ 270 w 319"/>
                  <a:gd name="T5" fmla="*/ 169 h 319"/>
                  <a:gd name="T6" fmla="*/ 169 w 319"/>
                  <a:gd name="T7" fmla="*/ 270 h 319"/>
                  <a:gd name="T8" fmla="*/ 120 w 319"/>
                  <a:gd name="T9" fmla="*/ 319 h 319"/>
                  <a:gd name="T10" fmla="*/ 0 w 319"/>
                  <a:gd name="T11" fmla="*/ 98 h 319"/>
                  <a:gd name="T12" fmla="*/ 98 w 319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319">
                    <a:moveTo>
                      <a:pt x="98" y="0"/>
                    </a:moveTo>
                    <a:lnTo>
                      <a:pt x="319" y="120"/>
                    </a:lnTo>
                    <a:lnTo>
                      <a:pt x="270" y="169"/>
                    </a:lnTo>
                    <a:lnTo>
                      <a:pt x="169" y="270"/>
                    </a:lnTo>
                    <a:lnTo>
                      <a:pt x="120" y="319"/>
                    </a:lnTo>
                    <a:lnTo>
                      <a:pt x="0" y="98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58">
                <a:extLst>
                  <a:ext uri="{FF2B5EF4-FFF2-40B4-BE49-F238E27FC236}">
                    <a16:creationId xmlns:a16="http://schemas.microsoft.com/office/drawing/2014/main" id="{3D59B92E-05BE-4A3D-8FE4-B5EFAEB69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404" y="3592183"/>
                <a:ext cx="252556" cy="259936"/>
              </a:xfrm>
              <a:custGeom>
                <a:avLst/>
                <a:gdLst>
                  <a:gd name="T0" fmla="*/ 116 w 308"/>
                  <a:gd name="T1" fmla="*/ 0 h 317"/>
                  <a:gd name="T2" fmla="*/ 308 w 308"/>
                  <a:gd name="T3" fmla="*/ 163 h 317"/>
                  <a:gd name="T4" fmla="*/ 250 w 308"/>
                  <a:gd name="T5" fmla="*/ 201 h 317"/>
                  <a:gd name="T6" fmla="*/ 134 w 308"/>
                  <a:gd name="T7" fmla="*/ 279 h 317"/>
                  <a:gd name="T8" fmla="*/ 76 w 308"/>
                  <a:gd name="T9" fmla="*/ 317 h 317"/>
                  <a:gd name="T10" fmla="*/ 0 w 308"/>
                  <a:gd name="T11" fmla="*/ 76 h 317"/>
                  <a:gd name="T12" fmla="*/ 116 w 308"/>
                  <a:gd name="T13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8" h="317">
                    <a:moveTo>
                      <a:pt x="116" y="0"/>
                    </a:moveTo>
                    <a:lnTo>
                      <a:pt x="308" y="163"/>
                    </a:lnTo>
                    <a:lnTo>
                      <a:pt x="250" y="201"/>
                    </a:lnTo>
                    <a:lnTo>
                      <a:pt x="134" y="279"/>
                    </a:lnTo>
                    <a:lnTo>
                      <a:pt x="76" y="317"/>
                    </a:lnTo>
                    <a:lnTo>
                      <a:pt x="0" y="76"/>
                    </a:lnTo>
                    <a:lnTo>
                      <a:pt x="1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59">
                <a:extLst>
                  <a:ext uri="{FF2B5EF4-FFF2-40B4-BE49-F238E27FC236}">
                    <a16:creationId xmlns:a16="http://schemas.microsoft.com/office/drawing/2014/main" id="{F3313159-8443-4EC1-9F0C-9B21149CE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360" y="3458526"/>
                <a:ext cx="232876" cy="249276"/>
              </a:xfrm>
              <a:custGeom>
                <a:avLst/>
                <a:gdLst>
                  <a:gd name="T0" fmla="*/ 130 w 284"/>
                  <a:gd name="T1" fmla="*/ 0 h 304"/>
                  <a:gd name="T2" fmla="*/ 284 w 284"/>
                  <a:gd name="T3" fmla="*/ 199 h 304"/>
                  <a:gd name="T4" fmla="*/ 219 w 284"/>
                  <a:gd name="T5" fmla="*/ 226 h 304"/>
                  <a:gd name="T6" fmla="*/ 89 w 284"/>
                  <a:gd name="T7" fmla="*/ 277 h 304"/>
                  <a:gd name="T8" fmla="*/ 25 w 284"/>
                  <a:gd name="T9" fmla="*/ 304 h 304"/>
                  <a:gd name="T10" fmla="*/ 0 w 284"/>
                  <a:gd name="T11" fmla="*/ 54 h 304"/>
                  <a:gd name="T12" fmla="*/ 130 w 284"/>
                  <a:gd name="T1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4">
                    <a:moveTo>
                      <a:pt x="130" y="0"/>
                    </a:moveTo>
                    <a:lnTo>
                      <a:pt x="284" y="199"/>
                    </a:lnTo>
                    <a:lnTo>
                      <a:pt x="219" y="226"/>
                    </a:lnTo>
                    <a:lnTo>
                      <a:pt x="89" y="277"/>
                    </a:lnTo>
                    <a:lnTo>
                      <a:pt x="25" y="304"/>
                    </a:lnTo>
                    <a:lnTo>
                      <a:pt x="0" y="54"/>
                    </a:lnTo>
                    <a:lnTo>
                      <a:pt x="1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Freeform 60">
                <a:extLst>
                  <a:ext uri="{FF2B5EF4-FFF2-40B4-BE49-F238E27FC236}">
                    <a16:creationId xmlns:a16="http://schemas.microsoft.com/office/drawing/2014/main" id="{A3689470-C9DF-4217-9A19-6A89F1017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8935" y="3387187"/>
                <a:ext cx="225496" cy="227136"/>
              </a:xfrm>
              <a:custGeom>
                <a:avLst/>
                <a:gdLst>
                  <a:gd name="T0" fmla="*/ 161 w 275"/>
                  <a:gd name="T1" fmla="*/ 0 h 277"/>
                  <a:gd name="T2" fmla="*/ 275 w 275"/>
                  <a:gd name="T3" fmla="*/ 223 h 277"/>
                  <a:gd name="T4" fmla="*/ 206 w 275"/>
                  <a:gd name="T5" fmla="*/ 237 h 277"/>
                  <a:gd name="T6" fmla="*/ 67 w 275"/>
                  <a:gd name="T7" fmla="*/ 264 h 277"/>
                  <a:gd name="T8" fmla="*/ 0 w 275"/>
                  <a:gd name="T9" fmla="*/ 277 h 277"/>
                  <a:gd name="T10" fmla="*/ 23 w 275"/>
                  <a:gd name="T11" fmla="*/ 25 h 277"/>
                  <a:gd name="T12" fmla="*/ 161 w 275"/>
                  <a:gd name="T13" fmla="*/ 0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277">
                    <a:moveTo>
                      <a:pt x="161" y="0"/>
                    </a:moveTo>
                    <a:lnTo>
                      <a:pt x="275" y="223"/>
                    </a:lnTo>
                    <a:lnTo>
                      <a:pt x="206" y="237"/>
                    </a:lnTo>
                    <a:lnTo>
                      <a:pt x="67" y="264"/>
                    </a:lnTo>
                    <a:lnTo>
                      <a:pt x="0" y="277"/>
                    </a:lnTo>
                    <a:lnTo>
                      <a:pt x="23" y="25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Freeform 61">
                <a:extLst>
                  <a:ext uri="{FF2B5EF4-FFF2-40B4-BE49-F238E27FC236}">
                    <a16:creationId xmlns:a16="http://schemas.microsoft.com/office/drawing/2014/main" id="{97292C5D-1EE5-44A4-8A53-3D8CD65CAC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7073" y="3524945"/>
                <a:ext cx="2745313" cy="2744493"/>
              </a:xfrm>
              <a:custGeom>
                <a:avLst/>
                <a:gdLst>
                  <a:gd name="T0" fmla="*/ 1384 w 3348"/>
                  <a:gd name="T1" fmla="*/ 375 h 3347"/>
                  <a:gd name="T2" fmla="*/ 1051 w 3348"/>
                  <a:gd name="T3" fmla="*/ 497 h 3347"/>
                  <a:gd name="T4" fmla="*/ 768 w 3348"/>
                  <a:gd name="T5" fmla="*/ 700 h 3347"/>
                  <a:gd name="T6" fmla="*/ 699 w 3348"/>
                  <a:gd name="T7" fmla="*/ 767 h 3347"/>
                  <a:gd name="T8" fmla="*/ 498 w 3348"/>
                  <a:gd name="T9" fmla="*/ 1051 h 3347"/>
                  <a:gd name="T10" fmla="*/ 375 w 3348"/>
                  <a:gd name="T11" fmla="*/ 1383 h 3347"/>
                  <a:gd name="T12" fmla="*/ 1288 w 3348"/>
                  <a:gd name="T13" fmla="*/ 1627 h 3347"/>
                  <a:gd name="T14" fmla="*/ 355 w 3348"/>
                  <a:gd name="T15" fmla="*/ 1845 h 3347"/>
                  <a:gd name="T16" fmla="*/ 446 w 3348"/>
                  <a:gd name="T17" fmla="*/ 2191 h 3347"/>
                  <a:gd name="T18" fmla="*/ 625 w 3348"/>
                  <a:gd name="T19" fmla="*/ 2493 h 3347"/>
                  <a:gd name="T20" fmla="*/ 1435 w 3348"/>
                  <a:gd name="T21" fmla="*/ 1981 h 3347"/>
                  <a:gd name="T22" fmla="*/ 951 w 3348"/>
                  <a:gd name="T23" fmla="*/ 2792 h 3347"/>
                  <a:gd name="T24" fmla="*/ 1268 w 3348"/>
                  <a:gd name="T25" fmla="*/ 2943 h 3347"/>
                  <a:gd name="T26" fmla="*/ 1625 w 3348"/>
                  <a:gd name="T27" fmla="*/ 3004 h 3347"/>
                  <a:gd name="T28" fmla="*/ 1723 w 3348"/>
                  <a:gd name="T29" fmla="*/ 3004 h 3347"/>
                  <a:gd name="T30" fmla="*/ 2080 w 3348"/>
                  <a:gd name="T31" fmla="*/ 2943 h 3347"/>
                  <a:gd name="T32" fmla="*/ 2397 w 3348"/>
                  <a:gd name="T33" fmla="*/ 2792 h 3347"/>
                  <a:gd name="T34" fmla="*/ 1906 w 3348"/>
                  <a:gd name="T35" fmla="*/ 1975 h 3347"/>
                  <a:gd name="T36" fmla="*/ 2725 w 3348"/>
                  <a:gd name="T37" fmla="*/ 2493 h 3347"/>
                  <a:gd name="T38" fmla="*/ 2901 w 3348"/>
                  <a:gd name="T39" fmla="*/ 2191 h 3347"/>
                  <a:gd name="T40" fmla="*/ 2993 w 3348"/>
                  <a:gd name="T41" fmla="*/ 1845 h 3347"/>
                  <a:gd name="T42" fmla="*/ 2049 w 3348"/>
                  <a:gd name="T43" fmla="*/ 1627 h 3347"/>
                  <a:gd name="T44" fmla="*/ 2973 w 3348"/>
                  <a:gd name="T45" fmla="*/ 1383 h 3347"/>
                  <a:gd name="T46" fmla="*/ 2850 w 3348"/>
                  <a:gd name="T47" fmla="*/ 1051 h 3347"/>
                  <a:gd name="T48" fmla="*/ 2649 w 3348"/>
                  <a:gd name="T49" fmla="*/ 767 h 3347"/>
                  <a:gd name="T50" fmla="*/ 2580 w 3348"/>
                  <a:gd name="T51" fmla="*/ 700 h 3347"/>
                  <a:gd name="T52" fmla="*/ 2297 w 3348"/>
                  <a:gd name="T53" fmla="*/ 497 h 3347"/>
                  <a:gd name="T54" fmla="*/ 1964 w 3348"/>
                  <a:gd name="T55" fmla="*/ 375 h 3347"/>
                  <a:gd name="T56" fmla="*/ 1723 w 3348"/>
                  <a:gd name="T57" fmla="*/ 1299 h 3347"/>
                  <a:gd name="T58" fmla="*/ 1674 w 3348"/>
                  <a:gd name="T59" fmla="*/ 0 h 3347"/>
                  <a:gd name="T60" fmla="*/ 2118 w 3348"/>
                  <a:gd name="T61" fmla="*/ 60 h 3347"/>
                  <a:gd name="T62" fmla="*/ 2520 w 3348"/>
                  <a:gd name="T63" fmla="*/ 230 h 3347"/>
                  <a:gd name="T64" fmla="*/ 2857 w 3348"/>
                  <a:gd name="T65" fmla="*/ 491 h 3347"/>
                  <a:gd name="T66" fmla="*/ 3120 w 3348"/>
                  <a:gd name="T67" fmla="*/ 830 h 3347"/>
                  <a:gd name="T68" fmla="*/ 3288 w 3348"/>
                  <a:gd name="T69" fmla="*/ 1229 h 3347"/>
                  <a:gd name="T70" fmla="*/ 3348 w 3348"/>
                  <a:gd name="T71" fmla="*/ 1673 h 3347"/>
                  <a:gd name="T72" fmla="*/ 3288 w 3348"/>
                  <a:gd name="T73" fmla="*/ 2120 h 3347"/>
                  <a:gd name="T74" fmla="*/ 3120 w 3348"/>
                  <a:gd name="T75" fmla="*/ 2519 h 3347"/>
                  <a:gd name="T76" fmla="*/ 2857 w 3348"/>
                  <a:gd name="T77" fmla="*/ 2859 h 3347"/>
                  <a:gd name="T78" fmla="*/ 2520 w 3348"/>
                  <a:gd name="T79" fmla="*/ 3120 h 3347"/>
                  <a:gd name="T80" fmla="*/ 2118 w 3348"/>
                  <a:gd name="T81" fmla="*/ 3289 h 3347"/>
                  <a:gd name="T82" fmla="*/ 1674 w 3348"/>
                  <a:gd name="T83" fmla="*/ 3347 h 3347"/>
                  <a:gd name="T84" fmla="*/ 1230 w 3348"/>
                  <a:gd name="T85" fmla="*/ 3289 h 3347"/>
                  <a:gd name="T86" fmla="*/ 828 w 3348"/>
                  <a:gd name="T87" fmla="*/ 3120 h 3347"/>
                  <a:gd name="T88" fmla="*/ 491 w 3348"/>
                  <a:gd name="T89" fmla="*/ 2859 h 3347"/>
                  <a:gd name="T90" fmla="*/ 228 w 3348"/>
                  <a:gd name="T91" fmla="*/ 2519 h 3347"/>
                  <a:gd name="T92" fmla="*/ 60 w 3348"/>
                  <a:gd name="T93" fmla="*/ 2120 h 3347"/>
                  <a:gd name="T94" fmla="*/ 0 w 3348"/>
                  <a:gd name="T95" fmla="*/ 1673 h 3347"/>
                  <a:gd name="T96" fmla="*/ 60 w 3348"/>
                  <a:gd name="T97" fmla="*/ 1229 h 3347"/>
                  <a:gd name="T98" fmla="*/ 228 w 3348"/>
                  <a:gd name="T99" fmla="*/ 830 h 3347"/>
                  <a:gd name="T100" fmla="*/ 491 w 3348"/>
                  <a:gd name="T101" fmla="*/ 491 h 3347"/>
                  <a:gd name="T102" fmla="*/ 828 w 3348"/>
                  <a:gd name="T103" fmla="*/ 230 h 3347"/>
                  <a:gd name="T104" fmla="*/ 1230 w 3348"/>
                  <a:gd name="T105" fmla="*/ 60 h 3347"/>
                  <a:gd name="T106" fmla="*/ 1674 w 3348"/>
                  <a:gd name="T107" fmla="*/ 0 h 3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348" h="3347">
                    <a:moveTo>
                      <a:pt x="1625" y="343"/>
                    </a:moveTo>
                    <a:lnTo>
                      <a:pt x="1502" y="354"/>
                    </a:lnTo>
                    <a:lnTo>
                      <a:pt x="1384" y="375"/>
                    </a:lnTo>
                    <a:lnTo>
                      <a:pt x="1268" y="406"/>
                    </a:lnTo>
                    <a:lnTo>
                      <a:pt x="1158" y="448"/>
                    </a:lnTo>
                    <a:lnTo>
                      <a:pt x="1051" y="497"/>
                    </a:lnTo>
                    <a:lnTo>
                      <a:pt x="951" y="558"/>
                    </a:lnTo>
                    <a:lnTo>
                      <a:pt x="857" y="625"/>
                    </a:lnTo>
                    <a:lnTo>
                      <a:pt x="768" y="700"/>
                    </a:lnTo>
                    <a:lnTo>
                      <a:pt x="1435" y="1365"/>
                    </a:lnTo>
                    <a:lnTo>
                      <a:pt x="1366" y="1435"/>
                    </a:lnTo>
                    <a:lnTo>
                      <a:pt x="699" y="767"/>
                    </a:lnTo>
                    <a:lnTo>
                      <a:pt x="625" y="857"/>
                    </a:lnTo>
                    <a:lnTo>
                      <a:pt x="556" y="950"/>
                    </a:lnTo>
                    <a:lnTo>
                      <a:pt x="498" y="1051"/>
                    </a:lnTo>
                    <a:lnTo>
                      <a:pt x="446" y="1158"/>
                    </a:lnTo>
                    <a:lnTo>
                      <a:pt x="406" y="1270"/>
                    </a:lnTo>
                    <a:lnTo>
                      <a:pt x="375" y="1383"/>
                    </a:lnTo>
                    <a:lnTo>
                      <a:pt x="355" y="1504"/>
                    </a:lnTo>
                    <a:lnTo>
                      <a:pt x="344" y="1627"/>
                    </a:lnTo>
                    <a:lnTo>
                      <a:pt x="1288" y="1627"/>
                    </a:lnTo>
                    <a:lnTo>
                      <a:pt x="1288" y="1723"/>
                    </a:lnTo>
                    <a:lnTo>
                      <a:pt x="344" y="1723"/>
                    </a:lnTo>
                    <a:lnTo>
                      <a:pt x="355" y="1845"/>
                    </a:lnTo>
                    <a:lnTo>
                      <a:pt x="375" y="1964"/>
                    </a:lnTo>
                    <a:lnTo>
                      <a:pt x="406" y="2080"/>
                    </a:lnTo>
                    <a:lnTo>
                      <a:pt x="446" y="2191"/>
                    </a:lnTo>
                    <a:lnTo>
                      <a:pt x="498" y="2296"/>
                    </a:lnTo>
                    <a:lnTo>
                      <a:pt x="556" y="2397"/>
                    </a:lnTo>
                    <a:lnTo>
                      <a:pt x="625" y="2493"/>
                    </a:lnTo>
                    <a:lnTo>
                      <a:pt x="699" y="2580"/>
                    </a:lnTo>
                    <a:lnTo>
                      <a:pt x="1366" y="1914"/>
                    </a:lnTo>
                    <a:lnTo>
                      <a:pt x="1435" y="1981"/>
                    </a:lnTo>
                    <a:lnTo>
                      <a:pt x="768" y="2649"/>
                    </a:lnTo>
                    <a:lnTo>
                      <a:pt x="857" y="2725"/>
                    </a:lnTo>
                    <a:lnTo>
                      <a:pt x="951" y="2792"/>
                    </a:lnTo>
                    <a:lnTo>
                      <a:pt x="1051" y="2852"/>
                    </a:lnTo>
                    <a:lnTo>
                      <a:pt x="1158" y="2901"/>
                    </a:lnTo>
                    <a:lnTo>
                      <a:pt x="1268" y="2943"/>
                    </a:lnTo>
                    <a:lnTo>
                      <a:pt x="1384" y="2975"/>
                    </a:lnTo>
                    <a:lnTo>
                      <a:pt x="1502" y="2995"/>
                    </a:lnTo>
                    <a:lnTo>
                      <a:pt x="1625" y="3004"/>
                    </a:lnTo>
                    <a:lnTo>
                      <a:pt x="1625" y="2062"/>
                    </a:lnTo>
                    <a:lnTo>
                      <a:pt x="1723" y="2062"/>
                    </a:lnTo>
                    <a:lnTo>
                      <a:pt x="1723" y="3004"/>
                    </a:lnTo>
                    <a:lnTo>
                      <a:pt x="1846" y="2995"/>
                    </a:lnTo>
                    <a:lnTo>
                      <a:pt x="1964" y="2975"/>
                    </a:lnTo>
                    <a:lnTo>
                      <a:pt x="2080" y="2943"/>
                    </a:lnTo>
                    <a:lnTo>
                      <a:pt x="2189" y="2901"/>
                    </a:lnTo>
                    <a:lnTo>
                      <a:pt x="2297" y="2852"/>
                    </a:lnTo>
                    <a:lnTo>
                      <a:pt x="2397" y="2792"/>
                    </a:lnTo>
                    <a:lnTo>
                      <a:pt x="2493" y="2725"/>
                    </a:lnTo>
                    <a:lnTo>
                      <a:pt x="2580" y="2649"/>
                    </a:lnTo>
                    <a:lnTo>
                      <a:pt x="1906" y="1975"/>
                    </a:lnTo>
                    <a:lnTo>
                      <a:pt x="1973" y="1906"/>
                    </a:lnTo>
                    <a:lnTo>
                      <a:pt x="2649" y="2580"/>
                    </a:lnTo>
                    <a:lnTo>
                      <a:pt x="2725" y="2493"/>
                    </a:lnTo>
                    <a:lnTo>
                      <a:pt x="2792" y="2397"/>
                    </a:lnTo>
                    <a:lnTo>
                      <a:pt x="2850" y="2296"/>
                    </a:lnTo>
                    <a:lnTo>
                      <a:pt x="2901" y="2191"/>
                    </a:lnTo>
                    <a:lnTo>
                      <a:pt x="2942" y="2080"/>
                    </a:lnTo>
                    <a:lnTo>
                      <a:pt x="2973" y="1964"/>
                    </a:lnTo>
                    <a:lnTo>
                      <a:pt x="2993" y="1845"/>
                    </a:lnTo>
                    <a:lnTo>
                      <a:pt x="3004" y="1723"/>
                    </a:lnTo>
                    <a:lnTo>
                      <a:pt x="2049" y="1723"/>
                    </a:lnTo>
                    <a:lnTo>
                      <a:pt x="2049" y="1627"/>
                    </a:lnTo>
                    <a:lnTo>
                      <a:pt x="3004" y="1627"/>
                    </a:lnTo>
                    <a:lnTo>
                      <a:pt x="2993" y="1504"/>
                    </a:lnTo>
                    <a:lnTo>
                      <a:pt x="2973" y="1383"/>
                    </a:lnTo>
                    <a:lnTo>
                      <a:pt x="2942" y="1270"/>
                    </a:lnTo>
                    <a:lnTo>
                      <a:pt x="2901" y="1158"/>
                    </a:lnTo>
                    <a:lnTo>
                      <a:pt x="2850" y="1051"/>
                    </a:lnTo>
                    <a:lnTo>
                      <a:pt x="2792" y="950"/>
                    </a:lnTo>
                    <a:lnTo>
                      <a:pt x="2725" y="857"/>
                    </a:lnTo>
                    <a:lnTo>
                      <a:pt x="2649" y="767"/>
                    </a:lnTo>
                    <a:lnTo>
                      <a:pt x="1973" y="1444"/>
                    </a:lnTo>
                    <a:lnTo>
                      <a:pt x="1906" y="1374"/>
                    </a:lnTo>
                    <a:lnTo>
                      <a:pt x="2580" y="700"/>
                    </a:lnTo>
                    <a:lnTo>
                      <a:pt x="2493" y="625"/>
                    </a:lnTo>
                    <a:lnTo>
                      <a:pt x="2397" y="558"/>
                    </a:lnTo>
                    <a:lnTo>
                      <a:pt x="2297" y="497"/>
                    </a:lnTo>
                    <a:lnTo>
                      <a:pt x="2189" y="448"/>
                    </a:lnTo>
                    <a:lnTo>
                      <a:pt x="2080" y="406"/>
                    </a:lnTo>
                    <a:lnTo>
                      <a:pt x="1964" y="375"/>
                    </a:lnTo>
                    <a:lnTo>
                      <a:pt x="1846" y="354"/>
                    </a:lnTo>
                    <a:lnTo>
                      <a:pt x="1723" y="343"/>
                    </a:lnTo>
                    <a:lnTo>
                      <a:pt x="1723" y="1299"/>
                    </a:lnTo>
                    <a:lnTo>
                      <a:pt x="1625" y="1299"/>
                    </a:lnTo>
                    <a:lnTo>
                      <a:pt x="1625" y="343"/>
                    </a:lnTo>
                    <a:close/>
                    <a:moveTo>
                      <a:pt x="1674" y="0"/>
                    </a:moveTo>
                    <a:lnTo>
                      <a:pt x="1826" y="6"/>
                    </a:lnTo>
                    <a:lnTo>
                      <a:pt x="1975" y="26"/>
                    </a:lnTo>
                    <a:lnTo>
                      <a:pt x="2118" y="60"/>
                    </a:lnTo>
                    <a:lnTo>
                      <a:pt x="2259" y="105"/>
                    </a:lnTo>
                    <a:lnTo>
                      <a:pt x="2393" y="163"/>
                    </a:lnTo>
                    <a:lnTo>
                      <a:pt x="2520" y="230"/>
                    </a:lnTo>
                    <a:lnTo>
                      <a:pt x="2640" y="308"/>
                    </a:lnTo>
                    <a:lnTo>
                      <a:pt x="2752" y="395"/>
                    </a:lnTo>
                    <a:lnTo>
                      <a:pt x="2857" y="491"/>
                    </a:lnTo>
                    <a:lnTo>
                      <a:pt x="2955" y="596"/>
                    </a:lnTo>
                    <a:lnTo>
                      <a:pt x="3042" y="709"/>
                    </a:lnTo>
                    <a:lnTo>
                      <a:pt x="3120" y="830"/>
                    </a:lnTo>
                    <a:lnTo>
                      <a:pt x="3187" y="957"/>
                    </a:lnTo>
                    <a:lnTo>
                      <a:pt x="3243" y="1091"/>
                    </a:lnTo>
                    <a:lnTo>
                      <a:pt x="3288" y="1229"/>
                    </a:lnTo>
                    <a:lnTo>
                      <a:pt x="3321" y="1374"/>
                    </a:lnTo>
                    <a:lnTo>
                      <a:pt x="3341" y="1522"/>
                    </a:lnTo>
                    <a:lnTo>
                      <a:pt x="3348" y="1673"/>
                    </a:lnTo>
                    <a:lnTo>
                      <a:pt x="3341" y="1827"/>
                    </a:lnTo>
                    <a:lnTo>
                      <a:pt x="3321" y="1975"/>
                    </a:lnTo>
                    <a:lnTo>
                      <a:pt x="3288" y="2120"/>
                    </a:lnTo>
                    <a:lnTo>
                      <a:pt x="3243" y="2258"/>
                    </a:lnTo>
                    <a:lnTo>
                      <a:pt x="3187" y="2392"/>
                    </a:lnTo>
                    <a:lnTo>
                      <a:pt x="3120" y="2519"/>
                    </a:lnTo>
                    <a:lnTo>
                      <a:pt x="3042" y="2640"/>
                    </a:lnTo>
                    <a:lnTo>
                      <a:pt x="2955" y="2754"/>
                    </a:lnTo>
                    <a:lnTo>
                      <a:pt x="2857" y="2859"/>
                    </a:lnTo>
                    <a:lnTo>
                      <a:pt x="2752" y="2955"/>
                    </a:lnTo>
                    <a:lnTo>
                      <a:pt x="2640" y="3042"/>
                    </a:lnTo>
                    <a:lnTo>
                      <a:pt x="2520" y="3120"/>
                    </a:lnTo>
                    <a:lnTo>
                      <a:pt x="2393" y="3187"/>
                    </a:lnTo>
                    <a:lnTo>
                      <a:pt x="2259" y="3245"/>
                    </a:lnTo>
                    <a:lnTo>
                      <a:pt x="2118" y="3289"/>
                    </a:lnTo>
                    <a:lnTo>
                      <a:pt x="1975" y="3321"/>
                    </a:lnTo>
                    <a:lnTo>
                      <a:pt x="1826" y="3341"/>
                    </a:lnTo>
                    <a:lnTo>
                      <a:pt x="1674" y="3347"/>
                    </a:lnTo>
                    <a:lnTo>
                      <a:pt x="1522" y="3341"/>
                    </a:lnTo>
                    <a:lnTo>
                      <a:pt x="1373" y="3321"/>
                    </a:lnTo>
                    <a:lnTo>
                      <a:pt x="1230" y="3289"/>
                    </a:lnTo>
                    <a:lnTo>
                      <a:pt x="1089" y="3245"/>
                    </a:lnTo>
                    <a:lnTo>
                      <a:pt x="955" y="3187"/>
                    </a:lnTo>
                    <a:lnTo>
                      <a:pt x="828" y="3120"/>
                    </a:lnTo>
                    <a:lnTo>
                      <a:pt x="708" y="3042"/>
                    </a:lnTo>
                    <a:lnTo>
                      <a:pt x="596" y="2955"/>
                    </a:lnTo>
                    <a:lnTo>
                      <a:pt x="491" y="2859"/>
                    </a:lnTo>
                    <a:lnTo>
                      <a:pt x="393" y="2754"/>
                    </a:lnTo>
                    <a:lnTo>
                      <a:pt x="306" y="2640"/>
                    </a:lnTo>
                    <a:lnTo>
                      <a:pt x="228" y="2519"/>
                    </a:lnTo>
                    <a:lnTo>
                      <a:pt x="161" y="2392"/>
                    </a:lnTo>
                    <a:lnTo>
                      <a:pt x="105" y="2258"/>
                    </a:lnTo>
                    <a:lnTo>
                      <a:pt x="60" y="2120"/>
                    </a:lnTo>
                    <a:lnTo>
                      <a:pt x="27" y="1975"/>
                    </a:lnTo>
                    <a:lnTo>
                      <a:pt x="7" y="1827"/>
                    </a:lnTo>
                    <a:lnTo>
                      <a:pt x="0" y="1673"/>
                    </a:lnTo>
                    <a:lnTo>
                      <a:pt x="7" y="1522"/>
                    </a:lnTo>
                    <a:lnTo>
                      <a:pt x="27" y="1374"/>
                    </a:lnTo>
                    <a:lnTo>
                      <a:pt x="60" y="1229"/>
                    </a:lnTo>
                    <a:lnTo>
                      <a:pt x="105" y="1091"/>
                    </a:lnTo>
                    <a:lnTo>
                      <a:pt x="161" y="957"/>
                    </a:lnTo>
                    <a:lnTo>
                      <a:pt x="228" y="830"/>
                    </a:lnTo>
                    <a:lnTo>
                      <a:pt x="306" y="709"/>
                    </a:lnTo>
                    <a:lnTo>
                      <a:pt x="393" y="596"/>
                    </a:lnTo>
                    <a:lnTo>
                      <a:pt x="491" y="491"/>
                    </a:lnTo>
                    <a:lnTo>
                      <a:pt x="596" y="395"/>
                    </a:lnTo>
                    <a:lnTo>
                      <a:pt x="708" y="308"/>
                    </a:lnTo>
                    <a:lnTo>
                      <a:pt x="828" y="230"/>
                    </a:lnTo>
                    <a:lnTo>
                      <a:pt x="955" y="163"/>
                    </a:lnTo>
                    <a:lnTo>
                      <a:pt x="1089" y="105"/>
                    </a:lnTo>
                    <a:lnTo>
                      <a:pt x="1230" y="60"/>
                    </a:lnTo>
                    <a:lnTo>
                      <a:pt x="1373" y="26"/>
                    </a:lnTo>
                    <a:lnTo>
                      <a:pt x="1522" y="6"/>
                    </a:lnTo>
                    <a:lnTo>
                      <a:pt x="16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Freeform 62">
                <a:extLst>
                  <a:ext uri="{FF2B5EF4-FFF2-40B4-BE49-F238E27FC236}">
                    <a16:creationId xmlns:a16="http://schemas.microsoft.com/office/drawing/2014/main" id="{2EF2B56F-499F-42F1-A40F-19CBFD21E1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02356" y="4481868"/>
                <a:ext cx="834746" cy="832286"/>
              </a:xfrm>
              <a:custGeom>
                <a:avLst/>
                <a:gdLst>
                  <a:gd name="T0" fmla="*/ 446 w 1018"/>
                  <a:gd name="T1" fmla="*/ 201 h 1015"/>
                  <a:gd name="T2" fmla="*/ 333 w 1018"/>
                  <a:gd name="T3" fmla="*/ 248 h 1015"/>
                  <a:gd name="T4" fmla="*/ 248 w 1018"/>
                  <a:gd name="T5" fmla="*/ 332 h 1015"/>
                  <a:gd name="T6" fmla="*/ 201 w 1018"/>
                  <a:gd name="T7" fmla="*/ 444 h 1015"/>
                  <a:gd name="T8" fmla="*/ 201 w 1018"/>
                  <a:gd name="T9" fmla="*/ 571 h 1015"/>
                  <a:gd name="T10" fmla="*/ 248 w 1018"/>
                  <a:gd name="T11" fmla="*/ 683 h 1015"/>
                  <a:gd name="T12" fmla="*/ 333 w 1018"/>
                  <a:gd name="T13" fmla="*/ 768 h 1015"/>
                  <a:gd name="T14" fmla="*/ 446 w 1018"/>
                  <a:gd name="T15" fmla="*/ 814 h 1015"/>
                  <a:gd name="T16" fmla="*/ 571 w 1018"/>
                  <a:gd name="T17" fmla="*/ 814 h 1015"/>
                  <a:gd name="T18" fmla="*/ 685 w 1018"/>
                  <a:gd name="T19" fmla="*/ 768 h 1015"/>
                  <a:gd name="T20" fmla="*/ 770 w 1018"/>
                  <a:gd name="T21" fmla="*/ 683 h 1015"/>
                  <a:gd name="T22" fmla="*/ 817 w 1018"/>
                  <a:gd name="T23" fmla="*/ 571 h 1015"/>
                  <a:gd name="T24" fmla="*/ 817 w 1018"/>
                  <a:gd name="T25" fmla="*/ 444 h 1015"/>
                  <a:gd name="T26" fmla="*/ 770 w 1018"/>
                  <a:gd name="T27" fmla="*/ 332 h 1015"/>
                  <a:gd name="T28" fmla="*/ 685 w 1018"/>
                  <a:gd name="T29" fmla="*/ 248 h 1015"/>
                  <a:gd name="T30" fmla="*/ 571 w 1018"/>
                  <a:gd name="T31" fmla="*/ 201 h 1015"/>
                  <a:gd name="T32" fmla="*/ 509 w 1018"/>
                  <a:gd name="T33" fmla="*/ 0 h 1015"/>
                  <a:gd name="T34" fmla="*/ 670 w 1018"/>
                  <a:gd name="T35" fmla="*/ 24 h 1015"/>
                  <a:gd name="T36" fmla="*/ 810 w 1018"/>
                  <a:gd name="T37" fmla="*/ 98 h 1015"/>
                  <a:gd name="T38" fmla="*/ 920 w 1018"/>
                  <a:gd name="T39" fmla="*/ 207 h 1015"/>
                  <a:gd name="T40" fmla="*/ 991 w 1018"/>
                  <a:gd name="T41" fmla="*/ 346 h 1015"/>
                  <a:gd name="T42" fmla="*/ 1018 w 1018"/>
                  <a:gd name="T43" fmla="*/ 506 h 1015"/>
                  <a:gd name="T44" fmla="*/ 991 w 1018"/>
                  <a:gd name="T45" fmla="*/ 667 h 1015"/>
                  <a:gd name="T46" fmla="*/ 920 w 1018"/>
                  <a:gd name="T47" fmla="*/ 808 h 1015"/>
                  <a:gd name="T48" fmla="*/ 810 w 1018"/>
                  <a:gd name="T49" fmla="*/ 917 h 1015"/>
                  <a:gd name="T50" fmla="*/ 670 w 1018"/>
                  <a:gd name="T51" fmla="*/ 991 h 1015"/>
                  <a:gd name="T52" fmla="*/ 509 w 1018"/>
                  <a:gd name="T53" fmla="*/ 1015 h 1015"/>
                  <a:gd name="T54" fmla="*/ 348 w 1018"/>
                  <a:gd name="T55" fmla="*/ 991 h 1015"/>
                  <a:gd name="T56" fmla="*/ 210 w 1018"/>
                  <a:gd name="T57" fmla="*/ 917 h 1015"/>
                  <a:gd name="T58" fmla="*/ 98 w 1018"/>
                  <a:gd name="T59" fmla="*/ 808 h 1015"/>
                  <a:gd name="T60" fmla="*/ 27 w 1018"/>
                  <a:gd name="T61" fmla="*/ 667 h 1015"/>
                  <a:gd name="T62" fmla="*/ 0 w 1018"/>
                  <a:gd name="T63" fmla="*/ 506 h 1015"/>
                  <a:gd name="T64" fmla="*/ 27 w 1018"/>
                  <a:gd name="T65" fmla="*/ 346 h 1015"/>
                  <a:gd name="T66" fmla="*/ 98 w 1018"/>
                  <a:gd name="T67" fmla="*/ 207 h 1015"/>
                  <a:gd name="T68" fmla="*/ 210 w 1018"/>
                  <a:gd name="T69" fmla="*/ 98 h 1015"/>
                  <a:gd name="T70" fmla="*/ 348 w 1018"/>
                  <a:gd name="T71" fmla="*/ 24 h 1015"/>
                  <a:gd name="T72" fmla="*/ 509 w 1018"/>
                  <a:gd name="T73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18" h="1015">
                    <a:moveTo>
                      <a:pt x="509" y="194"/>
                    </a:moveTo>
                    <a:lnTo>
                      <a:pt x="446" y="201"/>
                    </a:lnTo>
                    <a:lnTo>
                      <a:pt x="386" y="219"/>
                    </a:lnTo>
                    <a:lnTo>
                      <a:pt x="333" y="248"/>
                    </a:lnTo>
                    <a:lnTo>
                      <a:pt x="288" y="286"/>
                    </a:lnTo>
                    <a:lnTo>
                      <a:pt x="248" y="332"/>
                    </a:lnTo>
                    <a:lnTo>
                      <a:pt x="219" y="386"/>
                    </a:lnTo>
                    <a:lnTo>
                      <a:pt x="201" y="444"/>
                    </a:lnTo>
                    <a:lnTo>
                      <a:pt x="194" y="506"/>
                    </a:lnTo>
                    <a:lnTo>
                      <a:pt x="201" y="571"/>
                    </a:lnTo>
                    <a:lnTo>
                      <a:pt x="219" y="629"/>
                    </a:lnTo>
                    <a:lnTo>
                      <a:pt x="248" y="683"/>
                    </a:lnTo>
                    <a:lnTo>
                      <a:pt x="288" y="730"/>
                    </a:lnTo>
                    <a:lnTo>
                      <a:pt x="333" y="768"/>
                    </a:lnTo>
                    <a:lnTo>
                      <a:pt x="386" y="797"/>
                    </a:lnTo>
                    <a:lnTo>
                      <a:pt x="446" y="814"/>
                    </a:lnTo>
                    <a:lnTo>
                      <a:pt x="509" y="821"/>
                    </a:lnTo>
                    <a:lnTo>
                      <a:pt x="571" y="814"/>
                    </a:lnTo>
                    <a:lnTo>
                      <a:pt x="632" y="797"/>
                    </a:lnTo>
                    <a:lnTo>
                      <a:pt x="685" y="768"/>
                    </a:lnTo>
                    <a:lnTo>
                      <a:pt x="732" y="730"/>
                    </a:lnTo>
                    <a:lnTo>
                      <a:pt x="770" y="683"/>
                    </a:lnTo>
                    <a:lnTo>
                      <a:pt x="799" y="629"/>
                    </a:lnTo>
                    <a:lnTo>
                      <a:pt x="817" y="571"/>
                    </a:lnTo>
                    <a:lnTo>
                      <a:pt x="824" y="506"/>
                    </a:lnTo>
                    <a:lnTo>
                      <a:pt x="817" y="444"/>
                    </a:lnTo>
                    <a:lnTo>
                      <a:pt x="799" y="386"/>
                    </a:lnTo>
                    <a:lnTo>
                      <a:pt x="770" y="332"/>
                    </a:lnTo>
                    <a:lnTo>
                      <a:pt x="732" y="286"/>
                    </a:lnTo>
                    <a:lnTo>
                      <a:pt x="685" y="248"/>
                    </a:lnTo>
                    <a:lnTo>
                      <a:pt x="632" y="219"/>
                    </a:lnTo>
                    <a:lnTo>
                      <a:pt x="571" y="201"/>
                    </a:lnTo>
                    <a:lnTo>
                      <a:pt x="509" y="194"/>
                    </a:lnTo>
                    <a:close/>
                    <a:moveTo>
                      <a:pt x="509" y="0"/>
                    </a:moveTo>
                    <a:lnTo>
                      <a:pt x="591" y="7"/>
                    </a:lnTo>
                    <a:lnTo>
                      <a:pt x="670" y="24"/>
                    </a:lnTo>
                    <a:lnTo>
                      <a:pt x="743" y="56"/>
                    </a:lnTo>
                    <a:lnTo>
                      <a:pt x="810" y="98"/>
                    </a:lnTo>
                    <a:lnTo>
                      <a:pt x="868" y="147"/>
                    </a:lnTo>
                    <a:lnTo>
                      <a:pt x="920" y="207"/>
                    </a:lnTo>
                    <a:lnTo>
                      <a:pt x="960" y="274"/>
                    </a:lnTo>
                    <a:lnTo>
                      <a:pt x="991" y="346"/>
                    </a:lnTo>
                    <a:lnTo>
                      <a:pt x="1011" y="424"/>
                    </a:lnTo>
                    <a:lnTo>
                      <a:pt x="1018" y="506"/>
                    </a:lnTo>
                    <a:lnTo>
                      <a:pt x="1011" y="589"/>
                    </a:lnTo>
                    <a:lnTo>
                      <a:pt x="991" y="667"/>
                    </a:lnTo>
                    <a:lnTo>
                      <a:pt x="960" y="741"/>
                    </a:lnTo>
                    <a:lnTo>
                      <a:pt x="920" y="808"/>
                    </a:lnTo>
                    <a:lnTo>
                      <a:pt x="868" y="866"/>
                    </a:lnTo>
                    <a:lnTo>
                      <a:pt x="810" y="917"/>
                    </a:lnTo>
                    <a:lnTo>
                      <a:pt x="743" y="960"/>
                    </a:lnTo>
                    <a:lnTo>
                      <a:pt x="670" y="991"/>
                    </a:lnTo>
                    <a:lnTo>
                      <a:pt x="591" y="1009"/>
                    </a:lnTo>
                    <a:lnTo>
                      <a:pt x="509" y="1015"/>
                    </a:lnTo>
                    <a:lnTo>
                      <a:pt x="426" y="1009"/>
                    </a:lnTo>
                    <a:lnTo>
                      <a:pt x="348" y="991"/>
                    </a:lnTo>
                    <a:lnTo>
                      <a:pt x="275" y="960"/>
                    </a:lnTo>
                    <a:lnTo>
                      <a:pt x="210" y="917"/>
                    </a:lnTo>
                    <a:lnTo>
                      <a:pt x="150" y="866"/>
                    </a:lnTo>
                    <a:lnTo>
                      <a:pt x="98" y="808"/>
                    </a:lnTo>
                    <a:lnTo>
                      <a:pt x="58" y="741"/>
                    </a:lnTo>
                    <a:lnTo>
                      <a:pt x="27" y="667"/>
                    </a:lnTo>
                    <a:lnTo>
                      <a:pt x="7" y="589"/>
                    </a:lnTo>
                    <a:lnTo>
                      <a:pt x="0" y="506"/>
                    </a:lnTo>
                    <a:lnTo>
                      <a:pt x="7" y="424"/>
                    </a:lnTo>
                    <a:lnTo>
                      <a:pt x="27" y="346"/>
                    </a:lnTo>
                    <a:lnTo>
                      <a:pt x="58" y="274"/>
                    </a:lnTo>
                    <a:lnTo>
                      <a:pt x="98" y="207"/>
                    </a:lnTo>
                    <a:lnTo>
                      <a:pt x="150" y="147"/>
                    </a:lnTo>
                    <a:lnTo>
                      <a:pt x="210" y="98"/>
                    </a:lnTo>
                    <a:lnTo>
                      <a:pt x="275" y="56"/>
                    </a:lnTo>
                    <a:lnTo>
                      <a:pt x="348" y="24"/>
                    </a:lnTo>
                    <a:lnTo>
                      <a:pt x="426" y="7"/>
                    </a:lnTo>
                    <a:lnTo>
                      <a:pt x="5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D273967-617C-4E96-937D-C487CA1B6030}"/>
                </a:ext>
              </a:extLst>
            </p:cNvPr>
            <p:cNvSpPr/>
            <p:nvPr/>
          </p:nvSpPr>
          <p:spPr>
            <a:xfrm flipV="1">
              <a:off x="7930367" y="6224855"/>
              <a:ext cx="3041752" cy="32898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2000"/>
                  </a:schemeClr>
                </a:gs>
                <a:gs pos="38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00C6-611B-4606-933B-E584EF37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Random forest classifier creates a set of decision trees from randomly selected subset of training set. </a:t>
            </a:r>
          </a:p>
          <a:p>
            <a:r>
              <a:rPr lang="en-IN" sz="2400" dirty="0"/>
              <a:t>It then aggregates the votes from different decision trees to decide the final class of the test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81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1000/0*tG-IWcxL1jg7RkT0.png">
            <a:extLst>
              <a:ext uri="{FF2B5EF4-FFF2-40B4-BE49-F238E27FC236}">
                <a16:creationId xmlns:a16="http://schemas.microsoft.com/office/drawing/2014/main" id="{44B25F66-9B2B-4139-AC91-FC09A405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42" y="860915"/>
            <a:ext cx="7564315" cy="51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39A-A5D8-44BA-A363-4E778904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12C9-882F-429C-8789-22D40935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Recursively partition the image horizontally and vertically.</a:t>
            </a:r>
          </a:p>
          <a:p>
            <a:r>
              <a:rPr lang="en-US" sz="2400" dirty="0"/>
              <a:t>Compute a histogram of patch-codewords in each partition. (or learned codewords)</a:t>
            </a:r>
          </a:p>
          <a:p>
            <a:r>
              <a:rPr lang="en-US" sz="2400" dirty="0"/>
              <a:t>Using a random forest classifier, obtain the set of features of the image.</a:t>
            </a:r>
          </a:p>
          <a:p>
            <a:r>
              <a:rPr lang="en-US" sz="2400" dirty="0"/>
              <a:t>This gives a high precision and re-call for retrieval of:</a:t>
            </a:r>
          </a:p>
          <a:p>
            <a:pPr lvl="1"/>
            <a:r>
              <a:rPr lang="en-US" sz="2000" dirty="0"/>
              <a:t>Hand drawn documents</a:t>
            </a:r>
          </a:p>
          <a:p>
            <a:pPr lvl="1"/>
            <a:r>
              <a:rPr lang="en-US" sz="2000" dirty="0"/>
              <a:t>Machine printable documents</a:t>
            </a:r>
          </a:p>
          <a:p>
            <a:pPr lvl="1"/>
            <a:r>
              <a:rPr lang="en-US" sz="2000" dirty="0"/>
              <a:t>Unconstrained mixed form type documents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915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4BCF5-73AA-4C4D-B24D-0CCD645A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9" y="773121"/>
            <a:ext cx="10427322" cy="5311758"/>
          </a:xfrm>
        </p:spPr>
      </p:pic>
    </p:spTree>
    <p:extLst>
      <p:ext uri="{BB962C8B-B14F-4D97-AF65-F5344CB8AC3E}">
        <p14:creationId xmlns:p14="http://schemas.microsoft.com/office/powerpoint/2010/main" val="230066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E0D83-4521-49A4-A0A6-84F540AA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83" y="532844"/>
            <a:ext cx="6701233" cy="579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4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69F2F-E48D-48CB-BA84-B6CE50D0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5" y="799872"/>
            <a:ext cx="6797629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B2E6DE-171E-4865-B3E8-E7F4A363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66" y="1116077"/>
            <a:ext cx="8619867" cy="46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37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2E5B6-1862-4D0A-A66B-869356F07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9" t="24411" r="1884" b="6050"/>
          <a:stretch/>
        </p:blipFill>
        <p:spPr>
          <a:xfrm>
            <a:off x="472850" y="298580"/>
            <a:ext cx="11246300" cy="6204856"/>
          </a:xfrm>
        </p:spPr>
      </p:pic>
    </p:spTree>
    <p:extLst>
      <p:ext uri="{BB962C8B-B14F-4D97-AF65-F5344CB8AC3E}">
        <p14:creationId xmlns:p14="http://schemas.microsoft.com/office/powerpoint/2010/main" val="81954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0E6B6-5750-4562-8800-F849C94C7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4" t="24922" r="3179" b="5796"/>
          <a:stretch/>
        </p:blipFill>
        <p:spPr>
          <a:xfrm>
            <a:off x="474829" y="227389"/>
            <a:ext cx="11242342" cy="6347237"/>
          </a:xfrm>
        </p:spPr>
      </p:pic>
    </p:spTree>
    <p:extLst>
      <p:ext uri="{BB962C8B-B14F-4D97-AF65-F5344CB8AC3E}">
        <p14:creationId xmlns:p14="http://schemas.microsoft.com/office/powerpoint/2010/main" val="356339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11CD-76CF-4925-AFCE-24924115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Median Accuracy </a:t>
            </a:r>
          </a:p>
          <a:p>
            <a:pPr lvl="1"/>
            <a:r>
              <a:rPr lang="en-US" dirty="0"/>
              <a:t>(on 150 relevant and 250 irrelevant training data)</a:t>
            </a:r>
          </a:p>
          <a:p>
            <a:pPr lvl="2"/>
            <a:r>
              <a:rPr lang="en-US" dirty="0"/>
              <a:t>97.2%</a:t>
            </a:r>
          </a:p>
          <a:p>
            <a:r>
              <a:rPr lang="en-US" dirty="0"/>
              <a:t>Obtained Median Accuracy </a:t>
            </a:r>
          </a:p>
          <a:p>
            <a:pPr lvl="1"/>
            <a:r>
              <a:rPr lang="en-US" dirty="0"/>
              <a:t>(on 150 relevant and 150 irrelevant training data)</a:t>
            </a:r>
          </a:p>
          <a:p>
            <a:pPr lvl="2"/>
            <a:r>
              <a:rPr lang="en-US" dirty="0"/>
              <a:t>97.2789</a:t>
            </a:r>
          </a:p>
        </p:txBody>
      </p:sp>
    </p:spTree>
    <p:extLst>
      <p:ext uri="{BB962C8B-B14F-4D97-AF65-F5344CB8AC3E}">
        <p14:creationId xmlns:p14="http://schemas.microsoft.com/office/powerpoint/2010/main" val="9920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B327-78CF-42F2-9486-83A02607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DA77-01FB-4D4F-8347-B91E4862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RandForestTrainTest</a:t>
            </a:r>
            <a:r>
              <a:rPr lang="en-US" dirty="0"/>
              <a:t>::</a:t>
            </a:r>
            <a:r>
              <a:rPr lang="en-US" dirty="0" err="1"/>
              <a:t>read_data</a:t>
            </a:r>
            <a:r>
              <a:rPr lang="en-US" dirty="0"/>
              <a:t>() store the features (histogram) of the training images in a Mat(), named </a:t>
            </a:r>
            <a:r>
              <a:rPr lang="en-US" dirty="0" err="1"/>
              <a:t>featMat</a:t>
            </a:r>
            <a:r>
              <a:rPr lang="en-US" dirty="0"/>
              <a:t> and class to which those images belong in another Mat(), called </a:t>
            </a:r>
            <a:r>
              <a:rPr lang="en-US" dirty="0" err="1"/>
              <a:t>data_class</a:t>
            </a:r>
            <a:r>
              <a:rPr lang="en-US" dirty="0"/>
              <a:t>.</a:t>
            </a:r>
          </a:p>
          <a:p>
            <a:r>
              <a:rPr lang="en-US" dirty="0"/>
              <a:t>Using </a:t>
            </a:r>
            <a:r>
              <a:rPr lang="en-US" dirty="0" err="1"/>
              <a:t>CvRTParams</a:t>
            </a:r>
            <a:r>
              <a:rPr lang="en-US" dirty="0"/>
              <a:t> get </a:t>
            </a:r>
            <a:r>
              <a:rPr lang="en-IN" dirty="0"/>
              <a:t>the set of training parameters for the forest.</a:t>
            </a:r>
          </a:p>
          <a:p>
            <a:r>
              <a:rPr lang="en-US" dirty="0"/>
              <a:t>Create a forest using </a:t>
            </a:r>
            <a:r>
              <a:rPr lang="en-US" dirty="0" err="1"/>
              <a:t>CvRTrees</a:t>
            </a:r>
            <a:r>
              <a:rPr lang="en-US" dirty="0"/>
              <a:t>.</a:t>
            </a:r>
          </a:p>
          <a:p>
            <a:r>
              <a:rPr lang="en-US" dirty="0"/>
              <a:t>Train the forest using </a:t>
            </a:r>
            <a:r>
              <a:rPr lang="en-US" dirty="0" err="1"/>
              <a:t>CvRTrees</a:t>
            </a:r>
            <a:r>
              <a:rPr lang="en-US" dirty="0"/>
              <a:t>::train.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We train the tree using the histogram of all images and the result( that is which class they actually belong to) stored in </a:t>
            </a:r>
            <a:r>
              <a:rPr lang="en-IN" dirty="0" err="1"/>
              <a:t>featMat</a:t>
            </a:r>
            <a:r>
              <a:rPr lang="en-IN" dirty="0"/>
              <a:t> and </a:t>
            </a:r>
            <a:r>
              <a:rPr lang="en-IN" dirty="0" err="1"/>
              <a:t>dataClass</a:t>
            </a:r>
            <a:r>
              <a:rPr lang="en-IN" dirty="0"/>
              <a:t> </a:t>
            </a:r>
            <a:r>
              <a:rPr lang="en-IN" dirty="0" err="1"/>
              <a:t>repectively</a:t>
            </a:r>
            <a:endParaRPr lang="en-US" dirty="0"/>
          </a:p>
          <a:p>
            <a:r>
              <a:rPr lang="en-US" dirty="0"/>
              <a:t>Save the forest in a file named model.txt</a:t>
            </a:r>
          </a:p>
        </p:txBody>
      </p:sp>
    </p:spTree>
    <p:extLst>
      <p:ext uri="{BB962C8B-B14F-4D97-AF65-F5344CB8AC3E}">
        <p14:creationId xmlns:p14="http://schemas.microsoft.com/office/powerpoint/2010/main" val="658059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0089F0-9874-476A-B7EC-757A69CED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5" y="1183743"/>
            <a:ext cx="11248589" cy="449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93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1C2F7-9A01-4D47-883A-A7632C6BD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" r="44578" b="6789"/>
          <a:stretch/>
        </p:blipFill>
        <p:spPr>
          <a:xfrm>
            <a:off x="4272859" y="153353"/>
            <a:ext cx="3086302" cy="65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9">
            <a:extLst>
              <a:ext uri="{FF2B5EF4-FFF2-40B4-BE49-F238E27FC236}">
                <a16:creationId xmlns:a16="http://schemas.microsoft.com/office/drawing/2014/main" id="{870A095B-369E-4089-B177-E45B5AFE95D3}"/>
              </a:ext>
            </a:extLst>
          </p:cNvPr>
          <p:cNvSpPr>
            <a:spLocks noEditPoints="1"/>
          </p:cNvSpPr>
          <p:nvPr/>
        </p:nvSpPr>
        <p:spPr bwMode="auto">
          <a:xfrm>
            <a:off x="1159176" y="602293"/>
            <a:ext cx="9873648" cy="5653415"/>
          </a:xfrm>
          <a:custGeom>
            <a:avLst/>
            <a:gdLst>
              <a:gd name="T0" fmla="*/ 1414 w 5364"/>
              <a:gd name="T1" fmla="*/ 1497 h 2583"/>
              <a:gd name="T2" fmla="*/ 1486 w 5364"/>
              <a:gd name="T3" fmla="*/ 1115 h 2583"/>
              <a:gd name="T4" fmla="*/ 1546 w 5364"/>
              <a:gd name="T5" fmla="*/ 923 h 2583"/>
              <a:gd name="T6" fmla="*/ 1469 w 5364"/>
              <a:gd name="T7" fmla="*/ 805 h 2583"/>
              <a:gd name="T8" fmla="*/ 1215 w 5364"/>
              <a:gd name="T9" fmla="*/ 415 h 2583"/>
              <a:gd name="T10" fmla="*/ 289 w 5364"/>
              <a:gd name="T11" fmla="*/ 401 h 2583"/>
              <a:gd name="T12" fmla="*/ 425 w 5364"/>
              <a:gd name="T13" fmla="*/ 656 h 2583"/>
              <a:gd name="T14" fmla="*/ 826 w 5364"/>
              <a:gd name="T15" fmla="*/ 895 h 2583"/>
              <a:gd name="T16" fmla="*/ 1469 w 5364"/>
              <a:gd name="T17" fmla="*/ 1505 h 2583"/>
              <a:gd name="T18" fmla="*/ 1559 w 5364"/>
              <a:gd name="T19" fmla="*/ 2480 h 2583"/>
              <a:gd name="T20" fmla="*/ 1509 w 5364"/>
              <a:gd name="T21" fmla="*/ 952 h 2583"/>
              <a:gd name="T22" fmla="*/ 1354 w 5364"/>
              <a:gd name="T23" fmla="*/ 910 h 2583"/>
              <a:gd name="T24" fmla="*/ 1768 w 5364"/>
              <a:gd name="T25" fmla="*/ 889 h 2583"/>
              <a:gd name="T26" fmla="*/ 754 w 5364"/>
              <a:gd name="T27" fmla="*/ 837 h 2583"/>
              <a:gd name="T28" fmla="*/ 1590 w 5364"/>
              <a:gd name="T29" fmla="*/ 2470 h 2583"/>
              <a:gd name="T30" fmla="*/ 1519 w 5364"/>
              <a:gd name="T31" fmla="*/ 2375 h 2583"/>
              <a:gd name="T32" fmla="*/ 2330 w 5364"/>
              <a:gd name="T33" fmla="*/ 510 h 2583"/>
              <a:gd name="T34" fmla="*/ 2330 w 5364"/>
              <a:gd name="T35" fmla="*/ 145 h 2583"/>
              <a:gd name="T36" fmla="*/ 1831 w 5364"/>
              <a:gd name="T37" fmla="*/ 472 h 2583"/>
              <a:gd name="T38" fmla="*/ 1662 w 5364"/>
              <a:gd name="T39" fmla="*/ 1474 h 2583"/>
              <a:gd name="T40" fmla="*/ 1530 w 5364"/>
              <a:gd name="T41" fmla="*/ 1340 h 2583"/>
              <a:gd name="T42" fmla="*/ 2565 w 5364"/>
              <a:gd name="T43" fmla="*/ 726 h 2583"/>
              <a:gd name="T44" fmla="*/ 1435 w 5364"/>
              <a:gd name="T45" fmla="*/ 788 h 2583"/>
              <a:gd name="T46" fmla="*/ 2458 w 5364"/>
              <a:gd name="T47" fmla="*/ 805 h 2583"/>
              <a:gd name="T48" fmla="*/ 1930 w 5364"/>
              <a:gd name="T49" fmla="*/ 44 h 2583"/>
              <a:gd name="T50" fmla="*/ 1668 w 5364"/>
              <a:gd name="T51" fmla="*/ 568 h 2583"/>
              <a:gd name="T52" fmla="*/ 2762 w 5364"/>
              <a:gd name="T53" fmla="*/ 132 h 2583"/>
              <a:gd name="T54" fmla="*/ 4572 w 5364"/>
              <a:gd name="T55" fmla="*/ 262 h 2583"/>
              <a:gd name="T56" fmla="*/ 3587 w 5364"/>
              <a:gd name="T57" fmla="*/ 218 h 2583"/>
              <a:gd name="T58" fmla="*/ 109 w 5364"/>
              <a:gd name="T59" fmla="*/ 803 h 2583"/>
              <a:gd name="T60" fmla="*/ 1020 w 5364"/>
              <a:gd name="T61" fmla="*/ 461 h 2583"/>
              <a:gd name="T62" fmla="*/ 1488 w 5364"/>
              <a:gd name="T63" fmla="*/ 470 h 2583"/>
              <a:gd name="T64" fmla="*/ 928 w 5364"/>
              <a:gd name="T65" fmla="*/ 325 h 2583"/>
              <a:gd name="T66" fmla="*/ 1385 w 5364"/>
              <a:gd name="T67" fmla="*/ 292 h 2583"/>
              <a:gd name="T68" fmla="*/ 970 w 5364"/>
              <a:gd name="T69" fmla="*/ 178 h 2583"/>
              <a:gd name="T70" fmla="*/ 5110 w 5364"/>
              <a:gd name="T71" fmla="*/ 1587 h 2583"/>
              <a:gd name="T72" fmla="*/ 5045 w 5364"/>
              <a:gd name="T73" fmla="*/ 2350 h 2583"/>
              <a:gd name="T74" fmla="*/ 4362 w 5364"/>
              <a:gd name="T75" fmla="*/ 1675 h 2583"/>
              <a:gd name="T76" fmla="*/ 4710 w 5364"/>
              <a:gd name="T77" fmla="*/ 1845 h 2583"/>
              <a:gd name="T78" fmla="*/ 4706 w 5364"/>
              <a:gd name="T79" fmla="*/ 2210 h 2583"/>
              <a:gd name="T80" fmla="*/ 2975 w 5364"/>
              <a:gd name="T81" fmla="*/ 1025 h 2583"/>
              <a:gd name="T82" fmla="*/ 3964 w 5364"/>
              <a:gd name="T83" fmla="*/ 1348 h 2583"/>
              <a:gd name="T84" fmla="*/ 2747 w 5364"/>
              <a:gd name="T85" fmla="*/ 1006 h 2583"/>
              <a:gd name="T86" fmla="*/ 4264 w 5364"/>
              <a:gd name="T87" fmla="*/ 1757 h 2583"/>
              <a:gd name="T88" fmla="*/ 4486 w 5364"/>
              <a:gd name="T89" fmla="*/ 1128 h 2583"/>
              <a:gd name="T90" fmla="*/ 4375 w 5364"/>
              <a:gd name="T91" fmla="*/ 1365 h 2583"/>
              <a:gd name="T92" fmla="*/ 2734 w 5364"/>
              <a:gd name="T93" fmla="*/ 1577 h 2583"/>
              <a:gd name="T94" fmla="*/ 4455 w 5364"/>
              <a:gd name="T95" fmla="*/ 1740 h 2583"/>
              <a:gd name="T96" fmla="*/ 4721 w 5364"/>
              <a:gd name="T97" fmla="*/ 1367 h 2583"/>
              <a:gd name="T98" fmla="*/ 4668 w 5364"/>
              <a:gd name="T99" fmla="*/ 1776 h 2583"/>
              <a:gd name="T100" fmla="*/ 4318 w 5364"/>
              <a:gd name="T101" fmla="*/ 1749 h 2583"/>
              <a:gd name="T102" fmla="*/ 4928 w 5364"/>
              <a:gd name="T103" fmla="*/ 419 h 2583"/>
              <a:gd name="T104" fmla="*/ 3696 w 5364"/>
              <a:gd name="T105" fmla="*/ 348 h 2583"/>
              <a:gd name="T106" fmla="*/ 2848 w 5364"/>
              <a:gd name="T107" fmla="*/ 451 h 2583"/>
              <a:gd name="T108" fmla="*/ 2921 w 5364"/>
              <a:gd name="T109" fmla="*/ 577 h 2583"/>
              <a:gd name="T110" fmla="*/ 2516 w 5364"/>
              <a:gd name="T111" fmla="*/ 1076 h 2583"/>
              <a:gd name="T112" fmla="*/ 3120 w 5364"/>
              <a:gd name="T113" fmla="*/ 914 h 2583"/>
              <a:gd name="T114" fmla="*/ 2372 w 5364"/>
              <a:gd name="T115" fmla="*/ 1457 h 2583"/>
              <a:gd name="T116" fmla="*/ 3195 w 5364"/>
              <a:gd name="T117" fmla="*/ 1793 h 2583"/>
              <a:gd name="T118" fmla="*/ 3484 w 5364"/>
              <a:gd name="T119" fmla="*/ 1258 h 2583"/>
              <a:gd name="T120" fmla="*/ 4090 w 5364"/>
              <a:gd name="T121" fmla="*/ 1543 h 2583"/>
              <a:gd name="T122" fmla="*/ 4333 w 5364"/>
              <a:gd name="T123" fmla="*/ 1061 h 2583"/>
              <a:gd name="T124" fmla="*/ 4926 w 5364"/>
              <a:gd name="T125" fmla="*/ 784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64" h="2583">
                <a:moveTo>
                  <a:pt x="2043" y="1824"/>
                </a:moveTo>
                <a:lnTo>
                  <a:pt x="2043" y="1826"/>
                </a:lnTo>
                <a:lnTo>
                  <a:pt x="2043" y="1826"/>
                </a:lnTo>
                <a:lnTo>
                  <a:pt x="2043" y="1826"/>
                </a:lnTo>
                <a:lnTo>
                  <a:pt x="2043" y="1826"/>
                </a:lnTo>
                <a:lnTo>
                  <a:pt x="2045" y="1826"/>
                </a:lnTo>
                <a:lnTo>
                  <a:pt x="2045" y="1824"/>
                </a:lnTo>
                <a:lnTo>
                  <a:pt x="2043" y="1824"/>
                </a:lnTo>
                <a:lnTo>
                  <a:pt x="2043" y="1824"/>
                </a:lnTo>
                <a:close/>
                <a:moveTo>
                  <a:pt x="1400" y="914"/>
                </a:moveTo>
                <a:lnTo>
                  <a:pt x="1400" y="914"/>
                </a:lnTo>
                <a:lnTo>
                  <a:pt x="1400" y="914"/>
                </a:lnTo>
                <a:lnTo>
                  <a:pt x="1402" y="914"/>
                </a:lnTo>
                <a:lnTo>
                  <a:pt x="1402" y="914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0"/>
                </a:lnTo>
                <a:lnTo>
                  <a:pt x="1400" y="910"/>
                </a:lnTo>
                <a:lnTo>
                  <a:pt x="1400" y="910"/>
                </a:lnTo>
                <a:lnTo>
                  <a:pt x="1400" y="912"/>
                </a:lnTo>
                <a:lnTo>
                  <a:pt x="1400" y="912"/>
                </a:lnTo>
                <a:lnTo>
                  <a:pt x="1400" y="914"/>
                </a:lnTo>
                <a:close/>
                <a:moveTo>
                  <a:pt x="1419" y="923"/>
                </a:moveTo>
                <a:lnTo>
                  <a:pt x="1419" y="923"/>
                </a:lnTo>
                <a:lnTo>
                  <a:pt x="1421" y="925"/>
                </a:lnTo>
                <a:lnTo>
                  <a:pt x="1423" y="925"/>
                </a:lnTo>
                <a:lnTo>
                  <a:pt x="1425" y="925"/>
                </a:lnTo>
                <a:lnTo>
                  <a:pt x="1425" y="925"/>
                </a:lnTo>
                <a:lnTo>
                  <a:pt x="1427" y="927"/>
                </a:lnTo>
                <a:lnTo>
                  <a:pt x="1427" y="927"/>
                </a:lnTo>
                <a:lnTo>
                  <a:pt x="1429" y="927"/>
                </a:lnTo>
                <a:lnTo>
                  <a:pt x="1429" y="927"/>
                </a:lnTo>
                <a:lnTo>
                  <a:pt x="1431" y="927"/>
                </a:lnTo>
                <a:lnTo>
                  <a:pt x="1431" y="929"/>
                </a:lnTo>
                <a:lnTo>
                  <a:pt x="1431" y="929"/>
                </a:lnTo>
                <a:lnTo>
                  <a:pt x="1433" y="925"/>
                </a:lnTo>
                <a:lnTo>
                  <a:pt x="1435" y="925"/>
                </a:lnTo>
                <a:lnTo>
                  <a:pt x="1435" y="927"/>
                </a:lnTo>
                <a:lnTo>
                  <a:pt x="1433" y="927"/>
                </a:lnTo>
                <a:lnTo>
                  <a:pt x="1433" y="927"/>
                </a:lnTo>
                <a:lnTo>
                  <a:pt x="1433" y="927"/>
                </a:lnTo>
                <a:lnTo>
                  <a:pt x="1431" y="927"/>
                </a:lnTo>
                <a:lnTo>
                  <a:pt x="1431" y="929"/>
                </a:lnTo>
                <a:lnTo>
                  <a:pt x="1431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5" y="927"/>
                </a:lnTo>
                <a:lnTo>
                  <a:pt x="1435" y="927"/>
                </a:lnTo>
                <a:lnTo>
                  <a:pt x="1437" y="925"/>
                </a:lnTo>
                <a:lnTo>
                  <a:pt x="1437" y="925"/>
                </a:lnTo>
                <a:lnTo>
                  <a:pt x="1435" y="925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3"/>
                </a:lnTo>
                <a:lnTo>
                  <a:pt x="1435" y="925"/>
                </a:lnTo>
                <a:lnTo>
                  <a:pt x="1433" y="925"/>
                </a:lnTo>
                <a:lnTo>
                  <a:pt x="1433" y="925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3"/>
                </a:lnTo>
                <a:lnTo>
                  <a:pt x="1433" y="921"/>
                </a:lnTo>
                <a:lnTo>
                  <a:pt x="1433" y="921"/>
                </a:lnTo>
                <a:lnTo>
                  <a:pt x="1433" y="921"/>
                </a:lnTo>
                <a:lnTo>
                  <a:pt x="1431" y="921"/>
                </a:lnTo>
                <a:lnTo>
                  <a:pt x="1431" y="921"/>
                </a:lnTo>
                <a:lnTo>
                  <a:pt x="1429" y="923"/>
                </a:lnTo>
                <a:lnTo>
                  <a:pt x="1429" y="923"/>
                </a:lnTo>
                <a:lnTo>
                  <a:pt x="1429" y="923"/>
                </a:lnTo>
                <a:lnTo>
                  <a:pt x="1429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7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5" y="921"/>
                </a:lnTo>
                <a:lnTo>
                  <a:pt x="1423" y="921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5" y="923"/>
                </a:lnTo>
                <a:lnTo>
                  <a:pt x="1425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3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21" y="923"/>
                </a:lnTo>
                <a:lnTo>
                  <a:pt x="1419" y="923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9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6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1"/>
                </a:lnTo>
                <a:lnTo>
                  <a:pt x="1414" y="923"/>
                </a:lnTo>
                <a:lnTo>
                  <a:pt x="1414" y="923"/>
                </a:lnTo>
                <a:lnTo>
                  <a:pt x="1419" y="923"/>
                </a:lnTo>
                <a:close/>
                <a:moveTo>
                  <a:pt x="1433" y="929"/>
                </a:moveTo>
                <a:lnTo>
                  <a:pt x="1433" y="929"/>
                </a:lnTo>
                <a:lnTo>
                  <a:pt x="1433" y="929"/>
                </a:lnTo>
                <a:lnTo>
                  <a:pt x="1433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5" y="929"/>
                </a:lnTo>
                <a:lnTo>
                  <a:pt x="1433" y="929"/>
                </a:lnTo>
                <a:close/>
                <a:moveTo>
                  <a:pt x="1412" y="923"/>
                </a:moveTo>
                <a:lnTo>
                  <a:pt x="1412" y="923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2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3"/>
                </a:lnTo>
                <a:lnTo>
                  <a:pt x="1410" y="923"/>
                </a:lnTo>
                <a:lnTo>
                  <a:pt x="1412" y="923"/>
                </a:lnTo>
                <a:close/>
                <a:moveTo>
                  <a:pt x="1404" y="921"/>
                </a:move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6" y="921"/>
                </a:lnTo>
                <a:lnTo>
                  <a:pt x="1406" y="921"/>
                </a:lnTo>
                <a:lnTo>
                  <a:pt x="1408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10" y="921"/>
                </a:lnTo>
                <a:lnTo>
                  <a:pt x="1408" y="918"/>
                </a:lnTo>
                <a:lnTo>
                  <a:pt x="1408" y="918"/>
                </a:lnTo>
                <a:lnTo>
                  <a:pt x="1408" y="918"/>
                </a:lnTo>
                <a:lnTo>
                  <a:pt x="1406" y="918"/>
                </a:lnTo>
                <a:lnTo>
                  <a:pt x="1408" y="918"/>
                </a:lnTo>
                <a:lnTo>
                  <a:pt x="1408" y="918"/>
                </a:lnTo>
                <a:lnTo>
                  <a:pt x="1406" y="918"/>
                </a:lnTo>
                <a:lnTo>
                  <a:pt x="1406" y="921"/>
                </a:lnTo>
                <a:lnTo>
                  <a:pt x="1406" y="921"/>
                </a:lnTo>
                <a:lnTo>
                  <a:pt x="1404" y="921"/>
                </a:lnTo>
                <a:close/>
                <a:moveTo>
                  <a:pt x="1456" y="941"/>
                </a:move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39"/>
                </a:lnTo>
                <a:lnTo>
                  <a:pt x="1456" y="939"/>
                </a:lnTo>
                <a:lnTo>
                  <a:pt x="1456" y="939"/>
                </a:lnTo>
                <a:lnTo>
                  <a:pt x="1456" y="941"/>
                </a:lnTo>
                <a:lnTo>
                  <a:pt x="1456" y="941"/>
                </a:lnTo>
                <a:close/>
                <a:moveTo>
                  <a:pt x="1377" y="889"/>
                </a:moveTo>
                <a:lnTo>
                  <a:pt x="1379" y="889"/>
                </a:lnTo>
                <a:lnTo>
                  <a:pt x="1379" y="889"/>
                </a:lnTo>
                <a:lnTo>
                  <a:pt x="1379" y="889"/>
                </a:lnTo>
                <a:lnTo>
                  <a:pt x="1379" y="887"/>
                </a:lnTo>
                <a:lnTo>
                  <a:pt x="1377" y="887"/>
                </a:lnTo>
                <a:lnTo>
                  <a:pt x="1377" y="887"/>
                </a:lnTo>
                <a:lnTo>
                  <a:pt x="1377" y="887"/>
                </a:lnTo>
                <a:lnTo>
                  <a:pt x="1375" y="889"/>
                </a:lnTo>
                <a:lnTo>
                  <a:pt x="1375" y="889"/>
                </a:lnTo>
                <a:lnTo>
                  <a:pt x="1375" y="889"/>
                </a:lnTo>
                <a:lnTo>
                  <a:pt x="1377" y="889"/>
                </a:lnTo>
                <a:close/>
                <a:moveTo>
                  <a:pt x="1402" y="916"/>
                </a:move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8"/>
                </a:lnTo>
                <a:lnTo>
                  <a:pt x="1404" y="916"/>
                </a:lnTo>
                <a:lnTo>
                  <a:pt x="1406" y="918"/>
                </a:lnTo>
                <a:lnTo>
                  <a:pt x="1406" y="916"/>
                </a:lnTo>
                <a:lnTo>
                  <a:pt x="1406" y="916"/>
                </a:lnTo>
                <a:lnTo>
                  <a:pt x="1406" y="916"/>
                </a:lnTo>
                <a:lnTo>
                  <a:pt x="1404" y="914"/>
                </a:lnTo>
                <a:lnTo>
                  <a:pt x="1404" y="914"/>
                </a:lnTo>
                <a:lnTo>
                  <a:pt x="1402" y="914"/>
                </a:lnTo>
                <a:lnTo>
                  <a:pt x="1402" y="914"/>
                </a:lnTo>
                <a:lnTo>
                  <a:pt x="1402" y="916"/>
                </a:lnTo>
                <a:lnTo>
                  <a:pt x="1402" y="916"/>
                </a:lnTo>
                <a:close/>
                <a:moveTo>
                  <a:pt x="1349" y="870"/>
                </a:moveTo>
                <a:lnTo>
                  <a:pt x="1349" y="870"/>
                </a:lnTo>
                <a:lnTo>
                  <a:pt x="1349" y="870"/>
                </a:lnTo>
                <a:lnTo>
                  <a:pt x="1349" y="870"/>
                </a:lnTo>
                <a:lnTo>
                  <a:pt x="1351" y="870"/>
                </a:lnTo>
                <a:lnTo>
                  <a:pt x="1351" y="870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68"/>
                </a:lnTo>
                <a:lnTo>
                  <a:pt x="1349" y="870"/>
                </a:lnTo>
                <a:lnTo>
                  <a:pt x="1349" y="870"/>
                </a:lnTo>
                <a:close/>
                <a:moveTo>
                  <a:pt x="1305" y="904"/>
                </a:move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close/>
                <a:moveTo>
                  <a:pt x="2102" y="1732"/>
                </a:moveTo>
                <a:lnTo>
                  <a:pt x="2102" y="1730"/>
                </a:lnTo>
                <a:lnTo>
                  <a:pt x="2102" y="1728"/>
                </a:lnTo>
                <a:lnTo>
                  <a:pt x="2102" y="1723"/>
                </a:lnTo>
                <a:lnTo>
                  <a:pt x="2099" y="1719"/>
                </a:lnTo>
                <a:lnTo>
                  <a:pt x="2099" y="1717"/>
                </a:lnTo>
                <a:lnTo>
                  <a:pt x="2097" y="1711"/>
                </a:lnTo>
                <a:lnTo>
                  <a:pt x="2095" y="1707"/>
                </a:lnTo>
                <a:lnTo>
                  <a:pt x="2093" y="1705"/>
                </a:lnTo>
                <a:lnTo>
                  <a:pt x="2093" y="1705"/>
                </a:lnTo>
                <a:lnTo>
                  <a:pt x="2087" y="1705"/>
                </a:lnTo>
                <a:lnTo>
                  <a:pt x="2085" y="1705"/>
                </a:lnTo>
                <a:lnTo>
                  <a:pt x="2081" y="1705"/>
                </a:lnTo>
                <a:lnTo>
                  <a:pt x="2079" y="1705"/>
                </a:lnTo>
                <a:lnTo>
                  <a:pt x="2074" y="1705"/>
                </a:lnTo>
                <a:lnTo>
                  <a:pt x="2074" y="1702"/>
                </a:lnTo>
                <a:lnTo>
                  <a:pt x="2072" y="1702"/>
                </a:lnTo>
                <a:lnTo>
                  <a:pt x="2070" y="1702"/>
                </a:lnTo>
                <a:lnTo>
                  <a:pt x="2068" y="1698"/>
                </a:lnTo>
                <a:lnTo>
                  <a:pt x="2062" y="1696"/>
                </a:lnTo>
                <a:lnTo>
                  <a:pt x="2060" y="1694"/>
                </a:lnTo>
                <a:lnTo>
                  <a:pt x="2055" y="1692"/>
                </a:lnTo>
                <a:lnTo>
                  <a:pt x="2053" y="1688"/>
                </a:lnTo>
                <a:lnTo>
                  <a:pt x="2051" y="1688"/>
                </a:lnTo>
                <a:lnTo>
                  <a:pt x="2051" y="1684"/>
                </a:lnTo>
                <a:lnTo>
                  <a:pt x="2047" y="1684"/>
                </a:lnTo>
                <a:lnTo>
                  <a:pt x="2045" y="1682"/>
                </a:lnTo>
                <a:lnTo>
                  <a:pt x="2043" y="1679"/>
                </a:lnTo>
                <a:lnTo>
                  <a:pt x="2037" y="1677"/>
                </a:lnTo>
                <a:lnTo>
                  <a:pt x="2035" y="1675"/>
                </a:lnTo>
                <a:lnTo>
                  <a:pt x="2035" y="1675"/>
                </a:lnTo>
                <a:lnTo>
                  <a:pt x="2032" y="1673"/>
                </a:lnTo>
                <a:lnTo>
                  <a:pt x="2028" y="1673"/>
                </a:lnTo>
                <a:lnTo>
                  <a:pt x="2024" y="1671"/>
                </a:lnTo>
                <a:lnTo>
                  <a:pt x="2022" y="1671"/>
                </a:lnTo>
                <a:lnTo>
                  <a:pt x="2016" y="1673"/>
                </a:lnTo>
                <a:lnTo>
                  <a:pt x="2011" y="1673"/>
                </a:lnTo>
                <a:lnTo>
                  <a:pt x="2009" y="1673"/>
                </a:lnTo>
                <a:lnTo>
                  <a:pt x="2007" y="1673"/>
                </a:lnTo>
                <a:lnTo>
                  <a:pt x="2005" y="1673"/>
                </a:lnTo>
                <a:lnTo>
                  <a:pt x="2003" y="1671"/>
                </a:lnTo>
                <a:lnTo>
                  <a:pt x="2001" y="1671"/>
                </a:lnTo>
                <a:lnTo>
                  <a:pt x="1999" y="1671"/>
                </a:lnTo>
                <a:lnTo>
                  <a:pt x="1995" y="1671"/>
                </a:lnTo>
                <a:lnTo>
                  <a:pt x="1991" y="1669"/>
                </a:lnTo>
                <a:lnTo>
                  <a:pt x="1988" y="1669"/>
                </a:lnTo>
                <a:lnTo>
                  <a:pt x="1986" y="1667"/>
                </a:lnTo>
                <a:lnTo>
                  <a:pt x="1986" y="1667"/>
                </a:lnTo>
                <a:lnTo>
                  <a:pt x="1982" y="1665"/>
                </a:lnTo>
                <a:lnTo>
                  <a:pt x="1980" y="1665"/>
                </a:lnTo>
                <a:lnTo>
                  <a:pt x="1978" y="1665"/>
                </a:lnTo>
                <a:lnTo>
                  <a:pt x="1978" y="1667"/>
                </a:lnTo>
                <a:lnTo>
                  <a:pt x="1974" y="1667"/>
                </a:lnTo>
                <a:lnTo>
                  <a:pt x="1972" y="1669"/>
                </a:lnTo>
                <a:lnTo>
                  <a:pt x="1972" y="1669"/>
                </a:lnTo>
                <a:lnTo>
                  <a:pt x="1970" y="1669"/>
                </a:lnTo>
                <a:lnTo>
                  <a:pt x="1967" y="1671"/>
                </a:lnTo>
                <a:lnTo>
                  <a:pt x="1967" y="1671"/>
                </a:lnTo>
                <a:lnTo>
                  <a:pt x="1967" y="1669"/>
                </a:lnTo>
                <a:lnTo>
                  <a:pt x="1970" y="1669"/>
                </a:lnTo>
                <a:lnTo>
                  <a:pt x="1970" y="1667"/>
                </a:lnTo>
                <a:lnTo>
                  <a:pt x="1970" y="1667"/>
                </a:lnTo>
                <a:lnTo>
                  <a:pt x="1967" y="1667"/>
                </a:lnTo>
                <a:lnTo>
                  <a:pt x="1967" y="1667"/>
                </a:lnTo>
                <a:lnTo>
                  <a:pt x="1965" y="1667"/>
                </a:lnTo>
                <a:lnTo>
                  <a:pt x="1965" y="1671"/>
                </a:lnTo>
                <a:lnTo>
                  <a:pt x="1963" y="1673"/>
                </a:lnTo>
                <a:lnTo>
                  <a:pt x="1961" y="1675"/>
                </a:lnTo>
                <a:lnTo>
                  <a:pt x="1959" y="1677"/>
                </a:lnTo>
                <a:lnTo>
                  <a:pt x="1959" y="1675"/>
                </a:lnTo>
                <a:lnTo>
                  <a:pt x="1961" y="1671"/>
                </a:lnTo>
                <a:lnTo>
                  <a:pt x="1961" y="1669"/>
                </a:lnTo>
                <a:lnTo>
                  <a:pt x="1961" y="1669"/>
                </a:lnTo>
                <a:lnTo>
                  <a:pt x="1961" y="1667"/>
                </a:lnTo>
                <a:lnTo>
                  <a:pt x="1963" y="1667"/>
                </a:lnTo>
                <a:lnTo>
                  <a:pt x="1963" y="1665"/>
                </a:lnTo>
                <a:lnTo>
                  <a:pt x="1965" y="1665"/>
                </a:lnTo>
                <a:lnTo>
                  <a:pt x="1965" y="1665"/>
                </a:lnTo>
                <a:lnTo>
                  <a:pt x="1963" y="1663"/>
                </a:lnTo>
                <a:lnTo>
                  <a:pt x="1963" y="1663"/>
                </a:lnTo>
                <a:lnTo>
                  <a:pt x="1961" y="1663"/>
                </a:lnTo>
                <a:lnTo>
                  <a:pt x="1961" y="1665"/>
                </a:lnTo>
                <a:lnTo>
                  <a:pt x="1959" y="1665"/>
                </a:lnTo>
                <a:lnTo>
                  <a:pt x="1959" y="1663"/>
                </a:lnTo>
                <a:lnTo>
                  <a:pt x="1959" y="1663"/>
                </a:lnTo>
                <a:lnTo>
                  <a:pt x="1961" y="1663"/>
                </a:lnTo>
                <a:lnTo>
                  <a:pt x="1961" y="1663"/>
                </a:lnTo>
                <a:lnTo>
                  <a:pt x="1961" y="1661"/>
                </a:lnTo>
                <a:lnTo>
                  <a:pt x="1963" y="1661"/>
                </a:lnTo>
                <a:lnTo>
                  <a:pt x="1963" y="1658"/>
                </a:lnTo>
                <a:lnTo>
                  <a:pt x="1961" y="1658"/>
                </a:lnTo>
                <a:lnTo>
                  <a:pt x="1961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6"/>
                </a:lnTo>
                <a:lnTo>
                  <a:pt x="1959" y="1654"/>
                </a:lnTo>
                <a:lnTo>
                  <a:pt x="1957" y="1654"/>
                </a:lnTo>
                <a:lnTo>
                  <a:pt x="1955" y="1652"/>
                </a:lnTo>
                <a:lnTo>
                  <a:pt x="1955" y="1652"/>
                </a:lnTo>
                <a:lnTo>
                  <a:pt x="1953" y="1652"/>
                </a:lnTo>
                <a:lnTo>
                  <a:pt x="1953" y="1654"/>
                </a:lnTo>
                <a:lnTo>
                  <a:pt x="1951" y="1656"/>
                </a:lnTo>
                <a:lnTo>
                  <a:pt x="1951" y="1656"/>
                </a:lnTo>
                <a:lnTo>
                  <a:pt x="1951" y="1654"/>
                </a:lnTo>
                <a:lnTo>
                  <a:pt x="1949" y="1650"/>
                </a:lnTo>
                <a:lnTo>
                  <a:pt x="1949" y="1650"/>
                </a:lnTo>
                <a:lnTo>
                  <a:pt x="1947" y="1650"/>
                </a:lnTo>
                <a:lnTo>
                  <a:pt x="1944" y="1650"/>
                </a:lnTo>
                <a:lnTo>
                  <a:pt x="1942" y="1648"/>
                </a:lnTo>
                <a:lnTo>
                  <a:pt x="1940" y="1648"/>
                </a:lnTo>
                <a:lnTo>
                  <a:pt x="1940" y="1648"/>
                </a:lnTo>
                <a:lnTo>
                  <a:pt x="1938" y="1646"/>
                </a:lnTo>
                <a:lnTo>
                  <a:pt x="1938" y="1646"/>
                </a:lnTo>
                <a:lnTo>
                  <a:pt x="1936" y="1646"/>
                </a:lnTo>
                <a:lnTo>
                  <a:pt x="1936" y="1646"/>
                </a:lnTo>
                <a:lnTo>
                  <a:pt x="1934" y="1646"/>
                </a:lnTo>
                <a:lnTo>
                  <a:pt x="1932" y="1646"/>
                </a:lnTo>
                <a:lnTo>
                  <a:pt x="1932" y="1644"/>
                </a:lnTo>
                <a:lnTo>
                  <a:pt x="1930" y="1644"/>
                </a:lnTo>
                <a:lnTo>
                  <a:pt x="1930" y="1642"/>
                </a:lnTo>
                <a:lnTo>
                  <a:pt x="1928" y="1642"/>
                </a:lnTo>
                <a:lnTo>
                  <a:pt x="1928" y="1642"/>
                </a:lnTo>
                <a:lnTo>
                  <a:pt x="1926" y="1642"/>
                </a:lnTo>
                <a:lnTo>
                  <a:pt x="1926" y="1642"/>
                </a:lnTo>
                <a:lnTo>
                  <a:pt x="1923" y="1642"/>
                </a:lnTo>
                <a:lnTo>
                  <a:pt x="1923" y="1640"/>
                </a:lnTo>
                <a:lnTo>
                  <a:pt x="1921" y="1640"/>
                </a:lnTo>
                <a:lnTo>
                  <a:pt x="1921" y="1640"/>
                </a:lnTo>
                <a:lnTo>
                  <a:pt x="1919" y="1642"/>
                </a:lnTo>
                <a:lnTo>
                  <a:pt x="1921" y="1642"/>
                </a:lnTo>
                <a:lnTo>
                  <a:pt x="1921" y="1642"/>
                </a:lnTo>
                <a:lnTo>
                  <a:pt x="1919" y="1642"/>
                </a:lnTo>
                <a:lnTo>
                  <a:pt x="1919" y="1642"/>
                </a:lnTo>
                <a:lnTo>
                  <a:pt x="1917" y="1642"/>
                </a:lnTo>
                <a:lnTo>
                  <a:pt x="1917" y="1642"/>
                </a:lnTo>
                <a:lnTo>
                  <a:pt x="1917" y="1642"/>
                </a:lnTo>
                <a:lnTo>
                  <a:pt x="1915" y="1642"/>
                </a:lnTo>
                <a:lnTo>
                  <a:pt x="1915" y="1642"/>
                </a:lnTo>
                <a:lnTo>
                  <a:pt x="1913" y="1642"/>
                </a:lnTo>
                <a:lnTo>
                  <a:pt x="1913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11" y="1642"/>
                </a:lnTo>
                <a:lnTo>
                  <a:pt x="1909" y="1644"/>
                </a:lnTo>
                <a:lnTo>
                  <a:pt x="1909" y="1644"/>
                </a:lnTo>
                <a:lnTo>
                  <a:pt x="1907" y="1646"/>
                </a:lnTo>
                <a:lnTo>
                  <a:pt x="1909" y="1646"/>
                </a:lnTo>
                <a:lnTo>
                  <a:pt x="1907" y="1648"/>
                </a:lnTo>
                <a:lnTo>
                  <a:pt x="1907" y="1648"/>
                </a:lnTo>
                <a:lnTo>
                  <a:pt x="1905" y="1650"/>
                </a:lnTo>
                <a:lnTo>
                  <a:pt x="1905" y="1652"/>
                </a:lnTo>
                <a:lnTo>
                  <a:pt x="1907" y="1652"/>
                </a:lnTo>
                <a:lnTo>
                  <a:pt x="1907" y="1652"/>
                </a:lnTo>
                <a:lnTo>
                  <a:pt x="1907" y="1652"/>
                </a:lnTo>
                <a:lnTo>
                  <a:pt x="1905" y="1654"/>
                </a:lnTo>
                <a:lnTo>
                  <a:pt x="1905" y="1654"/>
                </a:lnTo>
                <a:lnTo>
                  <a:pt x="1905" y="1652"/>
                </a:lnTo>
                <a:lnTo>
                  <a:pt x="1903" y="1652"/>
                </a:lnTo>
                <a:lnTo>
                  <a:pt x="1898" y="1656"/>
                </a:lnTo>
                <a:lnTo>
                  <a:pt x="1896" y="1658"/>
                </a:lnTo>
                <a:lnTo>
                  <a:pt x="1894" y="1658"/>
                </a:lnTo>
                <a:lnTo>
                  <a:pt x="1892" y="1665"/>
                </a:lnTo>
                <a:lnTo>
                  <a:pt x="1892" y="1667"/>
                </a:lnTo>
                <a:lnTo>
                  <a:pt x="1890" y="1669"/>
                </a:lnTo>
                <a:lnTo>
                  <a:pt x="1890" y="1669"/>
                </a:lnTo>
                <a:lnTo>
                  <a:pt x="1888" y="1669"/>
                </a:lnTo>
                <a:lnTo>
                  <a:pt x="1890" y="1669"/>
                </a:lnTo>
                <a:lnTo>
                  <a:pt x="1890" y="1667"/>
                </a:lnTo>
                <a:lnTo>
                  <a:pt x="1890" y="1665"/>
                </a:lnTo>
                <a:lnTo>
                  <a:pt x="1892" y="1663"/>
                </a:lnTo>
                <a:lnTo>
                  <a:pt x="1892" y="1658"/>
                </a:lnTo>
                <a:lnTo>
                  <a:pt x="1894" y="1656"/>
                </a:lnTo>
                <a:lnTo>
                  <a:pt x="1890" y="1658"/>
                </a:lnTo>
                <a:lnTo>
                  <a:pt x="1888" y="1658"/>
                </a:lnTo>
                <a:lnTo>
                  <a:pt x="1886" y="1658"/>
                </a:lnTo>
                <a:lnTo>
                  <a:pt x="1884" y="1658"/>
                </a:lnTo>
                <a:lnTo>
                  <a:pt x="1882" y="1658"/>
                </a:lnTo>
                <a:lnTo>
                  <a:pt x="1882" y="1658"/>
                </a:lnTo>
                <a:lnTo>
                  <a:pt x="1879" y="1658"/>
                </a:lnTo>
                <a:lnTo>
                  <a:pt x="1877" y="1661"/>
                </a:lnTo>
                <a:lnTo>
                  <a:pt x="1875" y="1658"/>
                </a:lnTo>
                <a:lnTo>
                  <a:pt x="1873" y="1656"/>
                </a:lnTo>
                <a:lnTo>
                  <a:pt x="1873" y="1656"/>
                </a:lnTo>
                <a:lnTo>
                  <a:pt x="1873" y="1656"/>
                </a:lnTo>
                <a:lnTo>
                  <a:pt x="1873" y="1654"/>
                </a:lnTo>
                <a:lnTo>
                  <a:pt x="1871" y="1652"/>
                </a:lnTo>
                <a:lnTo>
                  <a:pt x="1871" y="1650"/>
                </a:lnTo>
                <a:lnTo>
                  <a:pt x="1871" y="1650"/>
                </a:lnTo>
                <a:lnTo>
                  <a:pt x="1871" y="1648"/>
                </a:lnTo>
                <a:lnTo>
                  <a:pt x="1871" y="1648"/>
                </a:lnTo>
                <a:lnTo>
                  <a:pt x="1869" y="1648"/>
                </a:lnTo>
                <a:lnTo>
                  <a:pt x="1871" y="1646"/>
                </a:lnTo>
                <a:lnTo>
                  <a:pt x="1871" y="1646"/>
                </a:lnTo>
                <a:lnTo>
                  <a:pt x="1871" y="1644"/>
                </a:lnTo>
                <a:lnTo>
                  <a:pt x="1869" y="1646"/>
                </a:lnTo>
                <a:lnTo>
                  <a:pt x="1869" y="1646"/>
                </a:lnTo>
                <a:lnTo>
                  <a:pt x="1867" y="1648"/>
                </a:lnTo>
                <a:lnTo>
                  <a:pt x="1865" y="1648"/>
                </a:lnTo>
                <a:lnTo>
                  <a:pt x="1861" y="1650"/>
                </a:lnTo>
                <a:lnTo>
                  <a:pt x="1859" y="1652"/>
                </a:lnTo>
                <a:lnTo>
                  <a:pt x="1854" y="1654"/>
                </a:lnTo>
                <a:lnTo>
                  <a:pt x="1852" y="1654"/>
                </a:lnTo>
                <a:lnTo>
                  <a:pt x="1850" y="1654"/>
                </a:lnTo>
                <a:lnTo>
                  <a:pt x="1844" y="1654"/>
                </a:lnTo>
                <a:lnTo>
                  <a:pt x="1846" y="1652"/>
                </a:lnTo>
                <a:lnTo>
                  <a:pt x="1850" y="1650"/>
                </a:lnTo>
                <a:lnTo>
                  <a:pt x="1854" y="1652"/>
                </a:lnTo>
                <a:lnTo>
                  <a:pt x="1854" y="1650"/>
                </a:lnTo>
                <a:lnTo>
                  <a:pt x="1854" y="1650"/>
                </a:lnTo>
                <a:lnTo>
                  <a:pt x="1856" y="1648"/>
                </a:lnTo>
                <a:lnTo>
                  <a:pt x="1856" y="1648"/>
                </a:lnTo>
                <a:lnTo>
                  <a:pt x="1859" y="1646"/>
                </a:lnTo>
                <a:lnTo>
                  <a:pt x="1859" y="1644"/>
                </a:lnTo>
                <a:lnTo>
                  <a:pt x="1859" y="1642"/>
                </a:lnTo>
                <a:lnTo>
                  <a:pt x="1861" y="1640"/>
                </a:lnTo>
                <a:lnTo>
                  <a:pt x="1861" y="1638"/>
                </a:lnTo>
                <a:lnTo>
                  <a:pt x="1863" y="1638"/>
                </a:lnTo>
                <a:lnTo>
                  <a:pt x="1865" y="1633"/>
                </a:lnTo>
                <a:lnTo>
                  <a:pt x="1865" y="1633"/>
                </a:lnTo>
                <a:lnTo>
                  <a:pt x="1867" y="1631"/>
                </a:lnTo>
                <a:lnTo>
                  <a:pt x="1869" y="1629"/>
                </a:lnTo>
                <a:lnTo>
                  <a:pt x="1871" y="1629"/>
                </a:lnTo>
                <a:lnTo>
                  <a:pt x="1871" y="1629"/>
                </a:lnTo>
                <a:lnTo>
                  <a:pt x="1873" y="1627"/>
                </a:lnTo>
                <a:lnTo>
                  <a:pt x="1875" y="1625"/>
                </a:lnTo>
                <a:lnTo>
                  <a:pt x="1877" y="1623"/>
                </a:lnTo>
                <a:lnTo>
                  <a:pt x="1877" y="1621"/>
                </a:lnTo>
                <a:lnTo>
                  <a:pt x="1879" y="1619"/>
                </a:lnTo>
                <a:lnTo>
                  <a:pt x="1882" y="1617"/>
                </a:lnTo>
                <a:lnTo>
                  <a:pt x="1884" y="1617"/>
                </a:lnTo>
                <a:lnTo>
                  <a:pt x="1884" y="1614"/>
                </a:lnTo>
                <a:lnTo>
                  <a:pt x="1886" y="1614"/>
                </a:lnTo>
                <a:lnTo>
                  <a:pt x="1884" y="1612"/>
                </a:lnTo>
                <a:lnTo>
                  <a:pt x="1886" y="1610"/>
                </a:lnTo>
                <a:lnTo>
                  <a:pt x="1884" y="1608"/>
                </a:lnTo>
                <a:lnTo>
                  <a:pt x="1882" y="1606"/>
                </a:lnTo>
                <a:lnTo>
                  <a:pt x="1882" y="1606"/>
                </a:lnTo>
                <a:lnTo>
                  <a:pt x="1879" y="1606"/>
                </a:lnTo>
                <a:lnTo>
                  <a:pt x="1877" y="1604"/>
                </a:lnTo>
                <a:lnTo>
                  <a:pt x="1875" y="1604"/>
                </a:lnTo>
                <a:lnTo>
                  <a:pt x="1875" y="1602"/>
                </a:lnTo>
                <a:lnTo>
                  <a:pt x="1875" y="1602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600"/>
                </a:lnTo>
                <a:lnTo>
                  <a:pt x="1873" y="1598"/>
                </a:lnTo>
                <a:lnTo>
                  <a:pt x="1871" y="1596"/>
                </a:lnTo>
                <a:lnTo>
                  <a:pt x="1871" y="1593"/>
                </a:lnTo>
                <a:lnTo>
                  <a:pt x="1871" y="1593"/>
                </a:lnTo>
                <a:lnTo>
                  <a:pt x="1869" y="1587"/>
                </a:lnTo>
                <a:lnTo>
                  <a:pt x="1869" y="1583"/>
                </a:lnTo>
                <a:lnTo>
                  <a:pt x="1867" y="1579"/>
                </a:lnTo>
                <a:lnTo>
                  <a:pt x="1865" y="1573"/>
                </a:lnTo>
                <a:lnTo>
                  <a:pt x="1865" y="1570"/>
                </a:lnTo>
                <a:lnTo>
                  <a:pt x="1863" y="1568"/>
                </a:lnTo>
                <a:lnTo>
                  <a:pt x="1861" y="1568"/>
                </a:lnTo>
                <a:lnTo>
                  <a:pt x="1861" y="1570"/>
                </a:lnTo>
                <a:lnTo>
                  <a:pt x="1859" y="1573"/>
                </a:lnTo>
                <a:lnTo>
                  <a:pt x="1859" y="1573"/>
                </a:lnTo>
                <a:lnTo>
                  <a:pt x="1859" y="1573"/>
                </a:lnTo>
                <a:lnTo>
                  <a:pt x="1859" y="1570"/>
                </a:lnTo>
                <a:lnTo>
                  <a:pt x="1859" y="1570"/>
                </a:lnTo>
                <a:lnTo>
                  <a:pt x="1856" y="1566"/>
                </a:lnTo>
                <a:lnTo>
                  <a:pt x="1856" y="1564"/>
                </a:lnTo>
                <a:lnTo>
                  <a:pt x="1856" y="1564"/>
                </a:lnTo>
                <a:lnTo>
                  <a:pt x="1856" y="1566"/>
                </a:lnTo>
                <a:lnTo>
                  <a:pt x="1856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8"/>
                </a:lnTo>
                <a:lnTo>
                  <a:pt x="1854" y="1566"/>
                </a:lnTo>
                <a:lnTo>
                  <a:pt x="1854" y="1564"/>
                </a:lnTo>
                <a:lnTo>
                  <a:pt x="1854" y="1564"/>
                </a:lnTo>
                <a:lnTo>
                  <a:pt x="1850" y="1562"/>
                </a:lnTo>
                <a:lnTo>
                  <a:pt x="1850" y="1562"/>
                </a:lnTo>
                <a:lnTo>
                  <a:pt x="1850" y="1562"/>
                </a:lnTo>
                <a:lnTo>
                  <a:pt x="1850" y="1560"/>
                </a:lnTo>
                <a:lnTo>
                  <a:pt x="1848" y="1560"/>
                </a:lnTo>
                <a:lnTo>
                  <a:pt x="1844" y="1556"/>
                </a:lnTo>
                <a:lnTo>
                  <a:pt x="1842" y="1554"/>
                </a:lnTo>
                <a:lnTo>
                  <a:pt x="1835" y="1552"/>
                </a:lnTo>
                <a:lnTo>
                  <a:pt x="1833" y="1552"/>
                </a:lnTo>
                <a:lnTo>
                  <a:pt x="1827" y="1547"/>
                </a:lnTo>
                <a:lnTo>
                  <a:pt x="1827" y="1547"/>
                </a:lnTo>
                <a:lnTo>
                  <a:pt x="1825" y="1549"/>
                </a:lnTo>
                <a:lnTo>
                  <a:pt x="1825" y="1554"/>
                </a:lnTo>
                <a:lnTo>
                  <a:pt x="1823" y="1554"/>
                </a:lnTo>
                <a:lnTo>
                  <a:pt x="1825" y="1552"/>
                </a:lnTo>
                <a:lnTo>
                  <a:pt x="1825" y="1552"/>
                </a:lnTo>
                <a:lnTo>
                  <a:pt x="1825" y="1549"/>
                </a:lnTo>
                <a:lnTo>
                  <a:pt x="1825" y="1547"/>
                </a:lnTo>
                <a:lnTo>
                  <a:pt x="1823" y="1547"/>
                </a:lnTo>
                <a:lnTo>
                  <a:pt x="1821" y="1545"/>
                </a:lnTo>
                <a:lnTo>
                  <a:pt x="1812" y="1545"/>
                </a:lnTo>
                <a:lnTo>
                  <a:pt x="1808" y="1545"/>
                </a:lnTo>
                <a:lnTo>
                  <a:pt x="1806" y="1545"/>
                </a:lnTo>
                <a:lnTo>
                  <a:pt x="1802" y="1545"/>
                </a:lnTo>
                <a:lnTo>
                  <a:pt x="1800" y="1545"/>
                </a:lnTo>
                <a:lnTo>
                  <a:pt x="1798" y="1547"/>
                </a:lnTo>
                <a:lnTo>
                  <a:pt x="1798" y="1547"/>
                </a:lnTo>
                <a:lnTo>
                  <a:pt x="1798" y="1549"/>
                </a:lnTo>
                <a:lnTo>
                  <a:pt x="1798" y="1547"/>
                </a:lnTo>
                <a:lnTo>
                  <a:pt x="1794" y="1547"/>
                </a:lnTo>
                <a:lnTo>
                  <a:pt x="1789" y="1545"/>
                </a:lnTo>
                <a:lnTo>
                  <a:pt x="1783" y="1545"/>
                </a:lnTo>
                <a:lnTo>
                  <a:pt x="1781" y="1545"/>
                </a:lnTo>
                <a:lnTo>
                  <a:pt x="1781" y="1547"/>
                </a:lnTo>
                <a:lnTo>
                  <a:pt x="1781" y="1549"/>
                </a:lnTo>
                <a:lnTo>
                  <a:pt x="1779" y="1549"/>
                </a:lnTo>
                <a:lnTo>
                  <a:pt x="1779" y="1552"/>
                </a:lnTo>
                <a:lnTo>
                  <a:pt x="1779" y="1552"/>
                </a:lnTo>
                <a:lnTo>
                  <a:pt x="1779" y="1552"/>
                </a:lnTo>
                <a:lnTo>
                  <a:pt x="1779" y="1547"/>
                </a:lnTo>
                <a:lnTo>
                  <a:pt x="1779" y="1543"/>
                </a:lnTo>
                <a:lnTo>
                  <a:pt x="1779" y="1543"/>
                </a:lnTo>
                <a:lnTo>
                  <a:pt x="1777" y="1541"/>
                </a:lnTo>
                <a:lnTo>
                  <a:pt x="1775" y="1541"/>
                </a:lnTo>
                <a:lnTo>
                  <a:pt x="1773" y="1539"/>
                </a:lnTo>
                <a:lnTo>
                  <a:pt x="1771" y="1537"/>
                </a:lnTo>
                <a:lnTo>
                  <a:pt x="1768" y="1533"/>
                </a:lnTo>
                <a:lnTo>
                  <a:pt x="1766" y="1533"/>
                </a:lnTo>
                <a:lnTo>
                  <a:pt x="1764" y="1533"/>
                </a:lnTo>
                <a:lnTo>
                  <a:pt x="1762" y="1533"/>
                </a:lnTo>
                <a:lnTo>
                  <a:pt x="1762" y="1533"/>
                </a:lnTo>
                <a:lnTo>
                  <a:pt x="1760" y="1535"/>
                </a:lnTo>
                <a:lnTo>
                  <a:pt x="1760" y="1537"/>
                </a:lnTo>
                <a:lnTo>
                  <a:pt x="1758" y="1539"/>
                </a:lnTo>
                <a:lnTo>
                  <a:pt x="1758" y="1539"/>
                </a:lnTo>
                <a:lnTo>
                  <a:pt x="1758" y="1537"/>
                </a:lnTo>
                <a:lnTo>
                  <a:pt x="1758" y="1535"/>
                </a:lnTo>
                <a:lnTo>
                  <a:pt x="1758" y="1533"/>
                </a:lnTo>
                <a:lnTo>
                  <a:pt x="1760" y="1531"/>
                </a:lnTo>
                <a:lnTo>
                  <a:pt x="1760" y="1526"/>
                </a:lnTo>
                <a:lnTo>
                  <a:pt x="1760" y="1524"/>
                </a:lnTo>
                <a:lnTo>
                  <a:pt x="1758" y="1522"/>
                </a:lnTo>
                <a:lnTo>
                  <a:pt x="1758" y="1522"/>
                </a:lnTo>
                <a:lnTo>
                  <a:pt x="1756" y="1520"/>
                </a:lnTo>
                <a:lnTo>
                  <a:pt x="1750" y="1516"/>
                </a:lnTo>
                <a:lnTo>
                  <a:pt x="1745" y="1512"/>
                </a:lnTo>
                <a:lnTo>
                  <a:pt x="1743" y="1512"/>
                </a:lnTo>
                <a:lnTo>
                  <a:pt x="1743" y="1510"/>
                </a:lnTo>
                <a:lnTo>
                  <a:pt x="1741" y="1512"/>
                </a:lnTo>
                <a:lnTo>
                  <a:pt x="1741" y="1512"/>
                </a:lnTo>
                <a:lnTo>
                  <a:pt x="1741" y="1512"/>
                </a:lnTo>
                <a:lnTo>
                  <a:pt x="1739" y="1508"/>
                </a:lnTo>
                <a:lnTo>
                  <a:pt x="1739" y="1508"/>
                </a:lnTo>
                <a:lnTo>
                  <a:pt x="1737" y="1508"/>
                </a:lnTo>
                <a:lnTo>
                  <a:pt x="1733" y="1508"/>
                </a:lnTo>
                <a:lnTo>
                  <a:pt x="1733" y="1508"/>
                </a:lnTo>
                <a:lnTo>
                  <a:pt x="1731" y="1508"/>
                </a:lnTo>
                <a:lnTo>
                  <a:pt x="1727" y="1508"/>
                </a:lnTo>
                <a:lnTo>
                  <a:pt x="1727" y="1508"/>
                </a:lnTo>
                <a:lnTo>
                  <a:pt x="1724" y="1510"/>
                </a:lnTo>
                <a:lnTo>
                  <a:pt x="1720" y="1510"/>
                </a:lnTo>
                <a:lnTo>
                  <a:pt x="1720" y="1510"/>
                </a:lnTo>
                <a:lnTo>
                  <a:pt x="1718" y="1510"/>
                </a:lnTo>
                <a:lnTo>
                  <a:pt x="1716" y="1508"/>
                </a:lnTo>
                <a:lnTo>
                  <a:pt x="1716" y="1508"/>
                </a:lnTo>
                <a:lnTo>
                  <a:pt x="1720" y="1508"/>
                </a:lnTo>
                <a:lnTo>
                  <a:pt x="1722" y="1505"/>
                </a:lnTo>
                <a:lnTo>
                  <a:pt x="1722" y="1503"/>
                </a:lnTo>
                <a:lnTo>
                  <a:pt x="1722" y="1503"/>
                </a:lnTo>
                <a:lnTo>
                  <a:pt x="1722" y="1501"/>
                </a:lnTo>
                <a:lnTo>
                  <a:pt x="1722" y="1501"/>
                </a:lnTo>
                <a:lnTo>
                  <a:pt x="1722" y="1501"/>
                </a:lnTo>
                <a:lnTo>
                  <a:pt x="1724" y="1499"/>
                </a:lnTo>
                <a:lnTo>
                  <a:pt x="1724" y="1499"/>
                </a:lnTo>
                <a:lnTo>
                  <a:pt x="1727" y="1497"/>
                </a:lnTo>
                <a:lnTo>
                  <a:pt x="1727" y="1497"/>
                </a:lnTo>
                <a:lnTo>
                  <a:pt x="1727" y="1495"/>
                </a:lnTo>
                <a:lnTo>
                  <a:pt x="1724" y="1493"/>
                </a:lnTo>
                <a:lnTo>
                  <a:pt x="1720" y="1493"/>
                </a:lnTo>
                <a:lnTo>
                  <a:pt x="1720" y="1493"/>
                </a:lnTo>
                <a:lnTo>
                  <a:pt x="1716" y="1489"/>
                </a:lnTo>
                <a:lnTo>
                  <a:pt x="1716" y="1489"/>
                </a:lnTo>
                <a:lnTo>
                  <a:pt x="1714" y="1491"/>
                </a:lnTo>
                <a:lnTo>
                  <a:pt x="1712" y="1491"/>
                </a:lnTo>
                <a:lnTo>
                  <a:pt x="1714" y="1491"/>
                </a:lnTo>
                <a:lnTo>
                  <a:pt x="1714" y="1491"/>
                </a:lnTo>
                <a:lnTo>
                  <a:pt x="1714" y="1493"/>
                </a:lnTo>
                <a:lnTo>
                  <a:pt x="1714" y="1493"/>
                </a:lnTo>
                <a:lnTo>
                  <a:pt x="1712" y="1491"/>
                </a:lnTo>
                <a:lnTo>
                  <a:pt x="1712" y="1491"/>
                </a:lnTo>
                <a:lnTo>
                  <a:pt x="1712" y="1491"/>
                </a:lnTo>
                <a:lnTo>
                  <a:pt x="1712" y="1489"/>
                </a:lnTo>
                <a:lnTo>
                  <a:pt x="1710" y="1489"/>
                </a:lnTo>
                <a:lnTo>
                  <a:pt x="1708" y="1487"/>
                </a:lnTo>
                <a:lnTo>
                  <a:pt x="1708" y="1487"/>
                </a:lnTo>
                <a:lnTo>
                  <a:pt x="1708" y="1487"/>
                </a:lnTo>
                <a:lnTo>
                  <a:pt x="1708" y="1489"/>
                </a:lnTo>
                <a:lnTo>
                  <a:pt x="1708" y="1489"/>
                </a:lnTo>
                <a:lnTo>
                  <a:pt x="1708" y="1491"/>
                </a:lnTo>
                <a:lnTo>
                  <a:pt x="1708" y="1489"/>
                </a:lnTo>
                <a:lnTo>
                  <a:pt x="1708" y="1489"/>
                </a:lnTo>
                <a:lnTo>
                  <a:pt x="1706" y="1489"/>
                </a:lnTo>
                <a:lnTo>
                  <a:pt x="1706" y="1491"/>
                </a:lnTo>
                <a:lnTo>
                  <a:pt x="1706" y="1491"/>
                </a:lnTo>
                <a:lnTo>
                  <a:pt x="1706" y="1491"/>
                </a:lnTo>
                <a:lnTo>
                  <a:pt x="1706" y="1491"/>
                </a:lnTo>
                <a:lnTo>
                  <a:pt x="1703" y="1489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701" y="1484"/>
                </a:lnTo>
                <a:lnTo>
                  <a:pt x="1699" y="1487"/>
                </a:lnTo>
                <a:lnTo>
                  <a:pt x="1699" y="1487"/>
                </a:lnTo>
                <a:lnTo>
                  <a:pt x="1699" y="1487"/>
                </a:lnTo>
                <a:lnTo>
                  <a:pt x="1699" y="1484"/>
                </a:lnTo>
                <a:lnTo>
                  <a:pt x="1699" y="1482"/>
                </a:lnTo>
                <a:lnTo>
                  <a:pt x="1699" y="1482"/>
                </a:lnTo>
                <a:lnTo>
                  <a:pt x="1697" y="1482"/>
                </a:lnTo>
                <a:lnTo>
                  <a:pt x="1697" y="1482"/>
                </a:lnTo>
                <a:lnTo>
                  <a:pt x="1697" y="1480"/>
                </a:lnTo>
                <a:lnTo>
                  <a:pt x="1697" y="1480"/>
                </a:lnTo>
                <a:lnTo>
                  <a:pt x="1697" y="1480"/>
                </a:lnTo>
                <a:lnTo>
                  <a:pt x="1699" y="1478"/>
                </a:lnTo>
                <a:lnTo>
                  <a:pt x="1703" y="1478"/>
                </a:lnTo>
                <a:lnTo>
                  <a:pt x="1706" y="1478"/>
                </a:lnTo>
                <a:lnTo>
                  <a:pt x="1710" y="1478"/>
                </a:lnTo>
                <a:lnTo>
                  <a:pt x="1710" y="1478"/>
                </a:lnTo>
                <a:lnTo>
                  <a:pt x="1712" y="1476"/>
                </a:lnTo>
                <a:lnTo>
                  <a:pt x="1706" y="1476"/>
                </a:lnTo>
                <a:lnTo>
                  <a:pt x="1699" y="1476"/>
                </a:lnTo>
                <a:lnTo>
                  <a:pt x="1695" y="1476"/>
                </a:lnTo>
                <a:lnTo>
                  <a:pt x="1695" y="1476"/>
                </a:lnTo>
                <a:lnTo>
                  <a:pt x="1693" y="1476"/>
                </a:lnTo>
                <a:lnTo>
                  <a:pt x="1689" y="1478"/>
                </a:lnTo>
                <a:lnTo>
                  <a:pt x="1683" y="1478"/>
                </a:lnTo>
                <a:lnTo>
                  <a:pt x="1678" y="1478"/>
                </a:lnTo>
                <a:lnTo>
                  <a:pt x="1676" y="1478"/>
                </a:lnTo>
                <a:lnTo>
                  <a:pt x="1676" y="1480"/>
                </a:lnTo>
                <a:lnTo>
                  <a:pt x="1678" y="1478"/>
                </a:lnTo>
                <a:lnTo>
                  <a:pt x="1683" y="1478"/>
                </a:lnTo>
                <a:lnTo>
                  <a:pt x="1685" y="1480"/>
                </a:lnTo>
                <a:lnTo>
                  <a:pt x="1685" y="1480"/>
                </a:lnTo>
                <a:lnTo>
                  <a:pt x="1683" y="1480"/>
                </a:lnTo>
                <a:lnTo>
                  <a:pt x="1678" y="1480"/>
                </a:lnTo>
                <a:lnTo>
                  <a:pt x="1668" y="1487"/>
                </a:lnTo>
                <a:lnTo>
                  <a:pt x="1668" y="1487"/>
                </a:lnTo>
                <a:lnTo>
                  <a:pt x="1666" y="1487"/>
                </a:lnTo>
                <a:lnTo>
                  <a:pt x="1664" y="1487"/>
                </a:lnTo>
                <a:lnTo>
                  <a:pt x="1662" y="1484"/>
                </a:lnTo>
                <a:lnTo>
                  <a:pt x="1659" y="1484"/>
                </a:lnTo>
                <a:lnTo>
                  <a:pt x="1657" y="1484"/>
                </a:lnTo>
                <a:lnTo>
                  <a:pt x="1653" y="1482"/>
                </a:lnTo>
                <a:lnTo>
                  <a:pt x="1651" y="1480"/>
                </a:lnTo>
                <a:lnTo>
                  <a:pt x="1651" y="1480"/>
                </a:lnTo>
                <a:lnTo>
                  <a:pt x="1649" y="1478"/>
                </a:lnTo>
                <a:lnTo>
                  <a:pt x="1649" y="1478"/>
                </a:lnTo>
                <a:lnTo>
                  <a:pt x="1636" y="1478"/>
                </a:lnTo>
                <a:lnTo>
                  <a:pt x="1634" y="1478"/>
                </a:lnTo>
                <a:lnTo>
                  <a:pt x="1628" y="1480"/>
                </a:lnTo>
                <a:lnTo>
                  <a:pt x="1624" y="1480"/>
                </a:lnTo>
                <a:lnTo>
                  <a:pt x="1620" y="1480"/>
                </a:lnTo>
                <a:lnTo>
                  <a:pt x="1620" y="1478"/>
                </a:lnTo>
                <a:lnTo>
                  <a:pt x="1618" y="1478"/>
                </a:lnTo>
                <a:lnTo>
                  <a:pt x="1618" y="1476"/>
                </a:lnTo>
                <a:lnTo>
                  <a:pt x="1620" y="1474"/>
                </a:lnTo>
                <a:lnTo>
                  <a:pt x="1618" y="1474"/>
                </a:lnTo>
                <a:lnTo>
                  <a:pt x="1618" y="1472"/>
                </a:lnTo>
                <a:lnTo>
                  <a:pt x="1618" y="1470"/>
                </a:lnTo>
                <a:lnTo>
                  <a:pt x="1613" y="1468"/>
                </a:lnTo>
                <a:lnTo>
                  <a:pt x="1611" y="1466"/>
                </a:lnTo>
                <a:lnTo>
                  <a:pt x="1607" y="1466"/>
                </a:lnTo>
                <a:lnTo>
                  <a:pt x="1605" y="1466"/>
                </a:lnTo>
                <a:lnTo>
                  <a:pt x="1601" y="1466"/>
                </a:lnTo>
                <a:lnTo>
                  <a:pt x="1601" y="1466"/>
                </a:lnTo>
                <a:lnTo>
                  <a:pt x="1599" y="1466"/>
                </a:lnTo>
                <a:lnTo>
                  <a:pt x="1599" y="1463"/>
                </a:lnTo>
                <a:lnTo>
                  <a:pt x="1597" y="1463"/>
                </a:lnTo>
                <a:lnTo>
                  <a:pt x="1597" y="1461"/>
                </a:lnTo>
                <a:lnTo>
                  <a:pt x="1597" y="1457"/>
                </a:lnTo>
                <a:lnTo>
                  <a:pt x="1597" y="1457"/>
                </a:lnTo>
                <a:lnTo>
                  <a:pt x="1595" y="1457"/>
                </a:lnTo>
                <a:lnTo>
                  <a:pt x="1595" y="1455"/>
                </a:lnTo>
                <a:lnTo>
                  <a:pt x="1592" y="1455"/>
                </a:lnTo>
                <a:lnTo>
                  <a:pt x="1590" y="1457"/>
                </a:lnTo>
                <a:lnTo>
                  <a:pt x="1590" y="1457"/>
                </a:lnTo>
                <a:lnTo>
                  <a:pt x="1590" y="1459"/>
                </a:lnTo>
                <a:lnTo>
                  <a:pt x="1590" y="1461"/>
                </a:lnTo>
                <a:lnTo>
                  <a:pt x="1590" y="1463"/>
                </a:lnTo>
                <a:lnTo>
                  <a:pt x="1590" y="1463"/>
                </a:lnTo>
                <a:lnTo>
                  <a:pt x="1595" y="1463"/>
                </a:lnTo>
                <a:lnTo>
                  <a:pt x="1597" y="1463"/>
                </a:lnTo>
                <a:lnTo>
                  <a:pt x="1597" y="1466"/>
                </a:lnTo>
                <a:lnTo>
                  <a:pt x="1597" y="1466"/>
                </a:lnTo>
                <a:lnTo>
                  <a:pt x="1595" y="1466"/>
                </a:lnTo>
                <a:lnTo>
                  <a:pt x="1592" y="1466"/>
                </a:lnTo>
                <a:lnTo>
                  <a:pt x="1592" y="1466"/>
                </a:lnTo>
                <a:lnTo>
                  <a:pt x="1590" y="1466"/>
                </a:lnTo>
                <a:lnTo>
                  <a:pt x="1590" y="1468"/>
                </a:lnTo>
                <a:lnTo>
                  <a:pt x="1586" y="1470"/>
                </a:lnTo>
                <a:lnTo>
                  <a:pt x="1582" y="1470"/>
                </a:lnTo>
                <a:lnTo>
                  <a:pt x="1576" y="1472"/>
                </a:lnTo>
                <a:lnTo>
                  <a:pt x="1571" y="1474"/>
                </a:lnTo>
                <a:lnTo>
                  <a:pt x="1571" y="1474"/>
                </a:lnTo>
                <a:lnTo>
                  <a:pt x="1571" y="1476"/>
                </a:lnTo>
                <a:lnTo>
                  <a:pt x="1571" y="1478"/>
                </a:lnTo>
                <a:lnTo>
                  <a:pt x="1571" y="1480"/>
                </a:lnTo>
                <a:lnTo>
                  <a:pt x="1571" y="1480"/>
                </a:lnTo>
                <a:lnTo>
                  <a:pt x="1574" y="1482"/>
                </a:lnTo>
                <a:lnTo>
                  <a:pt x="1576" y="1484"/>
                </a:lnTo>
                <a:lnTo>
                  <a:pt x="1576" y="1487"/>
                </a:lnTo>
                <a:lnTo>
                  <a:pt x="1578" y="1489"/>
                </a:lnTo>
                <a:lnTo>
                  <a:pt x="1578" y="1491"/>
                </a:lnTo>
                <a:lnTo>
                  <a:pt x="1578" y="1495"/>
                </a:lnTo>
                <a:lnTo>
                  <a:pt x="1578" y="1497"/>
                </a:lnTo>
                <a:lnTo>
                  <a:pt x="1576" y="1499"/>
                </a:lnTo>
                <a:lnTo>
                  <a:pt x="1576" y="1499"/>
                </a:lnTo>
                <a:lnTo>
                  <a:pt x="1576" y="1499"/>
                </a:lnTo>
                <a:lnTo>
                  <a:pt x="1571" y="1501"/>
                </a:lnTo>
                <a:lnTo>
                  <a:pt x="1569" y="1501"/>
                </a:lnTo>
                <a:lnTo>
                  <a:pt x="1569" y="1501"/>
                </a:lnTo>
                <a:lnTo>
                  <a:pt x="1569" y="1499"/>
                </a:lnTo>
                <a:lnTo>
                  <a:pt x="1567" y="1497"/>
                </a:lnTo>
                <a:lnTo>
                  <a:pt x="1567" y="1497"/>
                </a:lnTo>
                <a:lnTo>
                  <a:pt x="1567" y="1497"/>
                </a:lnTo>
                <a:lnTo>
                  <a:pt x="1567" y="1495"/>
                </a:lnTo>
                <a:lnTo>
                  <a:pt x="1565" y="1493"/>
                </a:lnTo>
                <a:lnTo>
                  <a:pt x="1565" y="1493"/>
                </a:lnTo>
                <a:lnTo>
                  <a:pt x="1563" y="1491"/>
                </a:lnTo>
                <a:lnTo>
                  <a:pt x="1565" y="1487"/>
                </a:lnTo>
                <a:lnTo>
                  <a:pt x="1567" y="1484"/>
                </a:lnTo>
                <a:lnTo>
                  <a:pt x="1567" y="1482"/>
                </a:lnTo>
                <a:lnTo>
                  <a:pt x="1569" y="1480"/>
                </a:lnTo>
                <a:lnTo>
                  <a:pt x="1571" y="1478"/>
                </a:lnTo>
                <a:lnTo>
                  <a:pt x="1571" y="1476"/>
                </a:lnTo>
                <a:lnTo>
                  <a:pt x="1569" y="1474"/>
                </a:lnTo>
                <a:lnTo>
                  <a:pt x="1569" y="1472"/>
                </a:lnTo>
                <a:lnTo>
                  <a:pt x="1569" y="1472"/>
                </a:lnTo>
                <a:lnTo>
                  <a:pt x="1569" y="1472"/>
                </a:lnTo>
                <a:lnTo>
                  <a:pt x="1567" y="1470"/>
                </a:lnTo>
                <a:lnTo>
                  <a:pt x="1567" y="1470"/>
                </a:lnTo>
                <a:lnTo>
                  <a:pt x="1565" y="1466"/>
                </a:lnTo>
                <a:lnTo>
                  <a:pt x="1565" y="1466"/>
                </a:lnTo>
                <a:lnTo>
                  <a:pt x="1565" y="1463"/>
                </a:lnTo>
                <a:lnTo>
                  <a:pt x="1565" y="1463"/>
                </a:lnTo>
                <a:lnTo>
                  <a:pt x="1567" y="1463"/>
                </a:lnTo>
                <a:lnTo>
                  <a:pt x="1571" y="1461"/>
                </a:lnTo>
                <a:lnTo>
                  <a:pt x="1574" y="1461"/>
                </a:lnTo>
                <a:lnTo>
                  <a:pt x="1574" y="1461"/>
                </a:lnTo>
                <a:lnTo>
                  <a:pt x="1574" y="1459"/>
                </a:lnTo>
                <a:lnTo>
                  <a:pt x="1576" y="1459"/>
                </a:lnTo>
                <a:lnTo>
                  <a:pt x="1578" y="1457"/>
                </a:lnTo>
                <a:lnTo>
                  <a:pt x="1578" y="1455"/>
                </a:lnTo>
                <a:lnTo>
                  <a:pt x="1576" y="1453"/>
                </a:lnTo>
                <a:lnTo>
                  <a:pt x="1571" y="1451"/>
                </a:lnTo>
                <a:lnTo>
                  <a:pt x="1571" y="1451"/>
                </a:lnTo>
                <a:lnTo>
                  <a:pt x="1569" y="1451"/>
                </a:lnTo>
                <a:lnTo>
                  <a:pt x="1565" y="1453"/>
                </a:lnTo>
                <a:lnTo>
                  <a:pt x="1565" y="1455"/>
                </a:lnTo>
                <a:lnTo>
                  <a:pt x="1565" y="1455"/>
                </a:lnTo>
                <a:lnTo>
                  <a:pt x="1563" y="1455"/>
                </a:lnTo>
                <a:lnTo>
                  <a:pt x="1563" y="1455"/>
                </a:lnTo>
                <a:lnTo>
                  <a:pt x="1563" y="1457"/>
                </a:lnTo>
                <a:lnTo>
                  <a:pt x="1561" y="1459"/>
                </a:lnTo>
                <a:lnTo>
                  <a:pt x="1559" y="1461"/>
                </a:lnTo>
                <a:lnTo>
                  <a:pt x="1555" y="1461"/>
                </a:lnTo>
                <a:lnTo>
                  <a:pt x="1546" y="1468"/>
                </a:lnTo>
                <a:lnTo>
                  <a:pt x="1540" y="1468"/>
                </a:lnTo>
                <a:lnTo>
                  <a:pt x="1538" y="1468"/>
                </a:lnTo>
                <a:lnTo>
                  <a:pt x="1538" y="1468"/>
                </a:lnTo>
                <a:lnTo>
                  <a:pt x="1534" y="1468"/>
                </a:lnTo>
                <a:lnTo>
                  <a:pt x="1534" y="1468"/>
                </a:lnTo>
                <a:lnTo>
                  <a:pt x="1534" y="1470"/>
                </a:lnTo>
                <a:lnTo>
                  <a:pt x="1532" y="1472"/>
                </a:lnTo>
                <a:lnTo>
                  <a:pt x="1532" y="1474"/>
                </a:lnTo>
                <a:lnTo>
                  <a:pt x="1530" y="1476"/>
                </a:lnTo>
                <a:lnTo>
                  <a:pt x="1530" y="1476"/>
                </a:lnTo>
                <a:lnTo>
                  <a:pt x="1530" y="1476"/>
                </a:lnTo>
                <a:lnTo>
                  <a:pt x="1527" y="1474"/>
                </a:lnTo>
                <a:lnTo>
                  <a:pt x="1527" y="1474"/>
                </a:lnTo>
                <a:lnTo>
                  <a:pt x="1530" y="1474"/>
                </a:lnTo>
                <a:lnTo>
                  <a:pt x="1530" y="1474"/>
                </a:lnTo>
                <a:lnTo>
                  <a:pt x="1532" y="1472"/>
                </a:lnTo>
                <a:lnTo>
                  <a:pt x="1530" y="1472"/>
                </a:lnTo>
                <a:lnTo>
                  <a:pt x="1523" y="1472"/>
                </a:lnTo>
                <a:lnTo>
                  <a:pt x="1523" y="1472"/>
                </a:lnTo>
                <a:lnTo>
                  <a:pt x="1519" y="1474"/>
                </a:lnTo>
                <a:lnTo>
                  <a:pt x="1517" y="1476"/>
                </a:lnTo>
                <a:lnTo>
                  <a:pt x="1517" y="1476"/>
                </a:lnTo>
                <a:lnTo>
                  <a:pt x="1515" y="1478"/>
                </a:lnTo>
                <a:lnTo>
                  <a:pt x="1515" y="1480"/>
                </a:lnTo>
                <a:lnTo>
                  <a:pt x="1513" y="1482"/>
                </a:lnTo>
                <a:lnTo>
                  <a:pt x="1511" y="1484"/>
                </a:lnTo>
                <a:lnTo>
                  <a:pt x="1511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4"/>
                </a:lnTo>
                <a:lnTo>
                  <a:pt x="1513" y="1487"/>
                </a:lnTo>
                <a:lnTo>
                  <a:pt x="1513" y="1489"/>
                </a:lnTo>
                <a:lnTo>
                  <a:pt x="1511" y="1491"/>
                </a:lnTo>
                <a:lnTo>
                  <a:pt x="1513" y="1493"/>
                </a:lnTo>
                <a:lnTo>
                  <a:pt x="1513" y="1493"/>
                </a:lnTo>
                <a:lnTo>
                  <a:pt x="1513" y="1495"/>
                </a:lnTo>
                <a:lnTo>
                  <a:pt x="1511" y="1495"/>
                </a:lnTo>
                <a:lnTo>
                  <a:pt x="1509" y="1495"/>
                </a:lnTo>
                <a:lnTo>
                  <a:pt x="1507" y="1497"/>
                </a:lnTo>
                <a:lnTo>
                  <a:pt x="1504" y="1497"/>
                </a:lnTo>
                <a:lnTo>
                  <a:pt x="1502" y="1501"/>
                </a:lnTo>
                <a:lnTo>
                  <a:pt x="1496" y="1505"/>
                </a:lnTo>
                <a:lnTo>
                  <a:pt x="1496" y="1508"/>
                </a:lnTo>
                <a:lnTo>
                  <a:pt x="1494" y="1508"/>
                </a:lnTo>
                <a:lnTo>
                  <a:pt x="1494" y="1508"/>
                </a:lnTo>
                <a:lnTo>
                  <a:pt x="1494" y="1510"/>
                </a:lnTo>
                <a:lnTo>
                  <a:pt x="1494" y="1510"/>
                </a:lnTo>
                <a:lnTo>
                  <a:pt x="1496" y="1512"/>
                </a:lnTo>
                <a:lnTo>
                  <a:pt x="1496" y="1516"/>
                </a:lnTo>
                <a:lnTo>
                  <a:pt x="1496" y="1518"/>
                </a:lnTo>
                <a:lnTo>
                  <a:pt x="1494" y="1518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6"/>
                </a:lnTo>
                <a:lnTo>
                  <a:pt x="1494" y="1514"/>
                </a:lnTo>
                <a:lnTo>
                  <a:pt x="1494" y="1514"/>
                </a:lnTo>
                <a:lnTo>
                  <a:pt x="1494" y="1514"/>
                </a:lnTo>
                <a:lnTo>
                  <a:pt x="1492" y="1512"/>
                </a:lnTo>
                <a:lnTo>
                  <a:pt x="1490" y="1510"/>
                </a:lnTo>
                <a:lnTo>
                  <a:pt x="1488" y="1510"/>
                </a:lnTo>
                <a:lnTo>
                  <a:pt x="1488" y="1508"/>
                </a:lnTo>
                <a:lnTo>
                  <a:pt x="1488" y="1508"/>
                </a:lnTo>
                <a:lnTo>
                  <a:pt x="1481" y="1503"/>
                </a:lnTo>
                <a:lnTo>
                  <a:pt x="1479" y="1501"/>
                </a:lnTo>
                <a:lnTo>
                  <a:pt x="1477" y="1499"/>
                </a:lnTo>
                <a:lnTo>
                  <a:pt x="1471" y="1495"/>
                </a:lnTo>
                <a:lnTo>
                  <a:pt x="1467" y="1495"/>
                </a:lnTo>
                <a:lnTo>
                  <a:pt x="1465" y="1495"/>
                </a:lnTo>
                <a:lnTo>
                  <a:pt x="1465" y="1495"/>
                </a:lnTo>
                <a:lnTo>
                  <a:pt x="1463" y="1495"/>
                </a:lnTo>
                <a:lnTo>
                  <a:pt x="1463" y="1493"/>
                </a:lnTo>
                <a:lnTo>
                  <a:pt x="1460" y="1495"/>
                </a:lnTo>
                <a:lnTo>
                  <a:pt x="1458" y="1493"/>
                </a:lnTo>
                <a:lnTo>
                  <a:pt x="1454" y="1493"/>
                </a:lnTo>
                <a:lnTo>
                  <a:pt x="1454" y="1493"/>
                </a:lnTo>
                <a:lnTo>
                  <a:pt x="1452" y="1495"/>
                </a:lnTo>
                <a:lnTo>
                  <a:pt x="1450" y="1497"/>
                </a:lnTo>
                <a:lnTo>
                  <a:pt x="1450" y="1497"/>
                </a:lnTo>
                <a:lnTo>
                  <a:pt x="1450" y="1497"/>
                </a:lnTo>
                <a:lnTo>
                  <a:pt x="1448" y="1499"/>
                </a:lnTo>
                <a:lnTo>
                  <a:pt x="1442" y="1501"/>
                </a:lnTo>
                <a:lnTo>
                  <a:pt x="1439" y="1501"/>
                </a:lnTo>
                <a:lnTo>
                  <a:pt x="1437" y="1503"/>
                </a:lnTo>
                <a:lnTo>
                  <a:pt x="1433" y="1503"/>
                </a:lnTo>
                <a:lnTo>
                  <a:pt x="1431" y="1505"/>
                </a:lnTo>
                <a:lnTo>
                  <a:pt x="1429" y="1505"/>
                </a:lnTo>
                <a:lnTo>
                  <a:pt x="1427" y="1503"/>
                </a:lnTo>
                <a:lnTo>
                  <a:pt x="1425" y="1501"/>
                </a:lnTo>
                <a:lnTo>
                  <a:pt x="1423" y="1501"/>
                </a:lnTo>
                <a:lnTo>
                  <a:pt x="1423" y="1499"/>
                </a:lnTo>
                <a:lnTo>
                  <a:pt x="1421" y="1499"/>
                </a:lnTo>
                <a:lnTo>
                  <a:pt x="1421" y="1499"/>
                </a:lnTo>
                <a:lnTo>
                  <a:pt x="1423" y="1501"/>
                </a:lnTo>
                <a:lnTo>
                  <a:pt x="1423" y="1501"/>
                </a:lnTo>
                <a:lnTo>
                  <a:pt x="1423" y="1503"/>
                </a:lnTo>
                <a:lnTo>
                  <a:pt x="1421" y="1501"/>
                </a:lnTo>
                <a:lnTo>
                  <a:pt x="1419" y="1503"/>
                </a:lnTo>
                <a:lnTo>
                  <a:pt x="1419" y="1501"/>
                </a:lnTo>
                <a:lnTo>
                  <a:pt x="1416" y="1501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6" y="1499"/>
                </a:lnTo>
                <a:lnTo>
                  <a:pt x="1414" y="1499"/>
                </a:lnTo>
                <a:lnTo>
                  <a:pt x="1414" y="1497"/>
                </a:lnTo>
                <a:lnTo>
                  <a:pt x="1414" y="1497"/>
                </a:lnTo>
                <a:lnTo>
                  <a:pt x="1414" y="1495"/>
                </a:lnTo>
                <a:lnTo>
                  <a:pt x="1412" y="1495"/>
                </a:lnTo>
                <a:lnTo>
                  <a:pt x="1412" y="1493"/>
                </a:lnTo>
                <a:lnTo>
                  <a:pt x="1410" y="1493"/>
                </a:lnTo>
                <a:lnTo>
                  <a:pt x="1408" y="1493"/>
                </a:lnTo>
                <a:lnTo>
                  <a:pt x="1408" y="1491"/>
                </a:lnTo>
                <a:lnTo>
                  <a:pt x="1408" y="1491"/>
                </a:lnTo>
                <a:lnTo>
                  <a:pt x="1404" y="1487"/>
                </a:lnTo>
                <a:lnTo>
                  <a:pt x="1404" y="1487"/>
                </a:lnTo>
                <a:lnTo>
                  <a:pt x="1400" y="1482"/>
                </a:lnTo>
                <a:lnTo>
                  <a:pt x="1400" y="1480"/>
                </a:lnTo>
                <a:lnTo>
                  <a:pt x="1398" y="1476"/>
                </a:lnTo>
                <a:lnTo>
                  <a:pt x="1398" y="1476"/>
                </a:lnTo>
                <a:lnTo>
                  <a:pt x="1395" y="1474"/>
                </a:lnTo>
                <a:lnTo>
                  <a:pt x="1395" y="1474"/>
                </a:lnTo>
                <a:lnTo>
                  <a:pt x="1395" y="1474"/>
                </a:lnTo>
                <a:lnTo>
                  <a:pt x="1393" y="1472"/>
                </a:lnTo>
                <a:lnTo>
                  <a:pt x="1393" y="1470"/>
                </a:lnTo>
                <a:lnTo>
                  <a:pt x="1393" y="1468"/>
                </a:lnTo>
                <a:lnTo>
                  <a:pt x="1393" y="1468"/>
                </a:lnTo>
                <a:lnTo>
                  <a:pt x="1393" y="1466"/>
                </a:lnTo>
                <a:lnTo>
                  <a:pt x="1393" y="1466"/>
                </a:lnTo>
                <a:lnTo>
                  <a:pt x="1395" y="1463"/>
                </a:lnTo>
                <a:lnTo>
                  <a:pt x="1395" y="1463"/>
                </a:lnTo>
                <a:lnTo>
                  <a:pt x="1395" y="1461"/>
                </a:lnTo>
                <a:lnTo>
                  <a:pt x="1395" y="1461"/>
                </a:lnTo>
                <a:lnTo>
                  <a:pt x="1393" y="1461"/>
                </a:lnTo>
                <a:lnTo>
                  <a:pt x="1393" y="1461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9"/>
                </a:lnTo>
                <a:lnTo>
                  <a:pt x="1393" y="1457"/>
                </a:lnTo>
                <a:lnTo>
                  <a:pt x="1395" y="1457"/>
                </a:lnTo>
                <a:lnTo>
                  <a:pt x="1395" y="1457"/>
                </a:lnTo>
                <a:lnTo>
                  <a:pt x="1395" y="1457"/>
                </a:lnTo>
                <a:lnTo>
                  <a:pt x="1395" y="1455"/>
                </a:lnTo>
                <a:lnTo>
                  <a:pt x="1395" y="1453"/>
                </a:lnTo>
                <a:lnTo>
                  <a:pt x="1395" y="1453"/>
                </a:lnTo>
                <a:lnTo>
                  <a:pt x="1395" y="1453"/>
                </a:lnTo>
                <a:lnTo>
                  <a:pt x="1393" y="1451"/>
                </a:lnTo>
                <a:lnTo>
                  <a:pt x="1395" y="1451"/>
                </a:lnTo>
                <a:lnTo>
                  <a:pt x="1395" y="1449"/>
                </a:lnTo>
                <a:lnTo>
                  <a:pt x="1395" y="1449"/>
                </a:lnTo>
                <a:lnTo>
                  <a:pt x="1398" y="1447"/>
                </a:lnTo>
                <a:lnTo>
                  <a:pt x="1398" y="1449"/>
                </a:lnTo>
                <a:lnTo>
                  <a:pt x="1398" y="1449"/>
                </a:lnTo>
                <a:lnTo>
                  <a:pt x="1395" y="1451"/>
                </a:lnTo>
                <a:lnTo>
                  <a:pt x="1395" y="1451"/>
                </a:lnTo>
                <a:lnTo>
                  <a:pt x="1398" y="1453"/>
                </a:lnTo>
                <a:lnTo>
                  <a:pt x="1398" y="1453"/>
                </a:lnTo>
                <a:lnTo>
                  <a:pt x="1398" y="1453"/>
                </a:lnTo>
                <a:lnTo>
                  <a:pt x="1398" y="1451"/>
                </a:lnTo>
                <a:lnTo>
                  <a:pt x="1398" y="1449"/>
                </a:lnTo>
                <a:lnTo>
                  <a:pt x="1398" y="1445"/>
                </a:lnTo>
                <a:lnTo>
                  <a:pt x="1398" y="1438"/>
                </a:lnTo>
                <a:lnTo>
                  <a:pt x="1398" y="1432"/>
                </a:lnTo>
                <a:lnTo>
                  <a:pt x="1400" y="1430"/>
                </a:lnTo>
                <a:lnTo>
                  <a:pt x="1400" y="1428"/>
                </a:lnTo>
                <a:lnTo>
                  <a:pt x="1402" y="1426"/>
                </a:lnTo>
                <a:lnTo>
                  <a:pt x="1402" y="1426"/>
                </a:lnTo>
                <a:lnTo>
                  <a:pt x="1402" y="1424"/>
                </a:lnTo>
                <a:lnTo>
                  <a:pt x="1402" y="1417"/>
                </a:lnTo>
                <a:lnTo>
                  <a:pt x="1400" y="1417"/>
                </a:lnTo>
                <a:lnTo>
                  <a:pt x="1400" y="1417"/>
                </a:lnTo>
                <a:lnTo>
                  <a:pt x="1400" y="1417"/>
                </a:lnTo>
                <a:lnTo>
                  <a:pt x="1400" y="1415"/>
                </a:lnTo>
                <a:lnTo>
                  <a:pt x="1400" y="1415"/>
                </a:lnTo>
                <a:lnTo>
                  <a:pt x="1402" y="1415"/>
                </a:lnTo>
                <a:lnTo>
                  <a:pt x="1402" y="1417"/>
                </a:lnTo>
                <a:lnTo>
                  <a:pt x="1402" y="1417"/>
                </a:lnTo>
                <a:lnTo>
                  <a:pt x="1402" y="1415"/>
                </a:lnTo>
                <a:lnTo>
                  <a:pt x="1402" y="1415"/>
                </a:lnTo>
                <a:lnTo>
                  <a:pt x="1404" y="1415"/>
                </a:lnTo>
                <a:lnTo>
                  <a:pt x="1402" y="1413"/>
                </a:lnTo>
                <a:lnTo>
                  <a:pt x="1402" y="1413"/>
                </a:lnTo>
                <a:lnTo>
                  <a:pt x="1400" y="1411"/>
                </a:lnTo>
                <a:lnTo>
                  <a:pt x="1395" y="1409"/>
                </a:lnTo>
                <a:lnTo>
                  <a:pt x="1395" y="1409"/>
                </a:lnTo>
                <a:lnTo>
                  <a:pt x="1398" y="1409"/>
                </a:lnTo>
                <a:lnTo>
                  <a:pt x="1398" y="1411"/>
                </a:lnTo>
                <a:lnTo>
                  <a:pt x="1398" y="1411"/>
                </a:lnTo>
                <a:lnTo>
                  <a:pt x="1398" y="1411"/>
                </a:lnTo>
                <a:lnTo>
                  <a:pt x="1395" y="1411"/>
                </a:lnTo>
                <a:lnTo>
                  <a:pt x="1395" y="1411"/>
                </a:lnTo>
                <a:lnTo>
                  <a:pt x="1393" y="1411"/>
                </a:lnTo>
                <a:lnTo>
                  <a:pt x="1393" y="1409"/>
                </a:lnTo>
                <a:lnTo>
                  <a:pt x="1393" y="1409"/>
                </a:lnTo>
                <a:lnTo>
                  <a:pt x="1391" y="1409"/>
                </a:lnTo>
                <a:lnTo>
                  <a:pt x="1391" y="1409"/>
                </a:lnTo>
                <a:lnTo>
                  <a:pt x="1389" y="1409"/>
                </a:lnTo>
                <a:lnTo>
                  <a:pt x="1389" y="1409"/>
                </a:lnTo>
                <a:lnTo>
                  <a:pt x="1389" y="1407"/>
                </a:lnTo>
                <a:lnTo>
                  <a:pt x="1389" y="1407"/>
                </a:lnTo>
                <a:lnTo>
                  <a:pt x="1389" y="1407"/>
                </a:lnTo>
                <a:lnTo>
                  <a:pt x="1391" y="1407"/>
                </a:lnTo>
                <a:lnTo>
                  <a:pt x="1393" y="1409"/>
                </a:lnTo>
                <a:lnTo>
                  <a:pt x="1393" y="1407"/>
                </a:lnTo>
                <a:lnTo>
                  <a:pt x="1387" y="1403"/>
                </a:lnTo>
                <a:lnTo>
                  <a:pt x="1383" y="1401"/>
                </a:lnTo>
                <a:lnTo>
                  <a:pt x="1383" y="1403"/>
                </a:lnTo>
                <a:lnTo>
                  <a:pt x="1385" y="1403"/>
                </a:lnTo>
                <a:lnTo>
                  <a:pt x="1385" y="1403"/>
                </a:lnTo>
                <a:lnTo>
                  <a:pt x="1383" y="1403"/>
                </a:lnTo>
                <a:lnTo>
                  <a:pt x="1383" y="1403"/>
                </a:lnTo>
                <a:lnTo>
                  <a:pt x="1381" y="1401"/>
                </a:lnTo>
                <a:lnTo>
                  <a:pt x="1377" y="1401"/>
                </a:lnTo>
                <a:lnTo>
                  <a:pt x="1377" y="1401"/>
                </a:lnTo>
                <a:lnTo>
                  <a:pt x="1375" y="1401"/>
                </a:lnTo>
                <a:lnTo>
                  <a:pt x="1368" y="1401"/>
                </a:lnTo>
                <a:lnTo>
                  <a:pt x="1364" y="1399"/>
                </a:lnTo>
                <a:lnTo>
                  <a:pt x="1362" y="1399"/>
                </a:lnTo>
                <a:lnTo>
                  <a:pt x="1362" y="1399"/>
                </a:lnTo>
                <a:lnTo>
                  <a:pt x="1362" y="1401"/>
                </a:lnTo>
                <a:lnTo>
                  <a:pt x="1360" y="1401"/>
                </a:lnTo>
                <a:lnTo>
                  <a:pt x="1360" y="1401"/>
                </a:lnTo>
                <a:lnTo>
                  <a:pt x="1356" y="1403"/>
                </a:lnTo>
                <a:lnTo>
                  <a:pt x="1356" y="1403"/>
                </a:lnTo>
                <a:lnTo>
                  <a:pt x="1351" y="1403"/>
                </a:lnTo>
                <a:lnTo>
                  <a:pt x="1349" y="1403"/>
                </a:lnTo>
                <a:lnTo>
                  <a:pt x="1343" y="1403"/>
                </a:lnTo>
                <a:lnTo>
                  <a:pt x="1341" y="1403"/>
                </a:lnTo>
                <a:lnTo>
                  <a:pt x="1341" y="1403"/>
                </a:lnTo>
                <a:lnTo>
                  <a:pt x="1339" y="1403"/>
                </a:lnTo>
                <a:lnTo>
                  <a:pt x="1339" y="1401"/>
                </a:lnTo>
                <a:lnTo>
                  <a:pt x="1337" y="1401"/>
                </a:lnTo>
                <a:lnTo>
                  <a:pt x="1335" y="1401"/>
                </a:lnTo>
                <a:lnTo>
                  <a:pt x="1335" y="1401"/>
                </a:lnTo>
                <a:lnTo>
                  <a:pt x="1333" y="1403"/>
                </a:lnTo>
                <a:lnTo>
                  <a:pt x="1333" y="1403"/>
                </a:lnTo>
                <a:lnTo>
                  <a:pt x="1331" y="1405"/>
                </a:lnTo>
                <a:lnTo>
                  <a:pt x="1331" y="1403"/>
                </a:lnTo>
                <a:lnTo>
                  <a:pt x="1324" y="1401"/>
                </a:lnTo>
                <a:lnTo>
                  <a:pt x="1324" y="1401"/>
                </a:lnTo>
                <a:lnTo>
                  <a:pt x="1324" y="1401"/>
                </a:lnTo>
                <a:lnTo>
                  <a:pt x="1324" y="1403"/>
                </a:lnTo>
                <a:lnTo>
                  <a:pt x="1324" y="1403"/>
                </a:lnTo>
                <a:lnTo>
                  <a:pt x="1322" y="1403"/>
                </a:lnTo>
                <a:lnTo>
                  <a:pt x="1322" y="1401"/>
                </a:lnTo>
                <a:lnTo>
                  <a:pt x="1320" y="1401"/>
                </a:lnTo>
                <a:lnTo>
                  <a:pt x="1320" y="1401"/>
                </a:lnTo>
                <a:lnTo>
                  <a:pt x="1320" y="1401"/>
                </a:lnTo>
                <a:lnTo>
                  <a:pt x="1320" y="1399"/>
                </a:lnTo>
                <a:lnTo>
                  <a:pt x="1322" y="1396"/>
                </a:lnTo>
                <a:lnTo>
                  <a:pt x="1324" y="1394"/>
                </a:lnTo>
                <a:lnTo>
                  <a:pt x="1326" y="1392"/>
                </a:lnTo>
                <a:lnTo>
                  <a:pt x="1326" y="1392"/>
                </a:lnTo>
                <a:lnTo>
                  <a:pt x="1328" y="1390"/>
                </a:lnTo>
                <a:lnTo>
                  <a:pt x="1328" y="1386"/>
                </a:lnTo>
                <a:lnTo>
                  <a:pt x="1328" y="1382"/>
                </a:lnTo>
                <a:lnTo>
                  <a:pt x="1328" y="1380"/>
                </a:lnTo>
                <a:lnTo>
                  <a:pt x="1328" y="1380"/>
                </a:lnTo>
                <a:lnTo>
                  <a:pt x="1331" y="1378"/>
                </a:lnTo>
                <a:lnTo>
                  <a:pt x="1328" y="1375"/>
                </a:lnTo>
                <a:lnTo>
                  <a:pt x="1331" y="1373"/>
                </a:lnTo>
                <a:lnTo>
                  <a:pt x="1331" y="1371"/>
                </a:lnTo>
                <a:lnTo>
                  <a:pt x="1331" y="1369"/>
                </a:lnTo>
                <a:lnTo>
                  <a:pt x="1333" y="1367"/>
                </a:lnTo>
                <a:lnTo>
                  <a:pt x="1331" y="1365"/>
                </a:lnTo>
                <a:lnTo>
                  <a:pt x="1328" y="1365"/>
                </a:lnTo>
                <a:lnTo>
                  <a:pt x="1328" y="1365"/>
                </a:lnTo>
                <a:lnTo>
                  <a:pt x="1328" y="1365"/>
                </a:lnTo>
                <a:lnTo>
                  <a:pt x="1328" y="1363"/>
                </a:lnTo>
                <a:lnTo>
                  <a:pt x="1328" y="1363"/>
                </a:lnTo>
                <a:lnTo>
                  <a:pt x="1331" y="1361"/>
                </a:lnTo>
                <a:lnTo>
                  <a:pt x="1331" y="1359"/>
                </a:lnTo>
                <a:lnTo>
                  <a:pt x="1331" y="1359"/>
                </a:lnTo>
                <a:lnTo>
                  <a:pt x="1333" y="1357"/>
                </a:lnTo>
                <a:lnTo>
                  <a:pt x="1333" y="1357"/>
                </a:lnTo>
                <a:lnTo>
                  <a:pt x="1333" y="1359"/>
                </a:lnTo>
                <a:lnTo>
                  <a:pt x="1333" y="1363"/>
                </a:lnTo>
                <a:lnTo>
                  <a:pt x="1333" y="1363"/>
                </a:lnTo>
                <a:lnTo>
                  <a:pt x="1333" y="1363"/>
                </a:lnTo>
                <a:lnTo>
                  <a:pt x="1335" y="1365"/>
                </a:lnTo>
                <a:lnTo>
                  <a:pt x="1335" y="1367"/>
                </a:lnTo>
                <a:lnTo>
                  <a:pt x="1335" y="1365"/>
                </a:lnTo>
                <a:lnTo>
                  <a:pt x="1337" y="1363"/>
                </a:lnTo>
                <a:lnTo>
                  <a:pt x="1337" y="1361"/>
                </a:lnTo>
                <a:lnTo>
                  <a:pt x="1339" y="1359"/>
                </a:lnTo>
                <a:lnTo>
                  <a:pt x="1339" y="1354"/>
                </a:lnTo>
                <a:lnTo>
                  <a:pt x="1341" y="1350"/>
                </a:lnTo>
                <a:lnTo>
                  <a:pt x="1339" y="1350"/>
                </a:lnTo>
                <a:lnTo>
                  <a:pt x="1339" y="1350"/>
                </a:lnTo>
                <a:lnTo>
                  <a:pt x="1339" y="1352"/>
                </a:lnTo>
                <a:lnTo>
                  <a:pt x="1337" y="1350"/>
                </a:lnTo>
                <a:lnTo>
                  <a:pt x="1337" y="1350"/>
                </a:lnTo>
                <a:lnTo>
                  <a:pt x="1339" y="1350"/>
                </a:lnTo>
                <a:lnTo>
                  <a:pt x="1339" y="1348"/>
                </a:lnTo>
                <a:lnTo>
                  <a:pt x="1339" y="1348"/>
                </a:lnTo>
                <a:lnTo>
                  <a:pt x="1341" y="1348"/>
                </a:lnTo>
                <a:lnTo>
                  <a:pt x="1341" y="1348"/>
                </a:lnTo>
                <a:lnTo>
                  <a:pt x="1341" y="1346"/>
                </a:lnTo>
                <a:lnTo>
                  <a:pt x="1341" y="1346"/>
                </a:lnTo>
                <a:lnTo>
                  <a:pt x="1339" y="1346"/>
                </a:lnTo>
                <a:lnTo>
                  <a:pt x="1339" y="1346"/>
                </a:lnTo>
                <a:lnTo>
                  <a:pt x="1339" y="1346"/>
                </a:lnTo>
                <a:lnTo>
                  <a:pt x="1337" y="1346"/>
                </a:lnTo>
                <a:lnTo>
                  <a:pt x="1337" y="1346"/>
                </a:lnTo>
                <a:lnTo>
                  <a:pt x="1339" y="1344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2"/>
                </a:lnTo>
                <a:lnTo>
                  <a:pt x="1341" y="1340"/>
                </a:lnTo>
                <a:lnTo>
                  <a:pt x="1341" y="1338"/>
                </a:lnTo>
                <a:lnTo>
                  <a:pt x="1341" y="1338"/>
                </a:lnTo>
                <a:lnTo>
                  <a:pt x="1343" y="1334"/>
                </a:lnTo>
                <a:lnTo>
                  <a:pt x="1347" y="1331"/>
                </a:lnTo>
                <a:lnTo>
                  <a:pt x="1349" y="1329"/>
                </a:lnTo>
                <a:lnTo>
                  <a:pt x="1349" y="1327"/>
                </a:lnTo>
                <a:lnTo>
                  <a:pt x="1349" y="1325"/>
                </a:lnTo>
                <a:lnTo>
                  <a:pt x="1351" y="1323"/>
                </a:lnTo>
                <a:lnTo>
                  <a:pt x="1349" y="1323"/>
                </a:lnTo>
                <a:lnTo>
                  <a:pt x="1349" y="1321"/>
                </a:lnTo>
                <a:lnTo>
                  <a:pt x="1349" y="1319"/>
                </a:lnTo>
                <a:lnTo>
                  <a:pt x="1349" y="1319"/>
                </a:lnTo>
                <a:lnTo>
                  <a:pt x="1347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3" y="1317"/>
                </a:lnTo>
                <a:lnTo>
                  <a:pt x="1341" y="1317"/>
                </a:lnTo>
                <a:lnTo>
                  <a:pt x="1341" y="1317"/>
                </a:lnTo>
                <a:lnTo>
                  <a:pt x="1343" y="1317"/>
                </a:lnTo>
                <a:lnTo>
                  <a:pt x="1343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5" y="1317"/>
                </a:lnTo>
                <a:lnTo>
                  <a:pt x="1345" y="1319"/>
                </a:lnTo>
                <a:lnTo>
                  <a:pt x="1345" y="1319"/>
                </a:lnTo>
                <a:lnTo>
                  <a:pt x="1343" y="1319"/>
                </a:lnTo>
                <a:lnTo>
                  <a:pt x="1341" y="1319"/>
                </a:lnTo>
                <a:lnTo>
                  <a:pt x="1337" y="1317"/>
                </a:lnTo>
                <a:lnTo>
                  <a:pt x="1337" y="1317"/>
                </a:lnTo>
                <a:lnTo>
                  <a:pt x="1333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31" y="1317"/>
                </a:lnTo>
                <a:lnTo>
                  <a:pt x="1328" y="1317"/>
                </a:lnTo>
                <a:lnTo>
                  <a:pt x="1326" y="1317"/>
                </a:lnTo>
                <a:lnTo>
                  <a:pt x="1324" y="1317"/>
                </a:lnTo>
                <a:lnTo>
                  <a:pt x="1322" y="1319"/>
                </a:lnTo>
                <a:lnTo>
                  <a:pt x="1320" y="1319"/>
                </a:lnTo>
                <a:lnTo>
                  <a:pt x="1307" y="1321"/>
                </a:lnTo>
                <a:lnTo>
                  <a:pt x="1305" y="1321"/>
                </a:lnTo>
                <a:lnTo>
                  <a:pt x="1301" y="1323"/>
                </a:lnTo>
                <a:lnTo>
                  <a:pt x="1299" y="1325"/>
                </a:lnTo>
                <a:lnTo>
                  <a:pt x="1297" y="1329"/>
                </a:lnTo>
                <a:lnTo>
                  <a:pt x="1297" y="1329"/>
                </a:lnTo>
                <a:lnTo>
                  <a:pt x="1297" y="1331"/>
                </a:lnTo>
                <a:lnTo>
                  <a:pt x="1297" y="1336"/>
                </a:lnTo>
                <a:lnTo>
                  <a:pt x="1297" y="1338"/>
                </a:lnTo>
                <a:lnTo>
                  <a:pt x="1297" y="1340"/>
                </a:lnTo>
                <a:lnTo>
                  <a:pt x="1297" y="1342"/>
                </a:lnTo>
                <a:lnTo>
                  <a:pt x="1297" y="1342"/>
                </a:lnTo>
                <a:lnTo>
                  <a:pt x="1295" y="1344"/>
                </a:lnTo>
                <a:lnTo>
                  <a:pt x="1293" y="1344"/>
                </a:lnTo>
                <a:lnTo>
                  <a:pt x="1293" y="1350"/>
                </a:lnTo>
                <a:lnTo>
                  <a:pt x="1291" y="1352"/>
                </a:lnTo>
                <a:lnTo>
                  <a:pt x="1289" y="1354"/>
                </a:lnTo>
                <a:lnTo>
                  <a:pt x="1287" y="1354"/>
                </a:lnTo>
                <a:lnTo>
                  <a:pt x="1282" y="1357"/>
                </a:lnTo>
                <a:lnTo>
                  <a:pt x="1282" y="1357"/>
                </a:lnTo>
                <a:lnTo>
                  <a:pt x="1282" y="1359"/>
                </a:lnTo>
                <a:lnTo>
                  <a:pt x="1282" y="1359"/>
                </a:lnTo>
                <a:lnTo>
                  <a:pt x="1284" y="1357"/>
                </a:lnTo>
                <a:lnTo>
                  <a:pt x="1284" y="1357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59"/>
                </a:lnTo>
                <a:lnTo>
                  <a:pt x="1284" y="1361"/>
                </a:lnTo>
                <a:lnTo>
                  <a:pt x="1282" y="1363"/>
                </a:lnTo>
                <a:lnTo>
                  <a:pt x="1282" y="1363"/>
                </a:lnTo>
                <a:lnTo>
                  <a:pt x="1280" y="1363"/>
                </a:lnTo>
                <a:lnTo>
                  <a:pt x="1278" y="1363"/>
                </a:lnTo>
                <a:lnTo>
                  <a:pt x="1276" y="1363"/>
                </a:lnTo>
                <a:lnTo>
                  <a:pt x="1276" y="1361"/>
                </a:lnTo>
                <a:lnTo>
                  <a:pt x="1276" y="1361"/>
                </a:lnTo>
                <a:lnTo>
                  <a:pt x="1276" y="1361"/>
                </a:lnTo>
                <a:lnTo>
                  <a:pt x="1276" y="1359"/>
                </a:lnTo>
                <a:lnTo>
                  <a:pt x="1274" y="1359"/>
                </a:lnTo>
                <a:lnTo>
                  <a:pt x="1272" y="1361"/>
                </a:lnTo>
                <a:lnTo>
                  <a:pt x="1268" y="1361"/>
                </a:lnTo>
                <a:lnTo>
                  <a:pt x="1268" y="1361"/>
                </a:lnTo>
                <a:lnTo>
                  <a:pt x="1266" y="1361"/>
                </a:lnTo>
                <a:lnTo>
                  <a:pt x="1263" y="1361"/>
                </a:lnTo>
                <a:lnTo>
                  <a:pt x="1263" y="1363"/>
                </a:lnTo>
                <a:lnTo>
                  <a:pt x="1261" y="1363"/>
                </a:lnTo>
                <a:lnTo>
                  <a:pt x="1259" y="1363"/>
                </a:lnTo>
                <a:lnTo>
                  <a:pt x="1257" y="1363"/>
                </a:lnTo>
                <a:lnTo>
                  <a:pt x="1253" y="1363"/>
                </a:lnTo>
                <a:lnTo>
                  <a:pt x="1249" y="1365"/>
                </a:lnTo>
                <a:lnTo>
                  <a:pt x="1247" y="1365"/>
                </a:lnTo>
                <a:lnTo>
                  <a:pt x="1243" y="1367"/>
                </a:lnTo>
                <a:lnTo>
                  <a:pt x="1240" y="1367"/>
                </a:lnTo>
                <a:lnTo>
                  <a:pt x="1238" y="1367"/>
                </a:lnTo>
                <a:lnTo>
                  <a:pt x="1238" y="1367"/>
                </a:lnTo>
                <a:lnTo>
                  <a:pt x="1236" y="1365"/>
                </a:lnTo>
                <a:lnTo>
                  <a:pt x="1234" y="1363"/>
                </a:lnTo>
                <a:lnTo>
                  <a:pt x="1232" y="1361"/>
                </a:lnTo>
                <a:lnTo>
                  <a:pt x="1228" y="1359"/>
                </a:lnTo>
                <a:lnTo>
                  <a:pt x="1224" y="1359"/>
                </a:lnTo>
                <a:lnTo>
                  <a:pt x="1222" y="1359"/>
                </a:lnTo>
                <a:lnTo>
                  <a:pt x="1222" y="1359"/>
                </a:lnTo>
                <a:lnTo>
                  <a:pt x="1222" y="1359"/>
                </a:lnTo>
                <a:lnTo>
                  <a:pt x="1224" y="1361"/>
                </a:lnTo>
                <a:lnTo>
                  <a:pt x="1222" y="1361"/>
                </a:lnTo>
                <a:lnTo>
                  <a:pt x="1219" y="1359"/>
                </a:lnTo>
                <a:lnTo>
                  <a:pt x="1217" y="1359"/>
                </a:lnTo>
                <a:lnTo>
                  <a:pt x="1217" y="1357"/>
                </a:lnTo>
                <a:lnTo>
                  <a:pt x="1219" y="1359"/>
                </a:lnTo>
                <a:lnTo>
                  <a:pt x="1219" y="1359"/>
                </a:lnTo>
                <a:lnTo>
                  <a:pt x="1217" y="1357"/>
                </a:lnTo>
                <a:lnTo>
                  <a:pt x="1217" y="1354"/>
                </a:lnTo>
                <a:lnTo>
                  <a:pt x="1215" y="1354"/>
                </a:lnTo>
                <a:lnTo>
                  <a:pt x="1215" y="1352"/>
                </a:lnTo>
                <a:lnTo>
                  <a:pt x="1213" y="1350"/>
                </a:lnTo>
                <a:lnTo>
                  <a:pt x="1213" y="1348"/>
                </a:lnTo>
                <a:lnTo>
                  <a:pt x="1211" y="1346"/>
                </a:lnTo>
                <a:lnTo>
                  <a:pt x="1211" y="1342"/>
                </a:lnTo>
                <a:lnTo>
                  <a:pt x="1207" y="1338"/>
                </a:lnTo>
                <a:lnTo>
                  <a:pt x="1201" y="1331"/>
                </a:lnTo>
                <a:lnTo>
                  <a:pt x="1201" y="1329"/>
                </a:lnTo>
                <a:lnTo>
                  <a:pt x="1201" y="1329"/>
                </a:lnTo>
                <a:lnTo>
                  <a:pt x="1196" y="1323"/>
                </a:lnTo>
                <a:lnTo>
                  <a:pt x="1194" y="1319"/>
                </a:lnTo>
                <a:lnTo>
                  <a:pt x="1194" y="1319"/>
                </a:lnTo>
                <a:lnTo>
                  <a:pt x="1194" y="1319"/>
                </a:lnTo>
                <a:lnTo>
                  <a:pt x="1194" y="1317"/>
                </a:lnTo>
                <a:lnTo>
                  <a:pt x="1194" y="1317"/>
                </a:lnTo>
                <a:lnTo>
                  <a:pt x="1192" y="1317"/>
                </a:lnTo>
                <a:lnTo>
                  <a:pt x="1192" y="1310"/>
                </a:lnTo>
                <a:lnTo>
                  <a:pt x="1194" y="1315"/>
                </a:lnTo>
                <a:lnTo>
                  <a:pt x="1196" y="1317"/>
                </a:lnTo>
                <a:lnTo>
                  <a:pt x="1196" y="1317"/>
                </a:lnTo>
                <a:lnTo>
                  <a:pt x="1196" y="1317"/>
                </a:lnTo>
                <a:lnTo>
                  <a:pt x="1196" y="1319"/>
                </a:lnTo>
                <a:lnTo>
                  <a:pt x="1196" y="1321"/>
                </a:lnTo>
                <a:lnTo>
                  <a:pt x="1196" y="1321"/>
                </a:lnTo>
                <a:lnTo>
                  <a:pt x="1196" y="1319"/>
                </a:lnTo>
                <a:lnTo>
                  <a:pt x="1199" y="1319"/>
                </a:lnTo>
                <a:lnTo>
                  <a:pt x="1199" y="1317"/>
                </a:lnTo>
                <a:lnTo>
                  <a:pt x="1196" y="1317"/>
                </a:lnTo>
                <a:lnTo>
                  <a:pt x="1196" y="1315"/>
                </a:lnTo>
                <a:lnTo>
                  <a:pt x="1194" y="1313"/>
                </a:lnTo>
                <a:lnTo>
                  <a:pt x="1192" y="1308"/>
                </a:lnTo>
                <a:lnTo>
                  <a:pt x="1190" y="1306"/>
                </a:lnTo>
                <a:lnTo>
                  <a:pt x="1190" y="1302"/>
                </a:lnTo>
                <a:lnTo>
                  <a:pt x="1190" y="1302"/>
                </a:lnTo>
                <a:lnTo>
                  <a:pt x="1190" y="1300"/>
                </a:lnTo>
                <a:lnTo>
                  <a:pt x="1190" y="1298"/>
                </a:lnTo>
                <a:lnTo>
                  <a:pt x="1192" y="1298"/>
                </a:lnTo>
                <a:lnTo>
                  <a:pt x="1192" y="1296"/>
                </a:lnTo>
                <a:lnTo>
                  <a:pt x="1192" y="1289"/>
                </a:lnTo>
                <a:lnTo>
                  <a:pt x="1192" y="1283"/>
                </a:lnTo>
                <a:lnTo>
                  <a:pt x="1192" y="1283"/>
                </a:lnTo>
                <a:lnTo>
                  <a:pt x="1192" y="1283"/>
                </a:lnTo>
                <a:lnTo>
                  <a:pt x="1192" y="1281"/>
                </a:lnTo>
                <a:lnTo>
                  <a:pt x="1192" y="1275"/>
                </a:lnTo>
                <a:lnTo>
                  <a:pt x="1194" y="1264"/>
                </a:lnTo>
                <a:lnTo>
                  <a:pt x="1196" y="1262"/>
                </a:lnTo>
                <a:lnTo>
                  <a:pt x="1199" y="1256"/>
                </a:lnTo>
                <a:lnTo>
                  <a:pt x="1201" y="1254"/>
                </a:lnTo>
                <a:lnTo>
                  <a:pt x="1201" y="1250"/>
                </a:lnTo>
                <a:lnTo>
                  <a:pt x="1201" y="1248"/>
                </a:lnTo>
                <a:lnTo>
                  <a:pt x="1199" y="1248"/>
                </a:lnTo>
                <a:lnTo>
                  <a:pt x="1196" y="1243"/>
                </a:lnTo>
                <a:lnTo>
                  <a:pt x="1196" y="1241"/>
                </a:lnTo>
                <a:lnTo>
                  <a:pt x="1196" y="1239"/>
                </a:lnTo>
                <a:lnTo>
                  <a:pt x="1194" y="1237"/>
                </a:lnTo>
                <a:lnTo>
                  <a:pt x="1194" y="1235"/>
                </a:lnTo>
                <a:lnTo>
                  <a:pt x="1194" y="1235"/>
                </a:lnTo>
                <a:lnTo>
                  <a:pt x="1194" y="1233"/>
                </a:lnTo>
                <a:lnTo>
                  <a:pt x="1196" y="1233"/>
                </a:lnTo>
                <a:lnTo>
                  <a:pt x="1196" y="1231"/>
                </a:lnTo>
                <a:lnTo>
                  <a:pt x="1196" y="1231"/>
                </a:lnTo>
                <a:lnTo>
                  <a:pt x="1192" y="1229"/>
                </a:lnTo>
                <a:lnTo>
                  <a:pt x="1192" y="1227"/>
                </a:lnTo>
                <a:lnTo>
                  <a:pt x="1192" y="1229"/>
                </a:lnTo>
                <a:lnTo>
                  <a:pt x="1194" y="1229"/>
                </a:lnTo>
                <a:lnTo>
                  <a:pt x="1196" y="1229"/>
                </a:lnTo>
                <a:lnTo>
                  <a:pt x="1196" y="1229"/>
                </a:lnTo>
                <a:lnTo>
                  <a:pt x="1196" y="1227"/>
                </a:lnTo>
                <a:lnTo>
                  <a:pt x="1199" y="1224"/>
                </a:lnTo>
                <a:lnTo>
                  <a:pt x="1196" y="1220"/>
                </a:lnTo>
                <a:lnTo>
                  <a:pt x="1196" y="1220"/>
                </a:lnTo>
                <a:lnTo>
                  <a:pt x="1196" y="1220"/>
                </a:lnTo>
                <a:lnTo>
                  <a:pt x="1199" y="1220"/>
                </a:lnTo>
                <a:lnTo>
                  <a:pt x="1201" y="1220"/>
                </a:lnTo>
                <a:lnTo>
                  <a:pt x="1201" y="1218"/>
                </a:lnTo>
                <a:lnTo>
                  <a:pt x="1203" y="1216"/>
                </a:lnTo>
                <a:lnTo>
                  <a:pt x="1201" y="1218"/>
                </a:lnTo>
                <a:lnTo>
                  <a:pt x="1201" y="1216"/>
                </a:lnTo>
                <a:lnTo>
                  <a:pt x="1201" y="1216"/>
                </a:lnTo>
                <a:lnTo>
                  <a:pt x="1201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3" y="1216"/>
                </a:lnTo>
                <a:lnTo>
                  <a:pt x="1205" y="1216"/>
                </a:lnTo>
                <a:lnTo>
                  <a:pt x="1205" y="1216"/>
                </a:lnTo>
                <a:lnTo>
                  <a:pt x="1205" y="1216"/>
                </a:lnTo>
                <a:lnTo>
                  <a:pt x="1205" y="1214"/>
                </a:lnTo>
                <a:lnTo>
                  <a:pt x="1205" y="1212"/>
                </a:lnTo>
                <a:lnTo>
                  <a:pt x="1207" y="1214"/>
                </a:lnTo>
                <a:lnTo>
                  <a:pt x="1209" y="1212"/>
                </a:lnTo>
                <a:lnTo>
                  <a:pt x="1209" y="1212"/>
                </a:lnTo>
                <a:lnTo>
                  <a:pt x="1211" y="1212"/>
                </a:lnTo>
                <a:lnTo>
                  <a:pt x="1211" y="1212"/>
                </a:lnTo>
                <a:lnTo>
                  <a:pt x="1209" y="1212"/>
                </a:lnTo>
                <a:lnTo>
                  <a:pt x="1207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09" y="1208"/>
                </a:lnTo>
                <a:lnTo>
                  <a:pt x="1211" y="1210"/>
                </a:lnTo>
                <a:lnTo>
                  <a:pt x="1211" y="1208"/>
                </a:lnTo>
                <a:lnTo>
                  <a:pt x="1211" y="1208"/>
                </a:lnTo>
                <a:lnTo>
                  <a:pt x="1213" y="1208"/>
                </a:lnTo>
                <a:lnTo>
                  <a:pt x="1215" y="1210"/>
                </a:lnTo>
                <a:lnTo>
                  <a:pt x="1217" y="1208"/>
                </a:lnTo>
                <a:lnTo>
                  <a:pt x="1215" y="1210"/>
                </a:lnTo>
                <a:lnTo>
                  <a:pt x="1213" y="1212"/>
                </a:lnTo>
                <a:lnTo>
                  <a:pt x="1215" y="1210"/>
                </a:lnTo>
                <a:lnTo>
                  <a:pt x="1217" y="1210"/>
                </a:lnTo>
                <a:lnTo>
                  <a:pt x="1219" y="1208"/>
                </a:lnTo>
                <a:lnTo>
                  <a:pt x="1222" y="1208"/>
                </a:lnTo>
                <a:lnTo>
                  <a:pt x="1222" y="1208"/>
                </a:lnTo>
                <a:lnTo>
                  <a:pt x="1226" y="1206"/>
                </a:lnTo>
                <a:lnTo>
                  <a:pt x="1228" y="1204"/>
                </a:lnTo>
                <a:lnTo>
                  <a:pt x="1230" y="1201"/>
                </a:lnTo>
                <a:lnTo>
                  <a:pt x="1230" y="1199"/>
                </a:lnTo>
                <a:lnTo>
                  <a:pt x="1232" y="1199"/>
                </a:lnTo>
                <a:lnTo>
                  <a:pt x="1232" y="1197"/>
                </a:lnTo>
                <a:lnTo>
                  <a:pt x="1232" y="1195"/>
                </a:lnTo>
                <a:lnTo>
                  <a:pt x="1232" y="1195"/>
                </a:lnTo>
                <a:lnTo>
                  <a:pt x="1232" y="1193"/>
                </a:lnTo>
                <a:lnTo>
                  <a:pt x="1232" y="1191"/>
                </a:lnTo>
                <a:lnTo>
                  <a:pt x="1232" y="1193"/>
                </a:lnTo>
                <a:lnTo>
                  <a:pt x="1232" y="1193"/>
                </a:lnTo>
                <a:lnTo>
                  <a:pt x="1234" y="1191"/>
                </a:lnTo>
                <a:lnTo>
                  <a:pt x="1234" y="1191"/>
                </a:lnTo>
                <a:lnTo>
                  <a:pt x="1236" y="1193"/>
                </a:lnTo>
                <a:lnTo>
                  <a:pt x="1234" y="1195"/>
                </a:lnTo>
                <a:lnTo>
                  <a:pt x="1236" y="1195"/>
                </a:lnTo>
                <a:lnTo>
                  <a:pt x="1236" y="1195"/>
                </a:lnTo>
                <a:lnTo>
                  <a:pt x="1238" y="1195"/>
                </a:lnTo>
                <a:lnTo>
                  <a:pt x="1234" y="1197"/>
                </a:lnTo>
                <a:lnTo>
                  <a:pt x="1234" y="1197"/>
                </a:lnTo>
                <a:lnTo>
                  <a:pt x="1238" y="1195"/>
                </a:lnTo>
                <a:lnTo>
                  <a:pt x="1245" y="1193"/>
                </a:lnTo>
                <a:lnTo>
                  <a:pt x="1247" y="1193"/>
                </a:lnTo>
                <a:lnTo>
                  <a:pt x="1247" y="1191"/>
                </a:lnTo>
                <a:lnTo>
                  <a:pt x="1247" y="1191"/>
                </a:lnTo>
                <a:lnTo>
                  <a:pt x="1249" y="1187"/>
                </a:lnTo>
                <a:lnTo>
                  <a:pt x="1249" y="1187"/>
                </a:lnTo>
                <a:lnTo>
                  <a:pt x="1249" y="1189"/>
                </a:lnTo>
                <a:lnTo>
                  <a:pt x="1249" y="1189"/>
                </a:lnTo>
                <a:lnTo>
                  <a:pt x="1249" y="1189"/>
                </a:lnTo>
                <a:lnTo>
                  <a:pt x="1249" y="1191"/>
                </a:lnTo>
                <a:lnTo>
                  <a:pt x="1247" y="1191"/>
                </a:lnTo>
                <a:lnTo>
                  <a:pt x="1249" y="1191"/>
                </a:lnTo>
                <a:lnTo>
                  <a:pt x="1249" y="1191"/>
                </a:lnTo>
                <a:lnTo>
                  <a:pt x="1249" y="1191"/>
                </a:lnTo>
                <a:lnTo>
                  <a:pt x="1251" y="1191"/>
                </a:lnTo>
                <a:lnTo>
                  <a:pt x="1255" y="1191"/>
                </a:lnTo>
                <a:lnTo>
                  <a:pt x="1257" y="1191"/>
                </a:lnTo>
                <a:lnTo>
                  <a:pt x="1257" y="1191"/>
                </a:lnTo>
                <a:lnTo>
                  <a:pt x="1261" y="1191"/>
                </a:lnTo>
                <a:lnTo>
                  <a:pt x="1263" y="1193"/>
                </a:lnTo>
                <a:lnTo>
                  <a:pt x="1266" y="1193"/>
                </a:lnTo>
                <a:lnTo>
                  <a:pt x="1272" y="1195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4" y="1191"/>
                </a:lnTo>
                <a:lnTo>
                  <a:pt x="1274" y="1191"/>
                </a:lnTo>
                <a:lnTo>
                  <a:pt x="1276" y="1191"/>
                </a:lnTo>
                <a:lnTo>
                  <a:pt x="1278" y="1191"/>
                </a:lnTo>
                <a:lnTo>
                  <a:pt x="1280" y="1191"/>
                </a:lnTo>
                <a:lnTo>
                  <a:pt x="1280" y="1193"/>
                </a:lnTo>
                <a:lnTo>
                  <a:pt x="1282" y="1195"/>
                </a:lnTo>
                <a:lnTo>
                  <a:pt x="1284" y="1195"/>
                </a:lnTo>
                <a:lnTo>
                  <a:pt x="1284" y="1195"/>
                </a:lnTo>
                <a:lnTo>
                  <a:pt x="1287" y="1195"/>
                </a:lnTo>
                <a:lnTo>
                  <a:pt x="1287" y="1195"/>
                </a:lnTo>
                <a:lnTo>
                  <a:pt x="1287" y="1195"/>
                </a:lnTo>
                <a:lnTo>
                  <a:pt x="1287" y="1197"/>
                </a:lnTo>
                <a:lnTo>
                  <a:pt x="1287" y="1197"/>
                </a:lnTo>
                <a:lnTo>
                  <a:pt x="1287" y="1197"/>
                </a:lnTo>
                <a:lnTo>
                  <a:pt x="1284" y="1197"/>
                </a:lnTo>
                <a:lnTo>
                  <a:pt x="1284" y="1199"/>
                </a:lnTo>
                <a:lnTo>
                  <a:pt x="1289" y="1199"/>
                </a:lnTo>
                <a:lnTo>
                  <a:pt x="1293" y="1201"/>
                </a:lnTo>
                <a:lnTo>
                  <a:pt x="1295" y="1201"/>
                </a:lnTo>
                <a:lnTo>
                  <a:pt x="1295" y="1199"/>
                </a:lnTo>
                <a:lnTo>
                  <a:pt x="1297" y="1199"/>
                </a:lnTo>
                <a:lnTo>
                  <a:pt x="1299" y="1199"/>
                </a:lnTo>
                <a:lnTo>
                  <a:pt x="1299" y="1199"/>
                </a:lnTo>
                <a:lnTo>
                  <a:pt x="1301" y="1201"/>
                </a:lnTo>
                <a:lnTo>
                  <a:pt x="1301" y="1201"/>
                </a:lnTo>
                <a:lnTo>
                  <a:pt x="1301" y="1201"/>
                </a:lnTo>
                <a:lnTo>
                  <a:pt x="1303" y="1199"/>
                </a:lnTo>
                <a:lnTo>
                  <a:pt x="1303" y="1199"/>
                </a:lnTo>
                <a:lnTo>
                  <a:pt x="1303" y="1199"/>
                </a:lnTo>
                <a:lnTo>
                  <a:pt x="1303" y="1197"/>
                </a:lnTo>
                <a:lnTo>
                  <a:pt x="1303" y="1197"/>
                </a:lnTo>
                <a:lnTo>
                  <a:pt x="1303" y="1195"/>
                </a:lnTo>
                <a:lnTo>
                  <a:pt x="1301" y="1195"/>
                </a:lnTo>
                <a:lnTo>
                  <a:pt x="1301" y="1195"/>
                </a:lnTo>
                <a:lnTo>
                  <a:pt x="1301" y="1195"/>
                </a:lnTo>
                <a:lnTo>
                  <a:pt x="1305" y="1195"/>
                </a:lnTo>
                <a:lnTo>
                  <a:pt x="1307" y="1197"/>
                </a:lnTo>
                <a:lnTo>
                  <a:pt x="1307" y="1197"/>
                </a:lnTo>
                <a:lnTo>
                  <a:pt x="1307" y="1197"/>
                </a:lnTo>
                <a:lnTo>
                  <a:pt x="1307" y="1197"/>
                </a:lnTo>
                <a:lnTo>
                  <a:pt x="1310" y="1197"/>
                </a:lnTo>
                <a:lnTo>
                  <a:pt x="1310" y="1197"/>
                </a:lnTo>
                <a:lnTo>
                  <a:pt x="1310" y="1199"/>
                </a:lnTo>
                <a:lnTo>
                  <a:pt x="1312" y="1199"/>
                </a:lnTo>
                <a:lnTo>
                  <a:pt x="1312" y="1199"/>
                </a:lnTo>
                <a:lnTo>
                  <a:pt x="1312" y="1201"/>
                </a:lnTo>
                <a:lnTo>
                  <a:pt x="1314" y="1201"/>
                </a:lnTo>
                <a:lnTo>
                  <a:pt x="1314" y="1204"/>
                </a:lnTo>
                <a:lnTo>
                  <a:pt x="1314" y="1204"/>
                </a:lnTo>
                <a:lnTo>
                  <a:pt x="1316" y="1201"/>
                </a:lnTo>
                <a:lnTo>
                  <a:pt x="1316" y="1201"/>
                </a:lnTo>
                <a:lnTo>
                  <a:pt x="1316" y="1204"/>
                </a:lnTo>
                <a:lnTo>
                  <a:pt x="1316" y="1201"/>
                </a:lnTo>
                <a:lnTo>
                  <a:pt x="1316" y="1201"/>
                </a:lnTo>
                <a:lnTo>
                  <a:pt x="1318" y="1201"/>
                </a:lnTo>
                <a:lnTo>
                  <a:pt x="1318" y="1199"/>
                </a:lnTo>
                <a:lnTo>
                  <a:pt x="1318" y="1199"/>
                </a:lnTo>
                <a:lnTo>
                  <a:pt x="1316" y="1199"/>
                </a:lnTo>
                <a:lnTo>
                  <a:pt x="1316" y="1197"/>
                </a:lnTo>
                <a:lnTo>
                  <a:pt x="1314" y="1197"/>
                </a:lnTo>
                <a:lnTo>
                  <a:pt x="1312" y="1197"/>
                </a:lnTo>
                <a:lnTo>
                  <a:pt x="1310" y="1195"/>
                </a:lnTo>
                <a:lnTo>
                  <a:pt x="1310" y="1195"/>
                </a:lnTo>
                <a:lnTo>
                  <a:pt x="1307" y="1193"/>
                </a:lnTo>
                <a:lnTo>
                  <a:pt x="1307" y="1193"/>
                </a:lnTo>
                <a:lnTo>
                  <a:pt x="1307" y="1193"/>
                </a:lnTo>
                <a:lnTo>
                  <a:pt x="1310" y="1193"/>
                </a:lnTo>
                <a:lnTo>
                  <a:pt x="1310" y="1193"/>
                </a:lnTo>
                <a:lnTo>
                  <a:pt x="1310" y="1193"/>
                </a:lnTo>
                <a:lnTo>
                  <a:pt x="1310" y="1191"/>
                </a:lnTo>
                <a:lnTo>
                  <a:pt x="1312" y="1191"/>
                </a:lnTo>
                <a:lnTo>
                  <a:pt x="1312" y="1191"/>
                </a:lnTo>
                <a:lnTo>
                  <a:pt x="1314" y="1191"/>
                </a:lnTo>
                <a:lnTo>
                  <a:pt x="1314" y="1189"/>
                </a:lnTo>
                <a:lnTo>
                  <a:pt x="1314" y="1189"/>
                </a:lnTo>
                <a:lnTo>
                  <a:pt x="1312" y="1187"/>
                </a:lnTo>
                <a:lnTo>
                  <a:pt x="1312" y="1187"/>
                </a:lnTo>
                <a:lnTo>
                  <a:pt x="1312" y="1187"/>
                </a:lnTo>
                <a:lnTo>
                  <a:pt x="1312" y="1187"/>
                </a:lnTo>
                <a:lnTo>
                  <a:pt x="1310" y="1187"/>
                </a:lnTo>
                <a:lnTo>
                  <a:pt x="1310" y="1189"/>
                </a:lnTo>
                <a:lnTo>
                  <a:pt x="1310" y="1189"/>
                </a:lnTo>
                <a:lnTo>
                  <a:pt x="1307" y="1189"/>
                </a:lnTo>
                <a:lnTo>
                  <a:pt x="1307" y="1187"/>
                </a:lnTo>
                <a:lnTo>
                  <a:pt x="1307" y="1187"/>
                </a:lnTo>
                <a:lnTo>
                  <a:pt x="1307" y="1187"/>
                </a:lnTo>
                <a:lnTo>
                  <a:pt x="1310" y="1185"/>
                </a:lnTo>
                <a:lnTo>
                  <a:pt x="1310" y="1185"/>
                </a:lnTo>
                <a:lnTo>
                  <a:pt x="1307" y="1185"/>
                </a:lnTo>
                <a:lnTo>
                  <a:pt x="1307" y="1185"/>
                </a:lnTo>
                <a:lnTo>
                  <a:pt x="1307" y="1185"/>
                </a:lnTo>
                <a:lnTo>
                  <a:pt x="1305" y="1185"/>
                </a:lnTo>
                <a:lnTo>
                  <a:pt x="1303" y="1187"/>
                </a:lnTo>
                <a:lnTo>
                  <a:pt x="1301" y="1187"/>
                </a:lnTo>
                <a:lnTo>
                  <a:pt x="1299" y="1187"/>
                </a:lnTo>
                <a:lnTo>
                  <a:pt x="1297" y="1185"/>
                </a:lnTo>
                <a:lnTo>
                  <a:pt x="1299" y="1183"/>
                </a:lnTo>
                <a:lnTo>
                  <a:pt x="1301" y="1180"/>
                </a:lnTo>
                <a:lnTo>
                  <a:pt x="1301" y="1183"/>
                </a:lnTo>
                <a:lnTo>
                  <a:pt x="1303" y="1183"/>
                </a:lnTo>
                <a:lnTo>
                  <a:pt x="1305" y="1183"/>
                </a:lnTo>
                <a:lnTo>
                  <a:pt x="1310" y="1185"/>
                </a:lnTo>
                <a:lnTo>
                  <a:pt x="1312" y="1185"/>
                </a:lnTo>
                <a:lnTo>
                  <a:pt x="1314" y="1183"/>
                </a:lnTo>
                <a:lnTo>
                  <a:pt x="1314" y="1183"/>
                </a:lnTo>
                <a:lnTo>
                  <a:pt x="1316" y="1183"/>
                </a:lnTo>
                <a:lnTo>
                  <a:pt x="1318" y="1183"/>
                </a:lnTo>
                <a:lnTo>
                  <a:pt x="1320" y="1180"/>
                </a:lnTo>
                <a:lnTo>
                  <a:pt x="1320" y="1180"/>
                </a:lnTo>
                <a:lnTo>
                  <a:pt x="1320" y="1180"/>
                </a:lnTo>
                <a:lnTo>
                  <a:pt x="1322" y="1183"/>
                </a:lnTo>
                <a:lnTo>
                  <a:pt x="1328" y="1180"/>
                </a:lnTo>
                <a:lnTo>
                  <a:pt x="1328" y="1183"/>
                </a:lnTo>
                <a:lnTo>
                  <a:pt x="1331" y="1183"/>
                </a:lnTo>
                <a:lnTo>
                  <a:pt x="1331" y="1180"/>
                </a:lnTo>
                <a:lnTo>
                  <a:pt x="1333" y="1178"/>
                </a:lnTo>
                <a:lnTo>
                  <a:pt x="1333" y="1176"/>
                </a:lnTo>
                <a:lnTo>
                  <a:pt x="1333" y="1176"/>
                </a:lnTo>
                <a:lnTo>
                  <a:pt x="1333" y="1178"/>
                </a:lnTo>
                <a:lnTo>
                  <a:pt x="1335" y="1178"/>
                </a:lnTo>
                <a:lnTo>
                  <a:pt x="1335" y="1180"/>
                </a:lnTo>
                <a:lnTo>
                  <a:pt x="1335" y="1180"/>
                </a:lnTo>
                <a:lnTo>
                  <a:pt x="1335" y="1180"/>
                </a:lnTo>
                <a:lnTo>
                  <a:pt x="1335" y="1183"/>
                </a:lnTo>
                <a:lnTo>
                  <a:pt x="1337" y="1183"/>
                </a:lnTo>
                <a:lnTo>
                  <a:pt x="1335" y="1183"/>
                </a:lnTo>
                <a:lnTo>
                  <a:pt x="1333" y="1183"/>
                </a:lnTo>
                <a:lnTo>
                  <a:pt x="1333" y="1185"/>
                </a:lnTo>
                <a:lnTo>
                  <a:pt x="1339" y="1183"/>
                </a:lnTo>
                <a:lnTo>
                  <a:pt x="1339" y="1183"/>
                </a:lnTo>
                <a:lnTo>
                  <a:pt x="1341" y="1180"/>
                </a:lnTo>
                <a:lnTo>
                  <a:pt x="1341" y="1183"/>
                </a:lnTo>
                <a:lnTo>
                  <a:pt x="1341" y="1183"/>
                </a:lnTo>
                <a:lnTo>
                  <a:pt x="1341" y="1183"/>
                </a:lnTo>
                <a:lnTo>
                  <a:pt x="1343" y="1183"/>
                </a:lnTo>
                <a:lnTo>
                  <a:pt x="1343" y="1180"/>
                </a:lnTo>
                <a:lnTo>
                  <a:pt x="1345" y="1180"/>
                </a:lnTo>
                <a:lnTo>
                  <a:pt x="1345" y="1178"/>
                </a:lnTo>
                <a:lnTo>
                  <a:pt x="1345" y="1178"/>
                </a:lnTo>
                <a:lnTo>
                  <a:pt x="1347" y="1180"/>
                </a:lnTo>
                <a:lnTo>
                  <a:pt x="1347" y="1178"/>
                </a:lnTo>
                <a:lnTo>
                  <a:pt x="1347" y="1178"/>
                </a:lnTo>
                <a:lnTo>
                  <a:pt x="1347" y="1180"/>
                </a:lnTo>
                <a:lnTo>
                  <a:pt x="1347" y="1180"/>
                </a:lnTo>
                <a:lnTo>
                  <a:pt x="1345" y="1180"/>
                </a:lnTo>
                <a:lnTo>
                  <a:pt x="1345" y="1180"/>
                </a:lnTo>
                <a:lnTo>
                  <a:pt x="1345" y="1183"/>
                </a:lnTo>
                <a:lnTo>
                  <a:pt x="1347" y="1180"/>
                </a:lnTo>
                <a:lnTo>
                  <a:pt x="1351" y="1180"/>
                </a:lnTo>
                <a:lnTo>
                  <a:pt x="1354" y="1180"/>
                </a:lnTo>
                <a:lnTo>
                  <a:pt x="1354" y="1180"/>
                </a:lnTo>
                <a:lnTo>
                  <a:pt x="1356" y="1180"/>
                </a:lnTo>
                <a:lnTo>
                  <a:pt x="1356" y="1180"/>
                </a:lnTo>
                <a:lnTo>
                  <a:pt x="1358" y="1180"/>
                </a:lnTo>
                <a:lnTo>
                  <a:pt x="1360" y="1180"/>
                </a:lnTo>
                <a:lnTo>
                  <a:pt x="1360" y="1180"/>
                </a:lnTo>
                <a:lnTo>
                  <a:pt x="1360" y="1180"/>
                </a:lnTo>
                <a:lnTo>
                  <a:pt x="1358" y="1180"/>
                </a:lnTo>
                <a:lnTo>
                  <a:pt x="1356" y="1180"/>
                </a:lnTo>
                <a:lnTo>
                  <a:pt x="1360" y="1183"/>
                </a:lnTo>
                <a:lnTo>
                  <a:pt x="1364" y="1185"/>
                </a:lnTo>
                <a:lnTo>
                  <a:pt x="1364" y="1185"/>
                </a:lnTo>
                <a:lnTo>
                  <a:pt x="1366" y="1185"/>
                </a:lnTo>
                <a:lnTo>
                  <a:pt x="1366" y="1185"/>
                </a:lnTo>
                <a:lnTo>
                  <a:pt x="1366" y="1183"/>
                </a:lnTo>
                <a:lnTo>
                  <a:pt x="1366" y="1183"/>
                </a:lnTo>
                <a:lnTo>
                  <a:pt x="1368" y="1183"/>
                </a:lnTo>
                <a:lnTo>
                  <a:pt x="1366" y="1185"/>
                </a:lnTo>
                <a:lnTo>
                  <a:pt x="1366" y="1185"/>
                </a:lnTo>
                <a:lnTo>
                  <a:pt x="1368" y="1185"/>
                </a:lnTo>
                <a:lnTo>
                  <a:pt x="1368" y="1185"/>
                </a:lnTo>
                <a:lnTo>
                  <a:pt x="1366" y="1185"/>
                </a:lnTo>
                <a:lnTo>
                  <a:pt x="1368" y="1187"/>
                </a:lnTo>
                <a:lnTo>
                  <a:pt x="1370" y="1189"/>
                </a:lnTo>
                <a:lnTo>
                  <a:pt x="1372" y="1191"/>
                </a:lnTo>
                <a:lnTo>
                  <a:pt x="1372" y="1191"/>
                </a:lnTo>
                <a:lnTo>
                  <a:pt x="1372" y="1191"/>
                </a:lnTo>
                <a:lnTo>
                  <a:pt x="1370" y="1191"/>
                </a:lnTo>
                <a:lnTo>
                  <a:pt x="1370" y="1189"/>
                </a:lnTo>
                <a:lnTo>
                  <a:pt x="1370" y="1191"/>
                </a:lnTo>
                <a:lnTo>
                  <a:pt x="1370" y="1193"/>
                </a:lnTo>
                <a:lnTo>
                  <a:pt x="1372" y="1193"/>
                </a:lnTo>
                <a:lnTo>
                  <a:pt x="1375" y="1191"/>
                </a:lnTo>
                <a:lnTo>
                  <a:pt x="1377" y="1191"/>
                </a:lnTo>
                <a:lnTo>
                  <a:pt x="1377" y="1191"/>
                </a:lnTo>
                <a:lnTo>
                  <a:pt x="1379" y="1191"/>
                </a:lnTo>
                <a:lnTo>
                  <a:pt x="1379" y="1191"/>
                </a:lnTo>
                <a:lnTo>
                  <a:pt x="1383" y="1189"/>
                </a:lnTo>
                <a:lnTo>
                  <a:pt x="1385" y="1189"/>
                </a:lnTo>
                <a:lnTo>
                  <a:pt x="1385" y="1189"/>
                </a:lnTo>
                <a:lnTo>
                  <a:pt x="1385" y="1189"/>
                </a:lnTo>
                <a:lnTo>
                  <a:pt x="1385" y="1187"/>
                </a:lnTo>
                <a:lnTo>
                  <a:pt x="1385" y="1187"/>
                </a:lnTo>
                <a:lnTo>
                  <a:pt x="1387" y="1187"/>
                </a:lnTo>
                <a:lnTo>
                  <a:pt x="1389" y="1185"/>
                </a:lnTo>
                <a:lnTo>
                  <a:pt x="1395" y="1189"/>
                </a:lnTo>
                <a:lnTo>
                  <a:pt x="1402" y="1195"/>
                </a:lnTo>
                <a:lnTo>
                  <a:pt x="1408" y="1201"/>
                </a:lnTo>
                <a:lnTo>
                  <a:pt x="1410" y="1206"/>
                </a:lnTo>
                <a:lnTo>
                  <a:pt x="1410" y="1206"/>
                </a:lnTo>
                <a:lnTo>
                  <a:pt x="1410" y="1206"/>
                </a:lnTo>
                <a:lnTo>
                  <a:pt x="1410" y="1212"/>
                </a:lnTo>
                <a:lnTo>
                  <a:pt x="1408" y="1214"/>
                </a:lnTo>
                <a:lnTo>
                  <a:pt x="1408" y="1220"/>
                </a:lnTo>
                <a:lnTo>
                  <a:pt x="1408" y="1222"/>
                </a:lnTo>
                <a:lnTo>
                  <a:pt x="1408" y="1222"/>
                </a:lnTo>
                <a:lnTo>
                  <a:pt x="1408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2"/>
                </a:lnTo>
                <a:lnTo>
                  <a:pt x="1410" y="1220"/>
                </a:lnTo>
                <a:lnTo>
                  <a:pt x="1410" y="1220"/>
                </a:lnTo>
                <a:lnTo>
                  <a:pt x="1410" y="1218"/>
                </a:lnTo>
                <a:lnTo>
                  <a:pt x="1410" y="1218"/>
                </a:lnTo>
                <a:lnTo>
                  <a:pt x="1412" y="1218"/>
                </a:lnTo>
                <a:lnTo>
                  <a:pt x="1412" y="1220"/>
                </a:lnTo>
                <a:lnTo>
                  <a:pt x="1412" y="1220"/>
                </a:lnTo>
                <a:lnTo>
                  <a:pt x="1414" y="1220"/>
                </a:lnTo>
                <a:lnTo>
                  <a:pt x="1414" y="1220"/>
                </a:lnTo>
                <a:lnTo>
                  <a:pt x="1414" y="1220"/>
                </a:lnTo>
                <a:lnTo>
                  <a:pt x="1414" y="1222"/>
                </a:lnTo>
                <a:lnTo>
                  <a:pt x="1412" y="1224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7"/>
                </a:lnTo>
                <a:lnTo>
                  <a:pt x="1410" y="1229"/>
                </a:lnTo>
                <a:lnTo>
                  <a:pt x="1414" y="1233"/>
                </a:lnTo>
                <a:lnTo>
                  <a:pt x="1414" y="1235"/>
                </a:lnTo>
                <a:lnTo>
                  <a:pt x="1416" y="1237"/>
                </a:lnTo>
                <a:lnTo>
                  <a:pt x="1416" y="1237"/>
                </a:lnTo>
                <a:lnTo>
                  <a:pt x="1416" y="1237"/>
                </a:lnTo>
                <a:lnTo>
                  <a:pt x="1416" y="1235"/>
                </a:lnTo>
                <a:lnTo>
                  <a:pt x="1416" y="1235"/>
                </a:lnTo>
                <a:lnTo>
                  <a:pt x="1419" y="1235"/>
                </a:lnTo>
                <a:lnTo>
                  <a:pt x="1419" y="1235"/>
                </a:lnTo>
                <a:lnTo>
                  <a:pt x="1419" y="1235"/>
                </a:lnTo>
                <a:lnTo>
                  <a:pt x="1419" y="1239"/>
                </a:lnTo>
                <a:lnTo>
                  <a:pt x="1419" y="1241"/>
                </a:lnTo>
                <a:lnTo>
                  <a:pt x="1421" y="1241"/>
                </a:lnTo>
                <a:lnTo>
                  <a:pt x="1421" y="1241"/>
                </a:lnTo>
                <a:lnTo>
                  <a:pt x="1421" y="1239"/>
                </a:lnTo>
                <a:lnTo>
                  <a:pt x="1421" y="1239"/>
                </a:lnTo>
                <a:lnTo>
                  <a:pt x="1423" y="1239"/>
                </a:lnTo>
                <a:lnTo>
                  <a:pt x="1421" y="1241"/>
                </a:lnTo>
                <a:lnTo>
                  <a:pt x="1421" y="1241"/>
                </a:lnTo>
                <a:lnTo>
                  <a:pt x="1421" y="1241"/>
                </a:lnTo>
                <a:lnTo>
                  <a:pt x="1423" y="1243"/>
                </a:lnTo>
                <a:lnTo>
                  <a:pt x="1423" y="1248"/>
                </a:lnTo>
                <a:lnTo>
                  <a:pt x="1425" y="1250"/>
                </a:lnTo>
                <a:lnTo>
                  <a:pt x="1427" y="1252"/>
                </a:lnTo>
                <a:lnTo>
                  <a:pt x="1429" y="1252"/>
                </a:lnTo>
                <a:lnTo>
                  <a:pt x="1429" y="1254"/>
                </a:lnTo>
                <a:lnTo>
                  <a:pt x="1431" y="1256"/>
                </a:lnTo>
                <a:lnTo>
                  <a:pt x="1433" y="1260"/>
                </a:lnTo>
                <a:lnTo>
                  <a:pt x="1433" y="1260"/>
                </a:lnTo>
                <a:lnTo>
                  <a:pt x="1435" y="1260"/>
                </a:lnTo>
                <a:lnTo>
                  <a:pt x="1435" y="1260"/>
                </a:lnTo>
                <a:lnTo>
                  <a:pt x="1435" y="1262"/>
                </a:lnTo>
                <a:lnTo>
                  <a:pt x="1433" y="1260"/>
                </a:lnTo>
                <a:lnTo>
                  <a:pt x="1433" y="1260"/>
                </a:lnTo>
                <a:lnTo>
                  <a:pt x="1431" y="1260"/>
                </a:lnTo>
                <a:lnTo>
                  <a:pt x="1431" y="1262"/>
                </a:lnTo>
                <a:lnTo>
                  <a:pt x="1433" y="1262"/>
                </a:lnTo>
                <a:lnTo>
                  <a:pt x="1433" y="1262"/>
                </a:lnTo>
                <a:lnTo>
                  <a:pt x="1435" y="1262"/>
                </a:lnTo>
                <a:lnTo>
                  <a:pt x="1437" y="1262"/>
                </a:lnTo>
                <a:lnTo>
                  <a:pt x="1442" y="1262"/>
                </a:lnTo>
                <a:lnTo>
                  <a:pt x="1442" y="1262"/>
                </a:lnTo>
                <a:lnTo>
                  <a:pt x="1444" y="1260"/>
                </a:lnTo>
                <a:lnTo>
                  <a:pt x="1444" y="1258"/>
                </a:lnTo>
                <a:lnTo>
                  <a:pt x="1444" y="1256"/>
                </a:lnTo>
                <a:lnTo>
                  <a:pt x="1446" y="1254"/>
                </a:lnTo>
                <a:lnTo>
                  <a:pt x="1446" y="1252"/>
                </a:lnTo>
                <a:lnTo>
                  <a:pt x="1446" y="1252"/>
                </a:lnTo>
                <a:lnTo>
                  <a:pt x="1446" y="1252"/>
                </a:lnTo>
                <a:lnTo>
                  <a:pt x="1448" y="1252"/>
                </a:lnTo>
                <a:lnTo>
                  <a:pt x="1448" y="1248"/>
                </a:lnTo>
                <a:lnTo>
                  <a:pt x="1448" y="1241"/>
                </a:lnTo>
                <a:lnTo>
                  <a:pt x="1448" y="1237"/>
                </a:lnTo>
                <a:lnTo>
                  <a:pt x="1448" y="1235"/>
                </a:lnTo>
                <a:lnTo>
                  <a:pt x="1448" y="1233"/>
                </a:lnTo>
                <a:lnTo>
                  <a:pt x="1446" y="1231"/>
                </a:lnTo>
                <a:lnTo>
                  <a:pt x="1439" y="1216"/>
                </a:lnTo>
                <a:lnTo>
                  <a:pt x="1439" y="1214"/>
                </a:lnTo>
                <a:lnTo>
                  <a:pt x="1437" y="1212"/>
                </a:lnTo>
                <a:lnTo>
                  <a:pt x="1437" y="1210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7" y="1208"/>
                </a:lnTo>
                <a:lnTo>
                  <a:pt x="1439" y="1210"/>
                </a:lnTo>
                <a:lnTo>
                  <a:pt x="1439" y="1210"/>
                </a:lnTo>
                <a:lnTo>
                  <a:pt x="1437" y="1210"/>
                </a:lnTo>
                <a:lnTo>
                  <a:pt x="1437" y="1212"/>
                </a:lnTo>
                <a:lnTo>
                  <a:pt x="1439" y="1214"/>
                </a:lnTo>
                <a:lnTo>
                  <a:pt x="1439" y="1212"/>
                </a:lnTo>
                <a:lnTo>
                  <a:pt x="1439" y="1212"/>
                </a:lnTo>
                <a:lnTo>
                  <a:pt x="1439" y="1210"/>
                </a:lnTo>
                <a:lnTo>
                  <a:pt x="1439" y="1210"/>
                </a:lnTo>
                <a:lnTo>
                  <a:pt x="1439" y="1214"/>
                </a:lnTo>
                <a:lnTo>
                  <a:pt x="1439" y="1216"/>
                </a:lnTo>
                <a:lnTo>
                  <a:pt x="1442" y="1220"/>
                </a:lnTo>
                <a:lnTo>
                  <a:pt x="1442" y="1220"/>
                </a:lnTo>
                <a:lnTo>
                  <a:pt x="1442" y="1218"/>
                </a:lnTo>
                <a:lnTo>
                  <a:pt x="1439" y="1216"/>
                </a:lnTo>
                <a:lnTo>
                  <a:pt x="1439" y="1214"/>
                </a:lnTo>
                <a:lnTo>
                  <a:pt x="1439" y="1212"/>
                </a:lnTo>
                <a:lnTo>
                  <a:pt x="1439" y="1212"/>
                </a:lnTo>
                <a:lnTo>
                  <a:pt x="1442" y="1212"/>
                </a:lnTo>
                <a:lnTo>
                  <a:pt x="1442" y="1210"/>
                </a:lnTo>
                <a:lnTo>
                  <a:pt x="1435" y="1201"/>
                </a:lnTo>
                <a:lnTo>
                  <a:pt x="1433" y="1195"/>
                </a:lnTo>
                <a:lnTo>
                  <a:pt x="1431" y="1191"/>
                </a:lnTo>
                <a:lnTo>
                  <a:pt x="1429" y="1185"/>
                </a:lnTo>
                <a:lnTo>
                  <a:pt x="1429" y="1183"/>
                </a:lnTo>
                <a:lnTo>
                  <a:pt x="1427" y="1176"/>
                </a:lnTo>
                <a:lnTo>
                  <a:pt x="1427" y="1176"/>
                </a:lnTo>
                <a:lnTo>
                  <a:pt x="1427" y="1174"/>
                </a:lnTo>
                <a:lnTo>
                  <a:pt x="1427" y="1174"/>
                </a:lnTo>
                <a:lnTo>
                  <a:pt x="1427" y="1172"/>
                </a:lnTo>
                <a:lnTo>
                  <a:pt x="1427" y="1172"/>
                </a:lnTo>
                <a:lnTo>
                  <a:pt x="1427" y="1170"/>
                </a:lnTo>
                <a:lnTo>
                  <a:pt x="1427" y="1170"/>
                </a:lnTo>
                <a:lnTo>
                  <a:pt x="1427" y="1168"/>
                </a:lnTo>
                <a:lnTo>
                  <a:pt x="1429" y="1168"/>
                </a:lnTo>
                <a:lnTo>
                  <a:pt x="1429" y="1168"/>
                </a:lnTo>
                <a:lnTo>
                  <a:pt x="1431" y="1168"/>
                </a:lnTo>
                <a:lnTo>
                  <a:pt x="1429" y="1166"/>
                </a:lnTo>
                <a:lnTo>
                  <a:pt x="1429" y="1166"/>
                </a:lnTo>
                <a:lnTo>
                  <a:pt x="1429" y="1166"/>
                </a:lnTo>
                <a:lnTo>
                  <a:pt x="1429" y="1166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4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2"/>
                </a:lnTo>
                <a:lnTo>
                  <a:pt x="1431" y="1160"/>
                </a:lnTo>
                <a:lnTo>
                  <a:pt x="1431" y="1160"/>
                </a:lnTo>
                <a:lnTo>
                  <a:pt x="1433" y="1160"/>
                </a:lnTo>
                <a:lnTo>
                  <a:pt x="1433" y="1160"/>
                </a:lnTo>
                <a:lnTo>
                  <a:pt x="1433" y="1160"/>
                </a:lnTo>
                <a:lnTo>
                  <a:pt x="1433" y="1157"/>
                </a:lnTo>
                <a:lnTo>
                  <a:pt x="1433" y="1157"/>
                </a:lnTo>
                <a:lnTo>
                  <a:pt x="1433" y="1157"/>
                </a:lnTo>
                <a:lnTo>
                  <a:pt x="1433" y="1157"/>
                </a:lnTo>
                <a:lnTo>
                  <a:pt x="1435" y="1157"/>
                </a:lnTo>
                <a:lnTo>
                  <a:pt x="1435" y="1155"/>
                </a:lnTo>
                <a:lnTo>
                  <a:pt x="1435" y="1155"/>
                </a:lnTo>
                <a:lnTo>
                  <a:pt x="1437" y="1153"/>
                </a:lnTo>
                <a:lnTo>
                  <a:pt x="1437" y="1153"/>
                </a:lnTo>
                <a:lnTo>
                  <a:pt x="1437" y="1153"/>
                </a:lnTo>
                <a:lnTo>
                  <a:pt x="1439" y="1153"/>
                </a:lnTo>
                <a:lnTo>
                  <a:pt x="1439" y="1151"/>
                </a:lnTo>
                <a:lnTo>
                  <a:pt x="1437" y="1151"/>
                </a:lnTo>
                <a:lnTo>
                  <a:pt x="1437" y="1151"/>
                </a:lnTo>
                <a:lnTo>
                  <a:pt x="1437" y="1149"/>
                </a:lnTo>
                <a:lnTo>
                  <a:pt x="1437" y="1149"/>
                </a:lnTo>
                <a:lnTo>
                  <a:pt x="1439" y="1151"/>
                </a:lnTo>
                <a:lnTo>
                  <a:pt x="1439" y="1151"/>
                </a:lnTo>
                <a:lnTo>
                  <a:pt x="1439" y="1149"/>
                </a:lnTo>
                <a:lnTo>
                  <a:pt x="1439" y="1149"/>
                </a:lnTo>
                <a:lnTo>
                  <a:pt x="1439" y="1151"/>
                </a:lnTo>
                <a:lnTo>
                  <a:pt x="1439" y="1151"/>
                </a:lnTo>
                <a:lnTo>
                  <a:pt x="1439" y="1151"/>
                </a:lnTo>
                <a:lnTo>
                  <a:pt x="1442" y="1151"/>
                </a:lnTo>
                <a:lnTo>
                  <a:pt x="1442" y="1151"/>
                </a:lnTo>
                <a:lnTo>
                  <a:pt x="1442" y="1149"/>
                </a:lnTo>
                <a:lnTo>
                  <a:pt x="1442" y="1149"/>
                </a:lnTo>
                <a:lnTo>
                  <a:pt x="1439" y="1147"/>
                </a:lnTo>
                <a:lnTo>
                  <a:pt x="1439" y="1147"/>
                </a:lnTo>
                <a:lnTo>
                  <a:pt x="1442" y="1147"/>
                </a:lnTo>
                <a:lnTo>
                  <a:pt x="1444" y="1147"/>
                </a:lnTo>
                <a:lnTo>
                  <a:pt x="1446" y="1147"/>
                </a:lnTo>
                <a:lnTo>
                  <a:pt x="1446" y="1147"/>
                </a:lnTo>
                <a:lnTo>
                  <a:pt x="1446" y="1147"/>
                </a:lnTo>
                <a:lnTo>
                  <a:pt x="1448" y="1147"/>
                </a:lnTo>
                <a:lnTo>
                  <a:pt x="1448" y="1145"/>
                </a:lnTo>
                <a:lnTo>
                  <a:pt x="1450" y="1145"/>
                </a:lnTo>
                <a:lnTo>
                  <a:pt x="1450" y="1145"/>
                </a:lnTo>
                <a:lnTo>
                  <a:pt x="1450" y="1143"/>
                </a:lnTo>
                <a:lnTo>
                  <a:pt x="1452" y="1143"/>
                </a:lnTo>
                <a:lnTo>
                  <a:pt x="1452" y="1143"/>
                </a:lnTo>
                <a:lnTo>
                  <a:pt x="1454" y="1141"/>
                </a:lnTo>
                <a:lnTo>
                  <a:pt x="1454" y="1141"/>
                </a:lnTo>
                <a:lnTo>
                  <a:pt x="1456" y="1139"/>
                </a:lnTo>
                <a:lnTo>
                  <a:pt x="1456" y="1139"/>
                </a:lnTo>
                <a:lnTo>
                  <a:pt x="1458" y="1139"/>
                </a:lnTo>
                <a:lnTo>
                  <a:pt x="1460" y="1136"/>
                </a:lnTo>
                <a:lnTo>
                  <a:pt x="1458" y="1134"/>
                </a:lnTo>
                <a:lnTo>
                  <a:pt x="1460" y="1132"/>
                </a:lnTo>
                <a:lnTo>
                  <a:pt x="1460" y="1134"/>
                </a:lnTo>
                <a:lnTo>
                  <a:pt x="1460" y="1134"/>
                </a:lnTo>
                <a:lnTo>
                  <a:pt x="1460" y="1136"/>
                </a:lnTo>
                <a:lnTo>
                  <a:pt x="1460" y="1132"/>
                </a:lnTo>
                <a:lnTo>
                  <a:pt x="1465" y="1130"/>
                </a:lnTo>
                <a:lnTo>
                  <a:pt x="1465" y="1128"/>
                </a:lnTo>
                <a:lnTo>
                  <a:pt x="1469" y="1126"/>
                </a:lnTo>
                <a:lnTo>
                  <a:pt x="1471" y="1126"/>
                </a:lnTo>
                <a:lnTo>
                  <a:pt x="1477" y="1126"/>
                </a:lnTo>
                <a:lnTo>
                  <a:pt x="1477" y="1124"/>
                </a:lnTo>
                <a:lnTo>
                  <a:pt x="1479" y="1122"/>
                </a:lnTo>
                <a:lnTo>
                  <a:pt x="1479" y="1122"/>
                </a:lnTo>
                <a:lnTo>
                  <a:pt x="1479" y="1124"/>
                </a:lnTo>
                <a:lnTo>
                  <a:pt x="1479" y="1124"/>
                </a:lnTo>
                <a:lnTo>
                  <a:pt x="1479" y="1124"/>
                </a:lnTo>
                <a:lnTo>
                  <a:pt x="1479" y="1122"/>
                </a:lnTo>
                <a:lnTo>
                  <a:pt x="1481" y="1120"/>
                </a:lnTo>
                <a:lnTo>
                  <a:pt x="1481" y="1118"/>
                </a:lnTo>
                <a:lnTo>
                  <a:pt x="1483" y="1118"/>
                </a:lnTo>
                <a:lnTo>
                  <a:pt x="1486" y="1115"/>
                </a:lnTo>
                <a:lnTo>
                  <a:pt x="1488" y="1115"/>
                </a:lnTo>
                <a:lnTo>
                  <a:pt x="1486" y="1115"/>
                </a:lnTo>
                <a:lnTo>
                  <a:pt x="1486" y="1113"/>
                </a:lnTo>
                <a:lnTo>
                  <a:pt x="1486" y="1111"/>
                </a:lnTo>
                <a:lnTo>
                  <a:pt x="1486" y="1113"/>
                </a:lnTo>
                <a:lnTo>
                  <a:pt x="1488" y="1113"/>
                </a:lnTo>
                <a:lnTo>
                  <a:pt x="1488" y="1113"/>
                </a:lnTo>
                <a:lnTo>
                  <a:pt x="1488" y="1113"/>
                </a:lnTo>
                <a:lnTo>
                  <a:pt x="1490" y="1111"/>
                </a:lnTo>
                <a:lnTo>
                  <a:pt x="1492" y="1113"/>
                </a:lnTo>
                <a:lnTo>
                  <a:pt x="1494" y="1111"/>
                </a:lnTo>
                <a:lnTo>
                  <a:pt x="1496" y="1111"/>
                </a:lnTo>
                <a:lnTo>
                  <a:pt x="1496" y="1111"/>
                </a:lnTo>
                <a:lnTo>
                  <a:pt x="1496" y="1111"/>
                </a:lnTo>
                <a:lnTo>
                  <a:pt x="1498" y="1111"/>
                </a:lnTo>
                <a:lnTo>
                  <a:pt x="1498" y="1111"/>
                </a:lnTo>
                <a:lnTo>
                  <a:pt x="1500" y="1109"/>
                </a:lnTo>
                <a:lnTo>
                  <a:pt x="1502" y="1109"/>
                </a:lnTo>
                <a:lnTo>
                  <a:pt x="1500" y="1107"/>
                </a:lnTo>
                <a:lnTo>
                  <a:pt x="1496" y="1109"/>
                </a:lnTo>
                <a:lnTo>
                  <a:pt x="1494" y="1107"/>
                </a:lnTo>
                <a:lnTo>
                  <a:pt x="1492" y="1107"/>
                </a:lnTo>
                <a:lnTo>
                  <a:pt x="1492" y="1105"/>
                </a:lnTo>
                <a:lnTo>
                  <a:pt x="1494" y="1107"/>
                </a:lnTo>
                <a:lnTo>
                  <a:pt x="1496" y="1107"/>
                </a:lnTo>
                <a:lnTo>
                  <a:pt x="1498" y="1107"/>
                </a:lnTo>
                <a:lnTo>
                  <a:pt x="1498" y="1105"/>
                </a:lnTo>
                <a:lnTo>
                  <a:pt x="1498" y="1105"/>
                </a:lnTo>
                <a:lnTo>
                  <a:pt x="1498" y="1105"/>
                </a:lnTo>
                <a:lnTo>
                  <a:pt x="1500" y="1103"/>
                </a:lnTo>
                <a:lnTo>
                  <a:pt x="1498" y="1103"/>
                </a:lnTo>
                <a:lnTo>
                  <a:pt x="1498" y="1103"/>
                </a:lnTo>
                <a:lnTo>
                  <a:pt x="1492" y="1101"/>
                </a:lnTo>
                <a:lnTo>
                  <a:pt x="1492" y="1099"/>
                </a:lnTo>
                <a:lnTo>
                  <a:pt x="1494" y="1101"/>
                </a:lnTo>
                <a:lnTo>
                  <a:pt x="1496" y="1101"/>
                </a:lnTo>
                <a:lnTo>
                  <a:pt x="1498" y="1101"/>
                </a:lnTo>
                <a:lnTo>
                  <a:pt x="1498" y="1099"/>
                </a:lnTo>
                <a:lnTo>
                  <a:pt x="1498" y="1099"/>
                </a:lnTo>
                <a:lnTo>
                  <a:pt x="1498" y="1099"/>
                </a:lnTo>
                <a:lnTo>
                  <a:pt x="1500" y="1101"/>
                </a:lnTo>
                <a:lnTo>
                  <a:pt x="1500" y="1101"/>
                </a:lnTo>
                <a:lnTo>
                  <a:pt x="1500" y="1101"/>
                </a:lnTo>
                <a:lnTo>
                  <a:pt x="1500" y="1101"/>
                </a:lnTo>
                <a:lnTo>
                  <a:pt x="1502" y="1101"/>
                </a:lnTo>
                <a:lnTo>
                  <a:pt x="1504" y="1101"/>
                </a:lnTo>
                <a:lnTo>
                  <a:pt x="1504" y="1101"/>
                </a:lnTo>
                <a:lnTo>
                  <a:pt x="1507" y="1099"/>
                </a:lnTo>
                <a:lnTo>
                  <a:pt x="1511" y="1097"/>
                </a:lnTo>
                <a:lnTo>
                  <a:pt x="1511" y="1095"/>
                </a:lnTo>
                <a:lnTo>
                  <a:pt x="1511" y="1095"/>
                </a:lnTo>
                <a:lnTo>
                  <a:pt x="1511" y="1092"/>
                </a:lnTo>
                <a:lnTo>
                  <a:pt x="1509" y="1092"/>
                </a:lnTo>
                <a:lnTo>
                  <a:pt x="1509" y="1092"/>
                </a:lnTo>
                <a:lnTo>
                  <a:pt x="1507" y="1092"/>
                </a:lnTo>
                <a:lnTo>
                  <a:pt x="1507" y="1097"/>
                </a:lnTo>
                <a:lnTo>
                  <a:pt x="1507" y="1097"/>
                </a:lnTo>
                <a:lnTo>
                  <a:pt x="1504" y="1097"/>
                </a:lnTo>
                <a:lnTo>
                  <a:pt x="1507" y="1095"/>
                </a:lnTo>
                <a:lnTo>
                  <a:pt x="1507" y="1092"/>
                </a:lnTo>
                <a:lnTo>
                  <a:pt x="1507" y="1092"/>
                </a:lnTo>
                <a:lnTo>
                  <a:pt x="1504" y="1090"/>
                </a:lnTo>
                <a:lnTo>
                  <a:pt x="1502" y="1092"/>
                </a:lnTo>
                <a:lnTo>
                  <a:pt x="1502" y="1092"/>
                </a:lnTo>
                <a:lnTo>
                  <a:pt x="1500" y="1092"/>
                </a:lnTo>
                <a:lnTo>
                  <a:pt x="1498" y="1092"/>
                </a:lnTo>
                <a:lnTo>
                  <a:pt x="1496" y="1092"/>
                </a:lnTo>
                <a:lnTo>
                  <a:pt x="1496" y="1090"/>
                </a:lnTo>
                <a:lnTo>
                  <a:pt x="1496" y="1088"/>
                </a:lnTo>
                <a:lnTo>
                  <a:pt x="1496" y="1088"/>
                </a:lnTo>
                <a:lnTo>
                  <a:pt x="1496" y="1088"/>
                </a:lnTo>
                <a:lnTo>
                  <a:pt x="1496" y="1090"/>
                </a:lnTo>
                <a:lnTo>
                  <a:pt x="1498" y="1090"/>
                </a:lnTo>
                <a:lnTo>
                  <a:pt x="1500" y="1090"/>
                </a:lnTo>
                <a:lnTo>
                  <a:pt x="1500" y="1090"/>
                </a:lnTo>
                <a:lnTo>
                  <a:pt x="1500" y="1088"/>
                </a:lnTo>
                <a:lnTo>
                  <a:pt x="1502" y="1088"/>
                </a:lnTo>
                <a:lnTo>
                  <a:pt x="1502" y="1088"/>
                </a:lnTo>
                <a:lnTo>
                  <a:pt x="1502" y="1088"/>
                </a:lnTo>
                <a:lnTo>
                  <a:pt x="1504" y="1088"/>
                </a:lnTo>
                <a:lnTo>
                  <a:pt x="1504" y="1088"/>
                </a:lnTo>
                <a:lnTo>
                  <a:pt x="1504" y="1088"/>
                </a:lnTo>
                <a:lnTo>
                  <a:pt x="1504" y="1086"/>
                </a:lnTo>
                <a:lnTo>
                  <a:pt x="1507" y="1088"/>
                </a:lnTo>
                <a:lnTo>
                  <a:pt x="1507" y="1088"/>
                </a:lnTo>
                <a:lnTo>
                  <a:pt x="1509" y="1088"/>
                </a:lnTo>
                <a:lnTo>
                  <a:pt x="1509" y="1090"/>
                </a:lnTo>
                <a:lnTo>
                  <a:pt x="1509" y="1086"/>
                </a:lnTo>
                <a:lnTo>
                  <a:pt x="1509" y="1084"/>
                </a:lnTo>
                <a:lnTo>
                  <a:pt x="1507" y="1084"/>
                </a:lnTo>
                <a:lnTo>
                  <a:pt x="1507" y="1084"/>
                </a:lnTo>
                <a:lnTo>
                  <a:pt x="1507" y="1082"/>
                </a:lnTo>
                <a:lnTo>
                  <a:pt x="1507" y="1082"/>
                </a:lnTo>
                <a:lnTo>
                  <a:pt x="1507" y="1080"/>
                </a:lnTo>
                <a:lnTo>
                  <a:pt x="1507" y="1080"/>
                </a:lnTo>
                <a:lnTo>
                  <a:pt x="1509" y="1080"/>
                </a:lnTo>
                <a:lnTo>
                  <a:pt x="1509" y="1082"/>
                </a:lnTo>
                <a:lnTo>
                  <a:pt x="1509" y="1086"/>
                </a:lnTo>
                <a:lnTo>
                  <a:pt x="1511" y="1090"/>
                </a:lnTo>
                <a:lnTo>
                  <a:pt x="1513" y="1092"/>
                </a:lnTo>
                <a:lnTo>
                  <a:pt x="1513" y="1095"/>
                </a:lnTo>
                <a:lnTo>
                  <a:pt x="1513" y="1092"/>
                </a:lnTo>
                <a:lnTo>
                  <a:pt x="1511" y="1088"/>
                </a:lnTo>
                <a:lnTo>
                  <a:pt x="1509" y="1080"/>
                </a:lnTo>
                <a:lnTo>
                  <a:pt x="1507" y="1078"/>
                </a:lnTo>
                <a:lnTo>
                  <a:pt x="1507" y="1078"/>
                </a:lnTo>
                <a:lnTo>
                  <a:pt x="1507" y="1076"/>
                </a:lnTo>
                <a:lnTo>
                  <a:pt x="1504" y="1076"/>
                </a:lnTo>
                <a:lnTo>
                  <a:pt x="1502" y="1076"/>
                </a:lnTo>
                <a:lnTo>
                  <a:pt x="1500" y="1076"/>
                </a:lnTo>
                <a:lnTo>
                  <a:pt x="1500" y="1076"/>
                </a:lnTo>
                <a:lnTo>
                  <a:pt x="1500" y="1076"/>
                </a:lnTo>
                <a:lnTo>
                  <a:pt x="1498" y="1074"/>
                </a:lnTo>
                <a:lnTo>
                  <a:pt x="1496" y="1071"/>
                </a:lnTo>
                <a:lnTo>
                  <a:pt x="1496" y="1071"/>
                </a:lnTo>
                <a:lnTo>
                  <a:pt x="1494" y="1071"/>
                </a:lnTo>
                <a:lnTo>
                  <a:pt x="1492" y="1069"/>
                </a:lnTo>
                <a:lnTo>
                  <a:pt x="1490" y="1069"/>
                </a:lnTo>
                <a:lnTo>
                  <a:pt x="1490" y="1069"/>
                </a:lnTo>
                <a:lnTo>
                  <a:pt x="1488" y="1069"/>
                </a:lnTo>
                <a:lnTo>
                  <a:pt x="1492" y="1069"/>
                </a:lnTo>
                <a:lnTo>
                  <a:pt x="1496" y="1071"/>
                </a:lnTo>
                <a:lnTo>
                  <a:pt x="1498" y="1071"/>
                </a:lnTo>
                <a:lnTo>
                  <a:pt x="1498" y="1071"/>
                </a:lnTo>
                <a:lnTo>
                  <a:pt x="1500" y="1074"/>
                </a:lnTo>
                <a:lnTo>
                  <a:pt x="1500" y="1074"/>
                </a:lnTo>
                <a:lnTo>
                  <a:pt x="1500" y="1076"/>
                </a:lnTo>
                <a:lnTo>
                  <a:pt x="1502" y="1074"/>
                </a:lnTo>
                <a:lnTo>
                  <a:pt x="1502" y="1074"/>
                </a:lnTo>
                <a:lnTo>
                  <a:pt x="1502" y="1074"/>
                </a:lnTo>
                <a:lnTo>
                  <a:pt x="1502" y="1071"/>
                </a:lnTo>
                <a:lnTo>
                  <a:pt x="1500" y="1071"/>
                </a:lnTo>
                <a:lnTo>
                  <a:pt x="1500" y="1071"/>
                </a:lnTo>
                <a:lnTo>
                  <a:pt x="1498" y="1069"/>
                </a:lnTo>
                <a:lnTo>
                  <a:pt x="1496" y="1067"/>
                </a:lnTo>
                <a:lnTo>
                  <a:pt x="1496" y="1067"/>
                </a:lnTo>
                <a:lnTo>
                  <a:pt x="1496" y="1067"/>
                </a:lnTo>
                <a:lnTo>
                  <a:pt x="1498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0" y="1069"/>
                </a:lnTo>
                <a:lnTo>
                  <a:pt x="1502" y="1069"/>
                </a:lnTo>
                <a:lnTo>
                  <a:pt x="1502" y="1067"/>
                </a:lnTo>
                <a:lnTo>
                  <a:pt x="1502" y="1067"/>
                </a:lnTo>
                <a:lnTo>
                  <a:pt x="1502" y="1065"/>
                </a:lnTo>
                <a:lnTo>
                  <a:pt x="1502" y="1065"/>
                </a:lnTo>
                <a:lnTo>
                  <a:pt x="1500" y="1065"/>
                </a:lnTo>
                <a:lnTo>
                  <a:pt x="1498" y="1063"/>
                </a:lnTo>
                <a:lnTo>
                  <a:pt x="1498" y="1063"/>
                </a:lnTo>
                <a:lnTo>
                  <a:pt x="1496" y="1061"/>
                </a:lnTo>
                <a:lnTo>
                  <a:pt x="1494" y="1059"/>
                </a:lnTo>
                <a:lnTo>
                  <a:pt x="1494" y="1057"/>
                </a:lnTo>
                <a:lnTo>
                  <a:pt x="1490" y="1055"/>
                </a:lnTo>
                <a:lnTo>
                  <a:pt x="1492" y="1055"/>
                </a:lnTo>
                <a:lnTo>
                  <a:pt x="1494" y="1057"/>
                </a:lnTo>
                <a:lnTo>
                  <a:pt x="1494" y="1059"/>
                </a:lnTo>
                <a:lnTo>
                  <a:pt x="1496" y="1059"/>
                </a:lnTo>
                <a:lnTo>
                  <a:pt x="1500" y="1063"/>
                </a:lnTo>
                <a:lnTo>
                  <a:pt x="1500" y="1063"/>
                </a:lnTo>
                <a:lnTo>
                  <a:pt x="1502" y="1063"/>
                </a:lnTo>
                <a:lnTo>
                  <a:pt x="1502" y="1063"/>
                </a:lnTo>
                <a:lnTo>
                  <a:pt x="1502" y="1061"/>
                </a:lnTo>
                <a:lnTo>
                  <a:pt x="1502" y="1061"/>
                </a:lnTo>
                <a:lnTo>
                  <a:pt x="1502" y="1059"/>
                </a:lnTo>
                <a:lnTo>
                  <a:pt x="1502" y="1059"/>
                </a:lnTo>
                <a:lnTo>
                  <a:pt x="1500" y="1059"/>
                </a:lnTo>
                <a:lnTo>
                  <a:pt x="1498" y="1057"/>
                </a:lnTo>
                <a:lnTo>
                  <a:pt x="1498" y="1057"/>
                </a:lnTo>
                <a:lnTo>
                  <a:pt x="1494" y="1055"/>
                </a:lnTo>
                <a:lnTo>
                  <a:pt x="1492" y="1053"/>
                </a:lnTo>
                <a:lnTo>
                  <a:pt x="1490" y="1053"/>
                </a:lnTo>
                <a:lnTo>
                  <a:pt x="1490" y="1053"/>
                </a:lnTo>
                <a:lnTo>
                  <a:pt x="1488" y="1053"/>
                </a:lnTo>
                <a:lnTo>
                  <a:pt x="1488" y="1050"/>
                </a:lnTo>
                <a:lnTo>
                  <a:pt x="1488" y="1048"/>
                </a:lnTo>
                <a:lnTo>
                  <a:pt x="1488" y="1048"/>
                </a:lnTo>
                <a:lnTo>
                  <a:pt x="1490" y="1046"/>
                </a:lnTo>
                <a:lnTo>
                  <a:pt x="1492" y="1046"/>
                </a:lnTo>
                <a:lnTo>
                  <a:pt x="1492" y="1044"/>
                </a:lnTo>
                <a:lnTo>
                  <a:pt x="1492" y="1044"/>
                </a:lnTo>
                <a:lnTo>
                  <a:pt x="1492" y="1044"/>
                </a:lnTo>
                <a:lnTo>
                  <a:pt x="1492" y="1046"/>
                </a:lnTo>
                <a:lnTo>
                  <a:pt x="1490" y="1046"/>
                </a:lnTo>
                <a:lnTo>
                  <a:pt x="1490" y="1048"/>
                </a:lnTo>
                <a:lnTo>
                  <a:pt x="1488" y="1050"/>
                </a:lnTo>
                <a:lnTo>
                  <a:pt x="1490" y="1050"/>
                </a:lnTo>
                <a:lnTo>
                  <a:pt x="1490" y="1050"/>
                </a:lnTo>
                <a:lnTo>
                  <a:pt x="1492" y="1050"/>
                </a:lnTo>
                <a:lnTo>
                  <a:pt x="1492" y="1050"/>
                </a:lnTo>
                <a:lnTo>
                  <a:pt x="1492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4" y="1053"/>
                </a:lnTo>
                <a:lnTo>
                  <a:pt x="1496" y="1055"/>
                </a:lnTo>
                <a:lnTo>
                  <a:pt x="1498" y="1055"/>
                </a:lnTo>
                <a:lnTo>
                  <a:pt x="1500" y="1055"/>
                </a:lnTo>
                <a:lnTo>
                  <a:pt x="1500" y="1057"/>
                </a:lnTo>
                <a:lnTo>
                  <a:pt x="1502" y="1057"/>
                </a:lnTo>
                <a:lnTo>
                  <a:pt x="1502" y="1057"/>
                </a:lnTo>
                <a:lnTo>
                  <a:pt x="1502" y="1055"/>
                </a:lnTo>
                <a:lnTo>
                  <a:pt x="1500" y="1055"/>
                </a:lnTo>
                <a:lnTo>
                  <a:pt x="1498" y="1050"/>
                </a:lnTo>
                <a:lnTo>
                  <a:pt x="1496" y="1048"/>
                </a:lnTo>
                <a:lnTo>
                  <a:pt x="1496" y="1048"/>
                </a:lnTo>
                <a:lnTo>
                  <a:pt x="1498" y="1048"/>
                </a:lnTo>
                <a:lnTo>
                  <a:pt x="1498" y="1048"/>
                </a:lnTo>
                <a:lnTo>
                  <a:pt x="1498" y="1050"/>
                </a:lnTo>
                <a:lnTo>
                  <a:pt x="1500" y="1050"/>
                </a:lnTo>
                <a:lnTo>
                  <a:pt x="1500" y="1053"/>
                </a:lnTo>
                <a:lnTo>
                  <a:pt x="1500" y="1053"/>
                </a:lnTo>
                <a:lnTo>
                  <a:pt x="1500" y="1050"/>
                </a:lnTo>
                <a:lnTo>
                  <a:pt x="1500" y="1050"/>
                </a:lnTo>
                <a:lnTo>
                  <a:pt x="1500" y="1048"/>
                </a:lnTo>
                <a:lnTo>
                  <a:pt x="1498" y="1046"/>
                </a:lnTo>
                <a:lnTo>
                  <a:pt x="1498" y="1044"/>
                </a:lnTo>
                <a:lnTo>
                  <a:pt x="1500" y="1044"/>
                </a:lnTo>
                <a:lnTo>
                  <a:pt x="1498" y="1042"/>
                </a:lnTo>
                <a:lnTo>
                  <a:pt x="1500" y="1042"/>
                </a:lnTo>
                <a:lnTo>
                  <a:pt x="1498" y="1042"/>
                </a:lnTo>
                <a:lnTo>
                  <a:pt x="1498" y="1040"/>
                </a:lnTo>
                <a:lnTo>
                  <a:pt x="1498" y="1040"/>
                </a:lnTo>
                <a:lnTo>
                  <a:pt x="1500" y="1040"/>
                </a:lnTo>
                <a:lnTo>
                  <a:pt x="1500" y="1040"/>
                </a:lnTo>
                <a:lnTo>
                  <a:pt x="1500" y="1040"/>
                </a:lnTo>
                <a:lnTo>
                  <a:pt x="1500" y="1038"/>
                </a:lnTo>
                <a:lnTo>
                  <a:pt x="1498" y="1038"/>
                </a:lnTo>
                <a:lnTo>
                  <a:pt x="1498" y="1038"/>
                </a:lnTo>
                <a:lnTo>
                  <a:pt x="1500" y="1038"/>
                </a:lnTo>
                <a:lnTo>
                  <a:pt x="1500" y="1038"/>
                </a:lnTo>
                <a:lnTo>
                  <a:pt x="1500" y="1036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4"/>
                </a:lnTo>
                <a:lnTo>
                  <a:pt x="1502" y="1036"/>
                </a:lnTo>
                <a:lnTo>
                  <a:pt x="1502" y="1036"/>
                </a:lnTo>
                <a:lnTo>
                  <a:pt x="1502" y="1034"/>
                </a:lnTo>
                <a:lnTo>
                  <a:pt x="1504" y="1034"/>
                </a:lnTo>
                <a:lnTo>
                  <a:pt x="1504" y="1036"/>
                </a:lnTo>
                <a:lnTo>
                  <a:pt x="1504" y="1034"/>
                </a:lnTo>
                <a:lnTo>
                  <a:pt x="1504" y="1034"/>
                </a:lnTo>
                <a:lnTo>
                  <a:pt x="1507" y="1034"/>
                </a:lnTo>
                <a:lnTo>
                  <a:pt x="1504" y="1032"/>
                </a:lnTo>
                <a:lnTo>
                  <a:pt x="1507" y="1032"/>
                </a:lnTo>
                <a:lnTo>
                  <a:pt x="1507" y="1032"/>
                </a:lnTo>
                <a:lnTo>
                  <a:pt x="1507" y="1032"/>
                </a:lnTo>
                <a:lnTo>
                  <a:pt x="1507" y="1034"/>
                </a:lnTo>
                <a:lnTo>
                  <a:pt x="1509" y="1034"/>
                </a:lnTo>
                <a:lnTo>
                  <a:pt x="1509" y="1034"/>
                </a:lnTo>
                <a:lnTo>
                  <a:pt x="1507" y="1034"/>
                </a:lnTo>
                <a:lnTo>
                  <a:pt x="1507" y="1034"/>
                </a:lnTo>
                <a:lnTo>
                  <a:pt x="1507" y="1034"/>
                </a:lnTo>
                <a:lnTo>
                  <a:pt x="1509" y="1036"/>
                </a:lnTo>
                <a:lnTo>
                  <a:pt x="1507" y="1036"/>
                </a:lnTo>
                <a:lnTo>
                  <a:pt x="1507" y="1036"/>
                </a:lnTo>
                <a:lnTo>
                  <a:pt x="1504" y="1036"/>
                </a:lnTo>
                <a:lnTo>
                  <a:pt x="1502" y="1038"/>
                </a:lnTo>
                <a:lnTo>
                  <a:pt x="1504" y="1040"/>
                </a:lnTo>
                <a:lnTo>
                  <a:pt x="1504" y="1040"/>
                </a:lnTo>
                <a:lnTo>
                  <a:pt x="1504" y="1040"/>
                </a:lnTo>
                <a:lnTo>
                  <a:pt x="1504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2" y="1042"/>
                </a:lnTo>
                <a:lnTo>
                  <a:pt x="1504" y="1042"/>
                </a:lnTo>
                <a:lnTo>
                  <a:pt x="1504" y="1044"/>
                </a:lnTo>
                <a:lnTo>
                  <a:pt x="1502" y="1044"/>
                </a:lnTo>
                <a:lnTo>
                  <a:pt x="1502" y="1044"/>
                </a:lnTo>
                <a:lnTo>
                  <a:pt x="1502" y="1046"/>
                </a:lnTo>
                <a:lnTo>
                  <a:pt x="1502" y="1046"/>
                </a:lnTo>
                <a:lnTo>
                  <a:pt x="1502" y="1044"/>
                </a:lnTo>
                <a:lnTo>
                  <a:pt x="1504" y="1046"/>
                </a:lnTo>
                <a:lnTo>
                  <a:pt x="1504" y="1046"/>
                </a:lnTo>
                <a:lnTo>
                  <a:pt x="1507" y="1048"/>
                </a:lnTo>
                <a:lnTo>
                  <a:pt x="1507" y="1048"/>
                </a:lnTo>
                <a:lnTo>
                  <a:pt x="1507" y="1048"/>
                </a:lnTo>
                <a:lnTo>
                  <a:pt x="1504" y="1048"/>
                </a:lnTo>
                <a:lnTo>
                  <a:pt x="1504" y="1048"/>
                </a:lnTo>
                <a:lnTo>
                  <a:pt x="1502" y="1048"/>
                </a:lnTo>
                <a:lnTo>
                  <a:pt x="1502" y="1050"/>
                </a:lnTo>
                <a:lnTo>
                  <a:pt x="1502" y="1050"/>
                </a:lnTo>
                <a:lnTo>
                  <a:pt x="1504" y="1053"/>
                </a:lnTo>
                <a:lnTo>
                  <a:pt x="1504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7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3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5"/>
                </a:lnTo>
                <a:lnTo>
                  <a:pt x="1509" y="1057"/>
                </a:lnTo>
                <a:lnTo>
                  <a:pt x="1509" y="1057"/>
                </a:lnTo>
                <a:lnTo>
                  <a:pt x="1509" y="1057"/>
                </a:lnTo>
                <a:lnTo>
                  <a:pt x="1509" y="1059"/>
                </a:lnTo>
                <a:lnTo>
                  <a:pt x="1511" y="1059"/>
                </a:lnTo>
                <a:lnTo>
                  <a:pt x="1511" y="1059"/>
                </a:lnTo>
                <a:lnTo>
                  <a:pt x="1511" y="1061"/>
                </a:lnTo>
                <a:lnTo>
                  <a:pt x="1511" y="1063"/>
                </a:lnTo>
                <a:lnTo>
                  <a:pt x="1509" y="1065"/>
                </a:lnTo>
                <a:lnTo>
                  <a:pt x="1507" y="1067"/>
                </a:lnTo>
                <a:lnTo>
                  <a:pt x="1507" y="1069"/>
                </a:lnTo>
                <a:lnTo>
                  <a:pt x="1507" y="1071"/>
                </a:lnTo>
                <a:lnTo>
                  <a:pt x="1509" y="1071"/>
                </a:lnTo>
                <a:lnTo>
                  <a:pt x="1509" y="1069"/>
                </a:lnTo>
                <a:lnTo>
                  <a:pt x="1509" y="1067"/>
                </a:lnTo>
                <a:lnTo>
                  <a:pt x="1511" y="1067"/>
                </a:lnTo>
                <a:lnTo>
                  <a:pt x="1511" y="1065"/>
                </a:lnTo>
                <a:lnTo>
                  <a:pt x="1513" y="1065"/>
                </a:lnTo>
                <a:lnTo>
                  <a:pt x="1513" y="1065"/>
                </a:lnTo>
                <a:lnTo>
                  <a:pt x="1513" y="1065"/>
                </a:lnTo>
                <a:lnTo>
                  <a:pt x="1517" y="1057"/>
                </a:lnTo>
                <a:lnTo>
                  <a:pt x="1517" y="1057"/>
                </a:lnTo>
                <a:lnTo>
                  <a:pt x="1517" y="1055"/>
                </a:lnTo>
                <a:lnTo>
                  <a:pt x="1519" y="1055"/>
                </a:lnTo>
                <a:lnTo>
                  <a:pt x="1519" y="1053"/>
                </a:lnTo>
                <a:lnTo>
                  <a:pt x="1519" y="1053"/>
                </a:lnTo>
                <a:lnTo>
                  <a:pt x="1519" y="1050"/>
                </a:lnTo>
                <a:lnTo>
                  <a:pt x="1519" y="1050"/>
                </a:lnTo>
                <a:lnTo>
                  <a:pt x="1519" y="1050"/>
                </a:lnTo>
                <a:lnTo>
                  <a:pt x="1519" y="1053"/>
                </a:lnTo>
                <a:lnTo>
                  <a:pt x="1521" y="1053"/>
                </a:lnTo>
                <a:lnTo>
                  <a:pt x="1521" y="1050"/>
                </a:lnTo>
                <a:lnTo>
                  <a:pt x="1521" y="1050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8"/>
                </a:lnTo>
                <a:lnTo>
                  <a:pt x="1519" y="1046"/>
                </a:lnTo>
                <a:lnTo>
                  <a:pt x="1519" y="1044"/>
                </a:lnTo>
                <a:lnTo>
                  <a:pt x="1519" y="1044"/>
                </a:lnTo>
                <a:lnTo>
                  <a:pt x="1517" y="1042"/>
                </a:lnTo>
                <a:lnTo>
                  <a:pt x="1515" y="1040"/>
                </a:lnTo>
                <a:lnTo>
                  <a:pt x="1515" y="1036"/>
                </a:lnTo>
                <a:lnTo>
                  <a:pt x="1513" y="1034"/>
                </a:lnTo>
                <a:lnTo>
                  <a:pt x="1513" y="1034"/>
                </a:lnTo>
                <a:lnTo>
                  <a:pt x="1513" y="1032"/>
                </a:lnTo>
                <a:lnTo>
                  <a:pt x="1513" y="1032"/>
                </a:lnTo>
                <a:lnTo>
                  <a:pt x="1513" y="1032"/>
                </a:lnTo>
                <a:lnTo>
                  <a:pt x="1515" y="1030"/>
                </a:lnTo>
                <a:lnTo>
                  <a:pt x="1515" y="1027"/>
                </a:lnTo>
                <a:lnTo>
                  <a:pt x="1515" y="1027"/>
                </a:lnTo>
                <a:lnTo>
                  <a:pt x="1517" y="1027"/>
                </a:lnTo>
                <a:lnTo>
                  <a:pt x="1519" y="1025"/>
                </a:lnTo>
                <a:lnTo>
                  <a:pt x="1519" y="1025"/>
                </a:lnTo>
                <a:lnTo>
                  <a:pt x="1519" y="1025"/>
                </a:lnTo>
                <a:lnTo>
                  <a:pt x="1519" y="1027"/>
                </a:lnTo>
                <a:lnTo>
                  <a:pt x="1517" y="1027"/>
                </a:lnTo>
                <a:lnTo>
                  <a:pt x="1515" y="1027"/>
                </a:lnTo>
                <a:lnTo>
                  <a:pt x="1515" y="1030"/>
                </a:lnTo>
                <a:lnTo>
                  <a:pt x="1513" y="1032"/>
                </a:lnTo>
                <a:lnTo>
                  <a:pt x="1513" y="1032"/>
                </a:lnTo>
                <a:lnTo>
                  <a:pt x="1513" y="1034"/>
                </a:lnTo>
                <a:lnTo>
                  <a:pt x="1517" y="1036"/>
                </a:lnTo>
                <a:lnTo>
                  <a:pt x="1517" y="1036"/>
                </a:lnTo>
                <a:lnTo>
                  <a:pt x="1519" y="1038"/>
                </a:lnTo>
                <a:lnTo>
                  <a:pt x="1521" y="1038"/>
                </a:lnTo>
                <a:lnTo>
                  <a:pt x="1521" y="1038"/>
                </a:lnTo>
                <a:lnTo>
                  <a:pt x="1523" y="1040"/>
                </a:lnTo>
                <a:lnTo>
                  <a:pt x="1523" y="1040"/>
                </a:lnTo>
                <a:lnTo>
                  <a:pt x="1521" y="1042"/>
                </a:lnTo>
                <a:lnTo>
                  <a:pt x="1523" y="1042"/>
                </a:lnTo>
                <a:lnTo>
                  <a:pt x="1523" y="1042"/>
                </a:lnTo>
                <a:lnTo>
                  <a:pt x="1525" y="1038"/>
                </a:lnTo>
                <a:lnTo>
                  <a:pt x="1527" y="1038"/>
                </a:lnTo>
                <a:lnTo>
                  <a:pt x="1527" y="1036"/>
                </a:lnTo>
                <a:lnTo>
                  <a:pt x="1527" y="1036"/>
                </a:lnTo>
                <a:lnTo>
                  <a:pt x="1527" y="1036"/>
                </a:lnTo>
                <a:lnTo>
                  <a:pt x="1530" y="1036"/>
                </a:lnTo>
                <a:lnTo>
                  <a:pt x="1530" y="1036"/>
                </a:lnTo>
                <a:lnTo>
                  <a:pt x="1530" y="1034"/>
                </a:lnTo>
                <a:lnTo>
                  <a:pt x="1530" y="1034"/>
                </a:lnTo>
                <a:lnTo>
                  <a:pt x="1530" y="1032"/>
                </a:lnTo>
                <a:lnTo>
                  <a:pt x="1532" y="1032"/>
                </a:lnTo>
                <a:lnTo>
                  <a:pt x="1532" y="1032"/>
                </a:lnTo>
                <a:lnTo>
                  <a:pt x="1534" y="1030"/>
                </a:lnTo>
                <a:lnTo>
                  <a:pt x="1534" y="1025"/>
                </a:lnTo>
                <a:lnTo>
                  <a:pt x="1534" y="1025"/>
                </a:lnTo>
                <a:lnTo>
                  <a:pt x="1534" y="1025"/>
                </a:lnTo>
                <a:lnTo>
                  <a:pt x="1534" y="1027"/>
                </a:lnTo>
                <a:lnTo>
                  <a:pt x="1534" y="1027"/>
                </a:lnTo>
                <a:lnTo>
                  <a:pt x="1536" y="1025"/>
                </a:lnTo>
                <a:lnTo>
                  <a:pt x="1536" y="1023"/>
                </a:lnTo>
                <a:lnTo>
                  <a:pt x="1536" y="1021"/>
                </a:lnTo>
                <a:lnTo>
                  <a:pt x="1536" y="1021"/>
                </a:lnTo>
                <a:lnTo>
                  <a:pt x="1536" y="1019"/>
                </a:lnTo>
                <a:lnTo>
                  <a:pt x="1536" y="1017"/>
                </a:lnTo>
                <a:lnTo>
                  <a:pt x="1536" y="1017"/>
                </a:lnTo>
                <a:lnTo>
                  <a:pt x="1536" y="1017"/>
                </a:lnTo>
                <a:lnTo>
                  <a:pt x="1532" y="1017"/>
                </a:lnTo>
                <a:lnTo>
                  <a:pt x="1532" y="1015"/>
                </a:lnTo>
                <a:lnTo>
                  <a:pt x="1532" y="1015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3"/>
                </a:lnTo>
                <a:lnTo>
                  <a:pt x="1536" y="1013"/>
                </a:lnTo>
                <a:lnTo>
                  <a:pt x="1536" y="1009"/>
                </a:lnTo>
                <a:lnTo>
                  <a:pt x="1538" y="1009"/>
                </a:lnTo>
                <a:lnTo>
                  <a:pt x="1536" y="1004"/>
                </a:lnTo>
                <a:lnTo>
                  <a:pt x="1536" y="1002"/>
                </a:lnTo>
                <a:lnTo>
                  <a:pt x="1536" y="1004"/>
                </a:lnTo>
                <a:lnTo>
                  <a:pt x="1538" y="1004"/>
                </a:lnTo>
                <a:lnTo>
                  <a:pt x="1538" y="1006"/>
                </a:lnTo>
                <a:lnTo>
                  <a:pt x="1538" y="1009"/>
                </a:lnTo>
                <a:lnTo>
                  <a:pt x="1536" y="1011"/>
                </a:lnTo>
                <a:lnTo>
                  <a:pt x="1536" y="1013"/>
                </a:lnTo>
                <a:lnTo>
                  <a:pt x="1536" y="1011"/>
                </a:lnTo>
                <a:lnTo>
                  <a:pt x="1538" y="1011"/>
                </a:lnTo>
                <a:lnTo>
                  <a:pt x="1538" y="1011"/>
                </a:lnTo>
                <a:lnTo>
                  <a:pt x="1538" y="1011"/>
                </a:lnTo>
                <a:lnTo>
                  <a:pt x="1540" y="1009"/>
                </a:lnTo>
                <a:lnTo>
                  <a:pt x="1542" y="1006"/>
                </a:lnTo>
                <a:lnTo>
                  <a:pt x="1548" y="1004"/>
                </a:lnTo>
                <a:lnTo>
                  <a:pt x="1551" y="1004"/>
                </a:lnTo>
                <a:lnTo>
                  <a:pt x="1551" y="1002"/>
                </a:lnTo>
                <a:lnTo>
                  <a:pt x="1553" y="1002"/>
                </a:lnTo>
                <a:lnTo>
                  <a:pt x="1557" y="1002"/>
                </a:lnTo>
                <a:lnTo>
                  <a:pt x="1559" y="1002"/>
                </a:lnTo>
                <a:lnTo>
                  <a:pt x="1561" y="1002"/>
                </a:lnTo>
                <a:lnTo>
                  <a:pt x="1563" y="1002"/>
                </a:lnTo>
                <a:lnTo>
                  <a:pt x="1565" y="1002"/>
                </a:lnTo>
                <a:lnTo>
                  <a:pt x="1567" y="1002"/>
                </a:lnTo>
                <a:lnTo>
                  <a:pt x="1571" y="1000"/>
                </a:lnTo>
                <a:lnTo>
                  <a:pt x="1574" y="1000"/>
                </a:lnTo>
                <a:lnTo>
                  <a:pt x="1574" y="996"/>
                </a:lnTo>
                <a:lnTo>
                  <a:pt x="1574" y="996"/>
                </a:lnTo>
                <a:lnTo>
                  <a:pt x="1574" y="994"/>
                </a:lnTo>
                <a:lnTo>
                  <a:pt x="1574" y="994"/>
                </a:lnTo>
                <a:lnTo>
                  <a:pt x="1574" y="994"/>
                </a:lnTo>
                <a:lnTo>
                  <a:pt x="1574" y="996"/>
                </a:lnTo>
                <a:lnTo>
                  <a:pt x="1576" y="996"/>
                </a:lnTo>
                <a:lnTo>
                  <a:pt x="1576" y="994"/>
                </a:lnTo>
                <a:lnTo>
                  <a:pt x="1578" y="994"/>
                </a:lnTo>
                <a:lnTo>
                  <a:pt x="1576" y="996"/>
                </a:lnTo>
                <a:lnTo>
                  <a:pt x="1576" y="998"/>
                </a:lnTo>
                <a:lnTo>
                  <a:pt x="1576" y="1000"/>
                </a:lnTo>
                <a:lnTo>
                  <a:pt x="1578" y="998"/>
                </a:lnTo>
                <a:lnTo>
                  <a:pt x="1580" y="998"/>
                </a:lnTo>
                <a:lnTo>
                  <a:pt x="1584" y="996"/>
                </a:lnTo>
                <a:lnTo>
                  <a:pt x="1584" y="996"/>
                </a:lnTo>
                <a:lnTo>
                  <a:pt x="1584" y="998"/>
                </a:lnTo>
                <a:lnTo>
                  <a:pt x="1584" y="998"/>
                </a:lnTo>
                <a:lnTo>
                  <a:pt x="1584" y="998"/>
                </a:lnTo>
                <a:lnTo>
                  <a:pt x="1586" y="998"/>
                </a:lnTo>
                <a:lnTo>
                  <a:pt x="1588" y="996"/>
                </a:lnTo>
                <a:lnTo>
                  <a:pt x="1592" y="996"/>
                </a:lnTo>
                <a:lnTo>
                  <a:pt x="1595" y="996"/>
                </a:lnTo>
                <a:lnTo>
                  <a:pt x="1595" y="996"/>
                </a:lnTo>
                <a:lnTo>
                  <a:pt x="1595" y="996"/>
                </a:lnTo>
                <a:lnTo>
                  <a:pt x="1595" y="994"/>
                </a:lnTo>
                <a:lnTo>
                  <a:pt x="1595" y="992"/>
                </a:lnTo>
                <a:lnTo>
                  <a:pt x="1592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0" y="990"/>
                </a:lnTo>
                <a:lnTo>
                  <a:pt x="1592" y="990"/>
                </a:lnTo>
                <a:lnTo>
                  <a:pt x="1592" y="992"/>
                </a:lnTo>
                <a:lnTo>
                  <a:pt x="1595" y="992"/>
                </a:lnTo>
                <a:lnTo>
                  <a:pt x="1595" y="994"/>
                </a:lnTo>
                <a:lnTo>
                  <a:pt x="1592" y="994"/>
                </a:lnTo>
                <a:lnTo>
                  <a:pt x="1590" y="996"/>
                </a:lnTo>
                <a:lnTo>
                  <a:pt x="1588" y="994"/>
                </a:lnTo>
                <a:lnTo>
                  <a:pt x="1586" y="994"/>
                </a:lnTo>
                <a:lnTo>
                  <a:pt x="1586" y="992"/>
                </a:lnTo>
                <a:lnTo>
                  <a:pt x="1584" y="990"/>
                </a:lnTo>
                <a:lnTo>
                  <a:pt x="1584" y="990"/>
                </a:lnTo>
                <a:lnTo>
                  <a:pt x="1584" y="990"/>
                </a:lnTo>
                <a:lnTo>
                  <a:pt x="1582" y="986"/>
                </a:lnTo>
                <a:lnTo>
                  <a:pt x="1582" y="986"/>
                </a:lnTo>
                <a:lnTo>
                  <a:pt x="1580" y="986"/>
                </a:lnTo>
                <a:lnTo>
                  <a:pt x="1578" y="986"/>
                </a:lnTo>
                <a:lnTo>
                  <a:pt x="1580" y="983"/>
                </a:lnTo>
                <a:lnTo>
                  <a:pt x="1582" y="981"/>
                </a:lnTo>
                <a:lnTo>
                  <a:pt x="1582" y="981"/>
                </a:lnTo>
                <a:lnTo>
                  <a:pt x="1582" y="981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4" y="979"/>
                </a:lnTo>
                <a:lnTo>
                  <a:pt x="1582" y="979"/>
                </a:lnTo>
                <a:lnTo>
                  <a:pt x="1582" y="977"/>
                </a:lnTo>
                <a:lnTo>
                  <a:pt x="1582" y="977"/>
                </a:lnTo>
                <a:lnTo>
                  <a:pt x="1582" y="977"/>
                </a:lnTo>
                <a:lnTo>
                  <a:pt x="1582" y="975"/>
                </a:lnTo>
                <a:lnTo>
                  <a:pt x="1582" y="971"/>
                </a:lnTo>
                <a:lnTo>
                  <a:pt x="1584" y="971"/>
                </a:lnTo>
                <a:lnTo>
                  <a:pt x="1584" y="971"/>
                </a:lnTo>
                <a:lnTo>
                  <a:pt x="1586" y="967"/>
                </a:lnTo>
                <a:lnTo>
                  <a:pt x="1588" y="965"/>
                </a:lnTo>
                <a:lnTo>
                  <a:pt x="1590" y="962"/>
                </a:lnTo>
                <a:lnTo>
                  <a:pt x="1590" y="962"/>
                </a:lnTo>
                <a:lnTo>
                  <a:pt x="1590" y="960"/>
                </a:lnTo>
                <a:lnTo>
                  <a:pt x="1590" y="960"/>
                </a:lnTo>
                <a:lnTo>
                  <a:pt x="1592" y="958"/>
                </a:lnTo>
                <a:lnTo>
                  <a:pt x="1595" y="958"/>
                </a:lnTo>
                <a:lnTo>
                  <a:pt x="1595" y="958"/>
                </a:lnTo>
                <a:lnTo>
                  <a:pt x="1595" y="960"/>
                </a:lnTo>
                <a:lnTo>
                  <a:pt x="1595" y="958"/>
                </a:lnTo>
                <a:lnTo>
                  <a:pt x="1595" y="958"/>
                </a:lnTo>
                <a:lnTo>
                  <a:pt x="1597" y="960"/>
                </a:lnTo>
                <a:lnTo>
                  <a:pt x="1597" y="960"/>
                </a:lnTo>
                <a:lnTo>
                  <a:pt x="1597" y="958"/>
                </a:lnTo>
                <a:lnTo>
                  <a:pt x="1597" y="958"/>
                </a:lnTo>
                <a:lnTo>
                  <a:pt x="1597" y="956"/>
                </a:lnTo>
                <a:lnTo>
                  <a:pt x="1597" y="958"/>
                </a:lnTo>
                <a:lnTo>
                  <a:pt x="1597" y="958"/>
                </a:lnTo>
                <a:lnTo>
                  <a:pt x="1597" y="958"/>
                </a:lnTo>
                <a:lnTo>
                  <a:pt x="1599" y="956"/>
                </a:lnTo>
                <a:lnTo>
                  <a:pt x="1599" y="956"/>
                </a:lnTo>
                <a:lnTo>
                  <a:pt x="1599" y="956"/>
                </a:lnTo>
                <a:lnTo>
                  <a:pt x="1599" y="958"/>
                </a:lnTo>
                <a:lnTo>
                  <a:pt x="1599" y="958"/>
                </a:lnTo>
                <a:lnTo>
                  <a:pt x="1601" y="956"/>
                </a:lnTo>
                <a:lnTo>
                  <a:pt x="1601" y="956"/>
                </a:lnTo>
                <a:lnTo>
                  <a:pt x="1601" y="958"/>
                </a:lnTo>
                <a:lnTo>
                  <a:pt x="1601" y="958"/>
                </a:lnTo>
                <a:lnTo>
                  <a:pt x="1601" y="956"/>
                </a:lnTo>
                <a:lnTo>
                  <a:pt x="1603" y="956"/>
                </a:lnTo>
                <a:lnTo>
                  <a:pt x="1605" y="956"/>
                </a:lnTo>
                <a:lnTo>
                  <a:pt x="1607" y="954"/>
                </a:lnTo>
                <a:lnTo>
                  <a:pt x="1607" y="954"/>
                </a:lnTo>
                <a:lnTo>
                  <a:pt x="1607" y="952"/>
                </a:lnTo>
                <a:lnTo>
                  <a:pt x="1609" y="950"/>
                </a:lnTo>
                <a:lnTo>
                  <a:pt x="1609" y="948"/>
                </a:lnTo>
                <a:lnTo>
                  <a:pt x="1611" y="948"/>
                </a:lnTo>
                <a:lnTo>
                  <a:pt x="1611" y="946"/>
                </a:lnTo>
                <a:lnTo>
                  <a:pt x="1611" y="946"/>
                </a:lnTo>
                <a:lnTo>
                  <a:pt x="1611" y="946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48"/>
                </a:lnTo>
                <a:lnTo>
                  <a:pt x="1611" y="950"/>
                </a:lnTo>
                <a:lnTo>
                  <a:pt x="1611" y="950"/>
                </a:lnTo>
                <a:lnTo>
                  <a:pt x="1611" y="950"/>
                </a:lnTo>
                <a:lnTo>
                  <a:pt x="1613" y="950"/>
                </a:lnTo>
                <a:lnTo>
                  <a:pt x="1613" y="950"/>
                </a:lnTo>
                <a:lnTo>
                  <a:pt x="1615" y="952"/>
                </a:lnTo>
                <a:lnTo>
                  <a:pt x="1615" y="950"/>
                </a:lnTo>
                <a:lnTo>
                  <a:pt x="1615" y="950"/>
                </a:lnTo>
                <a:lnTo>
                  <a:pt x="1615" y="948"/>
                </a:lnTo>
                <a:lnTo>
                  <a:pt x="1615" y="946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46"/>
                </a:lnTo>
                <a:lnTo>
                  <a:pt x="1620" y="946"/>
                </a:lnTo>
                <a:lnTo>
                  <a:pt x="1620" y="946"/>
                </a:lnTo>
                <a:lnTo>
                  <a:pt x="1620" y="948"/>
                </a:lnTo>
                <a:lnTo>
                  <a:pt x="1622" y="948"/>
                </a:lnTo>
                <a:lnTo>
                  <a:pt x="1622" y="948"/>
                </a:lnTo>
                <a:lnTo>
                  <a:pt x="1622" y="950"/>
                </a:lnTo>
                <a:lnTo>
                  <a:pt x="1622" y="948"/>
                </a:lnTo>
                <a:lnTo>
                  <a:pt x="1622" y="948"/>
                </a:lnTo>
                <a:lnTo>
                  <a:pt x="1624" y="948"/>
                </a:lnTo>
                <a:lnTo>
                  <a:pt x="1624" y="948"/>
                </a:lnTo>
                <a:lnTo>
                  <a:pt x="1624" y="946"/>
                </a:lnTo>
                <a:lnTo>
                  <a:pt x="1626" y="946"/>
                </a:lnTo>
                <a:lnTo>
                  <a:pt x="1626" y="946"/>
                </a:lnTo>
                <a:lnTo>
                  <a:pt x="1628" y="946"/>
                </a:lnTo>
                <a:lnTo>
                  <a:pt x="1628" y="946"/>
                </a:lnTo>
                <a:lnTo>
                  <a:pt x="1628" y="944"/>
                </a:lnTo>
                <a:lnTo>
                  <a:pt x="1630" y="944"/>
                </a:lnTo>
                <a:lnTo>
                  <a:pt x="1632" y="944"/>
                </a:lnTo>
                <a:lnTo>
                  <a:pt x="1634" y="944"/>
                </a:lnTo>
                <a:lnTo>
                  <a:pt x="1636" y="941"/>
                </a:lnTo>
                <a:lnTo>
                  <a:pt x="1636" y="941"/>
                </a:lnTo>
                <a:lnTo>
                  <a:pt x="1636" y="939"/>
                </a:lnTo>
                <a:lnTo>
                  <a:pt x="1636" y="939"/>
                </a:lnTo>
                <a:lnTo>
                  <a:pt x="1636" y="939"/>
                </a:lnTo>
                <a:lnTo>
                  <a:pt x="1636" y="937"/>
                </a:lnTo>
                <a:lnTo>
                  <a:pt x="1636" y="937"/>
                </a:lnTo>
                <a:lnTo>
                  <a:pt x="1634" y="935"/>
                </a:lnTo>
                <a:lnTo>
                  <a:pt x="1634" y="935"/>
                </a:lnTo>
                <a:lnTo>
                  <a:pt x="1636" y="935"/>
                </a:lnTo>
                <a:lnTo>
                  <a:pt x="1636" y="935"/>
                </a:lnTo>
                <a:lnTo>
                  <a:pt x="1639" y="935"/>
                </a:lnTo>
                <a:lnTo>
                  <a:pt x="1639" y="935"/>
                </a:lnTo>
                <a:lnTo>
                  <a:pt x="1639" y="937"/>
                </a:lnTo>
                <a:lnTo>
                  <a:pt x="1641" y="937"/>
                </a:lnTo>
                <a:lnTo>
                  <a:pt x="1645" y="935"/>
                </a:lnTo>
                <a:lnTo>
                  <a:pt x="1645" y="937"/>
                </a:lnTo>
                <a:lnTo>
                  <a:pt x="1647" y="935"/>
                </a:lnTo>
                <a:lnTo>
                  <a:pt x="1647" y="935"/>
                </a:lnTo>
                <a:lnTo>
                  <a:pt x="1649" y="933"/>
                </a:lnTo>
                <a:lnTo>
                  <a:pt x="1649" y="933"/>
                </a:lnTo>
                <a:lnTo>
                  <a:pt x="1649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51" y="931"/>
                </a:lnTo>
                <a:lnTo>
                  <a:pt x="1649" y="933"/>
                </a:lnTo>
                <a:lnTo>
                  <a:pt x="1653" y="933"/>
                </a:lnTo>
                <a:lnTo>
                  <a:pt x="1653" y="933"/>
                </a:lnTo>
                <a:lnTo>
                  <a:pt x="1657" y="931"/>
                </a:lnTo>
                <a:lnTo>
                  <a:pt x="1662" y="929"/>
                </a:lnTo>
                <a:lnTo>
                  <a:pt x="1666" y="929"/>
                </a:lnTo>
                <a:lnTo>
                  <a:pt x="1668" y="927"/>
                </a:lnTo>
                <a:lnTo>
                  <a:pt x="1670" y="927"/>
                </a:lnTo>
                <a:lnTo>
                  <a:pt x="1672" y="923"/>
                </a:lnTo>
                <a:lnTo>
                  <a:pt x="1672" y="923"/>
                </a:lnTo>
                <a:lnTo>
                  <a:pt x="1672" y="921"/>
                </a:lnTo>
                <a:lnTo>
                  <a:pt x="1672" y="923"/>
                </a:lnTo>
                <a:lnTo>
                  <a:pt x="1674" y="923"/>
                </a:lnTo>
                <a:lnTo>
                  <a:pt x="1674" y="923"/>
                </a:lnTo>
                <a:lnTo>
                  <a:pt x="1676" y="923"/>
                </a:lnTo>
                <a:lnTo>
                  <a:pt x="1676" y="925"/>
                </a:lnTo>
                <a:lnTo>
                  <a:pt x="1674" y="925"/>
                </a:lnTo>
                <a:lnTo>
                  <a:pt x="1672" y="927"/>
                </a:lnTo>
                <a:lnTo>
                  <a:pt x="1668" y="929"/>
                </a:lnTo>
                <a:lnTo>
                  <a:pt x="1668" y="931"/>
                </a:lnTo>
                <a:lnTo>
                  <a:pt x="1668" y="931"/>
                </a:lnTo>
                <a:lnTo>
                  <a:pt x="1668" y="931"/>
                </a:lnTo>
                <a:lnTo>
                  <a:pt x="1670" y="933"/>
                </a:lnTo>
                <a:lnTo>
                  <a:pt x="1670" y="931"/>
                </a:lnTo>
                <a:lnTo>
                  <a:pt x="1672" y="931"/>
                </a:lnTo>
                <a:lnTo>
                  <a:pt x="1676" y="931"/>
                </a:lnTo>
                <a:lnTo>
                  <a:pt x="1678" y="931"/>
                </a:lnTo>
                <a:lnTo>
                  <a:pt x="1683" y="931"/>
                </a:lnTo>
                <a:lnTo>
                  <a:pt x="1687" y="931"/>
                </a:lnTo>
                <a:lnTo>
                  <a:pt x="1689" y="931"/>
                </a:lnTo>
                <a:lnTo>
                  <a:pt x="1689" y="933"/>
                </a:lnTo>
                <a:lnTo>
                  <a:pt x="1685" y="933"/>
                </a:lnTo>
                <a:lnTo>
                  <a:pt x="1678" y="933"/>
                </a:lnTo>
                <a:lnTo>
                  <a:pt x="1678" y="935"/>
                </a:lnTo>
                <a:lnTo>
                  <a:pt x="1678" y="937"/>
                </a:lnTo>
                <a:lnTo>
                  <a:pt x="1676" y="935"/>
                </a:lnTo>
                <a:lnTo>
                  <a:pt x="1676" y="935"/>
                </a:lnTo>
                <a:lnTo>
                  <a:pt x="1676" y="935"/>
                </a:lnTo>
                <a:lnTo>
                  <a:pt x="1676" y="933"/>
                </a:lnTo>
                <a:lnTo>
                  <a:pt x="1676" y="933"/>
                </a:lnTo>
                <a:lnTo>
                  <a:pt x="1676" y="933"/>
                </a:lnTo>
                <a:lnTo>
                  <a:pt x="1674" y="931"/>
                </a:lnTo>
                <a:lnTo>
                  <a:pt x="1674" y="933"/>
                </a:lnTo>
                <a:lnTo>
                  <a:pt x="1674" y="933"/>
                </a:lnTo>
                <a:lnTo>
                  <a:pt x="1670" y="935"/>
                </a:lnTo>
                <a:lnTo>
                  <a:pt x="1668" y="935"/>
                </a:lnTo>
                <a:lnTo>
                  <a:pt x="1657" y="941"/>
                </a:lnTo>
                <a:lnTo>
                  <a:pt x="1655" y="944"/>
                </a:lnTo>
                <a:lnTo>
                  <a:pt x="1655" y="944"/>
                </a:lnTo>
                <a:lnTo>
                  <a:pt x="1657" y="944"/>
                </a:lnTo>
                <a:lnTo>
                  <a:pt x="1659" y="941"/>
                </a:lnTo>
                <a:lnTo>
                  <a:pt x="1659" y="944"/>
                </a:lnTo>
                <a:lnTo>
                  <a:pt x="1657" y="944"/>
                </a:lnTo>
                <a:lnTo>
                  <a:pt x="1655" y="944"/>
                </a:lnTo>
                <a:lnTo>
                  <a:pt x="1655" y="944"/>
                </a:lnTo>
                <a:lnTo>
                  <a:pt x="1653" y="946"/>
                </a:lnTo>
                <a:lnTo>
                  <a:pt x="1651" y="946"/>
                </a:lnTo>
                <a:lnTo>
                  <a:pt x="1651" y="948"/>
                </a:lnTo>
                <a:lnTo>
                  <a:pt x="1649" y="948"/>
                </a:lnTo>
                <a:lnTo>
                  <a:pt x="1649" y="948"/>
                </a:lnTo>
                <a:lnTo>
                  <a:pt x="1653" y="946"/>
                </a:lnTo>
                <a:lnTo>
                  <a:pt x="1653" y="946"/>
                </a:lnTo>
                <a:lnTo>
                  <a:pt x="1651" y="950"/>
                </a:lnTo>
                <a:lnTo>
                  <a:pt x="1649" y="954"/>
                </a:lnTo>
                <a:lnTo>
                  <a:pt x="1649" y="954"/>
                </a:lnTo>
                <a:lnTo>
                  <a:pt x="1649" y="958"/>
                </a:lnTo>
                <a:lnTo>
                  <a:pt x="1651" y="960"/>
                </a:lnTo>
                <a:lnTo>
                  <a:pt x="1651" y="960"/>
                </a:lnTo>
                <a:lnTo>
                  <a:pt x="1651" y="958"/>
                </a:lnTo>
                <a:lnTo>
                  <a:pt x="1653" y="958"/>
                </a:lnTo>
                <a:lnTo>
                  <a:pt x="1653" y="960"/>
                </a:lnTo>
                <a:lnTo>
                  <a:pt x="1655" y="962"/>
                </a:lnTo>
                <a:lnTo>
                  <a:pt x="1657" y="965"/>
                </a:lnTo>
                <a:lnTo>
                  <a:pt x="1657" y="962"/>
                </a:lnTo>
                <a:lnTo>
                  <a:pt x="1659" y="965"/>
                </a:lnTo>
                <a:lnTo>
                  <a:pt x="1659" y="965"/>
                </a:lnTo>
                <a:lnTo>
                  <a:pt x="1659" y="962"/>
                </a:lnTo>
                <a:lnTo>
                  <a:pt x="1659" y="962"/>
                </a:lnTo>
                <a:lnTo>
                  <a:pt x="1662" y="965"/>
                </a:lnTo>
                <a:lnTo>
                  <a:pt x="1662" y="962"/>
                </a:lnTo>
                <a:lnTo>
                  <a:pt x="1664" y="960"/>
                </a:lnTo>
                <a:lnTo>
                  <a:pt x="1664" y="960"/>
                </a:lnTo>
                <a:lnTo>
                  <a:pt x="1666" y="960"/>
                </a:lnTo>
                <a:lnTo>
                  <a:pt x="1668" y="958"/>
                </a:lnTo>
                <a:lnTo>
                  <a:pt x="1668" y="956"/>
                </a:lnTo>
                <a:lnTo>
                  <a:pt x="1670" y="956"/>
                </a:lnTo>
                <a:lnTo>
                  <a:pt x="1672" y="954"/>
                </a:lnTo>
                <a:lnTo>
                  <a:pt x="1674" y="952"/>
                </a:lnTo>
                <a:lnTo>
                  <a:pt x="1674" y="950"/>
                </a:lnTo>
                <a:lnTo>
                  <a:pt x="1676" y="950"/>
                </a:lnTo>
                <a:lnTo>
                  <a:pt x="1676" y="950"/>
                </a:lnTo>
                <a:lnTo>
                  <a:pt x="1676" y="948"/>
                </a:lnTo>
                <a:lnTo>
                  <a:pt x="1676" y="948"/>
                </a:lnTo>
                <a:lnTo>
                  <a:pt x="1676" y="946"/>
                </a:lnTo>
                <a:lnTo>
                  <a:pt x="1678" y="946"/>
                </a:lnTo>
                <a:lnTo>
                  <a:pt x="1678" y="948"/>
                </a:lnTo>
                <a:lnTo>
                  <a:pt x="1680" y="946"/>
                </a:lnTo>
                <a:lnTo>
                  <a:pt x="1680" y="946"/>
                </a:lnTo>
                <a:lnTo>
                  <a:pt x="1680" y="944"/>
                </a:lnTo>
                <a:lnTo>
                  <a:pt x="1683" y="946"/>
                </a:lnTo>
                <a:lnTo>
                  <a:pt x="1683" y="946"/>
                </a:lnTo>
                <a:lnTo>
                  <a:pt x="1683" y="946"/>
                </a:lnTo>
                <a:lnTo>
                  <a:pt x="1685" y="948"/>
                </a:lnTo>
                <a:lnTo>
                  <a:pt x="1687" y="948"/>
                </a:lnTo>
                <a:lnTo>
                  <a:pt x="1687" y="946"/>
                </a:lnTo>
                <a:lnTo>
                  <a:pt x="1687" y="946"/>
                </a:lnTo>
                <a:lnTo>
                  <a:pt x="1687" y="946"/>
                </a:lnTo>
                <a:lnTo>
                  <a:pt x="1687" y="944"/>
                </a:lnTo>
                <a:lnTo>
                  <a:pt x="1687" y="944"/>
                </a:lnTo>
                <a:lnTo>
                  <a:pt x="1689" y="944"/>
                </a:lnTo>
                <a:lnTo>
                  <a:pt x="1689" y="944"/>
                </a:lnTo>
                <a:lnTo>
                  <a:pt x="1691" y="944"/>
                </a:lnTo>
                <a:lnTo>
                  <a:pt x="1693" y="944"/>
                </a:lnTo>
                <a:lnTo>
                  <a:pt x="1693" y="944"/>
                </a:lnTo>
                <a:lnTo>
                  <a:pt x="1695" y="944"/>
                </a:lnTo>
                <a:lnTo>
                  <a:pt x="1699" y="941"/>
                </a:lnTo>
                <a:lnTo>
                  <a:pt x="1701" y="941"/>
                </a:lnTo>
                <a:lnTo>
                  <a:pt x="1706" y="939"/>
                </a:lnTo>
                <a:lnTo>
                  <a:pt x="1710" y="937"/>
                </a:lnTo>
                <a:lnTo>
                  <a:pt x="1712" y="937"/>
                </a:lnTo>
                <a:lnTo>
                  <a:pt x="1714" y="937"/>
                </a:lnTo>
                <a:lnTo>
                  <a:pt x="1714" y="935"/>
                </a:lnTo>
                <a:lnTo>
                  <a:pt x="1716" y="935"/>
                </a:lnTo>
                <a:lnTo>
                  <a:pt x="1716" y="935"/>
                </a:lnTo>
                <a:lnTo>
                  <a:pt x="1718" y="935"/>
                </a:lnTo>
                <a:lnTo>
                  <a:pt x="1720" y="933"/>
                </a:lnTo>
                <a:lnTo>
                  <a:pt x="1722" y="933"/>
                </a:lnTo>
                <a:lnTo>
                  <a:pt x="1722" y="933"/>
                </a:lnTo>
                <a:lnTo>
                  <a:pt x="1722" y="933"/>
                </a:lnTo>
                <a:lnTo>
                  <a:pt x="1724" y="933"/>
                </a:lnTo>
                <a:lnTo>
                  <a:pt x="1722" y="933"/>
                </a:lnTo>
                <a:lnTo>
                  <a:pt x="1722" y="931"/>
                </a:lnTo>
                <a:lnTo>
                  <a:pt x="1718" y="931"/>
                </a:lnTo>
                <a:lnTo>
                  <a:pt x="1718" y="931"/>
                </a:lnTo>
                <a:lnTo>
                  <a:pt x="1720" y="931"/>
                </a:lnTo>
                <a:lnTo>
                  <a:pt x="1720" y="929"/>
                </a:lnTo>
                <a:lnTo>
                  <a:pt x="1718" y="927"/>
                </a:lnTo>
                <a:lnTo>
                  <a:pt x="1718" y="927"/>
                </a:lnTo>
                <a:lnTo>
                  <a:pt x="1716" y="925"/>
                </a:lnTo>
                <a:lnTo>
                  <a:pt x="1714" y="927"/>
                </a:lnTo>
                <a:lnTo>
                  <a:pt x="1712" y="927"/>
                </a:lnTo>
                <a:lnTo>
                  <a:pt x="1712" y="925"/>
                </a:lnTo>
                <a:lnTo>
                  <a:pt x="1710" y="925"/>
                </a:lnTo>
                <a:lnTo>
                  <a:pt x="1710" y="923"/>
                </a:lnTo>
                <a:lnTo>
                  <a:pt x="1710" y="923"/>
                </a:lnTo>
                <a:lnTo>
                  <a:pt x="1706" y="925"/>
                </a:lnTo>
                <a:lnTo>
                  <a:pt x="1703" y="927"/>
                </a:lnTo>
                <a:lnTo>
                  <a:pt x="1703" y="927"/>
                </a:lnTo>
                <a:lnTo>
                  <a:pt x="1703" y="927"/>
                </a:lnTo>
                <a:lnTo>
                  <a:pt x="1701" y="927"/>
                </a:lnTo>
                <a:lnTo>
                  <a:pt x="1699" y="927"/>
                </a:lnTo>
                <a:lnTo>
                  <a:pt x="1699" y="925"/>
                </a:lnTo>
                <a:lnTo>
                  <a:pt x="1699" y="925"/>
                </a:lnTo>
                <a:lnTo>
                  <a:pt x="1697" y="925"/>
                </a:lnTo>
                <a:lnTo>
                  <a:pt x="1693" y="925"/>
                </a:lnTo>
                <a:lnTo>
                  <a:pt x="1691" y="925"/>
                </a:lnTo>
                <a:lnTo>
                  <a:pt x="1691" y="925"/>
                </a:lnTo>
                <a:lnTo>
                  <a:pt x="1691" y="925"/>
                </a:lnTo>
                <a:lnTo>
                  <a:pt x="1689" y="923"/>
                </a:lnTo>
                <a:lnTo>
                  <a:pt x="1687" y="923"/>
                </a:lnTo>
                <a:lnTo>
                  <a:pt x="1687" y="923"/>
                </a:lnTo>
                <a:lnTo>
                  <a:pt x="1685" y="923"/>
                </a:lnTo>
                <a:lnTo>
                  <a:pt x="1683" y="921"/>
                </a:lnTo>
                <a:lnTo>
                  <a:pt x="1680" y="921"/>
                </a:lnTo>
                <a:lnTo>
                  <a:pt x="1683" y="918"/>
                </a:lnTo>
                <a:lnTo>
                  <a:pt x="1683" y="918"/>
                </a:lnTo>
                <a:lnTo>
                  <a:pt x="1683" y="916"/>
                </a:lnTo>
                <a:lnTo>
                  <a:pt x="1678" y="916"/>
                </a:lnTo>
                <a:lnTo>
                  <a:pt x="1678" y="916"/>
                </a:lnTo>
                <a:lnTo>
                  <a:pt x="1672" y="916"/>
                </a:lnTo>
                <a:lnTo>
                  <a:pt x="1672" y="914"/>
                </a:lnTo>
                <a:lnTo>
                  <a:pt x="1672" y="914"/>
                </a:lnTo>
                <a:lnTo>
                  <a:pt x="1672" y="912"/>
                </a:lnTo>
                <a:lnTo>
                  <a:pt x="1670" y="910"/>
                </a:lnTo>
                <a:lnTo>
                  <a:pt x="1670" y="908"/>
                </a:lnTo>
                <a:lnTo>
                  <a:pt x="1668" y="908"/>
                </a:lnTo>
                <a:lnTo>
                  <a:pt x="1668" y="906"/>
                </a:lnTo>
                <a:lnTo>
                  <a:pt x="1668" y="904"/>
                </a:lnTo>
                <a:lnTo>
                  <a:pt x="1668" y="904"/>
                </a:lnTo>
                <a:lnTo>
                  <a:pt x="1668" y="902"/>
                </a:lnTo>
                <a:lnTo>
                  <a:pt x="1668" y="900"/>
                </a:lnTo>
                <a:lnTo>
                  <a:pt x="1666" y="900"/>
                </a:lnTo>
                <a:lnTo>
                  <a:pt x="1664" y="902"/>
                </a:lnTo>
                <a:lnTo>
                  <a:pt x="1662" y="902"/>
                </a:lnTo>
                <a:lnTo>
                  <a:pt x="1662" y="900"/>
                </a:lnTo>
                <a:lnTo>
                  <a:pt x="1666" y="897"/>
                </a:lnTo>
                <a:lnTo>
                  <a:pt x="1668" y="895"/>
                </a:lnTo>
                <a:lnTo>
                  <a:pt x="1668" y="891"/>
                </a:lnTo>
                <a:lnTo>
                  <a:pt x="1670" y="889"/>
                </a:lnTo>
                <a:lnTo>
                  <a:pt x="1670" y="889"/>
                </a:lnTo>
                <a:lnTo>
                  <a:pt x="1668" y="887"/>
                </a:lnTo>
                <a:lnTo>
                  <a:pt x="1666" y="887"/>
                </a:lnTo>
                <a:lnTo>
                  <a:pt x="1666" y="887"/>
                </a:lnTo>
                <a:lnTo>
                  <a:pt x="1664" y="887"/>
                </a:lnTo>
                <a:lnTo>
                  <a:pt x="1662" y="889"/>
                </a:lnTo>
                <a:lnTo>
                  <a:pt x="1659" y="889"/>
                </a:lnTo>
                <a:lnTo>
                  <a:pt x="1657" y="889"/>
                </a:lnTo>
                <a:lnTo>
                  <a:pt x="1657" y="889"/>
                </a:lnTo>
                <a:lnTo>
                  <a:pt x="1655" y="887"/>
                </a:lnTo>
                <a:lnTo>
                  <a:pt x="1653" y="885"/>
                </a:lnTo>
                <a:lnTo>
                  <a:pt x="1649" y="885"/>
                </a:lnTo>
                <a:lnTo>
                  <a:pt x="1647" y="883"/>
                </a:lnTo>
                <a:lnTo>
                  <a:pt x="1645" y="883"/>
                </a:lnTo>
                <a:lnTo>
                  <a:pt x="1643" y="883"/>
                </a:lnTo>
                <a:lnTo>
                  <a:pt x="1641" y="883"/>
                </a:lnTo>
                <a:lnTo>
                  <a:pt x="1645" y="881"/>
                </a:lnTo>
                <a:lnTo>
                  <a:pt x="1647" y="883"/>
                </a:lnTo>
                <a:lnTo>
                  <a:pt x="1647" y="883"/>
                </a:lnTo>
                <a:lnTo>
                  <a:pt x="1651" y="883"/>
                </a:lnTo>
                <a:lnTo>
                  <a:pt x="1651" y="881"/>
                </a:lnTo>
                <a:lnTo>
                  <a:pt x="1653" y="881"/>
                </a:lnTo>
                <a:lnTo>
                  <a:pt x="1655" y="883"/>
                </a:lnTo>
                <a:lnTo>
                  <a:pt x="1659" y="883"/>
                </a:lnTo>
                <a:lnTo>
                  <a:pt x="1662" y="883"/>
                </a:lnTo>
                <a:lnTo>
                  <a:pt x="1662" y="883"/>
                </a:lnTo>
                <a:lnTo>
                  <a:pt x="1666" y="883"/>
                </a:lnTo>
                <a:lnTo>
                  <a:pt x="1666" y="881"/>
                </a:lnTo>
                <a:lnTo>
                  <a:pt x="1668" y="881"/>
                </a:lnTo>
                <a:lnTo>
                  <a:pt x="1670" y="881"/>
                </a:lnTo>
                <a:lnTo>
                  <a:pt x="1670" y="879"/>
                </a:lnTo>
                <a:lnTo>
                  <a:pt x="1672" y="876"/>
                </a:lnTo>
                <a:lnTo>
                  <a:pt x="1676" y="876"/>
                </a:lnTo>
                <a:lnTo>
                  <a:pt x="1676" y="874"/>
                </a:lnTo>
                <a:lnTo>
                  <a:pt x="1676" y="870"/>
                </a:lnTo>
                <a:lnTo>
                  <a:pt x="1674" y="868"/>
                </a:lnTo>
                <a:lnTo>
                  <a:pt x="1672" y="868"/>
                </a:lnTo>
                <a:lnTo>
                  <a:pt x="1674" y="868"/>
                </a:lnTo>
                <a:lnTo>
                  <a:pt x="1678" y="868"/>
                </a:lnTo>
                <a:lnTo>
                  <a:pt x="1678" y="868"/>
                </a:lnTo>
                <a:lnTo>
                  <a:pt x="1676" y="866"/>
                </a:lnTo>
                <a:lnTo>
                  <a:pt x="1672" y="864"/>
                </a:lnTo>
                <a:lnTo>
                  <a:pt x="1668" y="862"/>
                </a:lnTo>
                <a:lnTo>
                  <a:pt x="1659" y="860"/>
                </a:lnTo>
                <a:lnTo>
                  <a:pt x="1659" y="860"/>
                </a:lnTo>
                <a:lnTo>
                  <a:pt x="1653" y="862"/>
                </a:lnTo>
                <a:lnTo>
                  <a:pt x="1649" y="862"/>
                </a:lnTo>
                <a:lnTo>
                  <a:pt x="1643" y="864"/>
                </a:lnTo>
                <a:lnTo>
                  <a:pt x="1634" y="866"/>
                </a:lnTo>
                <a:lnTo>
                  <a:pt x="1628" y="868"/>
                </a:lnTo>
                <a:lnTo>
                  <a:pt x="1624" y="870"/>
                </a:lnTo>
                <a:lnTo>
                  <a:pt x="1620" y="872"/>
                </a:lnTo>
                <a:lnTo>
                  <a:pt x="1615" y="874"/>
                </a:lnTo>
                <a:lnTo>
                  <a:pt x="1615" y="876"/>
                </a:lnTo>
                <a:lnTo>
                  <a:pt x="1611" y="876"/>
                </a:lnTo>
                <a:lnTo>
                  <a:pt x="1611" y="876"/>
                </a:lnTo>
                <a:lnTo>
                  <a:pt x="1609" y="879"/>
                </a:lnTo>
                <a:lnTo>
                  <a:pt x="1603" y="883"/>
                </a:lnTo>
                <a:lnTo>
                  <a:pt x="1601" y="885"/>
                </a:lnTo>
                <a:lnTo>
                  <a:pt x="1599" y="887"/>
                </a:lnTo>
                <a:lnTo>
                  <a:pt x="1597" y="891"/>
                </a:lnTo>
                <a:lnTo>
                  <a:pt x="1592" y="893"/>
                </a:lnTo>
                <a:lnTo>
                  <a:pt x="1592" y="895"/>
                </a:lnTo>
                <a:lnTo>
                  <a:pt x="1590" y="897"/>
                </a:lnTo>
                <a:lnTo>
                  <a:pt x="1588" y="900"/>
                </a:lnTo>
                <a:lnTo>
                  <a:pt x="1586" y="902"/>
                </a:lnTo>
                <a:lnTo>
                  <a:pt x="1580" y="904"/>
                </a:lnTo>
                <a:lnTo>
                  <a:pt x="1578" y="906"/>
                </a:lnTo>
                <a:lnTo>
                  <a:pt x="1576" y="906"/>
                </a:lnTo>
                <a:lnTo>
                  <a:pt x="1574" y="908"/>
                </a:lnTo>
                <a:lnTo>
                  <a:pt x="1569" y="908"/>
                </a:lnTo>
                <a:lnTo>
                  <a:pt x="1565" y="908"/>
                </a:lnTo>
                <a:lnTo>
                  <a:pt x="1563" y="910"/>
                </a:lnTo>
                <a:lnTo>
                  <a:pt x="1561" y="910"/>
                </a:lnTo>
                <a:lnTo>
                  <a:pt x="1561" y="912"/>
                </a:lnTo>
                <a:lnTo>
                  <a:pt x="1559" y="912"/>
                </a:lnTo>
                <a:lnTo>
                  <a:pt x="1557" y="914"/>
                </a:lnTo>
                <a:lnTo>
                  <a:pt x="1555" y="916"/>
                </a:lnTo>
                <a:lnTo>
                  <a:pt x="1551" y="918"/>
                </a:lnTo>
                <a:lnTo>
                  <a:pt x="1548" y="921"/>
                </a:lnTo>
                <a:lnTo>
                  <a:pt x="1546" y="923"/>
                </a:lnTo>
                <a:lnTo>
                  <a:pt x="1544" y="925"/>
                </a:lnTo>
                <a:lnTo>
                  <a:pt x="1544" y="927"/>
                </a:lnTo>
                <a:lnTo>
                  <a:pt x="1542" y="927"/>
                </a:lnTo>
                <a:lnTo>
                  <a:pt x="1542" y="929"/>
                </a:lnTo>
                <a:lnTo>
                  <a:pt x="1542" y="931"/>
                </a:lnTo>
                <a:lnTo>
                  <a:pt x="1540" y="931"/>
                </a:lnTo>
                <a:lnTo>
                  <a:pt x="1536" y="933"/>
                </a:lnTo>
                <a:lnTo>
                  <a:pt x="1532" y="935"/>
                </a:lnTo>
                <a:lnTo>
                  <a:pt x="1527" y="937"/>
                </a:lnTo>
                <a:lnTo>
                  <a:pt x="1525" y="937"/>
                </a:lnTo>
                <a:lnTo>
                  <a:pt x="1530" y="935"/>
                </a:lnTo>
                <a:lnTo>
                  <a:pt x="1534" y="933"/>
                </a:lnTo>
                <a:lnTo>
                  <a:pt x="1536" y="931"/>
                </a:lnTo>
                <a:lnTo>
                  <a:pt x="1536" y="931"/>
                </a:lnTo>
                <a:lnTo>
                  <a:pt x="1532" y="929"/>
                </a:lnTo>
                <a:lnTo>
                  <a:pt x="1532" y="929"/>
                </a:lnTo>
                <a:lnTo>
                  <a:pt x="1536" y="929"/>
                </a:lnTo>
                <a:lnTo>
                  <a:pt x="1538" y="929"/>
                </a:lnTo>
                <a:lnTo>
                  <a:pt x="1538" y="927"/>
                </a:lnTo>
                <a:lnTo>
                  <a:pt x="1540" y="925"/>
                </a:lnTo>
                <a:lnTo>
                  <a:pt x="1544" y="925"/>
                </a:lnTo>
                <a:lnTo>
                  <a:pt x="1546" y="923"/>
                </a:lnTo>
                <a:lnTo>
                  <a:pt x="1548" y="921"/>
                </a:lnTo>
                <a:lnTo>
                  <a:pt x="1548" y="918"/>
                </a:lnTo>
                <a:lnTo>
                  <a:pt x="1551" y="918"/>
                </a:lnTo>
                <a:lnTo>
                  <a:pt x="1551" y="916"/>
                </a:lnTo>
                <a:lnTo>
                  <a:pt x="1553" y="916"/>
                </a:lnTo>
                <a:lnTo>
                  <a:pt x="1555" y="914"/>
                </a:lnTo>
                <a:lnTo>
                  <a:pt x="1561" y="912"/>
                </a:lnTo>
                <a:lnTo>
                  <a:pt x="1561" y="910"/>
                </a:lnTo>
                <a:lnTo>
                  <a:pt x="1565" y="910"/>
                </a:lnTo>
                <a:lnTo>
                  <a:pt x="1567" y="908"/>
                </a:lnTo>
                <a:lnTo>
                  <a:pt x="1567" y="908"/>
                </a:lnTo>
                <a:lnTo>
                  <a:pt x="1569" y="908"/>
                </a:lnTo>
                <a:lnTo>
                  <a:pt x="1576" y="906"/>
                </a:lnTo>
                <a:lnTo>
                  <a:pt x="1578" y="904"/>
                </a:lnTo>
                <a:lnTo>
                  <a:pt x="1580" y="902"/>
                </a:lnTo>
                <a:lnTo>
                  <a:pt x="1584" y="900"/>
                </a:lnTo>
                <a:lnTo>
                  <a:pt x="1586" y="895"/>
                </a:lnTo>
                <a:lnTo>
                  <a:pt x="1588" y="893"/>
                </a:lnTo>
                <a:lnTo>
                  <a:pt x="1595" y="889"/>
                </a:lnTo>
                <a:lnTo>
                  <a:pt x="1595" y="887"/>
                </a:lnTo>
                <a:lnTo>
                  <a:pt x="1597" y="885"/>
                </a:lnTo>
                <a:lnTo>
                  <a:pt x="1597" y="883"/>
                </a:lnTo>
                <a:lnTo>
                  <a:pt x="1595" y="881"/>
                </a:lnTo>
                <a:lnTo>
                  <a:pt x="1595" y="881"/>
                </a:lnTo>
                <a:lnTo>
                  <a:pt x="1592" y="879"/>
                </a:lnTo>
                <a:lnTo>
                  <a:pt x="1586" y="876"/>
                </a:lnTo>
                <a:lnTo>
                  <a:pt x="1584" y="876"/>
                </a:lnTo>
                <a:lnTo>
                  <a:pt x="1582" y="876"/>
                </a:lnTo>
                <a:lnTo>
                  <a:pt x="1580" y="876"/>
                </a:lnTo>
                <a:lnTo>
                  <a:pt x="1580" y="876"/>
                </a:lnTo>
                <a:lnTo>
                  <a:pt x="1588" y="876"/>
                </a:lnTo>
                <a:lnTo>
                  <a:pt x="1592" y="879"/>
                </a:lnTo>
                <a:lnTo>
                  <a:pt x="1595" y="879"/>
                </a:lnTo>
                <a:lnTo>
                  <a:pt x="1597" y="881"/>
                </a:lnTo>
                <a:lnTo>
                  <a:pt x="1597" y="881"/>
                </a:lnTo>
                <a:lnTo>
                  <a:pt x="1599" y="881"/>
                </a:lnTo>
                <a:lnTo>
                  <a:pt x="1601" y="879"/>
                </a:lnTo>
                <a:lnTo>
                  <a:pt x="1603" y="876"/>
                </a:lnTo>
                <a:lnTo>
                  <a:pt x="1605" y="874"/>
                </a:lnTo>
                <a:lnTo>
                  <a:pt x="1609" y="868"/>
                </a:lnTo>
                <a:lnTo>
                  <a:pt x="1613" y="866"/>
                </a:lnTo>
                <a:lnTo>
                  <a:pt x="1613" y="866"/>
                </a:lnTo>
                <a:lnTo>
                  <a:pt x="1615" y="864"/>
                </a:lnTo>
                <a:lnTo>
                  <a:pt x="1618" y="864"/>
                </a:lnTo>
                <a:lnTo>
                  <a:pt x="1618" y="864"/>
                </a:lnTo>
                <a:lnTo>
                  <a:pt x="1620" y="862"/>
                </a:lnTo>
                <a:lnTo>
                  <a:pt x="1618" y="862"/>
                </a:lnTo>
                <a:lnTo>
                  <a:pt x="1622" y="860"/>
                </a:lnTo>
                <a:lnTo>
                  <a:pt x="1630" y="860"/>
                </a:lnTo>
                <a:lnTo>
                  <a:pt x="1630" y="860"/>
                </a:lnTo>
                <a:lnTo>
                  <a:pt x="1632" y="860"/>
                </a:lnTo>
                <a:lnTo>
                  <a:pt x="1632" y="858"/>
                </a:lnTo>
                <a:lnTo>
                  <a:pt x="1634" y="853"/>
                </a:lnTo>
                <a:lnTo>
                  <a:pt x="1639" y="847"/>
                </a:lnTo>
                <a:lnTo>
                  <a:pt x="1641" y="845"/>
                </a:lnTo>
                <a:lnTo>
                  <a:pt x="1643" y="843"/>
                </a:lnTo>
                <a:lnTo>
                  <a:pt x="1643" y="843"/>
                </a:lnTo>
                <a:lnTo>
                  <a:pt x="1645" y="843"/>
                </a:lnTo>
                <a:lnTo>
                  <a:pt x="1645" y="843"/>
                </a:lnTo>
                <a:lnTo>
                  <a:pt x="1647" y="843"/>
                </a:lnTo>
                <a:lnTo>
                  <a:pt x="1649" y="843"/>
                </a:lnTo>
                <a:lnTo>
                  <a:pt x="1649" y="843"/>
                </a:lnTo>
                <a:lnTo>
                  <a:pt x="1653" y="841"/>
                </a:lnTo>
                <a:lnTo>
                  <a:pt x="1655" y="843"/>
                </a:lnTo>
                <a:lnTo>
                  <a:pt x="1662" y="841"/>
                </a:lnTo>
                <a:lnTo>
                  <a:pt x="1664" y="841"/>
                </a:lnTo>
                <a:lnTo>
                  <a:pt x="1668" y="841"/>
                </a:lnTo>
                <a:lnTo>
                  <a:pt x="1674" y="841"/>
                </a:lnTo>
                <a:lnTo>
                  <a:pt x="1678" y="841"/>
                </a:lnTo>
                <a:lnTo>
                  <a:pt x="1680" y="841"/>
                </a:lnTo>
                <a:lnTo>
                  <a:pt x="1683" y="841"/>
                </a:lnTo>
                <a:lnTo>
                  <a:pt x="1685" y="841"/>
                </a:lnTo>
                <a:lnTo>
                  <a:pt x="1687" y="843"/>
                </a:lnTo>
                <a:lnTo>
                  <a:pt x="1691" y="843"/>
                </a:lnTo>
                <a:lnTo>
                  <a:pt x="1693" y="841"/>
                </a:lnTo>
                <a:lnTo>
                  <a:pt x="1695" y="841"/>
                </a:lnTo>
                <a:lnTo>
                  <a:pt x="1697" y="841"/>
                </a:lnTo>
                <a:lnTo>
                  <a:pt x="1699" y="841"/>
                </a:lnTo>
                <a:lnTo>
                  <a:pt x="1701" y="841"/>
                </a:lnTo>
                <a:lnTo>
                  <a:pt x="1703" y="841"/>
                </a:lnTo>
                <a:lnTo>
                  <a:pt x="1708" y="843"/>
                </a:lnTo>
                <a:lnTo>
                  <a:pt x="1710" y="843"/>
                </a:lnTo>
                <a:lnTo>
                  <a:pt x="1712" y="843"/>
                </a:lnTo>
                <a:lnTo>
                  <a:pt x="1714" y="845"/>
                </a:lnTo>
                <a:lnTo>
                  <a:pt x="1720" y="843"/>
                </a:lnTo>
                <a:lnTo>
                  <a:pt x="1722" y="843"/>
                </a:lnTo>
                <a:lnTo>
                  <a:pt x="1724" y="843"/>
                </a:lnTo>
                <a:lnTo>
                  <a:pt x="1727" y="843"/>
                </a:lnTo>
                <a:lnTo>
                  <a:pt x="1729" y="843"/>
                </a:lnTo>
                <a:lnTo>
                  <a:pt x="1733" y="843"/>
                </a:lnTo>
                <a:lnTo>
                  <a:pt x="1737" y="843"/>
                </a:lnTo>
                <a:lnTo>
                  <a:pt x="1739" y="841"/>
                </a:lnTo>
                <a:lnTo>
                  <a:pt x="1741" y="839"/>
                </a:lnTo>
                <a:lnTo>
                  <a:pt x="1743" y="837"/>
                </a:lnTo>
                <a:lnTo>
                  <a:pt x="1747" y="835"/>
                </a:lnTo>
                <a:lnTo>
                  <a:pt x="1750" y="832"/>
                </a:lnTo>
                <a:lnTo>
                  <a:pt x="1752" y="830"/>
                </a:lnTo>
                <a:lnTo>
                  <a:pt x="1758" y="824"/>
                </a:lnTo>
                <a:lnTo>
                  <a:pt x="1758" y="824"/>
                </a:lnTo>
                <a:lnTo>
                  <a:pt x="1758" y="824"/>
                </a:lnTo>
                <a:lnTo>
                  <a:pt x="1760" y="822"/>
                </a:lnTo>
                <a:lnTo>
                  <a:pt x="1760" y="822"/>
                </a:lnTo>
                <a:lnTo>
                  <a:pt x="1764" y="822"/>
                </a:lnTo>
                <a:lnTo>
                  <a:pt x="1766" y="822"/>
                </a:lnTo>
                <a:lnTo>
                  <a:pt x="1766" y="822"/>
                </a:lnTo>
                <a:lnTo>
                  <a:pt x="1771" y="820"/>
                </a:lnTo>
                <a:lnTo>
                  <a:pt x="1771" y="820"/>
                </a:lnTo>
                <a:lnTo>
                  <a:pt x="1775" y="820"/>
                </a:lnTo>
                <a:lnTo>
                  <a:pt x="1777" y="820"/>
                </a:lnTo>
                <a:lnTo>
                  <a:pt x="1781" y="820"/>
                </a:lnTo>
                <a:lnTo>
                  <a:pt x="1781" y="820"/>
                </a:lnTo>
                <a:lnTo>
                  <a:pt x="1783" y="820"/>
                </a:lnTo>
                <a:lnTo>
                  <a:pt x="1789" y="816"/>
                </a:lnTo>
                <a:lnTo>
                  <a:pt x="1791" y="814"/>
                </a:lnTo>
                <a:lnTo>
                  <a:pt x="1796" y="809"/>
                </a:lnTo>
                <a:lnTo>
                  <a:pt x="1800" y="807"/>
                </a:lnTo>
                <a:lnTo>
                  <a:pt x="1802" y="805"/>
                </a:lnTo>
                <a:lnTo>
                  <a:pt x="1800" y="805"/>
                </a:lnTo>
                <a:lnTo>
                  <a:pt x="1800" y="803"/>
                </a:lnTo>
                <a:lnTo>
                  <a:pt x="1800" y="803"/>
                </a:lnTo>
                <a:lnTo>
                  <a:pt x="1796" y="801"/>
                </a:lnTo>
                <a:lnTo>
                  <a:pt x="1796" y="801"/>
                </a:lnTo>
                <a:lnTo>
                  <a:pt x="1798" y="801"/>
                </a:lnTo>
                <a:lnTo>
                  <a:pt x="1800" y="801"/>
                </a:lnTo>
                <a:lnTo>
                  <a:pt x="1800" y="801"/>
                </a:lnTo>
                <a:lnTo>
                  <a:pt x="1800" y="801"/>
                </a:lnTo>
                <a:lnTo>
                  <a:pt x="1800" y="799"/>
                </a:lnTo>
                <a:lnTo>
                  <a:pt x="1798" y="799"/>
                </a:lnTo>
                <a:lnTo>
                  <a:pt x="1796" y="799"/>
                </a:lnTo>
                <a:lnTo>
                  <a:pt x="1794" y="799"/>
                </a:lnTo>
                <a:lnTo>
                  <a:pt x="1791" y="799"/>
                </a:lnTo>
                <a:lnTo>
                  <a:pt x="1791" y="797"/>
                </a:lnTo>
                <a:lnTo>
                  <a:pt x="1794" y="797"/>
                </a:lnTo>
                <a:lnTo>
                  <a:pt x="1798" y="797"/>
                </a:lnTo>
                <a:lnTo>
                  <a:pt x="1800" y="797"/>
                </a:lnTo>
                <a:lnTo>
                  <a:pt x="1800" y="797"/>
                </a:lnTo>
                <a:lnTo>
                  <a:pt x="1798" y="795"/>
                </a:lnTo>
                <a:lnTo>
                  <a:pt x="1798" y="793"/>
                </a:lnTo>
                <a:lnTo>
                  <a:pt x="1800" y="793"/>
                </a:lnTo>
                <a:lnTo>
                  <a:pt x="1798" y="791"/>
                </a:lnTo>
                <a:lnTo>
                  <a:pt x="1800" y="786"/>
                </a:lnTo>
                <a:lnTo>
                  <a:pt x="1800" y="786"/>
                </a:lnTo>
                <a:lnTo>
                  <a:pt x="1800" y="784"/>
                </a:lnTo>
                <a:lnTo>
                  <a:pt x="1798" y="784"/>
                </a:lnTo>
                <a:lnTo>
                  <a:pt x="1798" y="784"/>
                </a:lnTo>
                <a:lnTo>
                  <a:pt x="1798" y="782"/>
                </a:lnTo>
                <a:lnTo>
                  <a:pt x="1798" y="782"/>
                </a:lnTo>
                <a:lnTo>
                  <a:pt x="1798" y="780"/>
                </a:lnTo>
                <a:lnTo>
                  <a:pt x="1796" y="778"/>
                </a:lnTo>
                <a:lnTo>
                  <a:pt x="1791" y="778"/>
                </a:lnTo>
                <a:lnTo>
                  <a:pt x="1791" y="778"/>
                </a:lnTo>
                <a:lnTo>
                  <a:pt x="1789" y="776"/>
                </a:lnTo>
                <a:lnTo>
                  <a:pt x="1789" y="774"/>
                </a:lnTo>
                <a:lnTo>
                  <a:pt x="1789" y="774"/>
                </a:lnTo>
                <a:lnTo>
                  <a:pt x="1787" y="774"/>
                </a:lnTo>
                <a:lnTo>
                  <a:pt x="1785" y="776"/>
                </a:lnTo>
                <a:lnTo>
                  <a:pt x="1781" y="776"/>
                </a:lnTo>
                <a:lnTo>
                  <a:pt x="1779" y="780"/>
                </a:lnTo>
                <a:lnTo>
                  <a:pt x="1777" y="780"/>
                </a:lnTo>
                <a:lnTo>
                  <a:pt x="1777" y="778"/>
                </a:lnTo>
                <a:lnTo>
                  <a:pt x="1777" y="778"/>
                </a:lnTo>
                <a:lnTo>
                  <a:pt x="1775" y="778"/>
                </a:lnTo>
                <a:lnTo>
                  <a:pt x="1775" y="778"/>
                </a:lnTo>
                <a:lnTo>
                  <a:pt x="1775" y="778"/>
                </a:lnTo>
                <a:lnTo>
                  <a:pt x="1779" y="776"/>
                </a:lnTo>
                <a:lnTo>
                  <a:pt x="1779" y="776"/>
                </a:lnTo>
                <a:lnTo>
                  <a:pt x="1781" y="774"/>
                </a:lnTo>
                <a:lnTo>
                  <a:pt x="1779" y="774"/>
                </a:lnTo>
                <a:lnTo>
                  <a:pt x="1779" y="772"/>
                </a:lnTo>
                <a:lnTo>
                  <a:pt x="1777" y="767"/>
                </a:lnTo>
                <a:lnTo>
                  <a:pt x="1773" y="765"/>
                </a:lnTo>
                <a:lnTo>
                  <a:pt x="1764" y="765"/>
                </a:lnTo>
                <a:lnTo>
                  <a:pt x="1762" y="765"/>
                </a:lnTo>
                <a:lnTo>
                  <a:pt x="1762" y="767"/>
                </a:lnTo>
                <a:lnTo>
                  <a:pt x="1762" y="767"/>
                </a:lnTo>
                <a:lnTo>
                  <a:pt x="1762" y="767"/>
                </a:lnTo>
                <a:lnTo>
                  <a:pt x="1764" y="767"/>
                </a:lnTo>
                <a:lnTo>
                  <a:pt x="1766" y="767"/>
                </a:lnTo>
                <a:lnTo>
                  <a:pt x="1768" y="767"/>
                </a:lnTo>
                <a:lnTo>
                  <a:pt x="1768" y="767"/>
                </a:lnTo>
                <a:lnTo>
                  <a:pt x="1766" y="767"/>
                </a:lnTo>
                <a:lnTo>
                  <a:pt x="1762" y="770"/>
                </a:lnTo>
                <a:lnTo>
                  <a:pt x="1758" y="770"/>
                </a:lnTo>
                <a:lnTo>
                  <a:pt x="1754" y="772"/>
                </a:lnTo>
                <a:lnTo>
                  <a:pt x="1752" y="776"/>
                </a:lnTo>
                <a:lnTo>
                  <a:pt x="1747" y="778"/>
                </a:lnTo>
                <a:lnTo>
                  <a:pt x="1745" y="778"/>
                </a:lnTo>
                <a:lnTo>
                  <a:pt x="1743" y="780"/>
                </a:lnTo>
                <a:lnTo>
                  <a:pt x="1741" y="780"/>
                </a:lnTo>
                <a:lnTo>
                  <a:pt x="1741" y="780"/>
                </a:lnTo>
                <a:lnTo>
                  <a:pt x="1739" y="782"/>
                </a:lnTo>
                <a:lnTo>
                  <a:pt x="1737" y="784"/>
                </a:lnTo>
                <a:lnTo>
                  <a:pt x="1733" y="784"/>
                </a:lnTo>
                <a:lnTo>
                  <a:pt x="1733" y="784"/>
                </a:lnTo>
                <a:lnTo>
                  <a:pt x="1733" y="784"/>
                </a:lnTo>
                <a:lnTo>
                  <a:pt x="1735" y="784"/>
                </a:lnTo>
                <a:lnTo>
                  <a:pt x="1735" y="782"/>
                </a:lnTo>
                <a:lnTo>
                  <a:pt x="1735" y="782"/>
                </a:lnTo>
                <a:lnTo>
                  <a:pt x="1735" y="782"/>
                </a:lnTo>
                <a:lnTo>
                  <a:pt x="1737" y="780"/>
                </a:lnTo>
                <a:lnTo>
                  <a:pt x="1737" y="780"/>
                </a:lnTo>
                <a:lnTo>
                  <a:pt x="1737" y="780"/>
                </a:lnTo>
                <a:lnTo>
                  <a:pt x="1733" y="778"/>
                </a:lnTo>
                <a:lnTo>
                  <a:pt x="1733" y="776"/>
                </a:lnTo>
                <a:lnTo>
                  <a:pt x="1735" y="778"/>
                </a:lnTo>
                <a:lnTo>
                  <a:pt x="1737" y="778"/>
                </a:lnTo>
                <a:lnTo>
                  <a:pt x="1737" y="778"/>
                </a:lnTo>
                <a:lnTo>
                  <a:pt x="1737" y="778"/>
                </a:lnTo>
                <a:lnTo>
                  <a:pt x="1737" y="776"/>
                </a:lnTo>
                <a:lnTo>
                  <a:pt x="1737" y="776"/>
                </a:lnTo>
                <a:lnTo>
                  <a:pt x="1739" y="774"/>
                </a:lnTo>
                <a:lnTo>
                  <a:pt x="1741" y="774"/>
                </a:lnTo>
                <a:lnTo>
                  <a:pt x="1741" y="774"/>
                </a:lnTo>
                <a:lnTo>
                  <a:pt x="1741" y="774"/>
                </a:lnTo>
                <a:lnTo>
                  <a:pt x="1743" y="774"/>
                </a:lnTo>
                <a:lnTo>
                  <a:pt x="1745" y="774"/>
                </a:lnTo>
                <a:lnTo>
                  <a:pt x="1750" y="772"/>
                </a:lnTo>
                <a:lnTo>
                  <a:pt x="1752" y="772"/>
                </a:lnTo>
                <a:lnTo>
                  <a:pt x="1754" y="770"/>
                </a:lnTo>
                <a:lnTo>
                  <a:pt x="1754" y="770"/>
                </a:lnTo>
                <a:lnTo>
                  <a:pt x="1754" y="770"/>
                </a:lnTo>
                <a:lnTo>
                  <a:pt x="1756" y="770"/>
                </a:lnTo>
                <a:lnTo>
                  <a:pt x="1758" y="770"/>
                </a:lnTo>
                <a:lnTo>
                  <a:pt x="1758" y="770"/>
                </a:lnTo>
                <a:lnTo>
                  <a:pt x="1760" y="767"/>
                </a:lnTo>
                <a:lnTo>
                  <a:pt x="1762" y="765"/>
                </a:lnTo>
                <a:lnTo>
                  <a:pt x="1762" y="765"/>
                </a:lnTo>
                <a:lnTo>
                  <a:pt x="1764" y="765"/>
                </a:lnTo>
                <a:lnTo>
                  <a:pt x="1764" y="763"/>
                </a:lnTo>
                <a:lnTo>
                  <a:pt x="1764" y="763"/>
                </a:lnTo>
                <a:lnTo>
                  <a:pt x="1768" y="763"/>
                </a:lnTo>
                <a:lnTo>
                  <a:pt x="1773" y="763"/>
                </a:lnTo>
                <a:lnTo>
                  <a:pt x="1775" y="761"/>
                </a:lnTo>
                <a:lnTo>
                  <a:pt x="1775" y="759"/>
                </a:lnTo>
                <a:lnTo>
                  <a:pt x="1777" y="759"/>
                </a:lnTo>
                <a:lnTo>
                  <a:pt x="1777" y="759"/>
                </a:lnTo>
                <a:lnTo>
                  <a:pt x="1775" y="757"/>
                </a:lnTo>
                <a:lnTo>
                  <a:pt x="1773" y="757"/>
                </a:lnTo>
                <a:lnTo>
                  <a:pt x="1771" y="757"/>
                </a:lnTo>
                <a:lnTo>
                  <a:pt x="1771" y="755"/>
                </a:lnTo>
                <a:lnTo>
                  <a:pt x="1768" y="755"/>
                </a:lnTo>
                <a:lnTo>
                  <a:pt x="1768" y="753"/>
                </a:lnTo>
                <a:lnTo>
                  <a:pt x="1766" y="753"/>
                </a:lnTo>
                <a:lnTo>
                  <a:pt x="1764" y="753"/>
                </a:lnTo>
                <a:lnTo>
                  <a:pt x="1764" y="755"/>
                </a:lnTo>
                <a:lnTo>
                  <a:pt x="1762" y="755"/>
                </a:lnTo>
                <a:lnTo>
                  <a:pt x="1760" y="755"/>
                </a:lnTo>
                <a:lnTo>
                  <a:pt x="1756" y="753"/>
                </a:lnTo>
                <a:lnTo>
                  <a:pt x="1754" y="751"/>
                </a:lnTo>
                <a:lnTo>
                  <a:pt x="1754" y="749"/>
                </a:lnTo>
                <a:lnTo>
                  <a:pt x="1754" y="747"/>
                </a:lnTo>
                <a:lnTo>
                  <a:pt x="1752" y="747"/>
                </a:lnTo>
                <a:lnTo>
                  <a:pt x="1750" y="747"/>
                </a:lnTo>
                <a:lnTo>
                  <a:pt x="1747" y="747"/>
                </a:lnTo>
                <a:lnTo>
                  <a:pt x="1747" y="749"/>
                </a:lnTo>
                <a:lnTo>
                  <a:pt x="1747" y="749"/>
                </a:lnTo>
                <a:lnTo>
                  <a:pt x="1741" y="753"/>
                </a:lnTo>
                <a:lnTo>
                  <a:pt x="1741" y="755"/>
                </a:lnTo>
                <a:lnTo>
                  <a:pt x="1741" y="753"/>
                </a:lnTo>
                <a:lnTo>
                  <a:pt x="1741" y="751"/>
                </a:lnTo>
                <a:lnTo>
                  <a:pt x="1745" y="749"/>
                </a:lnTo>
                <a:lnTo>
                  <a:pt x="1747" y="747"/>
                </a:lnTo>
                <a:lnTo>
                  <a:pt x="1745" y="747"/>
                </a:lnTo>
                <a:lnTo>
                  <a:pt x="1743" y="747"/>
                </a:lnTo>
                <a:lnTo>
                  <a:pt x="1743" y="747"/>
                </a:lnTo>
                <a:lnTo>
                  <a:pt x="1743" y="744"/>
                </a:lnTo>
                <a:lnTo>
                  <a:pt x="1741" y="744"/>
                </a:lnTo>
                <a:lnTo>
                  <a:pt x="1741" y="744"/>
                </a:lnTo>
                <a:lnTo>
                  <a:pt x="1739" y="744"/>
                </a:lnTo>
                <a:lnTo>
                  <a:pt x="1735" y="747"/>
                </a:lnTo>
                <a:lnTo>
                  <a:pt x="1733" y="747"/>
                </a:lnTo>
                <a:lnTo>
                  <a:pt x="1731" y="749"/>
                </a:lnTo>
                <a:lnTo>
                  <a:pt x="1729" y="749"/>
                </a:lnTo>
                <a:lnTo>
                  <a:pt x="1731" y="749"/>
                </a:lnTo>
                <a:lnTo>
                  <a:pt x="1733" y="747"/>
                </a:lnTo>
                <a:lnTo>
                  <a:pt x="1733" y="744"/>
                </a:lnTo>
                <a:lnTo>
                  <a:pt x="1733" y="742"/>
                </a:lnTo>
                <a:lnTo>
                  <a:pt x="1735" y="742"/>
                </a:lnTo>
                <a:lnTo>
                  <a:pt x="1735" y="740"/>
                </a:lnTo>
                <a:lnTo>
                  <a:pt x="1735" y="738"/>
                </a:lnTo>
                <a:lnTo>
                  <a:pt x="1733" y="738"/>
                </a:lnTo>
                <a:lnTo>
                  <a:pt x="1733" y="738"/>
                </a:lnTo>
                <a:lnTo>
                  <a:pt x="1733" y="736"/>
                </a:lnTo>
                <a:lnTo>
                  <a:pt x="1733" y="734"/>
                </a:lnTo>
                <a:lnTo>
                  <a:pt x="1733" y="734"/>
                </a:lnTo>
                <a:lnTo>
                  <a:pt x="1731" y="734"/>
                </a:lnTo>
                <a:lnTo>
                  <a:pt x="1731" y="736"/>
                </a:lnTo>
                <a:lnTo>
                  <a:pt x="1731" y="734"/>
                </a:lnTo>
                <a:lnTo>
                  <a:pt x="1729" y="734"/>
                </a:lnTo>
                <a:lnTo>
                  <a:pt x="1729" y="732"/>
                </a:lnTo>
                <a:lnTo>
                  <a:pt x="1729" y="732"/>
                </a:lnTo>
                <a:lnTo>
                  <a:pt x="1727" y="732"/>
                </a:lnTo>
                <a:lnTo>
                  <a:pt x="1727" y="732"/>
                </a:lnTo>
                <a:lnTo>
                  <a:pt x="1724" y="734"/>
                </a:lnTo>
                <a:lnTo>
                  <a:pt x="1722" y="732"/>
                </a:lnTo>
                <a:lnTo>
                  <a:pt x="1722" y="732"/>
                </a:lnTo>
                <a:lnTo>
                  <a:pt x="1722" y="732"/>
                </a:lnTo>
                <a:lnTo>
                  <a:pt x="1720" y="732"/>
                </a:lnTo>
                <a:lnTo>
                  <a:pt x="1718" y="730"/>
                </a:lnTo>
                <a:lnTo>
                  <a:pt x="1718" y="730"/>
                </a:lnTo>
                <a:lnTo>
                  <a:pt x="1718" y="730"/>
                </a:lnTo>
                <a:lnTo>
                  <a:pt x="1720" y="730"/>
                </a:lnTo>
                <a:lnTo>
                  <a:pt x="1720" y="728"/>
                </a:lnTo>
                <a:lnTo>
                  <a:pt x="1718" y="726"/>
                </a:lnTo>
                <a:lnTo>
                  <a:pt x="1718" y="726"/>
                </a:lnTo>
                <a:lnTo>
                  <a:pt x="1716" y="726"/>
                </a:lnTo>
                <a:lnTo>
                  <a:pt x="1714" y="726"/>
                </a:lnTo>
                <a:lnTo>
                  <a:pt x="1714" y="723"/>
                </a:lnTo>
                <a:lnTo>
                  <a:pt x="1716" y="723"/>
                </a:lnTo>
                <a:lnTo>
                  <a:pt x="1718" y="723"/>
                </a:lnTo>
                <a:lnTo>
                  <a:pt x="1716" y="721"/>
                </a:lnTo>
                <a:lnTo>
                  <a:pt x="1714" y="721"/>
                </a:lnTo>
                <a:lnTo>
                  <a:pt x="1710" y="721"/>
                </a:lnTo>
                <a:lnTo>
                  <a:pt x="1710" y="721"/>
                </a:lnTo>
                <a:lnTo>
                  <a:pt x="1712" y="719"/>
                </a:lnTo>
                <a:lnTo>
                  <a:pt x="1714" y="719"/>
                </a:lnTo>
                <a:lnTo>
                  <a:pt x="1714" y="719"/>
                </a:lnTo>
                <a:lnTo>
                  <a:pt x="1712" y="719"/>
                </a:lnTo>
                <a:lnTo>
                  <a:pt x="1712" y="719"/>
                </a:lnTo>
                <a:lnTo>
                  <a:pt x="1710" y="717"/>
                </a:lnTo>
                <a:lnTo>
                  <a:pt x="1708" y="717"/>
                </a:lnTo>
                <a:lnTo>
                  <a:pt x="1703" y="715"/>
                </a:lnTo>
                <a:lnTo>
                  <a:pt x="1701" y="713"/>
                </a:lnTo>
                <a:lnTo>
                  <a:pt x="1703" y="713"/>
                </a:lnTo>
                <a:lnTo>
                  <a:pt x="1703" y="713"/>
                </a:lnTo>
                <a:lnTo>
                  <a:pt x="1706" y="713"/>
                </a:lnTo>
                <a:lnTo>
                  <a:pt x="1703" y="715"/>
                </a:lnTo>
                <a:lnTo>
                  <a:pt x="1703" y="715"/>
                </a:lnTo>
                <a:lnTo>
                  <a:pt x="1708" y="715"/>
                </a:lnTo>
                <a:lnTo>
                  <a:pt x="1716" y="717"/>
                </a:lnTo>
                <a:lnTo>
                  <a:pt x="1718" y="717"/>
                </a:lnTo>
                <a:lnTo>
                  <a:pt x="1718" y="715"/>
                </a:lnTo>
                <a:lnTo>
                  <a:pt x="1718" y="713"/>
                </a:lnTo>
                <a:lnTo>
                  <a:pt x="1718" y="711"/>
                </a:lnTo>
                <a:lnTo>
                  <a:pt x="1718" y="709"/>
                </a:lnTo>
                <a:lnTo>
                  <a:pt x="1714" y="707"/>
                </a:lnTo>
                <a:lnTo>
                  <a:pt x="1714" y="707"/>
                </a:lnTo>
                <a:lnTo>
                  <a:pt x="1712" y="707"/>
                </a:lnTo>
                <a:lnTo>
                  <a:pt x="1712" y="707"/>
                </a:lnTo>
                <a:lnTo>
                  <a:pt x="1710" y="705"/>
                </a:lnTo>
                <a:lnTo>
                  <a:pt x="1710" y="705"/>
                </a:lnTo>
                <a:lnTo>
                  <a:pt x="1710" y="705"/>
                </a:lnTo>
                <a:lnTo>
                  <a:pt x="1712" y="702"/>
                </a:lnTo>
                <a:lnTo>
                  <a:pt x="1712" y="702"/>
                </a:lnTo>
                <a:lnTo>
                  <a:pt x="1712" y="702"/>
                </a:lnTo>
                <a:lnTo>
                  <a:pt x="1710" y="700"/>
                </a:lnTo>
                <a:lnTo>
                  <a:pt x="1708" y="700"/>
                </a:lnTo>
                <a:lnTo>
                  <a:pt x="1708" y="700"/>
                </a:lnTo>
                <a:lnTo>
                  <a:pt x="1706" y="700"/>
                </a:lnTo>
                <a:lnTo>
                  <a:pt x="1703" y="700"/>
                </a:lnTo>
                <a:lnTo>
                  <a:pt x="1703" y="700"/>
                </a:lnTo>
                <a:lnTo>
                  <a:pt x="1701" y="700"/>
                </a:lnTo>
                <a:lnTo>
                  <a:pt x="1703" y="700"/>
                </a:lnTo>
                <a:lnTo>
                  <a:pt x="1706" y="700"/>
                </a:lnTo>
                <a:lnTo>
                  <a:pt x="1706" y="698"/>
                </a:lnTo>
                <a:lnTo>
                  <a:pt x="1708" y="698"/>
                </a:lnTo>
                <a:lnTo>
                  <a:pt x="1708" y="698"/>
                </a:lnTo>
                <a:lnTo>
                  <a:pt x="1710" y="696"/>
                </a:lnTo>
                <a:lnTo>
                  <a:pt x="1710" y="696"/>
                </a:lnTo>
                <a:lnTo>
                  <a:pt x="1710" y="694"/>
                </a:lnTo>
                <a:lnTo>
                  <a:pt x="1710" y="694"/>
                </a:lnTo>
                <a:lnTo>
                  <a:pt x="1710" y="692"/>
                </a:lnTo>
                <a:lnTo>
                  <a:pt x="1712" y="692"/>
                </a:lnTo>
                <a:lnTo>
                  <a:pt x="1710" y="690"/>
                </a:lnTo>
                <a:lnTo>
                  <a:pt x="1708" y="690"/>
                </a:lnTo>
                <a:lnTo>
                  <a:pt x="1706" y="690"/>
                </a:lnTo>
                <a:lnTo>
                  <a:pt x="1706" y="690"/>
                </a:lnTo>
                <a:lnTo>
                  <a:pt x="1703" y="686"/>
                </a:lnTo>
                <a:lnTo>
                  <a:pt x="1701" y="686"/>
                </a:lnTo>
                <a:lnTo>
                  <a:pt x="1697" y="686"/>
                </a:lnTo>
                <a:lnTo>
                  <a:pt x="1695" y="688"/>
                </a:lnTo>
                <a:lnTo>
                  <a:pt x="1691" y="690"/>
                </a:lnTo>
                <a:lnTo>
                  <a:pt x="1691" y="688"/>
                </a:lnTo>
                <a:lnTo>
                  <a:pt x="1693" y="688"/>
                </a:lnTo>
                <a:lnTo>
                  <a:pt x="1695" y="686"/>
                </a:lnTo>
                <a:lnTo>
                  <a:pt x="1697" y="686"/>
                </a:lnTo>
                <a:lnTo>
                  <a:pt x="1699" y="682"/>
                </a:lnTo>
                <a:lnTo>
                  <a:pt x="1701" y="679"/>
                </a:lnTo>
                <a:lnTo>
                  <a:pt x="1701" y="679"/>
                </a:lnTo>
                <a:lnTo>
                  <a:pt x="1699" y="679"/>
                </a:lnTo>
                <a:lnTo>
                  <a:pt x="1697" y="679"/>
                </a:lnTo>
                <a:lnTo>
                  <a:pt x="1693" y="679"/>
                </a:lnTo>
                <a:lnTo>
                  <a:pt x="1693" y="682"/>
                </a:lnTo>
                <a:lnTo>
                  <a:pt x="1693" y="679"/>
                </a:lnTo>
                <a:lnTo>
                  <a:pt x="1693" y="679"/>
                </a:lnTo>
                <a:lnTo>
                  <a:pt x="1693" y="679"/>
                </a:lnTo>
                <a:lnTo>
                  <a:pt x="1691" y="679"/>
                </a:lnTo>
                <a:lnTo>
                  <a:pt x="1689" y="682"/>
                </a:lnTo>
                <a:lnTo>
                  <a:pt x="1687" y="682"/>
                </a:lnTo>
                <a:lnTo>
                  <a:pt x="1689" y="682"/>
                </a:lnTo>
                <a:lnTo>
                  <a:pt x="1689" y="679"/>
                </a:lnTo>
                <a:lnTo>
                  <a:pt x="1691" y="677"/>
                </a:lnTo>
                <a:lnTo>
                  <a:pt x="1693" y="677"/>
                </a:lnTo>
                <a:lnTo>
                  <a:pt x="1697" y="675"/>
                </a:lnTo>
                <a:lnTo>
                  <a:pt x="1695" y="673"/>
                </a:lnTo>
                <a:lnTo>
                  <a:pt x="1695" y="671"/>
                </a:lnTo>
                <a:lnTo>
                  <a:pt x="1695" y="671"/>
                </a:lnTo>
                <a:lnTo>
                  <a:pt x="1693" y="671"/>
                </a:lnTo>
                <a:lnTo>
                  <a:pt x="1691" y="671"/>
                </a:lnTo>
                <a:lnTo>
                  <a:pt x="1691" y="671"/>
                </a:lnTo>
                <a:lnTo>
                  <a:pt x="1691" y="669"/>
                </a:lnTo>
                <a:lnTo>
                  <a:pt x="1691" y="669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91" y="667"/>
                </a:lnTo>
                <a:lnTo>
                  <a:pt x="1689" y="667"/>
                </a:lnTo>
                <a:lnTo>
                  <a:pt x="1687" y="667"/>
                </a:lnTo>
                <a:lnTo>
                  <a:pt x="1683" y="667"/>
                </a:lnTo>
                <a:lnTo>
                  <a:pt x="1680" y="667"/>
                </a:lnTo>
                <a:lnTo>
                  <a:pt x="1680" y="667"/>
                </a:lnTo>
                <a:lnTo>
                  <a:pt x="1683" y="667"/>
                </a:lnTo>
                <a:lnTo>
                  <a:pt x="1685" y="667"/>
                </a:lnTo>
                <a:lnTo>
                  <a:pt x="1685" y="667"/>
                </a:lnTo>
                <a:lnTo>
                  <a:pt x="1687" y="665"/>
                </a:lnTo>
                <a:lnTo>
                  <a:pt x="1689" y="665"/>
                </a:lnTo>
                <a:lnTo>
                  <a:pt x="1687" y="661"/>
                </a:lnTo>
                <a:lnTo>
                  <a:pt x="1687" y="661"/>
                </a:lnTo>
                <a:lnTo>
                  <a:pt x="1685" y="663"/>
                </a:lnTo>
                <a:lnTo>
                  <a:pt x="1685" y="663"/>
                </a:lnTo>
                <a:lnTo>
                  <a:pt x="1685" y="661"/>
                </a:lnTo>
                <a:lnTo>
                  <a:pt x="1685" y="661"/>
                </a:lnTo>
                <a:lnTo>
                  <a:pt x="1680" y="661"/>
                </a:lnTo>
                <a:lnTo>
                  <a:pt x="1680" y="658"/>
                </a:lnTo>
                <a:lnTo>
                  <a:pt x="1683" y="658"/>
                </a:lnTo>
                <a:lnTo>
                  <a:pt x="1685" y="656"/>
                </a:lnTo>
                <a:lnTo>
                  <a:pt x="1683" y="656"/>
                </a:lnTo>
                <a:lnTo>
                  <a:pt x="1683" y="654"/>
                </a:lnTo>
                <a:lnTo>
                  <a:pt x="1680" y="654"/>
                </a:lnTo>
                <a:lnTo>
                  <a:pt x="1680" y="652"/>
                </a:lnTo>
                <a:lnTo>
                  <a:pt x="1680" y="650"/>
                </a:lnTo>
                <a:lnTo>
                  <a:pt x="1678" y="652"/>
                </a:lnTo>
                <a:lnTo>
                  <a:pt x="1676" y="652"/>
                </a:lnTo>
                <a:lnTo>
                  <a:pt x="1678" y="650"/>
                </a:lnTo>
                <a:lnTo>
                  <a:pt x="1678" y="648"/>
                </a:lnTo>
                <a:lnTo>
                  <a:pt x="1676" y="646"/>
                </a:lnTo>
                <a:lnTo>
                  <a:pt x="1674" y="646"/>
                </a:lnTo>
                <a:lnTo>
                  <a:pt x="1672" y="646"/>
                </a:lnTo>
                <a:lnTo>
                  <a:pt x="1670" y="646"/>
                </a:lnTo>
                <a:lnTo>
                  <a:pt x="1670" y="646"/>
                </a:lnTo>
                <a:lnTo>
                  <a:pt x="1670" y="646"/>
                </a:lnTo>
                <a:lnTo>
                  <a:pt x="1672" y="644"/>
                </a:lnTo>
                <a:lnTo>
                  <a:pt x="1674" y="644"/>
                </a:lnTo>
                <a:lnTo>
                  <a:pt x="1674" y="642"/>
                </a:lnTo>
                <a:lnTo>
                  <a:pt x="1674" y="642"/>
                </a:lnTo>
                <a:lnTo>
                  <a:pt x="1670" y="640"/>
                </a:lnTo>
                <a:lnTo>
                  <a:pt x="1668" y="640"/>
                </a:lnTo>
                <a:lnTo>
                  <a:pt x="1668" y="640"/>
                </a:lnTo>
                <a:lnTo>
                  <a:pt x="1668" y="642"/>
                </a:lnTo>
                <a:lnTo>
                  <a:pt x="1668" y="642"/>
                </a:lnTo>
                <a:lnTo>
                  <a:pt x="1666" y="646"/>
                </a:lnTo>
                <a:lnTo>
                  <a:pt x="1664" y="648"/>
                </a:lnTo>
                <a:lnTo>
                  <a:pt x="1664" y="648"/>
                </a:lnTo>
                <a:lnTo>
                  <a:pt x="1664" y="650"/>
                </a:lnTo>
                <a:lnTo>
                  <a:pt x="1664" y="650"/>
                </a:lnTo>
                <a:lnTo>
                  <a:pt x="1664" y="650"/>
                </a:lnTo>
                <a:lnTo>
                  <a:pt x="1666" y="652"/>
                </a:lnTo>
                <a:lnTo>
                  <a:pt x="1666" y="652"/>
                </a:lnTo>
                <a:lnTo>
                  <a:pt x="1664" y="650"/>
                </a:lnTo>
                <a:lnTo>
                  <a:pt x="1662" y="650"/>
                </a:lnTo>
                <a:lnTo>
                  <a:pt x="1662" y="650"/>
                </a:lnTo>
                <a:lnTo>
                  <a:pt x="1659" y="652"/>
                </a:lnTo>
                <a:lnTo>
                  <a:pt x="1659" y="652"/>
                </a:lnTo>
                <a:lnTo>
                  <a:pt x="1659" y="654"/>
                </a:lnTo>
                <a:lnTo>
                  <a:pt x="1659" y="654"/>
                </a:lnTo>
                <a:lnTo>
                  <a:pt x="1659" y="654"/>
                </a:lnTo>
                <a:lnTo>
                  <a:pt x="1659" y="656"/>
                </a:lnTo>
                <a:lnTo>
                  <a:pt x="1662" y="656"/>
                </a:lnTo>
                <a:lnTo>
                  <a:pt x="1662" y="658"/>
                </a:lnTo>
                <a:lnTo>
                  <a:pt x="1664" y="658"/>
                </a:lnTo>
                <a:lnTo>
                  <a:pt x="1666" y="658"/>
                </a:lnTo>
                <a:lnTo>
                  <a:pt x="1666" y="661"/>
                </a:lnTo>
                <a:lnTo>
                  <a:pt x="1666" y="661"/>
                </a:lnTo>
                <a:lnTo>
                  <a:pt x="1662" y="658"/>
                </a:lnTo>
                <a:lnTo>
                  <a:pt x="1662" y="658"/>
                </a:lnTo>
                <a:lnTo>
                  <a:pt x="1659" y="658"/>
                </a:lnTo>
                <a:lnTo>
                  <a:pt x="1659" y="658"/>
                </a:lnTo>
                <a:lnTo>
                  <a:pt x="1659" y="661"/>
                </a:lnTo>
                <a:lnTo>
                  <a:pt x="1659" y="661"/>
                </a:lnTo>
                <a:lnTo>
                  <a:pt x="1659" y="661"/>
                </a:lnTo>
                <a:lnTo>
                  <a:pt x="1657" y="661"/>
                </a:lnTo>
                <a:lnTo>
                  <a:pt x="1657" y="663"/>
                </a:lnTo>
                <a:lnTo>
                  <a:pt x="1657" y="663"/>
                </a:lnTo>
                <a:lnTo>
                  <a:pt x="1657" y="663"/>
                </a:lnTo>
                <a:lnTo>
                  <a:pt x="1655" y="663"/>
                </a:lnTo>
                <a:lnTo>
                  <a:pt x="1655" y="663"/>
                </a:lnTo>
                <a:lnTo>
                  <a:pt x="1657" y="665"/>
                </a:lnTo>
                <a:lnTo>
                  <a:pt x="1657" y="665"/>
                </a:lnTo>
                <a:lnTo>
                  <a:pt x="1657" y="665"/>
                </a:lnTo>
                <a:lnTo>
                  <a:pt x="1659" y="667"/>
                </a:lnTo>
                <a:lnTo>
                  <a:pt x="1659" y="667"/>
                </a:lnTo>
                <a:lnTo>
                  <a:pt x="1659" y="667"/>
                </a:lnTo>
                <a:lnTo>
                  <a:pt x="1657" y="667"/>
                </a:lnTo>
                <a:lnTo>
                  <a:pt x="1657" y="667"/>
                </a:lnTo>
                <a:lnTo>
                  <a:pt x="1655" y="667"/>
                </a:lnTo>
                <a:lnTo>
                  <a:pt x="1655" y="667"/>
                </a:lnTo>
                <a:lnTo>
                  <a:pt x="1655" y="669"/>
                </a:lnTo>
                <a:lnTo>
                  <a:pt x="1655" y="669"/>
                </a:lnTo>
                <a:lnTo>
                  <a:pt x="1655" y="669"/>
                </a:lnTo>
                <a:lnTo>
                  <a:pt x="1653" y="669"/>
                </a:lnTo>
                <a:lnTo>
                  <a:pt x="1653" y="669"/>
                </a:lnTo>
                <a:lnTo>
                  <a:pt x="1653" y="671"/>
                </a:lnTo>
                <a:lnTo>
                  <a:pt x="1653" y="671"/>
                </a:lnTo>
                <a:lnTo>
                  <a:pt x="1653" y="671"/>
                </a:lnTo>
                <a:lnTo>
                  <a:pt x="1651" y="671"/>
                </a:lnTo>
                <a:lnTo>
                  <a:pt x="1651" y="671"/>
                </a:lnTo>
                <a:lnTo>
                  <a:pt x="1651" y="673"/>
                </a:lnTo>
                <a:lnTo>
                  <a:pt x="1651" y="673"/>
                </a:lnTo>
                <a:lnTo>
                  <a:pt x="1653" y="675"/>
                </a:lnTo>
                <a:lnTo>
                  <a:pt x="1653" y="677"/>
                </a:lnTo>
                <a:lnTo>
                  <a:pt x="1653" y="677"/>
                </a:lnTo>
                <a:lnTo>
                  <a:pt x="1653" y="677"/>
                </a:lnTo>
                <a:lnTo>
                  <a:pt x="1651" y="679"/>
                </a:lnTo>
                <a:lnTo>
                  <a:pt x="1651" y="679"/>
                </a:lnTo>
                <a:lnTo>
                  <a:pt x="1651" y="677"/>
                </a:lnTo>
                <a:lnTo>
                  <a:pt x="1651" y="677"/>
                </a:lnTo>
                <a:lnTo>
                  <a:pt x="1651" y="675"/>
                </a:lnTo>
                <a:lnTo>
                  <a:pt x="1649" y="673"/>
                </a:lnTo>
                <a:lnTo>
                  <a:pt x="1649" y="673"/>
                </a:lnTo>
                <a:lnTo>
                  <a:pt x="1647" y="673"/>
                </a:lnTo>
                <a:lnTo>
                  <a:pt x="1647" y="673"/>
                </a:lnTo>
                <a:lnTo>
                  <a:pt x="1645" y="673"/>
                </a:lnTo>
                <a:lnTo>
                  <a:pt x="1645" y="675"/>
                </a:lnTo>
                <a:lnTo>
                  <a:pt x="1643" y="675"/>
                </a:lnTo>
                <a:lnTo>
                  <a:pt x="1643" y="677"/>
                </a:lnTo>
                <a:lnTo>
                  <a:pt x="1641" y="679"/>
                </a:lnTo>
                <a:lnTo>
                  <a:pt x="1639" y="679"/>
                </a:lnTo>
                <a:lnTo>
                  <a:pt x="1636" y="679"/>
                </a:lnTo>
                <a:lnTo>
                  <a:pt x="1634" y="682"/>
                </a:lnTo>
                <a:lnTo>
                  <a:pt x="1632" y="684"/>
                </a:lnTo>
                <a:lnTo>
                  <a:pt x="1628" y="684"/>
                </a:lnTo>
                <a:lnTo>
                  <a:pt x="1628" y="686"/>
                </a:lnTo>
                <a:lnTo>
                  <a:pt x="1628" y="686"/>
                </a:lnTo>
                <a:lnTo>
                  <a:pt x="1628" y="688"/>
                </a:lnTo>
                <a:lnTo>
                  <a:pt x="1628" y="690"/>
                </a:lnTo>
                <a:lnTo>
                  <a:pt x="1626" y="690"/>
                </a:lnTo>
                <a:lnTo>
                  <a:pt x="1628" y="688"/>
                </a:lnTo>
                <a:lnTo>
                  <a:pt x="1628" y="686"/>
                </a:lnTo>
                <a:lnTo>
                  <a:pt x="1628" y="684"/>
                </a:lnTo>
                <a:lnTo>
                  <a:pt x="1626" y="682"/>
                </a:lnTo>
                <a:lnTo>
                  <a:pt x="1626" y="682"/>
                </a:lnTo>
                <a:lnTo>
                  <a:pt x="1626" y="682"/>
                </a:lnTo>
                <a:lnTo>
                  <a:pt x="1626" y="684"/>
                </a:lnTo>
                <a:lnTo>
                  <a:pt x="1624" y="684"/>
                </a:lnTo>
                <a:lnTo>
                  <a:pt x="1622" y="686"/>
                </a:lnTo>
                <a:lnTo>
                  <a:pt x="1622" y="686"/>
                </a:lnTo>
                <a:lnTo>
                  <a:pt x="1624" y="684"/>
                </a:lnTo>
                <a:lnTo>
                  <a:pt x="1624" y="684"/>
                </a:lnTo>
                <a:lnTo>
                  <a:pt x="1624" y="682"/>
                </a:lnTo>
                <a:lnTo>
                  <a:pt x="1624" y="679"/>
                </a:lnTo>
                <a:lnTo>
                  <a:pt x="1622" y="679"/>
                </a:lnTo>
                <a:lnTo>
                  <a:pt x="1622" y="679"/>
                </a:lnTo>
                <a:lnTo>
                  <a:pt x="1620" y="682"/>
                </a:lnTo>
                <a:lnTo>
                  <a:pt x="1618" y="686"/>
                </a:lnTo>
                <a:lnTo>
                  <a:pt x="1618" y="688"/>
                </a:lnTo>
                <a:lnTo>
                  <a:pt x="1618" y="688"/>
                </a:lnTo>
                <a:lnTo>
                  <a:pt x="1615" y="688"/>
                </a:lnTo>
                <a:lnTo>
                  <a:pt x="1611" y="690"/>
                </a:lnTo>
                <a:lnTo>
                  <a:pt x="1607" y="692"/>
                </a:lnTo>
                <a:lnTo>
                  <a:pt x="1607" y="690"/>
                </a:lnTo>
                <a:lnTo>
                  <a:pt x="1609" y="690"/>
                </a:lnTo>
                <a:lnTo>
                  <a:pt x="1611" y="690"/>
                </a:lnTo>
                <a:lnTo>
                  <a:pt x="1613" y="688"/>
                </a:lnTo>
                <a:lnTo>
                  <a:pt x="1615" y="688"/>
                </a:lnTo>
                <a:lnTo>
                  <a:pt x="1618" y="686"/>
                </a:lnTo>
                <a:lnTo>
                  <a:pt x="1618" y="684"/>
                </a:lnTo>
                <a:lnTo>
                  <a:pt x="1620" y="682"/>
                </a:lnTo>
                <a:lnTo>
                  <a:pt x="1620" y="679"/>
                </a:lnTo>
                <a:lnTo>
                  <a:pt x="1620" y="677"/>
                </a:lnTo>
                <a:lnTo>
                  <a:pt x="1620" y="677"/>
                </a:lnTo>
                <a:lnTo>
                  <a:pt x="1618" y="677"/>
                </a:lnTo>
                <a:lnTo>
                  <a:pt x="1618" y="673"/>
                </a:lnTo>
                <a:lnTo>
                  <a:pt x="1618" y="673"/>
                </a:lnTo>
                <a:lnTo>
                  <a:pt x="1615" y="671"/>
                </a:lnTo>
                <a:lnTo>
                  <a:pt x="1613" y="671"/>
                </a:lnTo>
                <a:lnTo>
                  <a:pt x="1613" y="671"/>
                </a:lnTo>
                <a:lnTo>
                  <a:pt x="1613" y="671"/>
                </a:lnTo>
                <a:lnTo>
                  <a:pt x="1609" y="671"/>
                </a:lnTo>
                <a:lnTo>
                  <a:pt x="1607" y="671"/>
                </a:lnTo>
                <a:lnTo>
                  <a:pt x="1605" y="671"/>
                </a:lnTo>
                <a:lnTo>
                  <a:pt x="1605" y="671"/>
                </a:lnTo>
                <a:lnTo>
                  <a:pt x="1603" y="671"/>
                </a:lnTo>
                <a:lnTo>
                  <a:pt x="1599" y="673"/>
                </a:lnTo>
                <a:lnTo>
                  <a:pt x="1597" y="675"/>
                </a:lnTo>
                <a:lnTo>
                  <a:pt x="1595" y="675"/>
                </a:lnTo>
                <a:lnTo>
                  <a:pt x="1592" y="673"/>
                </a:lnTo>
                <a:lnTo>
                  <a:pt x="1590" y="673"/>
                </a:lnTo>
                <a:lnTo>
                  <a:pt x="1590" y="673"/>
                </a:lnTo>
                <a:lnTo>
                  <a:pt x="1595" y="671"/>
                </a:lnTo>
                <a:lnTo>
                  <a:pt x="1595" y="671"/>
                </a:lnTo>
                <a:lnTo>
                  <a:pt x="1597" y="671"/>
                </a:lnTo>
                <a:lnTo>
                  <a:pt x="1597" y="671"/>
                </a:lnTo>
                <a:lnTo>
                  <a:pt x="1597" y="669"/>
                </a:lnTo>
                <a:lnTo>
                  <a:pt x="1597" y="669"/>
                </a:lnTo>
                <a:lnTo>
                  <a:pt x="1597" y="669"/>
                </a:lnTo>
                <a:lnTo>
                  <a:pt x="1597" y="669"/>
                </a:lnTo>
                <a:lnTo>
                  <a:pt x="1599" y="671"/>
                </a:lnTo>
                <a:lnTo>
                  <a:pt x="1599" y="671"/>
                </a:lnTo>
                <a:lnTo>
                  <a:pt x="1599" y="671"/>
                </a:lnTo>
                <a:lnTo>
                  <a:pt x="1601" y="671"/>
                </a:lnTo>
                <a:lnTo>
                  <a:pt x="1601" y="669"/>
                </a:lnTo>
                <a:lnTo>
                  <a:pt x="1601" y="669"/>
                </a:lnTo>
                <a:lnTo>
                  <a:pt x="1601" y="667"/>
                </a:lnTo>
                <a:lnTo>
                  <a:pt x="1603" y="667"/>
                </a:lnTo>
                <a:lnTo>
                  <a:pt x="1603" y="667"/>
                </a:lnTo>
                <a:lnTo>
                  <a:pt x="1601" y="665"/>
                </a:lnTo>
                <a:lnTo>
                  <a:pt x="1601" y="665"/>
                </a:lnTo>
                <a:lnTo>
                  <a:pt x="1603" y="663"/>
                </a:lnTo>
                <a:lnTo>
                  <a:pt x="1603" y="663"/>
                </a:lnTo>
                <a:lnTo>
                  <a:pt x="1603" y="661"/>
                </a:lnTo>
                <a:lnTo>
                  <a:pt x="1599" y="661"/>
                </a:lnTo>
                <a:lnTo>
                  <a:pt x="1599" y="661"/>
                </a:lnTo>
                <a:lnTo>
                  <a:pt x="1599" y="658"/>
                </a:lnTo>
                <a:lnTo>
                  <a:pt x="1599" y="656"/>
                </a:lnTo>
                <a:lnTo>
                  <a:pt x="1599" y="654"/>
                </a:lnTo>
                <a:lnTo>
                  <a:pt x="1599" y="654"/>
                </a:lnTo>
                <a:lnTo>
                  <a:pt x="1599" y="652"/>
                </a:lnTo>
                <a:lnTo>
                  <a:pt x="1599" y="650"/>
                </a:lnTo>
                <a:lnTo>
                  <a:pt x="1599" y="650"/>
                </a:lnTo>
                <a:lnTo>
                  <a:pt x="1597" y="648"/>
                </a:lnTo>
                <a:lnTo>
                  <a:pt x="1597" y="648"/>
                </a:lnTo>
                <a:lnTo>
                  <a:pt x="1588" y="648"/>
                </a:lnTo>
                <a:lnTo>
                  <a:pt x="1586" y="648"/>
                </a:lnTo>
                <a:lnTo>
                  <a:pt x="1584" y="648"/>
                </a:lnTo>
                <a:lnTo>
                  <a:pt x="1584" y="646"/>
                </a:lnTo>
                <a:lnTo>
                  <a:pt x="1586" y="646"/>
                </a:lnTo>
                <a:lnTo>
                  <a:pt x="1595" y="646"/>
                </a:lnTo>
                <a:lnTo>
                  <a:pt x="1597" y="646"/>
                </a:lnTo>
                <a:lnTo>
                  <a:pt x="1599" y="646"/>
                </a:lnTo>
                <a:lnTo>
                  <a:pt x="1599" y="644"/>
                </a:lnTo>
                <a:lnTo>
                  <a:pt x="1599" y="644"/>
                </a:lnTo>
                <a:lnTo>
                  <a:pt x="1599" y="642"/>
                </a:lnTo>
                <a:lnTo>
                  <a:pt x="1599" y="642"/>
                </a:lnTo>
                <a:lnTo>
                  <a:pt x="1599" y="642"/>
                </a:lnTo>
                <a:lnTo>
                  <a:pt x="1597" y="640"/>
                </a:lnTo>
                <a:lnTo>
                  <a:pt x="1597" y="637"/>
                </a:lnTo>
                <a:lnTo>
                  <a:pt x="1597" y="637"/>
                </a:lnTo>
                <a:lnTo>
                  <a:pt x="1597" y="635"/>
                </a:lnTo>
                <a:lnTo>
                  <a:pt x="1597" y="635"/>
                </a:lnTo>
                <a:lnTo>
                  <a:pt x="1599" y="631"/>
                </a:lnTo>
                <a:lnTo>
                  <a:pt x="1601" y="631"/>
                </a:lnTo>
                <a:lnTo>
                  <a:pt x="1601" y="629"/>
                </a:lnTo>
                <a:lnTo>
                  <a:pt x="1601" y="629"/>
                </a:lnTo>
                <a:lnTo>
                  <a:pt x="1603" y="629"/>
                </a:lnTo>
                <a:lnTo>
                  <a:pt x="1603" y="627"/>
                </a:lnTo>
                <a:lnTo>
                  <a:pt x="1603" y="627"/>
                </a:lnTo>
                <a:lnTo>
                  <a:pt x="1601" y="625"/>
                </a:lnTo>
                <a:lnTo>
                  <a:pt x="1601" y="625"/>
                </a:lnTo>
                <a:lnTo>
                  <a:pt x="1601" y="625"/>
                </a:lnTo>
                <a:lnTo>
                  <a:pt x="1599" y="625"/>
                </a:lnTo>
                <a:lnTo>
                  <a:pt x="1599" y="625"/>
                </a:lnTo>
                <a:lnTo>
                  <a:pt x="1599" y="627"/>
                </a:lnTo>
                <a:lnTo>
                  <a:pt x="1599" y="627"/>
                </a:lnTo>
                <a:lnTo>
                  <a:pt x="1597" y="627"/>
                </a:lnTo>
                <a:lnTo>
                  <a:pt x="1595" y="629"/>
                </a:lnTo>
                <a:lnTo>
                  <a:pt x="1595" y="629"/>
                </a:lnTo>
                <a:lnTo>
                  <a:pt x="1592" y="627"/>
                </a:lnTo>
                <a:lnTo>
                  <a:pt x="1592" y="627"/>
                </a:lnTo>
                <a:lnTo>
                  <a:pt x="1592" y="625"/>
                </a:lnTo>
                <a:lnTo>
                  <a:pt x="1590" y="625"/>
                </a:lnTo>
                <a:lnTo>
                  <a:pt x="1590" y="625"/>
                </a:lnTo>
                <a:lnTo>
                  <a:pt x="1590" y="623"/>
                </a:lnTo>
                <a:lnTo>
                  <a:pt x="1588" y="623"/>
                </a:lnTo>
                <a:lnTo>
                  <a:pt x="1586" y="625"/>
                </a:lnTo>
                <a:lnTo>
                  <a:pt x="1584" y="625"/>
                </a:lnTo>
                <a:lnTo>
                  <a:pt x="1578" y="623"/>
                </a:lnTo>
                <a:lnTo>
                  <a:pt x="1576" y="623"/>
                </a:lnTo>
                <a:lnTo>
                  <a:pt x="1574" y="623"/>
                </a:lnTo>
                <a:lnTo>
                  <a:pt x="1574" y="621"/>
                </a:lnTo>
                <a:lnTo>
                  <a:pt x="1571" y="621"/>
                </a:lnTo>
                <a:lnTo>
                  <a:pt x="1567" y="619"/>
                </a:lnTo>
                <a:lnTo>
                  <a:pt x="1569" y="617"/>
                </a:lnTo>
                <a:lnTo>
                  <a:pt x="1569" y="617"/>
                </a:lnTo>
                <a:lnTo>
                  <a:pt x="1569" y="617"/>
                </a:lnTo>
                <a:lnTo>
                  <a:pt x="1567" y="617"/>
                </a:lnTo>
                <a:lnTo>
                  <a:pt x="1567" y="617"/>
                </a:lnTo>
                <a:lnTo>
                  <a:pt x="1567" y="614"/>
                </a:lnTo>
                <a:lnTo>
                  <a:pt x="1567" y="614"/>
                </a:lnTo>
                <a:lnTo>
                  <a:pt x="1569" y="612"/>
                </a:lnTo>
                <a:lnTo>
                  <a:pt x="1569" y="612"/>
                </a:lnTo>
                <a:lnTo>
                  <a:pt x="1569" y="612"/>
                </a:lnTo>
                <a:lnTo>
                  <a:pt x="1569" y="612"/>
                </a:lnTo>
                <a:lnTo>
                  <a:pt x="1567" y="610"/>
                </a:lnTo>
                <a:lnTo>
                  <a:pt x="1565" y="610"/>
                </a:lnTo>
                <a:lnTo>
                  <a:pt x="1565" y="610"/>
                </a:lnTo>
                <a:lnTo>
                  <a:pt x="1565" y="612"/>
                </a:lnTo>
                <a:lnTo>
                  <a:pt x="1561" y="612"/>
                </a:lnTo>
                <a:lnTo>
                  <a:pt x="1561" y="612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10"/>
                </a:lnTo>
                <a:lnTo>
                  <a:pt x="1563" y="608"/>
                </a:lnTo>
                <a:lnTo>
                  <a:pt x="1561" y="608"/>
                </a:lnTo>
                <a:lnTo>
                  <a:pt x="1561" y="606"/>
                </a:lnTo>
                <a:lnTo>
                  <a:pt x="1559" y="606"/>
                </a:lnTo>
                <a:lnTo>
                  <a:pt x="1557" y="604"/>
                </a:lnTo>
                <a:lnTo>
                  <a:pt x="1557" y="606"/>
                </a:lnTo>
                <a:lnTo>
                  <a:pt x="1555" y="606"/>
                </a:lnTo>
                <a:lnTo>
                  <a:pt x="1555" y="606"/>
                </a:lnTo>
                <a:lnTo>
                  <a:pt x="1553" y="606"/>
                </a:lnTo>
                <a:lnTo>
                  <a:pt x="1555" y="604"/>
                </a:lnTo>
                <a:lnTo>
                  <a:pt x="1555" y="602"/>
                </a:lnTo>
                <a:lnTo>
                  <a:pt x="1555" y="602"/>
                </a:lnTo>
                <a:lnTo>
                  <a:pt x="1555" y="602"/>
                </a:lnTo>
                <a:lnTo>
                  <a:pt x="1555" y="600"/>
                </a:lnTo>
                <a:lnTo>
                  <a:pt x="1555" y="600"/>
                </a:lnTo>
                <a:lnTo>
                  <a:pt x="1555" y="600"/>
                </a:lnTo>
                <a:lnTo>
                  <a:pt x="1553" y="600"/>
                </a:lnTo>
                <a:lnTo>
                  <a:pt x="1551" y="600"/>
                </a:lnTo>
                <a:lnTo>
                  <a:pt x="1548" y="600"/>
                </a:lnTo>
                <a:lnTo>
                  <a:pt x="1546" y="598"/>
                </a:lnTo>
                <a:lnTo>
                  <a:pt x="1546" y="596"/>
                </a:lnTo>
                <a:lnTo>
                  <a:pt x="1544" y="596"/>
                </a:lnTo>
                <a:lnTo>
                  <a:pt x="1540" y="593"/>
                </a:lnTo>
                <a:lnTo>
                  <a:pt x="1540" y="593"/>
                </a:lnTo>
                <a:lnTo>
                  <a:pt x="1540" y="593"/>
                </a:lnTo>
                <a:lnTo>
                  <a:pt x="1538" y="593"/>
                </a:lnTo>
                <a:lnTo>
                  <a:pt x="1536" y="596"/>
                </a:lnTo>
                <a:lnTo>
                  <a:pt x="1532" y="596"/>
                </a:lnTo>
                <a:lnTo>
                  <a:pt x="1530" y="598"/>
                </a:lnTo>
                <a:lnTo>
                  <a:pt x="1525" y="598"/>
                </a:lnTo>
                <a:lnTo>
                  <a:pt x="1525" y="600"/>
                </a:lnTo>
                <a:lnTo>
                  <a:pt x="1527" y="600"/>
                </a:lnTo>
                <a:lnTo>
                  <a:pt x="1527" y="600"/>
                </a:lnTo>
                <a:lnTo>
                  <a:pt x="1523" y="598"/>
                </a:lnTo>
                <a:lnTo>
                  <a:pt x="1521" y="598"/>
                </a:lnTo>
                <a:lnTo>
                  <a:pt x="1519" y="598"/>
                </a:lnTo>
                <a:lnTo>
                  <a:pt x="1517" y="596"/>
                </a:lnTo>
                <a:lnTo>
                  <a:pt x="1515" y="596"/>
                </a:lnTo>
                <a:lnTo>
                  <a:pt x="1515" y="598"/>
                </a:lnTo>
                <a:lnTo>
                  <a:pt x="1511" y="600"/>
                </a:lnTo>
                <a:lnTo>
                  <a:pt x="1509" y="600"/>
                </a:lnTo>
                <a:lnTo>
                  <a:pt x="1511" y="598"/>
                </a:lnTo>
                <a:lnTo>
                  <a:pt x="1509" y="596"/>
                </a:lnTo>
                <a:lnTo>
                  <a:pt x="1498" y="593"/>
                </a:lnTo>
                <a:lnTo>
                  <a:pt x="1494" y="591"/>
                </a:lnTo>
                <a:lnTo>
                  <a:pt x="1490" y="591"/>
                </a:lnTo>
                <a:lnTo>
                  <a:pt x="1488" y="591"/>
                </a:lnTo>
                <a:lnTo>
                  <a:pt x="1483" y="591"/>
                </a:lnTo>
                <a:lnTo>
                  <a:pt x="1479" y="593"/>
                </a:lnTo>
                <a:lnTo>
                  <a:pt x="1477" y="596"/>
                </a:lnTo>
                <a:lnTo>
                  <a:pt x="1475" y="596"/>
                </a:lnTo>
                <a:lnTo>
                  <a:pt x="1475" y="598"/>
                </a:lnTo>
                <a:lnTo>
                  <a:pt x="1475" y="598"/>
                </a:lnTo>
                <a:lnTo>
                  <a:pt x="1475" y="602"/>
                </a:lnTo>
                <a:lnTo>
                  <a:pt x="1477" y="604"/>
                </a:lnTo>
                <a:lnTo>
                  <a:pt x="1477" y="606"/>
                </a:lnTo>
                <a:lnTo>
                  <a:pt x="1479" y="608"/>
                </a:lnTo>
                <a:lnTo>
                  <a:pt x="1479" y="610"/>
                </a:lnTo>
                <a:lnTo>
                  <a:pt x="1481" y="610"/>
                </a:lnTo>
                <a:lnTo>
                  <a:pt x="1481" y="612"/>
                </a:lnTo>
                <a:lnTo>
                  <a:pt x="1486" y="612"/>
                </a:lnTo>
                <a:lnTo>
                  <a:pt x="1483" y="614"/>
                </a:lnTo>
                <a:lnTo>
                  <a:pt x="1481" y="617"/>
                </a:lnTo>
                <a:lnTo>
                  <a:pt x="1481" y="617"/>
                </a:lnTo>
                <a:lnTo>
                  <a:pt x="1481" y="621"/>
                </a:lnTo>
                <a:lnTo>
                  <a:pt x="1481" y="621"/>
                </a:lnTo>
                <a:lnTo>
                  <a:pt x="1481" y="623"/>
                </a:lnTo>
                <a:lnTo>
                  <a:pt x="1479" y="623"/>
                </a:lnTo>
                <a:lnTo>
                  <a:pt x="1479" y="625"/>
                </a:lnTo>
                <a:lnTo>
                  <a:pt x="1475" y="629"/>
                </a:lnTo>
                <a:lnTo>
                  <a:pt x="1475" y="629"/>
                </a:lnTo>
                <a:lnTo>
                  <a:pt x="1475" y="629"/>
                </a:lnTo>
                <a:lnTo>
                  <a:pt x="1477" y="629"/>
                </a:lnTo>
                <a:lnTo>
                  <a:pt x="1479" y="629"/>
                </a:lnTo>
                <a:lnTo>
                  <a:pt x="1483" y="629"/>
                </a:lnTo>
                <a:lnTo>
                  <a:pt x="1483" y="629"/>
                </a:lnTo>
                <a:lnTo>
                  <a:pt x="1483" y="629"/>
                </a:lnTo>
                <a:lnTo>
                  <a:pt x="1481" y="631"/>
                </a:lnTo>
                <a:lnTo>
                  <a:pt x="1481" y="631"/>
                </a:lnTo>
                <a:lnTo>
                  <a:pt x="1481" y="633"/>
                </a:lnTo>
                <a:lnTo>
                  <a:pt x="1481" y="635"/>
                </a:lnTo>
                <a:lnTo>
                  <a:pt x="1483" y="635"/>
                </a:lnTo>
                <a:lnTo>
                  <a:pt x="1486" y="635"/>
                </a:lnTo>
                <a:lnTo>
                  <a:pt x="1486" y="635"/>
                </a:lnTo>
                <a:lnTo>
                  <a:pt x="1483" y="635"/>
                </a:lnTo>
                <a:lnTo>
                  <a:pt x="1481" y="637"/>
                </a:lnTo>
                <a:lnTo>
                  <a:pt x="1483" y="640"/>
                </a:lnTo>
                <a:lnTo>
                  <a:pt x="1486" y="644"/>
                </a:lnTo>
                <a:lnTo>
                  <a:pt x="1486" y="644"/>
                </a:lnTo>
                <a:lnTo>
                  <a:pt x="1483" y="644"/>
                </a:lnTo>
                <a:lnTo>
                  <a:pt x="1483" y="646"/>
                </a:lnTo>
                <a:lnTo>
                  <a:pt x="1483" y="646"/>
                </a:lnTo>
                <a:lnTo>
                  <a:pt x="1488" y="646"/>
                </a:lnTo>
                <a:lnTo>
                  <a:pt x="1488" y="646"/>
                </a:lnTo>
                <a:lnTo>
                  <a:pt x="1488" y="648"/>
                </a:lnTo>
                <a:lnTo>
                  <a:pt x="1488" y="650"/>
                </a:lnTo>
                <a:lnTo>
                  <a:pt x="1488" y="650"/>
                </a:lnTo>
                <a:lnTo>
                  <a:pt x="1488" y="652"/>
                </a:lnTo>
                <a:lnTo>
                  <a:pt x="1486" y="652"/>
                </a:lnTo>
                <a:lnTo>
                  <a:pt x="1486" y="654"/>
                </a:lnTo>
                <a:lnTo>
                  <a:pt x="1486" y="654"/>
                </a:lnTo>
                <a:lnTo>
                  <a:pt x="1488" y="656"/>
                </a:lnTo>
                <a:lnTo>
                  <a:pt x="1486" y="656"/>
                </a:lnTo>
                <a:lnTo>
                  <a:pt x="1483" y="654"/>
                </a:lnTo>
                <a:lnTo>
                  <a:pt x="1481" y="654"/>
                </a:lnTo>
                <a:lnTo>
                  <a:pt x="1481" y="654"/>
                </a:lnTo>
                <a:lnTo>
                  <a:pt x="1481" y="656"/>
                </a:lnTo>
                <a:lnTo>
                  <a:pt x="1481" y="656"/>
                </a:lnTo>
                <a:lnTo>
                  <a:pt x="1479" y="658"/>
                </a:lnTo>
                <a:lnTo>
                  <a:pt x="1479" y="658"/>
                </a:lnTo>
                <a:lnTo>
                  <a:pt x="1481" y="658"/>
                </a:lnTo>
                <a:lnTo>
                  <a:pt x="1481" y="661"/>
                </a:lnTo>
                <a:lnTo>
                  <a:pt x="1479" y="663"/>
                </a:lnTo>
                <a:lnTo>
                  <a:pt x="1477" y="663"/>
                </a:lnTo>
                <a:lnTo>
                  <a:pt x="1477" y="665"/>
                </a:lnTo>
                <a:lnTo>
                  <a:pt x="1475" y="665"/>
                </a:lnTo>
                <a:lnTo>
                  <a:pt x="1475" y="667"/>
                </a:lnTo>
                <a:lnTo>
                  <a:pt x="1471" y="671"/>
                </a:lnTo>
                <a:lnTo>
                  <a:pt x="1471" y="671"/>
                </a:lnTo>
                <a:lnTo>
                  <a:pt x="1471" y="671"/>
                </a:lnTo>
                <a:lnTo>
                  <a:pt x="1471" y="673"/>
                </a:lnTo>
                <a:lnTo>
                  <a:pt x="1471" y="675"/>
                </a:lnTo>
                <a:lnTo>
                  <a:pt x="1471" y="675"/>
                </a:lnTo>
                <a:lnTo>
                  <a:pt x="1471" y="677"/>
                </a:lnTo>
                <a:lnTo>
                  <a:pt x="1473" y="677"/>
                </a:lnTo>
                <a:lnTo>
                  <a:pt x="1477" y="682"/>
                </a:lnTo>
                <a:lnTo>
                  <a:pt x="1479" y="682"/>
                </a:lnTo>
                <a:lnTo>
                  <a:pt x="1481" y="684"/>
                </a:lnTo>
                <a:lnTo>
                  <a:pt x="1483" y="684"/>
                </a:lnTo>
                <a:lnTo>
                  <a:pt x="1486" y="686"/>
                </a:lnTo>
                <a:lnTo>
                  <a:pt x="1490" y="688"/>
                </a:lnTo>
                <a:lnTo>
                  <a:pt x="1494" y="694"/>
                </a:lnTo>
                <a:lnTo>
                  <a:pt x="1494" y="696"/>
                </a:lnTo>
                <a:lnTo>
                  <a:pt x="1496" y="698"/>
                </a:lnTo>
                <a:lnTo>
                  <a:pt x="1498" y="702"/>
                </a:lnTo>
                <a:lnTo>
                  <a:pt x="1498" y="705"/>
                </a:lnTo>
                <a:lnTo>
                  <a:pt x="1498" y="707"/>
                </a:lnTo>
                <a:lnTo>
                  <a:pt x="1498" y="713"/>
                </a:lnTo>
                <a:lnTo>
                  <a:pt x="1498" y="715"/>
                </a:lnTo>
                <a:lnTo>
                  <a:pt x="1498" y="719"/>
                </a:lnTo>
                <a:lnTo>
                  <a:pt x="1498" y="723"/>
                </a:lnTo>
                <a:lnTo>
                  <a:pt x="1498" y="726"/>
                </a:lnTo>
                <a:lnTo>
                  <a:pt x="1498" y="728"/>
                </a:lnTo>
                <a:lnTo>
                  <a:pt x="1496" y="730"/>
                </a:lnTo>
                <a:lnTo>
                  <a:pt x="1494" y="732"/>
                </a:lnTo>
                <a:lnTo>
                  <a:pt x="1492" y="736"/>
                </a:lnTo>
                <a:lnTo>
                  <a:pt x="1490" y="736"/>
                </a:lnTo>
                <a:lnTo>
                  <a:pt x="1488" y="738"/>
                </a:lnTo>
                <a:lnTo>
                  <a:pt x="1481" y="742"/>
                </a:lnTo>
                <a:lnTo>
                  <a:pt x="1481" y="744"/>
                </a:lnTo>
                <a:lnTo>
                  <a:pt x="1479" y="747"/>
                </a:lnTo>
                <a:lnTo>
                  <a:pt x="1475" y="747"/>
                </a:lnTo>
                <a:lnTo>
                  <a:pt x="1473" y="749"/>
                </a:lnTo>
                <a:lnTo>
                  <a:pt x="1471" y="751"/>
                </a:lnTo>
                <a:lnTo>
                  <a:pt x="1465" y="753"/>
                </a:lnTo>
                <a:lnTo>
                  <a:pt x="1465" y="753"/>
                </a:lnTo>
                <a:lnTo>
                  <a:pt x="1454" y="757"/>
                </a:lnTo>
                <a:lnTo>
                  <a:pt x="1452" y="757"/>
                </a:lnTo>
                <a:lnTo>
                  <a:pt x="1452" y="757"/>
                </a:lnTo>
                <a:lnTo>
                  <a:pt x="1454" y="757"/>
                </a:lnTo>
                <a:lnTo>
                  <a:pt x="1454" y="757"/>
                </a:lnTo>
                <a:lnTo>
                  <a:pt x="1454" y="759"/>
                </a:lnTo>
                <a:lnTo>
                  <a:pt x="1456" y="761"/>
                </a:lnTo>
                <a:lnTo>
                  <a:pt x="1456" y="763"/>
                </a:lnTo>
                <a:lnTo>
                  <a:pt x="1456" y="763"/>
                </a:lnTo>
                <a:lnTo>
                  <a:pt x="1458" y="765"/>
                </a:lnTo>
                <a:lnTo>
                  <a:pt x="1458" y="765"/>
                </a:lnTo>
                <a:lnTo>
                  <a:pt x="1460" y="765"/>
                </a:lnTo>
                <a:lnTo>
                  <a:pt x="1460" y="767"/>
                </a:lnTo>
                <a:lnTo>
                  <a:pt x="1460" y="767"/>
                </a:lnTo>
                <a:lnTo>
                  <a:pt x="1460" y="767"/>
                </a:lnTo>
                <a:lnTo>
                  <a:pt x="1460" y="767"/>
                </a:lnTo>
                <a:lnTo>
                  <a:pt x="1463" y="770"/>
                </a:lnTo>
                <a:lnTo>
                  <a:pt x="1463" y="770"/>
                </a:lnTo>
                <a:lnTo>
                  <a:pt x="1463" y="770"/>
                </a:lnTo>
                <a:lnTo>
                  <a:pt x="1463" y="772"/>
                </a:lnTo>
                <a:lnTo>
                  <a:pt x="1463" y="772"/>
                </a:lnTo>
                <a:lnTo>
                  <a:pt x="1463" y="772"/>
                </a:lnTo>
                <a:lnTo>
                  <a:pt x="1465" y="774"/>
                </a:lnTo>
                <a:lnTo>
                  <a:pt x="1465" y="774"/>
                </a:lnTo>
                <a:lnTo>
                  <a:pt x="1463" y="774"/>
                </a:lnTo>
                <a:lnTo>
                  <a:pt x="1463" y="774"/>
                </a:lnTo>
                <a:lnTo>
                  <a:pt x="1463" y="776"/>
                </a:lnTo>
                <a:lnTo>
                  <a:pt x="1463" y="776"/>
                </a:lnTo>
                <a:lnTo>
                  <a:pt x="1463" y="776"/>
                </a:lnTo>
                <a:lnTo>
                  <a:pt x="1463" y="778"/>
                </a:lnTo>
                <a:lnTo>
                  <a:pt x="1463" y="782"/>
                </a:lnTo>
                <a:lnTo>
                  <a:pt x="1465" y="786"/>
                </a:lnTo>
                <a:lnTo>
                  <a:pt x="1465" y="788"/>
                </a:lnTo>
                <a:lnTo>
                  <a:pt x="1465" y="791"/>
                </a:lnTo>
                <a:lnTo>
                  <a:pt x="1467" y="791"/>
                </a:lnTo>
                <a:lnTo>
                  <a:pt x="1467" y="793"/>
                </a:lnTo>
                <a:lnTo>
                  <a:pt x="1467" y="793"/>
                </a:lnTo>
                <a:lnTo>
                  <a:pt x="1467" y="795"/>
                </a:lnTo>
                <a:lnTo>
                  <a:pt x="1467" y="797"/>
                </a:lnTo>
                <a:lnTo>
                  <a:pt x="1467" y="797"/>
                </a:lnTo>
                <a:lnTo>
                  <a:pt x="1469" y="799"/>
                </a:lnTo>
                <a:lnTo>
                  <a:pt x="1469" y="799"/>
                </a:lnTo>
                <a:lnTo>
                  <a:pt x="1471" y="801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3"/>
                </a:lnTo>
                <a:lnTo>
                  <a:pt x="1471" y="805"/>
                </a:lnTo>
                <a:lnTo>
                  <a:pt x="1469" y="805"/>
                </a:lnTo>
                <a:lnTo>
                  <a:pt x="1467" y="807"/>
                </a:lnTo>
                <a:lnTo>
                  <a:pt x="1467" y="809"/>
                </a:lnTo>
                <a:lnTo>
                  <a:pt x="1465" y="811"/>
                </a:lnTo>
                <a:lnTo>
                  <a:pt x="1465" y="811"/>
                </a:lnTo>
                <a:lnTo>
                  <a:pt x="1465" y="814"/>
                </a:lnTo>
                <a:lnTo>
                  <a:pt x="1463" y="814"/>
                </a:lnTo>
                <a:lnTo>
                  <a:pt x="1463" y="814"/>
                </a:lnTo>
                <a:lnTo>
                  <a:pt x="1467" y="818"/>
                </a:lnTo>
                <a:lnTo>
                  <a:pt x="1467" y="818"/>
                </a:lnTo>
                <a:lnTo>
                  <a:pt x="1467" y="818"/>
                </a:lnTo>
                <a:lnTo>
                  <a:pt x="1467" y="820"/>
                </a:lnTo>
                <a:lnTo>
                  <a:pt x="1465" y="820"/>
                </a:lnTo>
                <a:lnTo>
                  <a:pt x="1465" y="822"/>
                </a:lnTo>
                <a:lnTo>
                  <a:pt x="1465" y="824"/>
                </a:lnTo>
                <a:lnTo>
                  <a:pt x="1465" y="824"/>
                </a:lnTo>
                <a:lnTo>
                  <a:pt x="1463" y="820"/>
                </a:lnTo>
                <a:lnTo>
                  <a:pt x="1463" y="820"/>
                </a:lnTo>
                <a:lnTo>
                  <a:pt x="1463" y="820"/>
                </a:lnTo>
                <a:lnTo>
                  <a:pt x="1463" y="818"/>
                </a:lnTo>
                <a:lnTo>
                  <a:pt x="1460" y="818"/>
                </a:lnTo>
                <a:lnTo>
                  <a:pt x="1460" y="818"/>
                </a:lnTo>
                <a:lnTo>
                  <a:pt x="1460" y="818"/>
                </a:lnTo>
                <a:lnTo>
                  <a:pt x="1458" y="816"/>
                </a:lnTo>
                <a:lnTo>
                  <a:pt x="1458" y="816"/>
                </a:lnTo>
                <a:lnTo>
                  <a:pt x="1456" y="818"/>
                </a:lnTo>
                <a:lnTo>
                  <a:pt x="1456" y="818"/>
                </a:lnTo>
                <a:lnTo>
                  <a:pt x="1456" y="818"/>
                </a:lnTo>
                <a:lnTo>
                  <a:pt x="1454" y="820"/>
                </a:lnTo>
                <a:lnTo>
                  <a:pt x="1454" y="820"/>
                </a:lnTo>
                <a:lnTo>
                  <a:pt x="1454" y="822"/>
                </a:lnTo>
                <a:lnTo>
                  <a:pt x="1452" y="824"/>
                </a:lnTo>
                <a:lnTo>
                  <a:pt x="1452" y="824"/>
                </a:lnTo>
                <a:lnTo>
                  <a:pt x="1452" y="826"/>
                </a:lnTo>
                <a:lnTo>
                  <a:pt x="1452" y="826"/>
                </a:lnTo>
                <a:lnTo>
                  <a:pt x="1454" y="826"/>
                </a:lnTo>
                <a:lnTo>
                  <a:pt x="1456" y="830"/>
                </a:lnTo>
                <a:lnTo>
                  <a:pt x="1458" y="830"/>
                </a:lnTo>
                <a:lnTo>
                  <a:pt x="1458" y="832"/>
                </a:lnTo>
                <a:lnTo>
                  <a:pt x="1456" y="830"/>
                </a:lnTo>
                <a:lnTo>
                  <a:pt x="1454" y="828"/>
                </a:lnTo>
                <a:lnTo>
                  <a:pt x="1452" y="824"/>
                </a:lnTo>
                <a:lnTo>
                  <a:pt x="1450" y="824"/>
                </a:lnTo>
                <a:lnTo>
                  <a:pt x="1448" y="822"/>
                </a:lnTo>
                <a:lnTo>
                  <a:pt x="1446" y="822"/>
                </a:lnTo>
                <a:lnTo>
                  <a:pt x="1444" y="822"/>
                </a:lnTo>
                <a:lnTo>
                  <a:pt x="1442" y="822"/>
                </a:lnTo>
                <a:lnTo>
                  <a:pt x="1439" y="824"/>
                </a:lnTo>
                <a:lnTo>
                  <a:pt x="1437" y="826"/>
                </a:lnTo>
                <a:lnTo>
                  <a:pt x="1437" y="826"/>
                </a:lnTo>
                <a:lnTo>
                  <a:pt x="1439" y="822"/>
                </a:lnTo>
                <a:lnTo>
                  <a:pt x="1442" y="822"/>
                </a:lnTo>
                <a:lnTo>
                  <a:pt x="1442" y="820"/>
                </a:lnTo>
                <a:lnTo>
                  <a:pt x="1442" y="820"/>
                </a:lnTo>
                <a:lnTo>
                  <a:pt x="1442" y="818"/>
                </a:lnTo>
                <a:lnTo>
                  <a:pt x="1439" y="816"/>
                </a:lnTo>
                <a:lnTo>
                  <a:pt x="1439" y="814"/>
                </a:lnTo>
                <a:lnTo>
                  <a:pt x="1439" y="814"/>
                </a:lnTo>
                <a:lnTo>
                  <a:pt x="1435" y="809"/>
                </a:lnTo>
                <a:lnTo>
                  <a:pt x="1433" y="807"/>
                </a:lnTo>
                <a:lnTo>
                  <a:pt x="1431" y="807"/>
                </a:lnTo>
                <a:lnTo>
                  <a:pt x="1429" y="805"/>
                </a:lnTo>
                <a:lnTo>
                  <a:pt x="1427" y="805"/>
                </a:lnTo>
                <a:lnTo>
                  <a:pt x="1427" y="805"/>
                </a:lnTo>
                <a:lnTo>
                  <a:pt x="1425" y="805"/>
                </a:lnTo>
                <a:lnTo>
                  <a:pt x="1423" y="805"/>
                </a:lnTo>
                <a:lnTo>
                  <a:pt x="1423" y="805"/>
                </a:lnTo>
                <a:lnTo>
                  <a:pt x="1423" y="803"/>
                </a:lnTo>
                <a:lnTo>
                  <a:pt x="1425" y="803"/>
                </a:lnTo>
                <a:lnTo>
                  <a:pt x="1425" y="803"/>
                </a:lnTo>
                <a:lnTo>
                  <a:pt x="1427" y="801"/>
                </a:lnTo>
                <a:lnTo>
                  <a:pt x="1425" y="801"/>
                </a:lnTo>
                <a:lnTo>
                  <a:pt x="1423" y="799"/>
                </a:lnTo>
                <a:lnTo>
                  <a:pt x="1423" y="797"/>
                </a:lnTo>
                <a:lnTo>
                  <a:pt x="1419" y="793"/>
                </a:lnTo>
                <a:lnTo>
                  <a:pt x="1419" y="793"/>
                </a:lnTo>
                <a:lnTo>
                  <a:pt x="1416" y="791"/>
                </a:lnTo>
                <a:lnTo>
                  <a:pt x="1416" y="791"/>
                </a:lnTo>
                <a:lnTo>
                  <a:pt x="1416" y="788"/>
                </a:lnTo>
                <a:lnTo>
                  <a:pt x="1416" y="788"/>
                </a:lnTo>
                <a:lnTo>
                  <a:pt x="1416" y="786"/>
                </a:lnTo>
                <a:lnTo>
                  <a:pt x="1416" y="786"/>
                </a:lnTo>
                <a:lnTo>
                  <a:pt x="1416" y="784"/>
                </a:lnTo>
                <a:lnTo>
                  <a:pt x="1419" y="782"/>
                </a:lnTo>
                <a:lnTo>
                  <a:pt x="1416" y="780"/>
                </a:lnTo>
                <a:lnTo>
                  <a:pt x="1416" y="778"/>
                </a:lnTo>
                <a:lnTo>
                  <a:pt x="1419" y="776"/>
                </a:lnTo>
                <a:lnTo>
                  <a:pt x="1419" y="774"/>
                </a:lnTo>
                <a:lnTo>
                  <a:pt x="1416" y="772"/>
                </a:lnTo>
                <a:lnTo>
                  <a:pt x="1416" y="770"/>
                </a:lnTo>
                <a:lnTo>
                  <a:pt x="1416" y="770"/>
                </a:lnTo>
                <a:lnTo>
                  <a:pt x="1414" y="767"/>
                </a:lnTo>
                <a:lnTo>
                  <a:pt x="1414" y="765"/>
                </a:lnTo>
                <a:lnTo>
                  <a:pt x="1414" y="763"/>
                </a:lnTo>
                <a:lnTo>
                  <a:pt x="1414" y="761"/>
                </a:lnTo>
                <a:lnTo>
                  <a:pt x="1416" y="755"/>
                </a:lnTo>
                <a:lnTo>
                  <a:pt x="1416" y="753"/>
                </a:lnTo>
                <a:lnTo>
                  <a:pt x="1414" y="751"/>
                </a:lnTo>
                <a:lnTo>
                  <a:pt x="1414" y="749"/>
                </a:lnTo>
                <a:lnTo>
                  <a:pt x="1412" y="747"/>
                </a:lnTo>
                <a:lnTo>
                  <a:pt x="1410" y="747"/>
                </a:lnTo>
                <a:lnTo>
                  <a:pt x="1408" y="747"/>
                </a:lnTo>
                <a:lnTo>
                  <a:pt x="1408" y="747"/>
                </a:lnTo>
                <a:lnTo>
                  <a:pt x="1406" y="747"/>
                </a:lnTo>
                <a:lnTo>
                  <a:pt x="1406" y="747"/>
                </a:lnTo>
                <a:lnTo>
                  <a:pt x="1402" y="747"/>
                </a:lnTo>
                <a:lnTo>
                  <a:pt x="1398" y="744"/>
                </a:lnTo>
                <a:lnTo>
                  <a:pt x="1395" y="744"/>
                </a:lnTo>
                <a:lnTo>
                  <a:pt x="1391" y="744"/>
                </a:lnTo>
                <a:lnTo>
                  <a:pt x="1391" y="744"/>
                </a:lnTo>
                <a:lnTo>
                  <a:pt x="1391" y="744"/>
                </a:lnTo>
                <a:lnTo>
                  <a:pt x="1389" y="744"/>
                </a:lnTo>
                <a:lnTo>
                  <a:pt x="1387" y="744"/>
                </a:lnTo>
                <a:lnTo>
                  <a:pt x="1385" y="744"/>
                </a:lnTo>
                <a:lnTo>
                  <a:pt x="1383" y="744"/>
                </a:lnTo>
                <a:lnTo>
                  <a:pt x="1381" y="744"/>
                </a:lnTo>
                <a:lnTo>
                  <a:pt x="1377" y="744"/>
                </a:lnTo>
                <a:lnTo>
                  <a:pt x="1375" y="744"/>
                </a:lnTo>
                <a:lnTo>
                  <a:pt x="1375" y="744"/>
                </a:lnTo>
                <a:lnTo>
                  <a:pt x="1372" y="747"/>
                </a:lnTo>
                <a:lnTo>
                  <a:pt x="1370" y="749"/>
                </a:lnTo>
                <a:lnTo>
                  <a:pt x="1370" y="749"/>
                </a:lnTo>
                <a:lnTo>
                  <a:pt x="1372" y="744"/>
                </a:lnTo>
                <a:lnTo>
                  <a:pt x="1372" y="742"/>
                </a:lnTo>
                <a:lnTo>
                  <a:pt x="1372" y="742"/>
                </a:lnTo>
                <a:lnTo>
                  <a:pt x="1370" y="742"/>
                </a:lnTo>
                <a:lnTo>
                  <a:pt x="1370" y="740"/>
                </a:lnTo>
                <a:lnTo>
                  <a:pt x="1368" y="740"/>
                </a:lnTo>
                <a:lnTo>
                  <a:pt x="1366" y="738"/>
                </a:lnTo>
                <a:lnTo>
                  <a:pt x="1364" y="736"/>
                </a:lnTo>
                <a:lnTo>
                  <a:pt x="1362" y="736"/>
                </a:lnTo>
                <a:lnTo>
                  <a:pt x="1360" y="736"/>
                </a:lnTo>
                <a:lnTo>
                  <a:pt x="1356" y="734"/>
                </a:lnTo>
                <a:lnTo>
                  <a:pt x="1349" y="732"/>
                </a:lnTo>
                <a:lnTo>
                  <a:pt x="1343" y="730"/>
                </a:lnTo>
                <a:lnTo>
                  <a:pt x="1341" y="730"/>
                </a:lnTo>
                <a:lnTo>
                  <a:pt x="1339" y="730"/>
                </a:lnTo>
                <a:lnTo>
                  <a:pt x="1335" y="723"/>
                </a:lnTo>
                <a:lnTo>
                  <a:pt x="1333" y="721"/>
                </a:lnTo>
                <a:lnTo>
                  <a:pt x="1328" y="719"/>
                </a:lnTo>
                <a:lnTo>
                  <a:pt x="1326" y="717"/>
                </a:lnTo>
                <a:lnTo>
                  <a:pt x="1322" y="715"/>
                </a:lnTo>
                <a:lnTo>
                  <a:pt x="1320" y="713"/>
                </a:lnTo>
                <a:lnTo>
                  <a:pt x="1320" y="713"/>
                </a:lnTo>
                <a:lnTo>
                  <a:pt x="1316" y="713"/>
                </a:lnTo>
                <a:lnTo>
                  <a:pt x="1314" y="711"/>
                </a:lnTo>
                <a:lnTo>
                  <a:pt x="1307" y="711"/>
                </a:lnTo>
                <a:lnTo>
                  <a:pt x="1303" y="709"/>
                </a:lnTo>
                <a:lnTo>
                  <a:pt x="1299" y="707"/>
                </a:lnTo>
                <a:lnTo>
                  <a:pt x="1295" y="705"/>
                </a:lnTo>
                <a:lnTo>
                  <a:pt x="1291" y="705"/>
                </a:lnTo>
                <a:lnTo>
                  <a:pt x="1289" y="705"/>
                </a:lnTo>
                <a:lnTo>
                  <a:pt x="1274" y="709"/>
                </a:lnTo>
                <a:lnTo>
                  <a:pt x="1272" y="709"/>
                </a:lnTo>
                <a:lnTo>
                  <a:pt x="1270" y="711"/>
                </a:lnTo>
                <a:lnTo>
                  <a:pt x="1270" y="711"/>
                </a:lnTo>
                <a:lnTo>
                  <a:pt x="1270" y="709"/>
                </a:lnTo>
                <a:lnTo>
                  <a:pt x="1270" y="709"/>
                </a:lnTo>
                <a:lnTo>
                  <a:pt x="1268" y="709"/>
                </a:lnTo>
                <a:lnTo>
                  <a:pt x="1268" y="709"/>
                </a:lnTo>
                <a:lnTo>
                  <a:pt x="1266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3" y="711"/>
                </a:lnTo>
                <a:lnTo>
                  <a:pt x="1266" y="711"/>
                </a:lnTo>
                <a:lnTo>
                  <a:pt x="1266" y="709"/>
                </a:lnTo>
                <a:lnTo>
                  <a:pt x="1268" y="707"/>
                </a:lnTo>
                <a:lnTo>
                  <a:pt x="1268" y="705"/>
                </a:lnTo>
                <a:lnTo>
                  <a:pt x="1268" y="705"/>
                </a:lnTo>
                <a:lnTo>
                  <a:pt x="1268" y="702"/>
                </a:lnTo>
                <a:lnTo>
                  <a:pt x="1268" y="702"/>
                </a:lnTo>
                <a:lnTo>
                  <a:pt x="1268" y="700"/>
                </a:lnTo>
                <a:lnTo>
                  <a:pt x="1266" y="694"/>
                </a:lnTo>
                <a:lnTo>
                  <a:pt x="1263" y="692"/>
                </a:lnTo>
                <a:lnTo>
                  <a:pt x="1263" y="688"/>
                </a:lnTo>
                <a:lnTo>
                  <a:pt x="1261" y="684"/>
                </a:lnTo>
                <a:lnTo>
                  <a:pt x="1259" y="679"/>
                </a:lnTo>
                <a:lnTo>
                  <a:pt x="1259" y="677"/>
                </a:lnTo>
                <a:lnTo>
                  <a:pt x="1257" y="675"/>
                </a:lnTo>
                <a:lnTo>
                  <a:pt x="1257" y="673"/>
                </a:lnTo>
                <a:lnTo>
                  <a:pt x="1257" y="673"/>
                </a:lnTo>
                <a:lnTo>
                  <a:pt x="1255" y="673"/>
                </a:lnTo>
                <a:lnTo>
                  <a:pt x="1253" y="673"/>
                </a:lnTo>
                <a:lnTo>
                  <a:pt x="1249" y="673"/>
                </a:lnTo>
                <a:lnTo>
                  <a:pt x="1245" y="673"/>
                </a:lnTo>
                <a:lnTo>
                  <a:pt x="1245" y="673"/>
                </a:lnTo>
                <a:lnTo>
                  <a:pt x="1243" y="675"/>
                </a:lnTo>
                <a:lnTo>
                  <a:pt x="1243" y="682"/>
                </a:lnTo>
                <a:lnTo>
                  <a:pt x="1240" y="684"/>
                </a:lnTo>
                <a:lnTo>
                  <a:pt x="1240" y="682"/>
                </a:lnTo>
                <a:lnTo>
                  <a:pt x="1243" y="675"/>
                </a:lnTo>
                <a:lnTo>
                  <a:pt x="1243" y="673"/>
                </a:lnTo>
                <a:lnTo>
                  <a:pt x="1240" y="673"/>
                </a:lnTo>
                <a:lnTo>
                  <a:pt x="1238" y="671"/>
                </a:lnTo>
                <a:lnTo>
                  <a:pt x="1238" y="671"/>
                </a:lnTo>
                <a:lnTo>
                  <a:pt x="1236" y="671"/>
                </a:lnTo>
                <a:lnTo>
                  <a:pt x="1236" y="671"/>
                </a:lnTo>
                <a:lnTo>
                  <a:pt x="1236" y="671"/>
                </a:lnTo>
                <a:lnTo>
                  <a:pt x="1234" y="669"/>
                </a:lnTo>
                <a:lnTo>
                  <a:pt x="1234" y="667"/>
                </a:lnTo>
                <a:lnTo>
                  <a:pt x="1234" y="667"/>
                </a:lnTo>
                <a:lnTo>
                  <a:pt x="1232" y="667"/>
                </a:lnTo>
                <a:lnTo>
                  <a:pt x="1234" y="667"/>
                </a:lnTo>
                <a:lnTo>
                  <a:pt x="1234" y="665"/>
                </a:lnTo>
                <a:lnTo>
                  <a:pt x="1234" y="663"/>
                </a:lnTo>
                <a:lnTo>
                  <a:pt x="1234" y="658"/>
                </a:lnTo>
                <a:lnTo>
                  <a:pt x="1234" y="648"/>
                </a:lnTo>
                <a:lnTo>
                  <a:pt x="1234" y="644"/>
                </a:lnTo>
                <a:lnTo>
                  <a:pt x="1236" y="640"/>
                </a:lnTo>
                <a:lnTo>
                  <a:pt x="1236" y="637"/>
                </a:lnTo>
                <a:lnTo>
                  <a:pt x="1236" y="637"/>
                </a:lnTo>
                <a:lnTo>
                  <a:pt x="1236" y="637"/>
                </a:lnTo>
                <a:lnTo>
                  <a:pt x="1234" y="635"/>
                </a:lnTo>
                <a:lnTo>
                  <a:pt x="1236" y="635"/>
                </a:lnTo>
                <a:lnTo>
                  <a:pt x="1238" y="635"/>
                </a:lnTo>
                <a:lnTo>
                  <a:pt x="1238" y="633"/>
                </a:lnTo>
                <a:lnTo>
                  <a:pt x="1240" y="631"/>
                </a:lnTo>
                <a:lnTo>
                  <a:pt x="1240" y="627"/>
                </a:lnTo>
                <a:lnTo>
                  <a:pt x="1245" y="625"/>
                </a:lnTo>
                <a:lnTo>
                  <a:pt x="1245" y="623"/>
                </a:lnTo>
                <a:lnTo>
                  <a:pt x="1245" y="621"/>
                </a:lnTo>
                <a:lnTo>
                  <a:pt x="1245" y="619"/>
                </a:lnTo>
                <a:lnTo>
                  <a:pt x="1245" y="619"/>
                </a:lnTo>
                <a:lnTo>
                  <a:pt x="1245" y="619"/>
                </a:lnTo>
                <a:lnTo>
                  <a:pt x="1247" y="619"/>
                </a:lnTo>
                <a:lnTo>
                  <a:pt x="1247" y="619"/>
                </a:lnTo>
                <a:lnTo>
                  <a:pt x="1247" y="617"/>
                </a:lnTo>
                <a:lnTo>
                  <a:pt x="1247" y="617"/>
                </a:lnTo>
                <a:lnTo>
                  <a:pt x="1247" y="614"/>
                </a:lnTo>
                <a:lnTo>
                  <a:pt x="1251" y="612"/>
                </a:lnTo>
                <a:lnTo>
                  <a:pt x="1255" y="610"/>
                </a:lnTo>
                <a:lnTo>
                  <a:pt x="1255" y="608"/>
                </a:lnTo>
                <a:lnTo>
                  <a:pt x="1255" y="608"/>
                </a:lnTo>
                <a:lnTo>
                  <a:pt x="1255" y="608"/>
                </a:lnTo>
                <a:lnTo>
                  <a:pt x="1255" y="608"/>
                </a:lnTo>
                <a:lnTo>
                  <a:pt x="1253" y="606"/>
                </a:lnTo>
                <a:lnTo>
                  <a:pt x="1253" y="606"/>
                </a:lnTo>
                <a:lnTo>
                  <a:pt x="1253" y="604"/>
                </a:lnTo>
                <a:lnTo>
                  <a:pt x="1255" y="604"/>
                </a:lnTo>
                <a:lnTo>
                  <a:pt x="1255" y="604"/>
                </a:lnTo>
                <a:lnTo>
                  <a:pt x="1257" y="604"/>
                </a:lnTo>
                <a:lnTo>
                  <a:pt x="1255" y="604"/>
                </a:lnTo>
                <a:lnTo>
                  <a:pt x="1255" y="604"/>
                </a:lnTo>
                <a:lnTo>
                  <a:pt x="1255" y="602"/>
                </a:lnTo>
                <a:lnTo>
                  <a:pt x="1257" y="602"/>
                </a:lnTo>
                <a:lnTo>
                  <a:pt x="1259" y="602"/>
                </a:lnTo>
                <a:lnTo>
                  <a:pt x="1259" y="602"/>
                </a:lnTo>
                <a:lnTo>
                  <a:pt x="1259" y="602"/>
                </a:lnTo>
                <a:lnTo>
                  <a:pt x="1259" y="600"/>
                </a:lnTo>
                <a:lnTo>
                  <a:pt x="1259" y="600"/>
                </a:lnTo>
                <a:lnTo>
                  <a:pt x="1261" y="598"/>
                </a:lnTo>
                <a:lnTo>
                  <a:pt x="1261" y="598"/>
                </a:lnTo>
                <a:lnTo>
                  <a:pt x="1261" y="598"/>
                </a:lnTo>
                <a:lnTo>
                  <a:pt x="1257" y="596"/>
                </a:lnTo>
                <a:lnTo>
                  <a:pt x="1257" y="596"/>
                </a:lnTo>
                <a:lnTo>
                  <a:pt x="1257" y="596"/>
                </a:lnTo>
                <a:lnTo>
                  <a:pt x="1261" y="596"/>
                </a:lnTo>
                <a:lnTo>
                  <a:pt x="1263" y="598"/>
                </a:lnTo>
                <a:lnTo>
                  <a:pt x="1266" y="598"/>
                </a:lnTo>
                <a:lnTo>
                  <a:pt x="1266" y="600"/>
                </a:lnTo>
                <a:lnTo>
                  <a:pt x="1268" y="600"/>
                </a:lnTo>
                <a:lnTo>
                  <a:pt x="1268" y="600"/>
                </a:lnTo>
                <a:lnTo>
                  <a:pt x="1266" y="598"/>
                </a:lnTo>
                <a:lnTo>
                  <a:pt x="1266" y="596"/>
                </a:lnTo>
                <a:lnTo>
                  <a:pt x="1263" y="596"/>
                </a:lnTo>
                <a:lnTo>
                  <a:pt x="1263" y="596"/>
                </a:lnTo>
                <a:lnTo>
                  <a:pt x="1266" y="593"/>
                </a:lnTo>
                <a:lnTo>
                  <a:pt x="1266" y="593"/>
                </a:lnTo>
                <a:lnTo>
                  <a:pt x="1268" y="591"/>
                </a:lnTo>
                <a:lnTo>
                  <a:pt x="1268" y="591"/>
                </a:lnTo>
                <a:lnTo>
                  <a:pt x="1268" y="591"/>
                </a:lnTo>
                <a:lnTo>
                  <a:pt x="1270" y="591"/>
                </a:lnTo>
                <a:lnTo>
                  <a:pt x="1270" y="591"/>
                </a:lnTo>
                <a:lnTo>
                  <a:pt x="1272" y="589"/>
                </a:lnTo>
                <a:lnTo>
                  <a:pt x="1272" y="589"/>
                </a:lnTo>
                <a:lnTo>
                  <a:pt x="1274" y="591"/>
                </a:lnTo>
                <a:lnTo>
                  <a:pt x="1274" y="591"/>
                </a:lnTo>
                <a:lnTo>
                  <a:pt x="1276" y="591"/>
                </a:lnTo>
                <a:lnTo>
                  <a:pt x="1276" y="589"/>
                </a:lnTo>
                <a:lnTo>
                  <a:pt x="1276" y="589"/>
                </a:lnTo>
                <a:lnTo>
                  <a:pt x="1272" y="589"/>
                </a:lnTo>
                <a:lnTo>
                  <a:pt x="1272" y="587"/>
                </a:lnTo>
                <a:lnTo>
                  <a:pt x="1270" y="587"/>
                </a:lnTo>
                <a:lnTo>
                  <a:pt x="1270" y="587"/>
                </a:lnTo>
                <a:lnTo>
                  <a:pt x="1270" y="585"/>
                </a:lnTo>
                <a:lnTo>
                  <a:pt x="1270" y="585"/>
                </a:lnTo>
                <a:lnTo>
                  <a:pt x="1270" y="585"/>
                </a:lnTo>
                <a:lnTo>
                  <a:pt x="1272" y="585"/>
                </a:lnTo>
                <a:lnTo>
                  <a:pt x="1272" y="585"/>
                </a:lnTo>
                <a:lnTo>
                  <a:pt x="1274" y="583"/>
                </a:lnTo>
                <a:lnTo>
                  <a:pt x="1274" y="583"/>
                </a:lnTo>
                <a:lnTo>
                  <a:pt x="1276" y="585"/>
                </a:lnTo>
                <a:lnTo>
                  <a:pt x="1282" y="585"/>
                </a:lnTo>
                <a:lnTo>
                  <a:pt x="1284" y="585"/>
                </a:lnTo>
                <a:lnTo>
                  <a:pt x="1289" y="583"/>
                </a:lnTo>
                <a:lnTo>
                  <a:pt x="1289" y="583"/>
                </a:lnTo>
                <a:lnTo>
                  <a:pt x="1291" y="583"/>
                </a:lnTo>
                <a:lnTo>
                  <a:pt x="1293" y="581"/>
                </a:lnTo>
                <a:lnTo>
                  <a:pt x="1293" y="581"/>
                </a:lnTo>
                <a:lnTo>
                  <a:pt x="1293" y="579"/>
                </a:lnTo>
                <a:lnTo>
                  <a:pt x="1293" y="579"/>
                </a:lnTo>
                <a:lnTo>
                  <a:pt x="1293" y="575"/>
                </a:lnTo>
                <a:lnTo>
                  <a:pt x="1293" y="572"/>
                </a:lnTo>
                <a:lnTo>
                  <a:pt x="1291" y="570"/>
                </a:lnTo>
                <a:lnTo>
                  <a:pt x="1289" y="570"/>
                </a:lnTo>
                <a:lnTo>
                  <a:pt x="1284" y="570"/>
                </a:lnTo>
                <a:lnTo>
                  <a:pt x="1282" y="568"/>
                </a:lnTo>
                <a:lnTo>
                  <a:pt x="1280" y="566"/>
                </a:lnTo>
                <a:lnTo>
                  <a:pt x="1278" y="564"/>
                </a:lnTo>
                <a:lnTo>
                  <a:pt x="1276" y="566"/>
                </a:lnTo>
                <a:lnTo>
                  <a:pt x="1274" y="566"/>
                </a:lnTo>
                <a:lnTo>
                  <a:pt x="1270" y="568"/>
                </a:lnTo>
                <a:lnTo>
                  <a:pt x="1268" y="568"/>
                </a:lnTo>
                <a:lnTo>
                  <a:pt x="1268" y="568"/>
                </a:lnTo>
                <a:lnTo>
                  <a:pt x="1272" y="566"/>
                </a:lnTo>
                <a:lnTo>
                  <a:pt x="1272" y="566"/>
                </a:lnTo>
                <a:lnTo>
                  <a:pt x="1272" y="564"/>
                </a:lnTo>
                <a:lnTo>
                  <a:pt x="1270" y="564"/>
                </a:lnTo>
                <a:lnTo>
                  <a:pt x="1268" y="564"/>
                </a:lnTo>
                <a:lnTo>
                  <a:pt x="1257" y="560"/>
                </a:lnTo>
                <a:lnTo>
                  <a:pt x="1257" y="560"/>
                </a:lnTo>
                <a:lnTo>
                  <a:pt x="1255" y="560"/>
                </a:lnTo>
                <a:lnTo>
                  <a:pt x="1255" y="560"/>
                </a:lnTo>
                <a:lnTo>
                  <a:pt x="1255" y="560"/>
                </a:lnTo>
                <a:lnTo>
                  <a:pt x="1255" y="562"/>
                </a:lnTo>
                <a:lnTo>
                  <a:pt x="1257" y="562"/>
                </a:lnTo>
                <a:lnTo>
                  <a:pt x="1257" y="562"/>
                </a:lnTo>
                <a:lnTo>
                  <a:pt x="1255" y="562"/>
                </a:lnTo>
                <a:lnTo>
                  <a:pt x="1253" y="562"/>
                </a:lnTo>
                <a:lnTo>
                  <a:pt x="1251" y="560"/>
                </a:lnTo>
                <a:lnTo>
                  <a:pt x="1251" y="558"/>
                </a:lnTo>
                <a:lnTo>
                  <a:pt x="1251" y="558"/>
                </a:lnTo>
                <a:lnTo>
                  <a:pt x="1251" y="558"/>
                </a:lnTo>
                <a:lnTo>
                  <a:pt x="1251" y="556"/>
                </a:lnTo>
                <a:lnTo>
                  <a:pt x="1255" y="558"/>
                </a:lnTo>
                <a:lnTo>
                  <a:pt x="1261" y="560"/>
                </a:lnTo>
                <a:lnTo>
                  <a:pt x="1268" y="562"/>
                </a:lnTo>
                <a:lnTo>
                  <a:pt x="1270" y="562"/>
                </a:lnTo>
                <a:lnTo>
                  <a:pt x="1272" y="564"/>
                </a:lnTo>
                <a:lnTo>
                  <a:pt x="1274" y="564"/>
                </a:lnTo>
                <a:lnTo>
                  <a:pt x="1274" y="562"/>
                </a:lnTo>
                <a:lnTo>
                  <a:pt x="1276" y="562"/>
                </a:lnTo>
                <a:lnTo>
                  <a:pt x="1276" y="562"/>
                </a:lnTo>
                <a:lnTo>
                  <a:pt x="1276" y="562"/>
                </a:lnTo>
                <a:lnTo>
                  <a:pt x="1276" y="564"/>
                </a:lnTo>
                <a:lnTo>
                  <a:pt x="1276" y="564"/>
                </a:lnTo>
                <a:lnTo>
                  <a:pt x="1276" y="564"/>
                </a:lnTo>
                <a:lnTo>
                  <a:pt x="1280" y="564"/>
                </a:lnTo>
                <a:lnTo>
                  <a:pt x="1282" y="564"/>
                </a:lnTo>
                <a:lnTo>
                  <a:pt x="1289" y="566"/>
                </a:lnTo>
                <a:lnTo>
                  <a:pt x="1291" y="568"/>
                </a:lnTo>
                <a:lnTo>
                  <a:pt x="1293" y="568"/>
                </a:lnTo>
                <a:lnTo>
                  <a:pt x="1293" y="568"/>
                </a:lnTo>
                <a:lnTo>
                  <a:pt x="1295" y="566"/>
                </a:lnTo>
                <a:lnTo>
                  <a:pt x="1295" y="566"/>
                </a:lnTo>
                <a:lnTo>
                  <a:pt x="1297" y="566"/>
                </a:lnTo>
                <a:lnTo>
                  <a:pt x="1297" y="566"/>
                </a:lnTo>
                <a:lnTo>
                  <a:pt x="1299" y="566"/>
                </a:lnTo>
                <a:lnTo>
                  <a:pt x="1301" y="566"/>
                </a:lnTo>
                <a:lnTo>
                  <a:pt x="1301" y="566"/>
                </a:lnTo>
                <a:lnTo>
                  <a:pt x="1303" y="562"/>
                </a:lnTo>
                <a:lnTo>
                  <a:pt x="1303" y="562"/>
                </a:lnTo>
                <a:lnTo>
                  <a:pt x="1303" y="562"/>
                </a:lnTo>
                <a:lnTo>
                  <a:pt x="1301" y="558"/>
                </a:lnTo>
                <a:lnTo>
                  <a:pt x="1301" y="558"/>
                </a:lnTo>
                <a:lnTo>
                  <a:pt x="1305" y="560"/>
                </a:lnTo>
                <a:lnTo>
                  <a:pt x="1305" y="560"/>
                </a:lnTo>
                <a:lnTo>
                  <a:pt x="1305" y="558"/>
                </a:lnTo>
                <a:lnTo>
                  <a:pt x="1305" y="556"/>
                </a:lnTo>
                <a:lnTo>
                  <a:pt x="1303" y="556"/>
                </a:lnTo>
                <a:lnTo>
                  <a:pt x="1303" y="556"/>
                </a:lnTo>
                <a:lnTo>
                  <a:pt x="1303" y="556"/>
                </a:lnTo>
                <a:lnTo>
                  <a:pt x="1307" y="554"/>
                </a:lnTo>
                <a:lnTo>
                  <a:pt x="1307" y="554"/>
                </a:lnTo>
                <a:lnTo>
                  <a:pt x="1307" y="556"/>
                </a:lnTo>
                <a:lnTo>
                  <a:pt x="1307" y="556"/>
                </a:lnTo>
                <a:lnTo>
                  <a:pt x="1310" y="558"/>
                </a:lnTo>
                <a:lnTo>
                  <a:pt x="1310" y="558"/>
                </a:lnTo>
                <a:lnTo>
                  <a:pt x="1312" y="558"/>
                </a:lnTo>
                <a:lnTo>
                  <a:pt x="1312" y="558"/>
                </a:lnTo>
                <a:lnTo>
                  <a:pt x="1312" y="558"/>
                </a:lnTo>
                <a:lnTo>
                  <a:pt x="1316" y="558"/>
                </a:lnTo>
                <a:lnTo>
                  <a:pt x="1316" y="560"/>
                </a:lnTo>
                <a:lnTo>
                  <a:pt x="1316" y="558"/>
                </a:lnTo>
                <a:lnTo>
                  <a:pt x="1316" y="556"/>
                </a:lnTo>
                <a:lnTo>
                  <a:pt x="1316" y="556"/>
                </a:lnTo>
                <a:lnTo>
                  <a:pt x="1318" y="558"/>
                </a:lnTo>
                <a:lnTo>
                  <a:pt x="1318" y="558"/>
                </a:lnTo>
                <a:lnTo>
                  <a:pt x="1320" y="558"/>
                </a:lnTo>
                <a:lnTo>
                  <a:pt x="1324" y="558"/>
                </a:lnTo>
                <a:lnTo>
                  <a:pt x="1326" y="556"/>
                </a:lnTo>
                <a:lnTo>
                  <a:pt x="1331" y="554"/>
                </a:lnTo>
                <a:lnTo>
                  <a:pt x="1333" y="554"/>
                </a:lnTo>
                <a:lnTo>
                  <a:pt x="1333" y="552"/>
                </a:lnTo>
                <a:lnTo>
                  <a:pt x="1335" y="549"/>
                </a:lnTo>
                <a:lnTo>
                  <a:pt x="1343" y="539"/>
                </a:lnTo>
                <a:lnTo>
                  <a:pt x="1345" y="537"/>
                </a:lnTo>
                <a:lnTo>
                  <a:pt x="1347" y="533"/>
                </a:lnTo>
                <a:lnTo>
                  <a:pt x="1347" y="533"/>
                </a:lnTo>
                <a:lnTo>
                  <a:pt x="1347" y="531"/>
                </a:lnTo>
                <a:lnTo>
                  <a:pt x="1345" y="531"/>
                </a:lnTo>
                <a:lnTo>
                  <a:pt x="1341" y="528"/>
                </a:lnTo>
                <a:lnTo>
                  <a:pt x="1335" y="528"/>
                </a:lnTo>
                <a:lnTo>
                  <a:pt x="1331" y="528"/>
                </a:lnTo>
                <a:lnTo>
                  <a:pt x="1318" y="526"/>
                </a:lnTo>
                <a:lnTo>
                  <a:pt x="1316" y="526"/>
                </a:lnTo>
                <a:lnTo>
                  <a:pt x="1316" y="524"/>
                </a:lnTo>
                <a:lnTo>
                  <a:pt x="1310" y="520"/>
                </a:lnTo>
                <a:lnTo>
                  <a:pt x="1307" y="518"/>
                </a:lnTo>
                <a:lnTo>
                  <a:pt x="1305" y="516"/>
                </a:lnTo>
                <a:lnTo>
                  <a:pt x="1303" y="516"/>
                </a:lnTo>
                <a:lnTo>
                  <a:pt x="1301" y="516"/>
                </a:lnTo>
                <a:lnTo>
                  <a:pt x="1295" y="514"/>
                </a:lnTo>
                <a:lnTo>
                  <a:pt x="1289" y="514"/>
                </a:lnTo>
                <a:lnTo>
                  <a:pt x="1289" y="514"/>
                </a:lnTo>
                <a:lnTo>
                  <a:pt x="1289" y="514"/>
                </a:lnTo>
                <a:lnTo>
                  <a:pt x="1289" y="516"/>
                </a:lnTo>
                <a:lnTo>
                  <a:pt x="1284" y="514"/>
                </a:lnTo>
                <a:lnTo>
                  <a:pt x="1282" y="514"/>
                </a:lnTo>
                <a:lnTo>
                  <a:pt x="1284" y="512"/>
                </a:lnTo>
                <a:lnTo>
                  <a:pt x="1284" y="512"/>
                </a:lnTo>
                <a:lnTo>
                  <a:pt x="1289" y="512"/>
                </a:lnTo>
                <a:lnTo>
                  <a:pt x="1293" y="512"/>
                </a:lnTo>
                <a:lnTo>
                  <a:pt x="1295" y="514"/>
                </a:lnTo>
                <a:lnTo>
                  <a:pt x="1297" y="514"/>
                </a:lnTo>
                <a:lnTo>
                  <a:pt x="1299" y="514"/>
                </a:lnTo>
                <a:lnTo>
                  <a:pt x="1301" y="514"/>
                </a:lnTo>
                <a:lnTo>
                  <a:pt x="1303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5" y="514"/>
                </a:lnTo>
                <a:lnTo>
                  <a:pt x="1307" y="514"/>
                </a:lnTo>
                <a:lnTo>
                  <a:pt x="1310" y="514"/>
                </a:lnTo>
                <a:lnTo>
                  <a:pt x="1312" y="516"/>
                </a:lnTo>
                <a:lnTo>
                  <a:pt x="1318" y="518"/>
                </a:lnTo>
                <a:lnTo>
                  <a:pt x="1320" y="518"/>
                </a:lnTo>
                <a:lnTo>
                  <a:pt x="1322" y="518"/>
                </a:lnTo>
                <a:lnTo>
                  <a:pt x="1322" y="520"/>
                </a:lnTo>
                <a:lnTo>
                  <a:pt x="1322" y="520"/>
                </a:lnTo>
                <a:lnTo>
                  <a:pt x="1324" y="522"/>
                </a:lnTo>
                <a:lnTo>
                  <a:pt x="1326" y="522"/>
                </a:lnTo>
                <a:lnTo>
                  <a:pt x="1331" y="526"/>
                </a:lnTo>
                <a:lnTo>
                  <a:pt x="1333" y="526"/>
                </a:lnTo>
                <a:lnTo>
                  <a:pt x="1337" y="526"/>
                </a:lnTo>
                <a:lnTo>
                  <a:pt x="1341" y="526"/>
                </a:lnTo>
                <a:lnTo>
                  <a:pt x="1343" y="526"/>
                </a:lnTo>
                <a:lnTo>
                  <a:pt x="1345" y="526"/>
                </a:lnTo>
                <a:lnTo>
                  <a:pt x="1345" y="524"/>
                </a:lnTo>
                <a:lnTo>
                  <a:pt x="1347" y="522"/>
                </a:lnTo>
                <a:lnTo>
                  <a:pt x="1351" y="520"/>
                </a:lnTo>
                <a:lnTo>
                  <a:pt x="1362" y="512"/>
                </a:lnTo>
                <a:lnTo>
                  <a:pt x="1362" y="510"/>
                </a:lnTo>
                <a:lnTo>
                  <a:pt x="1362" y="510"/>
                </a:lnTo>
                <a:lnTo>
                  <a:pt x="1362" y="508"/>
                </a:lnTo>
                <a:lnTo>
                  <a:pt x="1362" y="508"/>
                </a:lnTo>
                <a:lnTo>
                  <a:pt x="1360" y="505"/>
                </a:lnTo>
                <a:lnTo>
                  <a:pt x="1358" y="505"/>
                </a:lnTo>
                <a:lnTo>
                  <a:pt x="1354" y="503"/>
                </a:lnTo>
                <a:lnTo>
                  <a:pt x="1351" y="503"/>
                </a:lnTo>
                <a:lnTo>
                  <a:pt x="1351" y="501"/>
                </a:lnTo>
                <a:lnTo>
                  <a:pt x="1351" y="501"/>
                </a:lnTo>
                <a:lnTo>
                  <a:pt x="1351" y="501"/>
                </a:lnTo>
                <a:lnTo>
                  <a:pt x="1351" y="501"/>
                </a:lnTo>
                <a:lnTo>
                  <a:pt x="1351" y="499"/>
                </a:lnTo>
                <a:lnTo>
                  <a:pt x="1351" y="499"/>
                </a:lnTo>
                <a:lnTo>
                  <a:pt x="1354" y="499"/>
                </a:lnTo>
                <a:lnTo>
                  <a:pt x="1360" y="499"/>
                </a:lnTo>
                <a:lnTo>
                  <a:pt x="1364" y="499"/>
                </a:lnTo>
                <a:lnTo>
                  <a:pt x="1368" y="497"/>
                </a:lnTo>
                <a:lnTo>
                  <a:pt x="1370" y="499"/>
                </a:lnTo>
                <a:lnTo>
                  <a:pt x="1372" y="501"/>
                </a:lnTo>
                <a:lnTo>
                  <a:pt x="1375" y="503"/>
                </a:lnTo>
                <a:lnTo>
                  <a:pt x="1375" y="503"/>
                </a:lnTo>
                <a:lnTo>
                  <a:pt x="1377" y="505"/>
                </a:lnTo>
                <a:lnTo>
                  <a:pt x="1381" y="508"/>
                </a:lnTo>
                <a:lnTo>
                  <a:pt x="1383" y="508"/>
                </a:lnTo>
                <a:lnTo>
                  <a:pt x="1385" y="508"/>
                </a:lnTo>
                <a:lnTo>
                  <a:pt x="1385" y="505"/>
                </a:lnTo>
                <a:lnTo>
                  <a:pt x="1387" y="505"/>
                </a:lnTo>
                <a:lnTo>
                  <a:pt x="1387" y="505"/>
                </a:lnTo>
                <a:lnTo>
                  <a:pt x="1391" y="505"/>
                </a:lnTo>
                <a:lnTo>
                  <a:pt x="1391" y="508"/>
                </a:lnTo>
                <a:lnTo>
                  <a:pt x="1393" y="508"/>
                </a:lnTo>
                <a:lnTo>
                  <a:pt x="1393" y="505"/>
                </a:lnTo>
                <a:lnTo>
                  <a:pt x="1393" y="505"/>
                </a:lnTo>
                <a:lnTo>
                  <a:pt x="1391" y="501"/>
                </a:lnTo>
                <a:lnTo>
                  <a:pt x="1389" y="499"/>
                </a:lnTo>
                <a:lnTo>
                  <a:pt x="1389" y="497"/>
                </a:lnTo>
                <a:lnTo>
                  <a:pt x="1387" y="497"/>
                </a:lnTo>
                <a:lnTo>
                  <a:pt x="1387" y="495"/>
                </a:lnTo>
                <a:lnTo>
                  <a:pt x="1387" y="495"/>
                </a:lnTo>
                <a:lnTo>
                  <a:pt x="1383" y="491"/>
                </a:lnTo>
                <a:lnTo>
                  <a:pt x="1383" y="491"/>
                </a:lnTo>
                <a:lnTo>
                  <a:pt x="1381" y="491"/>
                </a:lnTo>
                <a:lnTo>
                  <a:pt x="1381" y="489"/>
                </a:lnTo>
                <a:lnTo>
                  <a:pt x="1379" y="489"/>
                </a:lnTo>
                <a:lnTo>
                  <a:pt x="1379" y="489"/>
                </a:lnTo>
                <a:lnTo>
                  <a:pt x="1377" y="491"/>
                </a:lnTo>
                <a:lnTo>
                  <a:pt x="1377" y="491"/>
                </a:lnTo>
                <a:lnTo>
                  <a:pt x="1375" y="491"/>
                </a:lnTo>
                <a:lnTo>
                  <a:pt x="1375" y="491"/>
                </a:lnTo>
                <a:lnTo>
                  <a:pt x="1377" y="489"/>
                </a:lnTo>
                <a:lnTo>
                  <a:pt x="1379" y="487"/>
                </a:lnTo>
                <a:lnTo>
                  <a:pt x="1381" y="487"/>
                </a:lnTo>
                <a:lnTo>
                  <a:pt x="1383" y="489"/>
                </a:lnTo>
                <a:lnTo>
                  <a:pt x="1383" y="489"/>
                </a:lnTo>
                <a:lnTo>
                  <a:pt x="1385" y="489"/>
                </a:lnTo>
                <a:lnTo>
                  <a:pt x="1387" y="491"/>
                </a:lnTo>
                <a:lnTo>
                  <a:pt x="1387" y="491"/>
                </a:lnTo>
                <a:lnTo>
                  <a:pt x="1385" y="493"/>
                </a:lnTo>
                <a:lnTo>
                  <a:pt x="1385" y="493"/>
                </a:lnTo>
                <a:lnTo>
                  <a:pt x="1387" y="493"/>
                </a:lnTo>
                <a:lnTo>
                  <a:pt x="1387" y="495"/>
                </a:lnTo>
                <a:lnTo>
                  <a:pt x="1389" y="495"/>
                </a:lnTo>
                <a:lnTo>
                  <a:pt x="1389" y="495"/>
                </a:lnTo>
                <a:lnTo>
                  <a:pt x="1391" y="495"/>
                </a:lnTo>
                <a:lnTo>
                  <a:pt x="1391" y="495"/>
                </a:lnTo>
                <a:lnTo>
                  <a:pt x="1395" y="499"/>
                </a:lnTo>
                <a:lnTo>
                  <a:pt x="1395" y="499"/>
                </a:lnTo>
                <a:lnTo>
                  <a:pt x="1395" y="501"/>
                </a:lnTo>
                <a:lnTo>
                  <a:pt x="1398" y="503"/>
                </a:lnTo>
                <a:lnTo>
                  <a:pt x="1398" y="503"/>
                </a:lnTo>
                <a:lnTo>
                  <a:pt x="1400" y="503"/>
                </a:lnTo>
                <a:lnTo>
                  <a:pt x="1402" y="501"/>
                </a:lnTo>
                <a:lnTo>
                  <a:pt x="1402" y="501"/>
                </a:lnTo>
                <a:lnTo>
                  <a:pt x="1406" y="499"/>
                </a:lnTo>
                <a:lnTo>
                  <a:pt x="1410" y="497"/>
                </a:lnTo>
                <a:lnTo>
                  <a:pt x="1412" y="497"/>
                </a:lnTo>
                <a:lnTo>
                  <a:pt x="1414" y="495"/>
                </a:lnTo>
                <a:lnTo>
                  <a:pt x="1416" y="495"/>
                </a:lnTo>
                <a:lnTo>
                  <a:pt x="1416" y="493"/>
                </a:lnTo>
                <a:lnTo>
                  <a:pt x="1419" y="493"/>
                </a:lnTo>
                <a:lnTo>
                  <a:pt x="1421" y="489"/>
                </a:lnTo>
                <a:lnTo>
                  <a:pt x="1421" y="489"/>
                </a:lnTo>
                <a:lnTo>
                  <a:pt x="1421" y="489"/>
                </a:lnTo>
                <a:lnTo>
                  <a:pt x="1425" y="489"/>
                </a:lnTo>
                <a:lnTo>
                  <a:pt x="1425" y="487"/>
                </a:lnTo>
                <a:lnTo>
                  <a:pt x="1427" y="487"/>
                </a:lnTo>
                <a:lnTo>
                  <a:pt x="1427" y="484"/>
                </a:lnTo>
                <a:lnTo>
                  <a:pt x="1429" y="482"/>
                </a:lnTo>
                <a:lnTo>
                  <a:pt x="1429" y="478"/>
                </a:lnTo>
                <a:lnTo>
                  <a:pt x="1431" y="476"/>
                </a:lnTo>
                <a:lnTo>
                  <a:pt x="1429" y="476"/>
                </a:lnTo>
                <a:lnTo>
                  <a:pt x="1429" y="474"/>
                </a:lnTo>
                <a:lnTo>
                  <a:pt x="1427" y="472"/>
                </a:lnTo>
                <a:lnTo>
                  <a:pt x="1425" y="470"/>
                </a:lnTo>
                <a:lnTo>
                  <a:pt x="1421" y="468"/>
                </a:lnTo>
                <a:lnTo>
                  <a:pt x="1421" y="466"/>
                </a:lnTo>
                <a:lnTo>
                  <a:pt x="1419" y="466"/>
                </a:lnTo>
                <a:lnTo>
                  <a:pt x="1419" y="463"/>
                </a:lnTo>
                <a:lnTo>
                  <a:pt x="1419" y="463"/>
                </a:lnTo>
                <a:lnTo>
                  <a:pt x="1419" y="461"/>
                </a:lnTo>
                <a:lnTo>
                  <a:pt x="1419" y="459"/>
                </a:lnTo>
                <a:lnTo>
                  <a:pt x="1421" y="459"/>
                </a:lnTo>
                <a:lnTo>
                  <a:pt x="1419" y="459"/>
                </a:lnTo>
                <a:lnTo>
                  <a:pt x="1419" y="459"/>
                </a:lnTo>
                <a:lnTo>
                  <a:pt x="1419" y="459"/>
                </a:lnTo>
                <a:lnTo>
                  <a:pt x="1416" y="459"/>
                </a:lnTo>
                <a:lnTo>
                  <a:pt x="1416" y="459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4" y="455"/>
                </a:lnTo>
                <a:lnTo>
                  <a:pt x="1412" y="453"/>
                </a:lnTo>
                <a:lnTo>
                  <a:pt x="1412" y="453"/>
                </a:lnTo>
                <a:lnTo>
                  <a:pt x="1412" y="451"/>
                </a:lnTo>
                <a:lnTo>
                  <a:pt x="1412" y="451"/>
                </a:lnTo>
                <a:lnTo>
                  <a:pt x="1414" y="451"/>
                </a:lnTo>
                <a:lnTo>
                  <a:pt x="1416" y="451"/>
                </a:lnTo>
                <a:lnTo>
                  <a:pt x="1419" y="451"/>
                </a:lnTo>
                <a:lnTo>
                  <a:pt x="1421" y="451"/>
                </a:lnTo>
                <a:lnTo>
                  <a:pt x="1421" y="451"/>
                </a:lnTo>
                <a:lnTo>
                  <a:pt x="1423" y="451"/>
                </a:lnTo>
                <a:lnTo>
                  <a:pt x="1425" y="451"/>
                </a:lnTo>
                <a:lnTo>
                  <a:pt x="1427" y="449"/>
                </a:lnTo>
                <a:lnTo>
                  <a:pt x="1431" y="447"/>
                </a:lnTo>
                <a:lnTo>
                  <a:pt x="1431" y="447"/>
                </a:lnTo>
                <a:lnTo>
                  <a:pt x="1431" y="445"/>
                </a:lnTo>
                <a:lnTo>
                  <a:pt x="1431" y="445"/>
                </a:lnTo>
                <a:lnTo>
                  <a:pt x="1429" y="443"/>
                </a:lnTo>
                <a:lnTo>
                  <a:pt x="1429" y="443"/>
                </a:lnTo>
                <a:lnTo>
                  <a:pt x="1427" y="443"/>
                </a:lnTo>
                <a:lnTo>
                  <a:pt x="1425" y="440"/>
                </a:lnTo>
                <a:lnTo>
                  <a:pt x="1421" y="440"/>
                </a:lnTo>
                <a:lnTo>
                  <a:pt x="1421" y="440"/>
                </a:lnTo>
                <a:lnTo>
                  <a:pt x="1423" y="438"/>
                </a:lnTo>
                <a:lnTo>
                  <a:pt x="1425" y="438"/>
                </a:lnTo>
                <a:lnTo>
                  <a:pt x="1429" y="436"/>
                </a:lnTo>
                <a:lnTo>
                  <a:pt x="1429" y="434"/>
                </a:lnTo>
                <a:lnTo>
                  <a:pt x="1429" y="434"/>
                </a:lnTo>
                <a:lnTo>
                  <a:pt x="1429" y="434"/>
                </a:lnTo>
                <a:lnTo>
                  <a:pt x="1423" y="432"/>
                </a:lnTo>
                <a:lnTo>
                  <a:pt x="1421" y="432"/>
                </a:lnTo>
                <a:lnTo>
                  <a:pt x="1419" y="432"/>
                </a:lnTo>
                <a:lnTo>
                  <a:pt x="1416" y="432"/>
                </a:lnTo>
                <a:lnTo>
                  <a:pt x="1416" y="432"/>
                </a:lnTo>
                <a:lnTo>
                  <a:pt x="1416" y="430"/>
                </a:lnTo>
                <a:lnTo>
                  <a:pt x="1416" y="430"/>
                </a:lnTo>
                <a:lnTo>
                  <a:pt x="1414" y="428"/>
                </a:lnTo>
                <a:lnTo>
                  <a:pt x="1410" y="426"/>
                </a:lnTo>
                <a:lnTo>
                  <a:pt x="1408" y="426"/>
                </a:lnTo>
                <a:lnTo>
                  <a:pt x="1410" y="426"/>
                </a:lnTo>
                <a:lnTo>
                  <a:pt x="1412" y="426"/>
                </a:lnTo>
                <a:lnTo>
                  <a:pt x="1414" y="424"/>
                </a:lnTo>
                <a:lnTo>
                  <a:pt x="1414" y="422"/>
                </a:lnTo>
                <a:lnTo>
                  <a:pt x="1410" y="422"/>
                </a:lnTo>
                <a:lnTo>
                  <a:pt x="1408" y="422"/>
                </a:lnTo>
                <a:lnTo>
                  <a:pt x="1406" y="422"/>
                </a:lnTo>
                <a:lnTo>
                  <a:pt x="1398" y="419"/>
                </a:lnTo>
                <a:lnTo>
                  <a:pt x="1395" y="422"/>
                </a:lnTo>
                <a:lnTo>
                  <a:pt x="1391" y="419"/>
                </a:lnTo>
                <a:lnTo>
                  <a:pt x="1387" y="417"/>
                </a:lnTo>
                <a:lnTo>
                  <a:pt x="1387" y="417"/>
                </a:lnTo>
                <a:lnTo>
                  <a:pt x="1381" y="417"/>
                </a:lnTo>
                <a:lnTo>
                  <a:pt x="1379" y="417"/>
                </a:lnTo>
                <a:lnTo>
                  <a:pt x="1377" y="417"/>
                </a:lnTo>
                <a:lnTo>
                  <a:pt x="1375" y="417"/>
                </a:lnTo>
                <a:lnTo>
                  <a:pt x="1372" y="417"/>
                </a:lnTo>
                <a:lnTo>
                  <a:pt x="1370" y="417"/>
                </a:lnTo>
                <a:lnTo>
                  <a:pt x="1368" y="417"/>
                </a:lnTo>
                <a:lnTo>
                  <a:pt x="1368" y="417"/>
                </a:lnTo>
                <a:lnTo>
                  <a:pt x="1368" y="417"/>
                </a:lnTo>
                <a:lnTo>
                  <a:pt x="1370" y="419"/>
                </a:lnTo>
                <a:lnTo>
                  <a:pt x="1370" y="419"/>
                </a:lnTo>
                <a:lnTo>
                  <a:pt x="1368" y="422"/>
                </a:lnTo>
                <a:lnTo>
                  <a:pt x="1370" y="424"/>
                </a:lnTo>
                <a:lnTo>
                  <a:pt x="1370" y="424"/>
                </a:lnTo>
                <a:lnTo>
                  <a:pt x="1370" y="424"/>
                </a:lnTo>
                <a:lnTo>
                  <a:pt x="1370" y="426"/>
                </a:lnTo>
                <a:lnTo>
                  <a:pt x="1370" y="426"/>
                </a:lnTo>
                <a:lnTo>
                  <a:pt x="1370" y="428"/>
                </a:lnTo>
                <a:lnTo>
                  <a:pt x="1370" y="428"/>
                </a:lnTo>
                <a:lnTo>
                  <a:pt x="1370" y="428"/>
                </a:lnTo>
                <a:lnTo>
                  <a:pt x="1370" y="430"/>
                </a:lnTo>
                <a:lnTo>
                  <a:pt x="1370" y="430"/>
                </a:lnTo>
                <a:lnTo>
                  <a:pt x="1370" y="432"/>
                </a:lnTo>
                <a:lnTo>
                  <a:pt x="1372" y="434"/>
                </a:lnTo>
                <a:lnTo>
                  <a:pt x="1372" y="434"/>
                </a:lnTo>
                <a:lnTo>
                  <a:pt x="1375" y="434"/>
                </a:lnTo>
                <a:lnTo>
                  <a:pt x="1379" y="436"/>
                </a:lnTo>
                <a:lnTo>
                  <a:pt x="1379" y="436"/>
                </a:lnTo>
                <a:lnTo>
                  <a:pt x="1379" y="438"/>
                </a:lnTo>
                <a:lnTo>
                  <a:pt x="1379" y="438"/>
                </a:lnTo>
                <a:lnTo>
                  <a:pt x="1377" y="438"/>
                </a:lnTo>
                <a:lnTo>
                  <a:pt x="1377" y="440"/>
                </a:lnTo>
                <a:lnTo>
                  <a:pt x="1375" y="440"/>
                </a:lnTo>
                <a:lnTo>
                  <a:pt x="1375" y="443"/>
                </a:lnTo>
                <a:lnTo>
                  <a:pt x="1375" y="443"/>
                </a:lnTo>
                <a:lnTo>
                  <a:pt x="1379" y="443"/>
                </a:lnTo>
                <a:lnTo>
                  <a:pt x="1379" y="445"/>
                </a:lnTo>
                <a:lnTo>
                  <a:pt x="1372" y="445"/>
                </a:lnTo>
                <a:lnTo>
                  <a:pt x="1372" y="445"/>
                </a:lnTo>
                <a:lnTo>
                  <a:pt x="1370" y="445"/>
                </a:lnTo>
                <a:lnTo>
                  <a:pt x="1368" y="445"/>
                </a:lnTo>
                <a:lnTo>
                  <a:pt x="1368" y="445"/>
                </a:lnTo>
                <a:lnTo>
                  <a:pt x="1368" y="445"/>
                </a:lnTo>
                <a:lnTo>
                  <a:pt x="1366" y="447"/>
                </a:lnTo>
                <a:lnTo>
                  <a:pt x="1366" y="447"/>
                </a:lnTo>
                <a:lnTo>
                  <a:pt x="1366" y="447"/>
                </a:lnTo>
                <a:lnTo>
                  <a:pt x="1366" y="449"/>
                </a:lnTo>
                <a:lnTo>
                  <a:pt x="1366" y="451"/>
                </a:lnTo>
                <a:lnTo>
                  <a:pt x="1366" y="453"/>
                </a:lnTo>
                <a:lnTo>
                  <a:pt x="1364" y="455"/>
                </a:lnTo>
                <a:lnTo>
                  <a:pt x="1362" y="461"/>
                </a:lnTo>
                <a:lnTo>
                  <a:pt x="1362" y="461"/>
                </a:lnTo>
                <a:lnTo>
                  <a:pt x="1356" y="468"/>
                </a:lnTo>
                <a:lnTo>
                  <a:pt x="1356" y="468"/>
                </a:lnTo>
                <a:lnTo>
                  <a:pt x="1356" y="470"/>
                </a:lnTo>
                <a:lnTo>
                  <a:pt x="1354" y="472"/>
                </a:lnTo>
                <a:lnTo>
                  <a:pt x="1354" y="476"/>
                </a:lnTo>
                <a:lnTo>
                  <a:pt x="1354" y="476"/>
                </a:lnTo>
                <a:lnTo>
                  <a:pt x="1354" y="476"/>
                </a:lnTo>
                <a:lnTo>
                  <a:pt x="1351" y="478"/>
                </a:lnTo>
                <a:lnTo>
                  <a:pt x="1351" y="478"/>
                </a:lnTo>
                <a:lnTo>
                  <a:pt x="1349" y="478"/>
                </a:lnTo>
                <a:lnTo>
                  <a:pt x="1349" y="478"/>
                </a:lnTo>
                <a:lnTo>
                  <a:pt x="1345" y="480"/>
                </a:lnTo>
                <a:lnTo>
                  <a:pt x="1343" y="482"/>
                </a:lnTo>
                <a:lnTo>
                  <a:pt x="1343" y="484"/>
                </a:lnTo>
                <a:lnTo>
                  <a:pt x="1343" y="482"/>
                </a:lnTo>
                <a:lnTo>
                  <a:pt x="1341" y="482"/>
                </a:lnTo>
                <a:lnTo>
                  <a:pt x="1341" y="482"/>
                </a:lnTo>
                <a:lnTo>
                  <a:pt x="1341" y="480"/>
                </a:lnTo>
                <a:lnTo>
                  <a:pt x="1341" y="478"/>
                </a:lnTo>
                <a:lnTo>
                  <a:pt x="1333" y="472"/>
                </a:lnTo>
                <a:lnTo>
                  <a:pt x="1331" y="470"/>
                </a:lnTo>
                <a:lnTo>
                  <a:pt x="1328" y="463"/>
                </a:lnTo>
                <a:lnTo>
                  <a:pt x="1328" y="463"/>
                </a:lnTo>
                <a:lnTo>
                  <a:pt x="1328" y="459"/>
                </a:lnTo>
                <a:lnTo>
                  <a:pt x="1328" y="457"/>
                </a:lnTo>
                <a:lnTo>
                  <a:pt x="1328" y="455"/>
                </a:lnTo>
                <a:lnTo>
                  <a:pt x="1328" y="455"/>
                </a:lnTo>
                <a:lnTo>
                  <a:pt x="1331" y="455"/>
                </a:lnTo>
                <a:lnTo>
                  <a:pt x="1331" y="457"/>
                </a:lnTo>
                <a:lnTo>
                  <a:pt x="1331" y="457"/>
                </a:lnTo>
                <a:lnTo>
                  <a:pt x="1333" y="457"/>
                </a:lnTo>
                <a:lnTo>
                  <a:pt x="1335" y="457"/>
                </a:lnTo>
                <a:lnTo>
                  <a:pt x="1335" y="457"/>
                </a:lnTo>
                <a:lnTo>
                  <a:pt x="1335" y="455"/>
                </a:lnTo>
                <a:lnTo>
                  <a:pt x="1335" y="455"/>
                </a:lnTo>
                <a:lnTo>
                  <a:pt x="1335" y="453"/>
                </a:lnTo>
                <a:lnTo>
                  <a:pt x="1335" y="453"/>
                </a:lnTo>
                <a:lnTo>
                  <a:pt x="1335" y="451"/>
                </a:lnTo>
                <a:lnTo>
                  <a:pt x="1335" y="449"/>
                </a:lnTo>
                <a:lnTo>
                  <a:pt x="1333" y="445"/>
                </a:lnTo>
                <a:lnTo>
                  <a:pt x="1333" y="443"/>
                </a:lnTo>
                <a:lnTo>
                  <a:pt x="1331" y="440"/>
                </a:lnTo>
                <a:lnTo>
                  <a:pt x="1328" y="440"/>
                </a:lnTo>
                <a:lnTo>
                  <a:pt x="1324" y="436"/>
                </a:lnTo>
                <a:lnTo>
                  <a:pt x="1320" y="434"/>
                </a:lnTo>
                <a:lnTo>
                  <a:pt x="1320" y="432"/>
                </a:lnTo>
                <a:lnTo>
                  <a:pt x="1318" y="432"/>
                </a:lnTo>
                <a:lnTo>
                  <a:pt x="1316" y="432"/>
                </a:lnTo>
                <a:lnTo>
                  <a:pt x="1314" y="432"/>
                </a:lnTo>
                <a:lnTo>
                  <a:pt x="1314" y="432"/>
                </a:lnTo>
                <a:lnTo>
                  <a:pt x="1310" y="436"/>
                </a:lnTo>
                <a:lnTo>
                  <a:pt x="1310" y="438"/>
                </a:lnTo>
                <a:lnTo>
                  <a:pt x="1307" y="440"/>
                </a:lnTo>
                <a:lnTo>
                  <a:pt x="1307" y="443"/>
                </a:lnTo>
                <a:lnTo>
                  <a:pt x="1307" y="445"/>
                </a:lnTo>
                <a:lnTo>
                  <a:pt x="1305" y="447"/>
                </a:lnTo>
                <a:lnTo>
                  <a:pt x="1305" y="449"/>
                </a:lnTo>
                <a:lnTo>
                  <a:pt x="1305" y="451"/>
                </a:lnTo>
                <a:lnTo>
                  <a:pt x="1305" y="451"/>
                </a:lnTo>
                <a:lnTo>
                  <a:pt x="1303" y="453"/>
                </a:lnTo>
                <a:lnTo>
                  <a:pt x="1301" y="455"/>
                </a:lnTo>
                <a:lnTo>
                  <a:pt x="1301" y="455"/>
                </a:lnTo>
                <a:lnTo>
                  <a:pt x="1301" y="457"/>
                </a:lnTo>
                <a:lnTo>
                  <a:pt x="1301" y="457"/>
                </a:lnTo>
                <a:lnTo>
                  <a:pt x="1301" y="457"/>
                </a:lnTo>
                <a:lnTo>
                  <a:pt x="1299" y="455"/>
                </a:lnTo>
                <a:lnTo>
                  <a:pt x="1299" y="455"/>
                </a:lnTo>
                <a:lnTo>
                  <a:pt x="1299" y="455"/>
                </a:lnTo>
                <a:lnTo>
                  <a:pt x="1297" y="453"/>
                </a:lnTo>
                <a:lnTo>
                  <a:pt x="1297" y="453"/>
                </a:lnTo>
                <a:lnTo>
                  <a:pt x="1295" y="451"/>
                </a:lnTo>
                <a:lnTo>
                  <a:pt x="1297" y="449"/>
                </a:lnTo>
                <a:lnTo>
                  <a:pt x="1297" y="447"/>
                </a:lnTo>
                <a:lnTo>
                  <a:pt x="1297" y="445"/>
                </a:lnTo>
                <a:lnTo>
                  <a:pt x="1297" y="443"/>
                </a:lnTo>
                <a:lnTo>
                  <a:pt x="1297" y="443"/>
                </a:lnTo>
                <a:lnTo>
                  <a:pt x="1297" y="440"/>
                </a:lnTo>
                <a:lnTo>
                  <a:pt x="1295" y="440"/>
                </a:lnTo>
                <a:lnTo>
                  <a:pt x="1293" y="436"/>
                </a:lnTo>
                <a:lnTo>
                  <a:pt x="1287" y="432"/>
                </a:lnTo>
                <a:lnTo>
                  <a:pt x="1287" y="430"/>
                </a:lnTo>
                <a:lnTo>
                  <a:pt x="1287" y="430"/>
                </a:lnTo>
                <a:lnTo>
                  <a:pt x="1289" y="430"/>
                </a:lnTo>
                <a:lnTo>
                  <a:pt x="1289" y="430"/>
                </a:lnTo>
                <a:lnTo>
                  <a:pt x="1289" y="430"/>
                </a:lnTo>
                <a:lnTo>
                  <a:pt x="1289" y="432"/>
                </a:lnTo>
                <a:lnTo>
                  <a:pt x="1291" y="432"/>
                </a:lnTo>
                <a:lnTo>
                  <a:pt x="1293" y="430"/>
                </a:lnTo>
                <a:lnTo>
                  <a:pt x="1293" y="430"/>
                </a:lnTo>
                <a:lnTo>
                  <a:pt x="1293" y="428"/>
                </a:lnTo>
                <a:lnTo>
                  <a:pt x="1295" y="428"/>
                </a:lnTo>
                <a:lnTo>
                  <a:pt x="1295" y="428"/>
                </a:lnTo>
                <a:lnTo>
                  <a:pt x="1297" y="428"/>
                </a:lnTo>
                <a:lnTo>
                  <a:pt x="1297" y="426"/>
                </a:lnTo>
                <a:lnTo>
                  <a:pt x="1297" y="426"/>
                </a:lnTo>
                <a:lnTo>
                  <a:pt x="1295" y="426"/>
                </a:lnTo>
                <a:lnTo>
                  <a:pt x="1295" y="426"/>
                </a:lnTo>
                <a:lnTo>
                  <a:pt x="1293" y="426"/>
                </a:lnTo>
                <a:lnTo>
                  <a:pt x="1291" y="426"/>
                </a:lnTo>
                <a:lnTo>
                  <a:pt x="1284" y="424"/>
                </a:lnTo>
                <a:lnTo>
                  <a:pt x="1282" y="426"/>
                </a:lnTo>
                <a:lnTo>
                  <a:pt x="1282" y="424"/>
                </a:lnTo>
                <a:lnTo>
                  <a:pt x="1284" y="424"/>
                </a:lnTo>
                <a:lnTo>
                  <a:pt x="1287" y="422"/>
                </a:lnTo>
                <a:lnTo>
                  <a:pt x="1287" y="422"/>
                </a:lnTo>
                <a:lnTo>
                  <a:pt x="1287" y="422"/>
                </a:lnTo>
                <a:lnTo>
                  <a:pt x="1284" y="422"/>
                </a:lnTo>
                <a:lnTo>
                  <a:pt x="1282" y="424"/>
                </a:lnTo>
                <a:lnTo>
                  <a:pt x="1278" y="424"/>
                </a:lnTo>
                <a:lnTo>
                  <a:pt x="1276" y="426"/>
                </a:lnTo>
                <a:lnTo>
                  <a:pt x="1272" y="424"/>
                </a:lnTo>
                <a:lnTo>
                  <a:pt x="1272" y="422"/>
                </a:lnTo>
                <a:lnTo>
                  <a:pt x="1272" y="422"/>
                </a:lnTo>
                <a:lnTo>
                  <a:pt x="1270" y="422"/>
                </a:lnTo>
                <a:lnTo>
                  <a:pt x="1268" y="422"/>
                </a:lnTo>
                <a:lnTo>
                  <a:pt x="1266" y="422"/>
                </a:lnTo>
                <a:lnTo>
                  <a:pt x="1263" y="422"/>
                </a:lnTo>
                <a:lnTo>
                  <a:pt x="1263" y="422"/>
                </a:lnTo>
                <a:lnTo>
                  <a:pt x="1261" y="422"/>
                </a:lnTo>
                <a:lnTo>
                  <a:pt x="1263" y="419"/>
                </a:lnTo>
                <a:lnTo>
                  <a:pt x="1270" y="415"/>
                </a:lnTo>
                <a:lnTo>
                  <a:pt x="1274" y="413"/>
                </a:lnTo>
                <a:lnTo>
                  <a:pt x="1276" y="411"/>
                </a:lnTo>
                <a:lnTo>
                  <a:pt x="1274" y="411"/>
                </a:lnTo>
                <a:lnTo>
                  <a:pt x="1274" y="411"/>
                </a:lnTo>
                <a:lnTo>
                  <a:pt x="1268" y="411"/>
                </a:lnTo>
                <a:lnTo>
                  <a:pt x="1268" y="411"/>
                </a:lnTo>
                <a:lnTo>
                  <a:pt x="1268" y="409"/>
                </a:lnTo>
                <a:lnTo>
                  <a:pt x="1270" y="407"/>
                </a:lnTo>
                <a:lnTo>
                  <a:pt x="1270" y="407"/>
                </a:lnTo>
                <a:lnTo>
                  <a:pt x="1270" y="407"/>
                </a:lnTo>
                <a:lnTo>
                  <a:pt x="1272" y="407"/>
                </a:lnTo>
                <a:lnTo>
                  <a:pt x="1274" y="409"/>
                </a:lnTo>
                <a:lnTo>
                  <a:pt x="1274" y="409"/>
                </a:lnTo>
                <a:lnTo>
                  <a:pt x="1276" y="409"/>
                </a:lnTo>
                <a:lnTo>
                  <a:pt x="1280" y="409"/>
                </a:lnTo>
                <a:lnTo>
                  <a:pt x="1280" y="409"/>
                </a:lnTo>
                <a:lnTo>
                  <a:pt x="1280" y="409"/>
                </a:lnTo>
                <a:lnTo>
                  <a:pt x="1280" y="407"/>
                </a:lnTo>
                <a:lnTo>
                  <a:pt x="1278" y="405"/>
                </a:lnTo>
                <a:lnTo>
                  <a:pt x="1278" y="405"/>
                </a:lnTo>
                <a:lnTo>
                  <a:pt x="1278" y="405"/>
                </a:lnTo>
                <a:lnTo>
                  <a:pt x="1276" y="405"/>
                </a:lnTo>
                <a:lnTo>
                  <a:pt x="1276" y="405"/>
                </a:lnTo>
                <a:lnTo>
                  <a:pt x="1276" y="405"/>
                </a:lnTo>
                <a:lnTo>
                  <a:pt x="1274" y="405"/>
                </a:lnTo>
                <a:lnTo>
                  <a:pt x="1274" y="405"/>
                </a:lnTo>
                <a:lnTo>
                  <a:pt x="1274" y="403"/>
                </a:lnTo>
                <a:lnTo>
                  <a:pt x="1274" y="403"/>
                </a:lnTo>
                <a:lnTo>
                  <a:pt x="1272" y="401"/>
                </a:lnTo>
                <a:lnTo>
                  <a:pt x="1270" y="396"/>
                </a:lnTo>
                <a:lnTo>
                  <a:pt x="1270" y="396"/>
                </a:lnTo>
                <a:lnTo>
                  <a:pt x="1270" y="396"/>
                </a:lnTo>
                <a:lnTo>
                  <a:pt x="1268" y="394"/>
                </a:lnTo>
                <a:lnTo>
                  <a:pt x="1266" y="394"/>
                </a:lnTo>
                <a:lnTo>
                  <a:pt x="1263" y="392"/>
                </a:lnTo>
                <a:lnTo>
                  <a:pt x="1261" y="392"/>
                </a:lnTo>
                <a:lnTo>
                  <a:pt x="1261" y="390"/>
                </a:lnTo>
                <a:lnTo>
                  <a:pt x="1261" y="390"/>
                </a:lnTo>
                <a:lnTo>
                  <a:pt x="1261" y="390"/>
                </a:lnTo>
                <a:lnTo>
                  <a:pt x="1261" y="386"/>
                </a:lnTo>
                <a:lnTo>
                  <a:pt x="1261" y="384"/>
                </a:lnTo>
                <a:lnTo>
                  <a:pt x="1261" y="380"/>
                </a:lnTo>
                <a:lnTo>
                  <a:pt x="1261" y="380"/>
                </a:lnTo>
                <a:lnTo>
                  <a:pt x="1259" y="378"/>
                </a:lnTo>
                <a:lnTo>
                  <a:pt x="1257" y="375"/>
                </a:lnTo>
                <a:lnTo>
                  <a:pt x="1255" y="373"/>
                </a:lnTo>
                <a:lnTo>
                  <a:pt x="1253" y="371"/>
                </a:lnTo>
                <a:lnTo>
                  <a:pt x="1249" y="369"/>
                </a:lnTo>
                <a:lnTo>
                  <a:pt x="1249" y="369"/>
                </a:lnTo>
                <a:lnTo>
                  <a:pt x="1249" y="367"/>
                </a:lnTo>
                <a:lnTo>
                  <a:pt x="1249" y="367"/>
                </a:lnTo>
                <a:lnTo>
                  <a:pt x="1249" y="367"/>
                </a:lnTo>
                <a:lnTo>
                  <a:pt x="1245" y="367"/>
                </a:lnTo>
                <a:lnTo>
                  <a:pt x="1243" y="367"/>
                </a:lnTo>
                <a:lnTo>
                  <a:pt x="1240" y="367"/>
                </a:lnTo>
                <a:lnTo>
                  <a:pt x="1238" y="365"/>
                </a:lnTo>
                <a:lnTo>
                  <a:pt x="1238" y="363"/>
                </a:lnTo>
                <a:lnTo>
                  <a:pt x="1238" y="361"/>
                </a:lnTo>
                <a:lnTo>
                  <a:pt x="1236" y="361"/>
                </a:lnTo>
                <a:lnTo>
                  <a:pt x="1236" y="361"/>
                </a:lnTo>
                <a:lnTo>
                  <a:pt x="1232" y="361"/>
                </a:lnTo>
                <a:lnTo>
                  <a:pt x="1228" y="363"/>
                </a:lnTo>
                <a:lnTo>
                  <a:pt x="1224" y="367"/>
                </a:lnTo>
                <a:lnTo>
                  <a:pt x="1222" y="369"/>
                </a:lnTo>
                <a:lnTo>
                  <a:pt x="1219" y="371"/>
                </a:lnTo>
                <a:lnTo>
                  <a:pt x="1219" y="371"/>
                </a:lnTo>
                <a:lnTo>
                  <a:pt x="1219" y="373"/>
                </a:lnTo>
                <a:lnTo>
                  <a:pt x="1219" y="373"/>
                </a:lnTo>
                <a:lnTo>
                  <a:pt x="1222" y="373"/>
                </a:lnTo>
                <a:lnTo>
                  <a:pt x="1226" y="373"/>
                </a:lnTo>
                <a:lnTo>
                  <a:pt x="1226" y="373"/>
                </a:lnTo>
                <a:lnTo>
                  <a:pt x="1226" y="375"/>
                </a:lnTo>
                <a:lnTo>
                  <a:pt x="1224" y="378"/>
                </a:lnTo>
                <a:lnTo>
                  <a:pt x="1222" y="378"/>
                </a:lnTo>
                <a:lnTo>
                  <a:pt x="1222" y="378"/>
                </a:lnTo>
                <a:lnTo>
                  <a:pt x="1219" y="378"/>
                </a:lnTo>
                <a:lnTo>
                  <a:pt x="1217" y="378"/>
                </a:lnTo>
                <a:lnTo>
                  <a:pt x="1217" y="375"/>
                </a:lnTo>
                <a:lnTo>
                  <a:pt x="1215" y="375"/>
                </a:lnTo>
                <a:lnTo>
                  <a:pt x="1215" y="378"/>
                </a:lnTo>
                <a:lnTo>
                  <a:pt x="1213" y="378"/>
                </a:lnTo>
                <a:lnTo>
                  <a:pt x="1211" y="380"/>
                </a:lnTo>
                <a:lnTo>
                  <a:pt x="1211" y="380"/>
                </a:lnTo>
                <a:lnTo>
                  <a:pt x="1211" y="382"/>
                </a:lnTo>
                <a:lnTo>
                  <a:pt x="1211" y="382"/>
                </a:lnTo>
                <a:lnTo>
                  <a:pt x="1209" y="384"/>
                </a:lnTo>
                <a:lnTo>
                  <a:pt x="1209" y="384"/>
                </a:lnTo>
                <a:lnTo>
                  <a:pt x="1211" y="386"/>
                </a:lnTo>
                <a:lnTo>
                  <a:pt x="1209" y="386"/>
                </a:lnTo>
                <a:lnTo>
                  <a:pt x="1209" y="390"/>
                </a:lnTo>
                <a:lnTo>
                  <a:pt x="1209" y="392"/>
                </a:lnTo>
                <a:lnTo>
                  <a:pt x="1211" y="394"/>
                </a:lnTo>
                <a:lnTo>
                  <a:pt x="1213" y="396"/>
                </a:lnTo>
                <a:lnTo>
                  <a:pt x="1215" y="396"/>
                </a:lnTo>
                <a:lnTo>
                  <a:pt x="1217" y="394"/>
                </a:lnTo>
                <a:lnTo>
                  <a:pt x="1219" y="394"/>
                </a:lnTo>
                <a:lnTo>
                  <a:pt x="1217" y="396"/>
                </a:lnTo>
                <a:lnTo>
                  <a:pt x="1217" y="398"/>
                </a:lnTo>
                <a:lnTo>
                  <a:pt x="1219" y="398"/>
                </a:lnTo>
                <a:lnTo>
                  <a:pt x="1215" y="398"/>
                </a:lnTo>
                <a:lnTo>
                  <a:pt x="1215" y="398"/>
                </a:lnTo>
                <a:lnTo>
                  <a:pt x="1213" y="398"/>
                </a:lnTo>
                <a:lnTo>
                  <a:pt x="1213" y="401"/>
                </a:lnTo>
                <a:lnTo>
                  <a:pt x="1211" y="401"/>
                </a:lnTo>
                <a:lnTo>
                  <a:pt x="1209" y="405"/>
                </a:lnTo>
                <a:lnTo>
                  <a:pt x="1209" y="407"/>
                </a:lnTo>
                <a:lnTo>
                  <a:pt x="1209" y="407"/>
                </a:lnTo>
                <a:lnTo>
                  <a:pt x="1209" y="409"/>
                </a:lnTo>
                <a:lnTo>
                  <a:pt x="1213" y="413"/>
                </a:lnTo>
                <a:lnTo>
                  <a:pt x="1215" y="415"/>
                </a:lnTo>
                <a:lnTo>
                  <a:pt x="1215" y="415"/>
                </a:lnTo>
                <a:lnTo>
                  <a:pt x="1215" y="417"/>
                </a:lnTo>
                <a:lnTo>
                  <a:pt x="1217" y="417"/>
                </a:lnTo>
                <a:lnTo>
                  <a:pt x="1219" y="417"/>
                </a:lnTo>
                <a:lnTo>
                  <a:pt x="1222" y="419"/>
                </a:lnTo>
                <a:lnTo>
                  <a:pt x="1224" y="419"/>
                </a:lnTo>
                <a:lnTo>
                  <a:pt x="1224" y="419"/>
                </a:lnTo>
                <a:lnTo>
                  <a:pt x="1228" y="422"/>
                </a:lnTo>
                <a:lnTo>
                  <a:pt x="1234" y="424"/>
                </a:lnTo>
                <a:lnTo>
                  <a:pt x="1234" y="424"/>
                </a:lnTo>
                <a:lnTo>
                  <a:pt x="1236" y="422"/>
                </a:lnTo>
                <a:lnTo>
                  <a:pt x="1236" y="422"/>
                </a:lnTo>
                <a:lnTo>
                  <a:pt x="1236" y="422"/>
                </a:lnTo>
                <a:lnTo>
                  <a:pt x="1238" y="424"/>
                </a:lnTo>
                <a:lnTo>
                  <a:pt x="1240" y="426"/>
                </a:lnTo>
                <a:lnTo>
                  <a:pt x="1240" y="426"/>
                </a:lnTo>
                <a:lnTo>
                  <a:pt x="1243" y="426"/>
                </a:lnTo>
                <a:lnTo>
                  <a:pt x="1243" y="428"/>
                </a:lnTo>
                <a:lnTo>
                  <a:pt x="1247" y="428"/>
                </a:lnTo>
                <a:lnTo>
                  <a:pt x="1247" y="426"/>
                </a:lnTo>
                <a:lnTo>
                  <a:pt x="1249" y="426"/>
                </a:lnTo>
                <a:lnTo>
                  <a:pt x="1251" y="426"/>
                </a:lnTo>
                <a:lnTo>
                  <a:pt x="1253" y="426"/>
                </a:lnTo>
                <a:lnTo>
                  <a:pt x="1253" y="428"/>
                </a:lnTo>
                <a:lnTo>
                  <a:pt x="1253" y="428"/>
                </a:lnTo>
                <a:lnTo>
                  <a:pt x="1253" y="428"/>
                </a:lnTo>
                <a:lnTo>
                  <a:pt x="1255" y="428"/>
                </a:lnTo>
                <a:lnTo>
                  <a:pt x="1253" y="430"/>
                </a:lnTo>
                <a:lnTo>
                  <a:pt x="1253" y="430"/>
                </a:lnTo>
                <a:lnTo>
                  <a:pt x="1249" y="432"/>
                </a:lnTo>
                <a:lnTo>
                  <a:pt x="1249" y="432"/>
                </a:lnTo>
                <a:lnTo>
                  <a:pt x="1249" y="432"/>
                </a:lnTo>
                <a:lnTo>
                  <a:pt x="1251" y="428"/>
                </a:lnTo>
                <a:lnTo>
                  <a:pt x="1251" y="428"/>
                </a:lnTo>
                <a:lnTo>
                  <a:pt x="1249" y="428"/>
                </a:lnTo>
                <a:lnTo>
                  <a:pt x="1245" y="430"/>
                </a:lnTo>
                <a:lnTo>
                  <a:pt x="1243" y="430"/>
                </a:lnTo>
                <a:lnTo>
                  <a:pt x="1243" y="432"/>
                </a:lnTo>
                <a:lnTo>
                  <a:pt x="1243" y="432"/>
                </a:lnTo>
                <a:lnTo>
                  <a:pt x="1243" y="434"/>
                </a:lnTo>
                <a:lnTo>
                  <a:pt x="1243" y="434"/>
                </a:lnTo>
                <a:lnTo>
                  <a:pt x="1245" y="434"/>
                </a:lnTo>
                <a:lnTo>
                  <a:pt x="1245" y="434"/>
                </a:lnTo>
                <a:lnTo>
                  <a:pt x="1243" y="436"/>
                </a:lnTo>
                <a:lnTo>
                  <a:pt x="1238" y="438"/>
                </a:lnTo>
                <a:lnTo>
                  <a:pt x="1238" y="440"/>
                </a:lnTo>
                <a:lnTo>
                  <a:pt x="1236" y="443"/>
                </a:lnTo>
                <a:lnTo>
                  <a:pt x="1238" y="445"/>
                </a:lnTo>
                <a:lnTo>
                  <a:pt x="1238" y="445"/>
                </a:lnTo>
                <a:lnTo>
                  <a:pt x="1243" y="445"/>
                </a:lnTo>
                <a:lnTo>
                  <a:pt x="1245" y="445"/>
                </a:lnTo>
                <a:lnTo>
                  <a:pt x="1247" y="443"/>
                </a:lnTo>
                <a:lnTo>
                  <a:pt x="1247" y="440"/>
                </a:lnTo>
                <a:lnTo>
                  <a:pt x="1247" y="438"/>
                </a:lnTo>
                <a:lnTo>
                  <a:pt x="1247" y="438"/>
                </a:lnTo>
                <a:lnTo>
                  <a:pt x="1249" y="438"/>
                </a:lnTo>
                <a:lnTo>
                  <a:pt x="1249" y="438"/>
                </a:lnTo>
                <a:lnTo>
                  <a:pt x="1249" y="438"/>
                </a:lnTo>
                <a:lnTo>
                  <a:pt x="1251" y="440"/>
                </a:lnTo>
                <a:lnTo>
                  <a:pt x="1251" y="440"/>
                </a:lnTo>
                <a:lnTo>
                  <a:pt x="1251" y="443"/>
                </a:lnTo>
                <a:lnTo>
                  <a:pt x="1251" y="445"/>
                </a:lnTo>
                <a:lnTo>
                  <a:pt x="1251" y="447"/>
                </a:lnTo>
                <a:lnTo>
                  <a:pt x="1251" y="447"/>
                </a:lnTo>
                <a:lnTo>
                  <a:pt x="1251" y="447"/>
                </a:lnTo>
                <a:lnTo>
                  <a:pt x="1253" y="449"/>
                </a:lnTo>
                <a:lnTo>
                  <a:pt x="1253" y="449"/>
                </a:lnTo>
                <a:lnTo>
                  <a:pt x="1251" y="449"/>
                </a:lnTo>
                <a:lnTo>
                  <a:pt x="1247" y="451"/>
                </a:lnTo>
                <a:lnTo>
                  <a:pt x="1245" y="453"/>
                </a:lnTo>
                <a:lnTo>
                  <a:pt x="1243" y="455"/>
                </a:lnTo>
                <a:lnTo>
                  <a:pt x="1240" y="457"/>
                </a:lnTo>
                <a:lnTo>
                  <a:pt x="1238" y="459"/>
                </a:lnTo>
                <a:lnTo>
                  <a:pt x="1234" y="461"/>
                </a:lnTo>
                <a:lnTo>
                  <a:pt x="1234" y="461"/>
                </a:lnTo>
                <a:lnTo>
                  <a:pt x="1232" y="461"/>
                </a:lnTo>
                <a:lnTo>
                  <a:pt x="1230" y="461"/>
                </a:lnTo>
                <a:lnTo>
                  <a:pt x="1228" y="461"/>
                </a:lnTo>
                <a:lnTo>
                  <a:pt x="1226" y="461"/>
                </a:lnTo>
                <a:lnTo>
                  <a:pt x="1226" y="461"/>
                </a:lnTo>
                <a:lnTo>
                  <a:pt x="1226" y="463"/>
                </a:lnTo>
                <a:lnTo>
                  <a:pt x="1222" y="470"/>
                </a:lnTo>
                <a:lnTo>
                  <a:pt x="1222" y="470"/>
                </a:lnTo>
                <a:lnTo>
                  <a:pt x="1226" y="472"/>
                </a:lnTo>
                <a:lnTo>
                  <a:pt x="1226" y="474"/>
                </a:lnTo>
                <a:lnTo>
                  <a:pt x="1228" y="478"/>
                </a:lnTo>
                <a:lnTo>
                  <a:pt x="1228" y="480"/>
                </a:lnTo>
                <a:lnTo>
                  <a:pt x="1226" y="484"/>
                </a:lnTo>
                <a:lnTo>
                  <a:pt x="1226" y="489"/>
                </a:lnTo>
                <a:lnTo>
                  <a:pt x="1226" y="489"/>
                </a:lnTo>
                <a:lnTo>
                  <a:pt x="1224" y="489"/>
                </a:lnTo>
                <a:lnTo>
                  <a:pt x="1222" y="489"/>
                </a:lnTo>
                <a:lnTo>
                  <a:pt x="1217" y="489"/>
                </a:lnTo>
                <a:lnTo>
                  <a:pt x="1217" y="489"/>
                </a:lnTo>
                <a:lnTo>
                  <a:pt x="1215" y="489"/>
                </a:lnTo>
                <a:lnTo>
                  <a:pt x="1217" y="491"/>
                </a:lnTo>
                <a:lnTo>
                  <a:pt x="1219" y="495"/>
                </a:lnTo>
                <a:lnTo>
                  <a:pt x="1222" y="495"/>
                </a:lnTo>
                <a:lnTo>
                  <a:pt x="1219" y="497"/>
                </a:lnTo>
                <a:lnTo>
                  <a:pt x="1219" y="497"/>
                </a:lnTo>
                <a:lnTo>
                  <a:pt x="1219" y="495"/>
                </a:lnTo>
                <a:lnTo>
                  <a:pt x="1219" y="493"/>
                </a:lnTo>
                <a:lnTo>
                  <a:pt x="1211" y="489"/>
                </a:lnTo>
                <a:lnTo>
                  <a:pt x="1211" y="487"/>
                </a:lnTo>
                <a:lnTo>
                  <a:pt x="1211" y="487"/>
                </a:lnTo>
                <a:lnTo>
                  <a:pt x="1211" y="487"/>
                </a:lnTo>
                <a:lnTo>
                  <a:pt x="1211" y="487"/>
                </a:lnTo>
                <a:lnTo>
                  <a:pt x="1213" y="489"/>
                </a:lnTo>
                <a:lnTo>
                  <a:pt x="1215" y="489"/>
                </a:lnTo>
                <a:lnTo>
                  <a:pt x="1217" y="487"/>
                </a:lnTo>
                <a:lnTo>
                  <a:pt x="1217" y="487"/>
                </a:lnTo>
                <a:lnTo>
                  <a:pt x="1219" y="489"/>
                </a:lnTo>
                <a:lnTo>
                  <a:pt x="1219" y="489"/>
                </a:lnTo>
                <a:lnTo>
                  <a:pt x="1222" y="489"/>
                </a:lnTo>
                <a:lnTo>
                  <a:pt x="1224" y="489"/>
                </a:lnTo>
                <a:lnTo>
                  <a:pt x="1224" y="489"/>
                </a:lnTo>
                <a:lnTo>
                  <a:pt x="1226" y="489"/>
                </a:lnTo>
                <a:lnTo>
                  <a:pt x="1226" y="487"/>
                </a:lnTo>
                <a:lnTo>
                  <a:pt x="1226" y="487"/>
                </a:lnTo>
                <a:lnTo>
                  <a:pt x="1226" y="484"/>
                </a:lnTo>
                <a:lnTo>
                  <a:pt x="1226" y="484"/>
                </a:lnTo>
                <a:lnTo>
                  <a:pt x="1224" y="482"/>
                </a:lnTo>
                <a:lnTo>
                  <a:pt x="1224" y="482"/>
                </a:lnTo>
                <a:lnTo>
                  <a:pt x="1222" y="482"/>
                </a:lnTo>
                <a:lnTo>
                  <a:pt x="1219" y="482"/>
                </a:lnTo>
                <a:lnTo>
                  <a:pt x="1219" y="482"/>
                </a:lnTo>
                <a:lnTo>
                  <a:pt x="1222" y="480"/>
                </a:lnTo>
                <a:lnTo>
                  <a:pt x="1222" y="480"/>
                </a:lnTo>
                <a:lnTo>
                  <a:pt x="1219" y="480"/>
                </a:lnTo>
                <a:lnTo>
                  <a:pt x="1217" y="480"/>
                </a:lnTo>
                <a:lnTo>
                  <a:pt x="1215" y="480"/>
                </a:lnTo>
                <a:lnTo>
                  <a:pt x="1215" y="480"/>
                </a:lnTo>
                <a:lnTo>
                  <a:pt x="1215" y="478"/>
                </a:lnTo>
                <a:lnTo>
                  <a:pt x="1213" y="478"/>
                </a:lnTo>
                <a:lnTo>
                  <a:pt x="1211" y="476"/>
                </a:lnTo>
                <a:lnTo>
                  <a:pt x="1211" y="474"/>
                </a:lnTo>
                <a:lnTo>
                  <a:pt x="1213" y="472"/>
                </a:lnTo>
                <a:lnTo>
                  <a:pt x="1213" y="470"/>
                </a:lnTo>
                <a:lnTo>
                  <a:pt x="1215" y="468"/>
                </a:lnTo>
                <a:lnTo>
                  <a:pt x="1217" y="459"/>
                </a:lnTo>
                <a:lnTo>
                  <a:pt x="1217" y="457"/>
                </a:lnTo>
                <a:lnTo>
                  <a:pt x="1215" y="457"/>
                </a:lnTo>
                <a:lnTo>
                  <a:pt x="1211" y="459"/>
                </a:lnTo>
                <a:lnTo>
                  <a:pt x="1211" y="459"/>
                </a:lnTo>
                <a:lnTo>
                  <a:pt x="1209" y="461"/>
                </a:lnTo>
                <a:lnTo>
                  <a:pt x="1209" y="461"/>
                </a:lnTo>
                <a:lnTo>
                  <a:pt x="1209" y="461"/>
                </a:lnTo>
                <a:lnTo>
                  <a:pt x="1207" y="461"/>
                </a:lnTo>
                <a:lnTo>
                  <a:pt x="1207" y="461"/>
                </a:lnTo>
                <a:lnTo>
                  <a:pt x="1209" y="457"/>
                </a:lnTo>
                <a:lnTo>
                  <a:pt x="1211" y="455"/>
                </a:lnTo>
                <a:lnTo>
                  <a:pt x="1211" y="455"/>
                </a:lnTo>
                <a:lnTo>
                  <a:pt x="1207" y="457"/>
                </a:lnTo>
                <a:lnTo>
                  <a:pt x="1203" y="457"/>
                </a:lnTo>
                <a:lnTo>
                  <a:pt x="1203" y="457"/>
                </a:lnTo>
                <a:lnTo>
                  <a:pt x="1201" y="455"/>
                </a:lnTo>
                <a:lnTo>
                  <a:pt x="1201" y="453"/>
                </a:lnTo>
                <a:lnTo>
                  <a:pt x="1199" y="453"/>
                </a:lnTo>
                <a:lnTo>
                  <a:pt x="1199" y="451"/>
                </a:lnTo>
                <a:lnTo>
                  <a:pt x="1196" y="451"/>
                </a:lnTo>
                <a:lnTo>
                  <a:pt x="1196" y="451"/>
                </a:lnTo>
                <a:lnTo>
                  <a:pt x="1194" y="451"/>
                </a:lnTo>
                <a:lnTo>
                  <a:pt x="1192" y="451"/>
                </a:lnTo>
                <a:lnTo>
                  <a:pt x="1190" y="451"/>
                </a:lnTo>
                <a:lnTo>
                  <a:pt x="1188" y="451"/>
                </a:lnTo>
                <a:lnTo>
                  <a:pt x="1188" y="451"/>
                </a:lnTo>
                <a:lnTo>
                  <a:pt x="1190" y="453"/>
                </a:lnTo>
                <a:lnTo>
                  <a:pt x="1190" y="453"/>
                </a:lnTo>
                <a:lnTo>
                  <a:pt x="1186" y="455"/>
                </a:lnTo>
                <a:lnTo>
                  <a:pt x="1184" y="455"/>
                </a:lnTo>
                <a:lnTo>
                  <a:pt x="1182" y="453"/>
                </a:lnTo>
                <a:lnTo>
                  <a:pt x="1180" y="453"/>
                </a:lnTo>
                <a:lnTo>
                  <a:pt x="1180" y="453"/>
                </a:lnTo>
                <a:lnTo>
                  <a:pt x="1178" y="455"/>
                </a:lnTo>
                <a:lnTo>
                  <a:pt x="1180" y="455"/>
                </a:lnTo>
                <a:lnTo>
                  <a:pt x="1182" y="457"/>
                </a:lnTo>
                <a:lnTo>
                  <a:pt x="1182" y="457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59"/>
                </a:lnTo>
                <a:lnTo>
                  <a:pt x="1182" y="461"/>
                </a:lnTo>
                <a:lnTo>
                  <a:pt x="1186" y="466"/>
                </a:lnTo>
                <a:lnTo>
                  <a:pt x="1186" y="466"/>
                </a:lnTo>
                <a:lnTo>
                  <a:pt x="1190" y="463"/>
                </a:lnTo>
                <a:lnTo>
                  <a:pt x="1192" y="463"/>
                </a:lnTo>
                <a:lnTo>
                  <a:pt x="1194" y="463"/>
                </a:lnTo>
                <a:lnTo>
                  <a:pt x="1199" y="466"/>
                </a:lnTo>
                <a:lnTo>
                  <a:pt x="1199" y="468"/>
                </a:lnTo>
                <a:lnTo>
                  <a:pt x="1201" y="468"/>
                </a:lnTo>
                <a:lnTo>
                  <a:pt x="1201" y="468"/>
                </a:lnTo>
                <a:lnTo>
                  <a:pt x="1201" y="470"/>
                </a:lnTo>
                <a:lnTo>
                  <a:pt x="1201" y="470"/>
                </a:lnTo>
                <a:lnTo>
                  <a:pt x="1201" y="470"/>
                </a:lnTo>
                <a:lnTo>
                  <a:pt x="1199" y="472"/>
                </a:lnTo>
                <a:lnTo>
                  <a:pt x="1196" y="472"/>
                </a:lnTo>
                <a:lnTo>
                  <a:pt x="1194" y="472"/>
                </a:lnTo>
                <a:lnTo>
                  <a:pt x="1188" y="470"/>
                </a:lnTo>
                <a:lnTo>
                  <a:pt x="1188" y="470"/>
                </a:lnTo>
                <a:lnTo>
                  <a:pt x="1188" y="470"/>
                </a:lnTo>
                <a:lnTo>
                  <a:pt x="1182" y="463"/>
                </a:lnTo>
                <a:lnTo>
                  <a:pt x="1180" y="461"/>
                </a:lnTo>
                <a:lnTo>
                  <a:pt x="1180" y="461"/>
                </a:lnTo>
                <a:lnTo>
                  <a:pt x="1178" y="461"/>
                </a:lnTo>
                <a:lnTo>
                  <a:pt x="1178" y="461"/>
                </a:lnTo>
                <a:lnTo>
                  <a:pt x="1178" y="463"/>
                </a:lnTo>
                <a:lnTo>
                  <a:pt x="1178" y="463"/>
                </a:lnTo>
                <a:lnTo>
                  <a:pt x="1180" y="466"/>
                </a:lnTo>
                <a:lnTo>
                  <a:pt x="1182" y="468"/>
                </a:lnTo>
                <a:lnTo>
                  <a:pt x="1182" y="468"/>
                </a:lnTo>
                <a:lnTo>
                  <a:pt x="1182" y="468"/>
                </a:lnTo>
                <a:lnTo>
                  <a:pt x="1182" y="468"/>
                </a:lnTo>
                <a:lnTo>
                  <a:pt x="1178" y="468"/>
                </a:lnTo>
                <a:lnTo>
                  <a:pt x="1175" y="470"/>
                </a:lnTo>
                <a:lnTo>
                  <a:pt x="1175" y="470"/>
                </a:lnTo>
                <a:lnTo>
                  <a:pt x="1173" y="470"/>
                </a:lnTo>
                <a:lnTo>
                  <a:pt x="1171" y="470"/>
                </a:lnTo>
                <a:lnTo>
                  <a:pt x="1169" y="470"/>
                </a:lnTo>
                <a:lnTo>
                  <a:pt x="1167" y="468"/>
                </a:lnTo>
                <a:lnTo>
                  <a:pt x="1163" y="468"/>
                </a:lnTo>
                <a:lnTo>
                  <a:pt x="1157" y="468"/>
                </a:lnTo>
                <a:lnTo>
                  <a:pt x="1152" y="468"/>
                </a:lnTo>
                <a:lnTo>
                  <a:pt x="1152" y="468"/>
                </a:lnTo>
                <a:lnTo>
                  <a:pt x="1150" y="468"/>
                </a:lnTo>
                <a:lnTo>
                  <a:pt x="1148" y="468"/>
                </a:lnTo>
                <a:lnTo>
                  <a:pt x="1146" y="468"/>
                </a:lnTo>
                <a:lnTo>
                  <a:pt x="1144" y="470"/>
                </a:lnTo>
                <a:lnTo>
                  <a:pt x="1144" y="470"/>
                </a:lnTo>
                <a:lnTo>
                  <a:pt x="1136" y="470"/>
                </a:lnTo>
                <a:lnTo>
                  <a:pt x="1134" y="470"/>
                </a:lnTo>
                <a:lnTo>
                  <a:pt x="1131" y="470"/>
                </a:lnTo>
                <a:lnTo>
                  <a:pt x="1129" y="470"/>
                </a:lnTo>
                <a:lnTo>
                  <a:pt x="1127" y="470"/>
                </a:lnTo>
                <a:lnTo>
                  <a:pt x="1125" y="470"/>
                </a:lnTo>
                <a:lnTo>
                  <a:pt x="1125" y="470"/>
                </a:lnTo>
                <a:lnTo>
                  <a:pt x="1121" y="468"/>
                </a:lnTo>
                <a:lnTo>
                  <a:pt x="1117" y="468"/>
                </a:lnTo>
                <a:lnTo>
                  <a:pt x="1115" y="466"/>
                </a:lnTo>
                <a:lnTo>
                  <a:pt x="1111" y="461"/>
                </a:lnTo>
                <a:lnTo>
                  <a:pt x="1108" y="459"/>
                </a:lnTo>
                <a:lnTo>
                  <a:pt x="1106" y="461"/>
                </a:lnTo>
                <a:lnTo>
                  <a:pt x="1102" y="461"/>
                </a:lnTo>
                <a:lnTo>
                  <a:pt x="1098" y="461"/>
                </a:lnTo>
                <a:lnTo>
                  <a:pt x="1096" y="461"/>
                </a:lnTo>
                <a:lnTo>
                  <a:pt x="1094" y="461"/>
                </a:lnTo>
                <a:lnTo>
                  <a:pt x="1092" y="459"/>
                </a:lnTo>
                <a:lnTo>
                  <a:pt x="1092" y="459"/>
                </a:lnTo>
                <a:lnTo>
                  <a:pt x="1092" y="457"/>
                </a:lnTo>
                <a:lnTo>
                  <a:pt x="1092" y="457"/>
                </a:lnTo>
                <a:lnTo>
                  <a:pt x="1090" y="457"/>
                </a:lnTo>
                <a:lnTo>
                  <a:pt x="1087" y="457"/>
                </a:lnTo>
                <a:lnTo>
                  <a:pt x="1087" y="457"/>
                </a:lnTo>
                <a:lnTo>
                  <a:pt x="1087" y="455"/>
                </a:lnTo>
                <a:lnTo>
                  <a:pt x="1087" y="455"/>
                </a:lnTo>
                <a:lnTo>
                  <a:pt x="1087" y="455"/>
                </a:lnTo>
                <a:lnTo>
                  <a:pt x="1085" y="455"/>
                </a:lnTo>
                <a:lnTo>
                  <a:pt x="1085" y="455"/>
                </a:lnTo>
                <a:lnTo>
                  <a:pt x="1083" y="455"/>
                </a:lnTo>
                <a:lnTo>
                  <a:pt x="1081" y="453"/>
                </a:lnTo>
                <a:lnTo>
                  <a:pt x="1081" y="451"/>
                </a:lnTo>
                <a:lnTo>
                  <a:pt x="1079" y="449"/>
                </a:lnTo>
                <a:lnTo>
                  <a:pt x="1079" y="445"/>
                </a:lnTo>
                <a:lnTo>
                  <a:pt x="1077" y="445"/>
                </a:lnTo>
                <a:lnTo>
                  <a:pt x="1077" y="443"/>
                </a:lnTo>
                <a:lnTo>
                  <a:pt x="1075" y="443"/>
                </a:lnTo>
                <a:lnTo>
                  <a:pt x="1073" y="440"/>
                </a:lnTo>
                <a:lnTo>
                  <a:pt x="1071" y="440"/>
                </a:lnTo>
                <a:lnTo>
                  <a:pt x="1067" y="440"/>
                </a:lnTo>
                <a:lnTo>
                  <a:pt x="1062" y="443"/>
                </a:lnTo>
                <a:lnTo>
                  <a:pt x="1060" y="443"/>
                </a:lnTo>
                <a:lnTo>
                  <a:pt x="1052" y="447"/>
                </a:lnTo>
                <a:lnTo>
                  <a:pt x="1046" y="447"/>
                </a:lnTo>
                <a:lnTo>
                  <a:pt x="1039" y="449"/>
                </a:lnTo>
                <a:lnTo>
                  <a:pt x="1037" y="449"/>
                </a:lnTo>
                <a:lnTo>
                  <a:pt x="1033" y="453"/>
                </a:lnTo>
                <a:lnTo>
                  <a:pt x="1033" y="455"/>
                </a:lnTo>
                <a:lnTo>
                  <a:pt x="1033" y="457"/>
                </a:lnTo>
                <a:lnTo>
                  <a:pt x="1037" y="459"/>
                </a:lnTo>
                <a:lnTo>
                  <a:pt x="1039" y="459"/>
                </a:lnTo>
                <a:lnTo>
                  <a:pt x="1039" y="459"/>
                </a:lnTo>
                <a:lnTo>
                  <a:pt x="1041" y="459"/>
                </a:lnTo>
                <a:lnTo>
                  <a:pt x="1043" y="459"/>
                </a:lnTo>
                <a:lnTo>
                  <a:pt x="1048" y="459"/>
                </a:lnTo>
                <a:lnTo>
                  <a:pt x="1048" y="457"/>
                </a:lnTo>
                <a:lnTo>
                  <a:pt x="1048" y="457"/>
                </a:lnTo>
                <a:lnTo>
                  <a:pt x="1048" y="455"/>
                </a:lnTo>
                <a:lnTo>
                  <a:pt x="1048" y="455"/>
                </a:lnTo>
                <a:lnTo>
                  <a:pt x="1050" y="455"/>
                </a:lnTo>
                <a:lnTo>
                  <a:pt x="1054" y="455"/>
                </a:lnTo>
                <a:lnTo>
                  <a:pt x="1056" y="455"/>
                </a:lnTo>
                <a:lnTo>
                  <a:pt x="1056" y="455"/>
                </a:lnTo>
                <a:lnTo>
                  <a:pt x="1058" y="453"/>
                </a:lnTo>
                <a:lnTo>
                  <a:pt x="1060" y="453"/>
                </a:lnTo>
                <a:lnTo>
                  <a:pt x="1060" y="453"/>
                </a:lnTo>
                <a:lnTo>
                  <a:pt x="1062" y="455"/>
                </a:lnTo>
                <a:lnTo>
                  <a:pt x="1064" y="453"/>
                </a:lnTo>
                <a:lnTo>
                  <a:pt x="1064" y="451"/>
                </a:lnTo>
                <a:lnTo>
                  <a:pt x="1064" y="451"/>
                </a:lnTo>
                <a:lnTo>
                  <a:pt x="1069" y="449"/>
                </a:lnTo>
                <a:lnTo>
                  <a:pt x="1071" y="447"/>
                </a:lnTo>
                <a:lnTo>
                  <a:pt x="1073" y="447"/>
                </a:lnTo>
                <a:lnTo>
                  <a:pt x="1075" y="449"/>
                </a:lnTo>
                <a:lnTo>
                  <a:pt x="1075" y="449"/>
                </a:lnTo>
                <a:lnTo>
                  <a:pt x="1075" y="451"/>
                </a:lnTo>
                <a:lnTo>
                  <a:pt x="1075" y="451"/>
                </a:lnTo>
                <a:lnTo>
                  <a:pt x="1073" y="453"/>
                </a:lnTo>
                <a:lnTo>
                  <a:pt x="1071" y="453"/>
                </a:lnTo>
                <a:lnTo>
                  <a:pt x="1071" y="453"/>
                </a:lnTo>
                <a:lnTo>
                  <a:pt x="1069" y="453"/>
                </a:lnTo>
                <a:lnTo>
                  <a:pt x="1067" y="455"/>
                </a:lnTo>
                <a:lnTo>
                  <a:pt x="1067" y="455"/>
                </a:lnTo>
                <a:lnTo>
                  <a:pt x="1067" y="457"/>
                </a:lnTo>
                <a:lnTo>
                  <a:pt x="1064" y="459"/>
                </a:lnTo>
                <a:lnTo>
                  <a:pt x="1064" y="457"/>
                </a:lnTo>
                <a:lnTo>
                  <a:pt x="1062" y="457"/>
                </a:lnTo>
                <a:lnTo>
                  <a:pt x="1062" y="457"/>
                </a:lnTo>
                <a:lnTo>
                  <a:pt x="1060" y="459"/>
                </a:lnTo>
                <a:lnTo>
                  <a:pt x="1060" y="459"/>
                </a:lnTo>
                <a:lnTo>
                  <a:pt x="1058" y="461"/>
                </a:lnTo>
                <a:lnTo>
                  <a:pt x="1058" y="461"/>
                </a:lnTo>
                <a:lnTo>
                  <a:pt x="1056" y="461"/>
                </a:lnTo>
                <a:lnTo>
                  <a:pt x="1054" y="461"/>
                </a:lnTo>
                <a:lnTo>
                  <a:pt x="1052" y="461"/>
                </a:lnTo>
                <a:lnTo>
                  <a:pt x="1052" y="461"/>
                </a:lnTo>
                <a:lnTo>
                  <a:pt x="1050" y="461"/>
                </a:lnTo>
                <a:lnTo>
                  <a:pt x="1046" y="461"/>
                </a:lnTo>
                <a:lnTo>
                  <a:pt x="1046" y="461"/>
                </a:lnTo>
                <a:lnTo>
                  <a:pt x="1046" y="463"/>
                </a:lnTo>
                <a:lnTo>
                  <a:pt x="1048" y="463"/>
                </a:lnTo>
                <a:lnTo>
                  <a:pt x="1046" y="466"/>
                </a:lnTo>
                <a:lnTo>
                  <a:pt x="1046" y="468"/>
                </a:lnTo>
                <a:lnTo>
                  <a:pt x="1043" y="468"/>
                </a:lnTo>
                <a:lnTo>
                  <a:pt x="1043" y="470"/>
                </a:lnTo>
                <a:lnTo>
                  <a:pt x="1043" y="470"/>
                </a:lnTo>
                <a:lnTo>
                  <a:pt x="1046" y="472"/>
                </a:lnTo>
                <a:lnTo>
                  <a:pt x="1048" y="474"/>
                </a:lnTo>
                <a:lnTo>
                  <a:pt x="1048" y="476"/>
                </a:lnTo>
                <a:lnTo>
                  <a:pt x="1048" y="476"/>
                </a:lnTo>
                <a:lnTo>
                  <a:pt x="1048" y="478"/>
                </a:lnTo>
                <a:lnTo>
                  <a:pt x="1048" y="478"/>
                </a:lnTo>
                <a:lnTo>
                  <a:pt x="1050" y="480"/>
                </a:lnTo>
                <a:lnTo>
                  <a:pt x="1050" y="482"/>
                </a:lnTo>
                <a:lnTo>
                  <a:pt x="1054" y="484"/>
                </a:lnTo>
                <a:lnTo>
                  <a:pt x="1054" y="484"/>
                </a:lnTo>
                <a:lnTo>
                  <a:pt x="1052" y="487"/>
                </a:lnTo>
                <a:lnTo>
                  <a:pt x="1052" y="487"/>
                </a:lnTo>
                <a:lnTo>
                  <a:pt x="1054" y="489"/>
                </a:lnTo>
                <a:lnTo>
                  <a:pt x="1056" y="491"/>
                </a:lnTo>
                <a:lnTo>
                  <a:pt x="1054" y="491"/>
                </a:lnTo>
                <a:lnTo>
                  <a:pt x="1052" y="489"/>
                </a:lnTo>
                <a:lnTo>
                  <a:pt x="1052" y="489"/>
                </a:lnTo>
                <a:lnTo>
                  <a:pt x="1052" y="489"/>
                </a:lnTo>
                <a:lnTo>
                  <a:pt x="1052" y="489"/>
                </a:lnTo>
                <a:lnTo>
                  <a:pt x="1050" y="489"/>
                </a:lnTo>
                <a:lnTo>
                  <a:pt x="1048" y="487"/>
                </a:lnTo>
                <a:lnTo>
                  <a:pt x="1048" y="489"/>
                </a:lnTo>
                <a:lnTo>
                  <a:pt x="1048" y="489"/>
                </a:lnTo>
                <a:lnTo>
                  <a:pt x="1048" y="493"/>
                </a:lnTo>
                <a:lnTo>
                  <a:pt x="1048" y="493"/>
                </a:lnTo>
                <a:lnTo>
                  <a:pt x="1048" y="493"/>
                </a:lnTo>
                <a:lnTo>
                  <a:pt x="1050" y="497"/>
                </a:lnTo>
                <a:lnTo>
                  <a:pt x="1054" y="501"/>
                </a:lnTo>
                <a:lnTo>
                  <a:pt x="1054" y="501"/>
                </a:lnTo>
                <a:lnTo>
                  <a:pt x="1054" y="501"/>
                </a:lnTo>
                <a:lnTo>
                  <a:pt x="1052" y="501"/>
                </a:lnTo>
                <a:lnTo>
                  <a:pt x="1050" y="499"/>
                </a:lnTo>
                <a:lnTo>
                  <a:pt x="1048" y="497"/>
                </a:lnTo>
                <a:lnTo>
                  <a:pt x="1046" y="495"/>
                </a:lnTo>
                <a:lnTo>
                  <a:pt x="1043" y="493"/>
                </a:lnTo>
                <a:lnTo>
                  <a:pt x="1043" y="493"/>
                </a:lnTo>
                <a:lnTo>
                  <a:pt x="1041" y="491"/>
                </a:lnTo>
                <a:lnTo>
                  <a:pt x="1041" y="491"/>
                </a:lnTo>
                <a:lnTo>
                  <a:pt x="1041" y="491"/>
                </a:lnTo>
                <a:lnTo>
                  <a:pt x="1039" y="489"/>
                </a:lnTo>
                <a:lnTo>
                  <a:pt x="1037" y="487"/>
                </a:lnTo>
                <a:lnTo>
                  <a:pt x="1035" y="484"/>
                </a:lnTo>
                <a:lnTo>
                  <a:pt x="1037" y="484"/>
                </a:lnTo>
                <a:lnTo>
                  <a:pt x="1037" y="487"/>
                </a:lnTo>
                <a:lnTo>
                  <a:pt x="1039" y="487"/>
                </a:lnTo>
                <a:lnTo>
                  <a:pt x="1041" y="487"/>
                </a:lnTo>
                <a:lnTo>
                  <a:pt x="1043" y="484"/>
                </a:lnTo>
                <a:lnTo>
                  <a:pt x="1043" y="484"/>
                </a:lnTo>
                <a:lnTo>
                  <a:pt x="1043" y="484"/>
                </a:lnTo>
                <a:lnTo>
                  <a:pt x="1043" y="482"/>
                </a:lnTo>
                <a:lnTo>
                  <a:pt x="1043" y="482"/>
                </a:lnTo>
                <a:lnTo>
                  <a:pt x="1037" y="478"/>
                </a:lnTo>
                <a:lnTo>
                  <a:pt x="1035" y="476"/>
                </a:lnTo>
                <a:lnTo>
                  <a:pt x="1035" y="474"/>
                </a:lnTo>
                <a:lnTo>
                  <a:pt x="1035" y="474"/>
                </a:lnTo>
                <a:lnTo>
                  <a:pt x="1033" y="472"/>
                </a:lnTo>
                <a:lnTo>
                  <a:pt x="1033" y="474"/>
                </a:lnTo>
                <a:lnTo>
                  <a:pt x="1031" y="476"/>
                </a:lnTo>
                <a:lnTo>
                  <a:pt x="1031" y="478"/>
                </a:lnTo>
                <a:lnTo>
                  <a:pt x="1031" y="476"/>
                </a:lnTo>
                <a:lnTo>
                  <a:pt x="1029" y="476"/>
                </a:lnTo>
                <a:lnTo>
                  <a:pt x="1029" y="474"/>
                </a:lnTo>
                <a:lnTo>
                  <a:pt x="1029" y="472"/>
                </a:lnTo>
                <a:lnTo>
                  <a:pt x="1029" y="470"/>
                </a:lnTo>
                <a:lnTo>
                  <a:pt x="1027" y="470"/>
                </a:lnTo>
                <a:lnTo>
                  <a:pt x="1025" y="470"/>
                </a:lnTo>
                <a:lnTo>
                  <a:pt x="1020" y="470"/>
                </a:lnTo>
                <a:lnTo>
                  <a:pt x="1018" y="470"/>
                </a:lnTo>
                <a:lnTo>
                  <a:pt x="1018" y="468"/>
                </a:lnTo>
                <a:lnTo>
                  <a:pt x="1016" y="466"/>
                </a:lnTo>
                <a:lnTo>
                  <a:pt x="1016" y="466"/>
                </a:lnTo>
                <a:lnTo>
                  <a:pt x="1014" y="466"/>
                </a:lnTo>
                <a:lnTo>
                  <a:pt x="1014" y="463"/>
                </a:lnTo>
                <a:lnTo>
                  <a:pt x="1012" y="463"/>
                </a:lnTo>
                <a:lnTo>
                  <a:pt x="1012" y="463"/>
                </a:lnTo>
                <a:lnTo>
                  <a:pt x="1010" y="463"/>
                </a:lnTo>
                <a:lnTo>
                  <a:pt x="1008" y="463"/>
                </a:lnTo>
                <a:lnTo>
                  <a:pt x="1002" y="468"/>
                </a:lnTo>
                <a:lnTo>
                  <a:pt x="999" y="468"/>
                </a:lnTo>
                <a:lnTo>
                  <a:pt x="997" y="468"/>
                </a:lnTo>
                <a:lnTo>
                  <a:pt x="997" y="468"/>
                </a:lnTo>
                <a:lnTo>
                  <a:pt x="997" y="468"/>
                </a:lnTo>
                <a:lnTo>
                  <a:pt x="995" y="468"/>
                </a:lnTo>
                <a:lnTo>
                  <a:pt x="993" y="468"/>
                </a:lnTo>
                <a:lnTo>
                  <a:pt x="991" y="470"/>
                </a:lnTo>
                <a:lnTo>
                  <a:pt x="989" y="470"/>
                </a:lnTo>
                <a:lnTo>
                  <a:pt x="983" y="470"/>
                </a:lnTo>
                <a:lnTo>
                  <a:pt x="983" y="470"/>
                </a:lnTo>
                <a:lnTo>
                  <a:pt x="981" y="470"/>
                </a:lnTo>
                <a:lnTo>
                  <a:pt x="979" y="472"/>
                </a:lnTo>
                <a:lnTo>
                  <a:pt x="979" y="472"/>
                </a:lnTo>
                <a:lnTo>
                  <a:pt x="972" y="472"/>
                </a:lnTo>
                <a:lnTo>
                  <a:pt x="970" y="472"/>
                </a:lnTo>
                <a:lnTo>
                  <a:pt x="968" y="470"/>
                </a:lnTo>
                <a:lnTo>
                  <a:pt x="962" y="470"/>
                </a:lnTo>
                <a:lnTo>
                  <a:pt x="958" y="470"/>
                </a:lnTo>
                <a:lnTo>
                  <a:pt x="955" y="470"/>
                </a:lnTo>
                <a:lnTo>
                  <a:pt x="953" y="470"/>
                </a:lnTo>
                <a:lnTo>
                  <a:pt x="951" y="470"/>
                </a:lnTo>
                <a:lnTo>
                  <a:pt x="949" y="470"/>
                </a:lnTo>
                <a:lnTo>
                  <a:pt x="947" y="468"/>
                </a:lnTo>
                <a:lnTo>
                  <a:pt x="943" y="468"/>
                </a:lnTo>
                <a:lnTo>
                  <a:pt x="941" y="468"/>
                </a:lnTo>
                <a:lnTo>
                  <a:pt x="939" y="468"/>
                </a:lnTo>
                <a:lnTo>
                  <a:pt x="937" y="466"/>
                </a:lnTo>
                <a:lnTo>
                  <a:pt x="935" y="466"/>
                </a:lnTo>
                <a:lnTo>
                  <a:pt x="935" y="466"/>
                </a:lnTo>
                <a:lnTo>
                  <a:pt x="939" y="463"/>
                </a:lnTo>
                <a:lnTo>
                  <a:pt x="939" y="463"/>
                </a:lnTo>
                <a:lnTo>
                  <a:pt x="939" y="461"/>
                </a:lnTo>
                <a:lnTo>
                  <a:pt x="939" y="461"/>
                </a:lnTo>
                <a:lnTo>
                  <a:pt x="941" y="459"/>
                </a:lnTo>
                <a:lnTo>
                  <a:pt x="943" y="459"/>
                </a:lnTo>
                <a:lnTo>
                  <a:pt x="945" y="457"/>
                </a:lnTo>
                <a:lnTo>
                  <a:pt x="951" y="457"/>
                </a:lnTo>
                <a:lnTo>
                  <a:pt x="955" y="457"/>
                </a:lnTo>
                <a:lnTo>
                  <a:pt x="955" y="457"/>
                </a:lnTo>
                <a:lnTo>
                  <a:pt x="955" y="455"/>
                </a:lnTo>
                <a:lnTo>
                  <a:pt x="958" y="453"/>
                </a:lnTo>
                <a:lnTo>
                  <a:pt x="955" y="453"/>
                </a:lnTo>
                <a:lnTo>
                  <a:pt x="955" y="453"/>
                </a:lnTo>
                <a:lnTo>
                  <a:pt x="955" y="453"/>
                </a:lnTo>
                <a:lnTo>
                  <a:pt x="955" y="451"/>
                </a:lnTo>
                <a:lnTo>
                  <a:pt x="953" y="449"/>
                </a:lnTo>
                <a:lnTo>
                  <a:pt x="949" y="447"/>
                </a:lnTo>
                <a:lnTo>
                  <a:pt x="947" y="445"/>
                </a:lnTo>
                <a:lnTo>
                  <a:pt x="941" y="443"/>
                </a:lnTo>
                <a:lnTo>
                  <a:pt x="939" y="440"/>
                </a:lnTo>
                <a:lnTo>
                  <a:pt x="935" y="440"/>
                </a:lnTo>
                <a:lnTo>
                  <a:pt x="932" y="438"/>
                </a:lnTo>
                <a:lnTo>
                  <a:pt x="930" y="438"/>
                </a:lnTo>
                <a:lnTo>
                  <a:pt x="928" y="438"/>
                </a:lnTo>
                <a:lnTo>
                  <a:pt x="928" y="438"/>
                </a:lnTo>
                <a:lnTo>
                  <a:pt x="924" y="438"/>
                </a:lnTo>
                <a:lnTo>
                  <a:pt x="924" y="438"/>
                </a:lnTo>
                <a:lnTo>
                  <a:pt x="924" y="438"/>
                </a:lnTo>
                <a:lnTo>
                  <a:pt x="926" y="443"/>
                </a:lnTo>
                <a:lnTo>
                  <a:pt x="926" y="443"/>
                </a:lnTo>
                <a:lnTo>
                  <a:pt x="924" y="443"/>
                </a:lnTo>
                <a:lnTo>
                  <a:pt x="922" y="440"/>
                </a:lnTo>
                <a:lnTo>
                  <a:pt x="922" y="440"/>
                </a:lnTo>
                <a:lnTo>
                  <a:pt x="920" y="440"/>
                </a:lnTo>
                <a:lnTo>
                  <a:pt x="911" y="440"/>
                </a:lnTo>
                <a:lnTo>
                  <a:pt x="911" y="440"/>
                </a:lnTo>
                <a:lnTo>
                  <a:pt x="909" y="440"/>
                </a:lnTo>
                <a:lnTo>
                  <a:pt x="907" y="440"/>
                </a:lnTo>
                <a:lnTo>
                  <a:pt x="901" y="438"/>
                </a:lnTo>
                <a:lnTo>
                  <a:pt x="897" y="436"/>
                </a:lnTo>
                <a:lnTo>
                  <a:pt x="895" y="436"/>
                </a:lnTo>
                <a:lnTo>
                  <a:pt x="891" y="434"/>
                </a:lnTo>
                <a:lnTo>
                  <a:pt x="888" y="432"/>
                </a:lnTo>
                <a:lnTo>
                  <a:pt x="886" y="432"/>
                </a:lnTo>
                <a:lnTo>
                  <a:pt x="872" y="430"/>
                </a:lnTo>
                <a:lnTo>
                  <a:pt x="867" y="428"/>
                </a:lnTo>
                <a:lnTo>
                  <a:pt x="865" y="428"/>
                </a:lnTo>
                <a:lnTo>
                  <a:pt x="857" y="424"/>
                </a:lnTo>
                <a:lnTo>
                  <a:pt x="855" y="422"/>
                </a:lnTo>
                <a:lnTo>
                  <a:pt x="851" y="419"/>
                </a:lnTo>
                <a:lnTo>
                  <a:pt x="847" y="419"/>
                </a:lnTo>
                <a:lnTo>
                  <a:pt x="844" y="417"/>
                </a:lnTo>
                <a:lnTo>
                  <a:pt x="840" y="417"/>
                </a:lnTo>
                <a:lnTo>
                  <a:pt x="834" y="417"/>
                </a:lnTo>
                <a:lnTo>
                  <a:pt x="830" y="417"/>
                </a:lnTo>
                <a:lnTo>
                  <a:pt x="830" y="417"/>
                </a:lnTo>
                <a:lnTo>
                  <a:pt x="826" y="417"/>
                </a:lnTo>
                <a:lnTo>
                  <a:pt x="826" y="417"/>
                </a:lnTo>
                <a:lnTo>
                  <a:pt x="826" y="419"/>
                </a:lnTo>
                <a:lnTo>
                  <a:pt x="823" y="419"/>
                </a:lnTo>
                <a:lnTo>
                  <a:pt x="823" y="422"/>
                </a:lnTo>
                <a:lnTo>
                  <a:pt x="823" y="424"/>
                </a:lnTo>
                <a:lnTo>
                  <a:pt x="821" y="426"/>
                </a:lnTo>
                <a:lnTo>
                  <a:pt x="821" y="426"/>
                </a:lnTo>
                <a:lnTo>
                  <a:pt x="819" y="428"/>
                </a:lnTo>
                <a:lnTo>
                  <a:pt x="817" y="428"/>
                </a:lnTo>
                <a:lnTo>
                  <a:pt x="817" y="428"/>
                </a:lnTo>
                <a:lnTo>
                  <a:pt x="811" y="428"/>
                </a:lnTo>
                <a:lnTo>
                  <a:pt x="809" y="430"/>
                </a:lnTo>
                <a:lnTo>
                  <a:pt x="807" y="430"/>
                </a:lnTo>
                <a:lnTo>
                  <a:pt x="805" y="428"/>
                </a:lnTo>
                <a:lnTo>
                  <a:pt x="805" y="428"/>
                </a:lnTo>
                <a:lnTo>
                  <a:pt x="805" y="428"/>
                </a:lnTo>
                <a:lnTo>
                  <a:pt x="805" y="426"/>
                </a:lnTo>
                <a:lnTo>
                  <a:pt x="805" y="426"/>
                </a:lnTo>
                <a:lnTo>
                  <a:pt x="809" y="422"/>
                </a:lnTo>
                <a:lnTo>
                  <a:pt x="809" y="422"/>
                </a:lnTo>
                <a:lnTo>
                  <a:pt x="807" y="419"/>
                </a:lnTo>
                <a:lnTo>
                  <a:pt x="805" y="419"/>
                </a:lnTo>
                <a:lnTo>
                  <a:pt x="805" y="415"/>
                </a:lnTo>
                <a:lnTo>
                  <a:pt x="805" y="413"/>
                </a:lnTo>
                <a:lnTo>
                  <a:pt x="805" y="411"/>
                </a:lnTo>
                <a:lnTo>
                  <a:pt x="805" y="409"/>
                </a:lnTo>
                <a:lnTo>
                  <a:pt x="805" y="409"/>
                </a:lnTo>
                <a:lnTo>
                  <a:pt x="803" y="409"/>
                </a:lnTo>
                <a:lnTo>
                  <a:pt x="803" y="409"/>
                </a:lnTo>
                <a:lnTo>
                  <a:pt x="800" y="409"/>
                </a:lnTo>
                <a:lnTo>
                  <a:pt x="800" y="411"/>
                </a:lnTo>
                <a:lnTo>
                  <a:pt x="798" y="411"/>
                </a:lnTo>
                <a:lnTo>
                  <a:pt x="796" y="413"/>
                </a:lnTo>
                <a:lnTo>
                  <a:pt x="798" y="413"/>
                </a:lnTo>
                <a:lnTo>
                  <a:pt x="798" y="413"/>
                </a:lnTo>
                <a:lnTo>
                  <a:pt x="798" y="413"/>
                </a:lnTo>
                <a:lnTo>
                  <a:pt x="800" y="413"/>
                </a:lnTo>
                <a:lnTo>
                  <a:pt x="800" y="413"/>
                </a:lnTo>
                <a:lnTo>
                  <a:pt x="798" y="415"/>
                </a:lnTo>
                <a:lnTo>
                  <a:pt x="798" y="415"/>
                </a:lnTo>
                <a:lnTo>
                  <a:pt x="796" y="417"/>
                </a:lnTo>
                <a:lnTo>
                  <a:pt x="796" y="417"/>
                </a:lnTo>
                <a:lnTo>
                  <a:pt x="794" y="417"/>
                </a:lnTo>
                <a:lnTo>
                  <a:pt x="794" y="417"/>
                </a:lnTo>
                <a:lnTo>
                  <a:pt x="794" y="419"/>
                </a:lnTo>
                <a:lnTo>
                  <a:pt x="794" y="419"/>
                </a:lnTo>
                <a:lnTo>
                  <a:pt x="792" y="422"/>
                </a:lnTo>
                <a:lnTo>
                  <a:pt x="792" y="422"/>
                </a:lnTo>
                <a:lnTo>
                  <a:pt x="792" y="424"/>
                </a:lnTo>
                <a:lnTo>
                  <a:pt x="794" y="426"/>
                </a:lnTo>
                <a:lnTo>
                  <a:pt x="794" y="428"/>
                </a:lnTo>
                <a:lnTo>
                  <a:pt x="792" y="430"/>
                </a:lnTo>
                <a:lnTo>
                  <a:pt x="790" y="430"/>
                </a:lnTo>
                <a:lnTo>
                  <a:pt x="786" y="428"/>
                </a:lnTo>
                <a:lnTo>
                  <a:pt x="784" y="428"/>
                </a:lnTo>
                <a:lnTo>
                  <a:pt x="782" y="426"/>
                </a:lnTo>
                <a:lnTo>
                  <a:pt x="779" y="424"/>
                </a:lnTo>
                <a:lnTo>
                  <a:pt x="773" y="419"/>
                </a:lnTo>
                <a:lnTo>
                  <a:pt x="773" y="419"/>
                </a:lnTo>
                <a:lnTo>
                  <a:pt x="771" y="417"/>
                </a:lnTo>
                <a:lnTo>
                  <a:pt x="771" y="413"/>
                </a:lnTo>
                <a:lnTo>
                  <a:pt x="769" y="411"/>
                </a:lnTo>
                <a:lnTo>
                  <a:pt x="765" y="407"/>
                </a:lnTo>
                <a:lnTo>
                  <a:pt x="765" y="405"/>
                </a:lnTo>
                <a:lnTo>
                  <a:pt x="763" y="403"/>
                </a:lnTo>
                <a:lnTo>
                  <a:pt x="756" y="398"/>
                </a:lnTo>
                <a:lnTo>
                  <a:pt x="754" y="398"/>
                </a:lnTo>
                <a:lnTo>
                  <a:pt x="754" y="398"/>
                </a:lnTo>
                <a:lnTo>
                  <a:pt x="752" y="398"/>
                </a:lnTo>
                <a:lnTo>
                  <a:pt x="752" y="398"/>
                </a:lnTo>
                <a:lnTo>
                  <a:pt x="750" y="401"/>
                </a:lnTo>
                <a:lnTo>
                  <a:pt x="750" y="403"/>
                </a:lnTo>
                <a:lnTo>
                  <a:pt x="752" y="403"/>
                </a:lnTo>
                <a:lnTo>
                  <a:pt x="754" y="403"/>
                </a:lnTo>
                <a:lnTo>
                  <a:pt x="752" y="405"/>
                </a:lnTo>
                <a:lnTo>
                  <a:pt x="752" y="405"/>
                </a:lnTo>
                <a:lnTo>
                  <a:pt x="754" y="405"/>
                </a:lnTo>
                <a:lnTo>
                  <a:pt x="759" y="407"/>
                </a:lnTo>
                <a:lnTo>
                  <a:pt x="756" y="407"/>
                </a:lnTo>
                <a:lnTo>
                  <a:pt x="752" y="409"/>
                </a:lnTo>
                <a:lnTo>
                  <a:pt x="750" y="411"/>
                </a:lnTo>
                <a:lnTo>
                  <a:pt x="748" y="413"/>
                </a:lnTo>
                <a:lnTo>
                  <a:pt x="748" y="413"/>
                </a:lnTo>
                <a:lnTo>
                  <a:pt x="744" y="417"/>
                </a:lnTo>
                <a:lnTo>
                  <a:pt x="742" y="419"/>
                </a:lnTo>
                <a:lnTo>
                  <a:pt x="740" y="419"/>
                </a:lnTo>
                <a:lnTo>
                  <a:pt x="738" y="422"/>
                </a:lnTo>
                <a:lnTo>
                  <a:pt x="738" y="419"/>
                </a:lnTo>
                <a:lnTo>
                  <a:pt x="738" y="419"/>
                </a:lnTo>
                <a:lnTo>
                  <a:pt x="738" y="417"/>
                </a:lnTo>
                <a:lnTo>
                  <a:pt x="738" y="417"/>
                </a:lnTo>
                <a:lnTo>
                  <a:pt x="740" y="415"/>
                </a:lnTo>
                <a:lnTo>
                  <a:pt x="740" y="415"/>
                </a:lnTo>
                <a:lnTo>
                  <a:pt x="740" y="413"/>
                </a:lnTo>
                <a:lnTo>
                  <a:pt x="740" y="413"/>
                </a:lnTo>
                <a:lnTo>
                  <a:pt x="740" y="415"/>
                </a:lnTo>
                <a:lnTo>
                  <a:pt x="738" y="415"/>
                </a:lnTo>
                <a:lnTo>
                  <a:pt x="738" y="415"/>
                </a:lnTo>
                <a:lnTo>
                  <a:pt x="735" y="417"/>
                </a:lnTo>
                <a:lnTo>
                  <a:pt x="731" y="417"/>
                </a:lnTo>
                <a:lnTo>
                  <a:pt x="723" y="419"/>
                </a:lnTo>
                <a:lnTo>
                  <a:pt x="719" y="422"/>
                </a:lnTo>
                <a:lnTo>
                  <a:pt x="717" y="424"/>
                </a:lnTo>
                <a:lnTo>
                  <a:pt x="715" y="426"/>
                </a:lnTo>
                <a:lnTo>
                  <a:pt x="712" y="430"/>
                </a:lnTo>
                <a:lnTo>
                  <a:pt x="710" y="432"/>
                </a:lnTo>
                <a:lnTo>
                  <a:pt x="710" y="432"/>
                </a:lnTo>
                <a:lnTo>
                  <a:pt x="710" y="432"/>
                </a:lnTo>
                <a:lnTo>
                  <a:pt x="710" y="430"/>
                </a:lnTo>
                <a:lnTo>
                  <a:pt x="710" y="428"/>
                </a:lnTo>
                <a:lnTo>
                  <a:pt x="708" y="428"/>
                </a:lnTo>
                <a:lnTo>
                  <a:pt x="708" y="426"/>
                </a:lnTo>
                <a:lnTo>
                  <a:pt x="708" y="426"/>
                </a:lnTo>
                <a:lnTo>
                  <a:pt x="706" y="428"/>
                </a:lnTo>
                <a:lnTo>
                  <a:pt x="706" y="430"/>
                </a:lnTo>
                <a:lnTo>
                  <a:pt x="706" y="430"/>
                </a:lnTo>
                <a:lnTo>
                  <a:pt x="706" y="428"/>
                </a:lnTo>
                <a:lnTo>
                  <a:pt x="704" y="428"/>
                </a:lnTo>
                <a:lnTo>
                  <a:pt x="702" y="426"/>
                </a:lnTo>
                <a:lnTo>
                  <a:pt x="700" y="426"/>
                </a:lnTo>
                <a:lnTo>
                  <a:pt x="698" y="428"/>
                </a:lnTo>
                <a:lnTo>
                  <a:pt x="698" y="428"/>
                </a:lnTo>
                <a:lnTo>
                  <a:pt x="698" y="428"/>
                </a:lnTo>
                <a:lnTo>
                  <a:pt x="698" y="430"/>
                </a:lnTo>
                <a:lnTo>
                  <a:pt x="698" y="430"/>
                </a:lnTo>
                <a:lnTo>
                  <a:pt x="696" y="430"/>
                </a:lnTo>
                <a:lnTo>
                  <a:pt x="694" y="432"/>
                </a:lnTo>
                <a:lnTo>
                  <a:pt x="691" y="434"/>
                </a:lnTo>
                <a:lnTo>
                  <a:pt x="689" y="434"/>
                </a:lnTo>
                <a:lnTo>
                  <a:pt x="687" y="434"/>
                </a:lnTo>
                <a:lnTo>
                  <a:pt x="685" y="436"/>
                </a:lnTo>
                <a:lnTo>
                  <a:pt x="685" y="436"/>
                </a:lnTo>
                <a:lnTo>
                  <a:pt x="685" y="438"/>
                </a:lnTo>
                <a:lnTo>
                  <a:pt x="685" y="438"/>
                </a:lnTo>
                <a:lnTo>
                  <a:pt x="685" y="440"/>
                </a:lnTo>
                <a:lnTo>
                  <a:pt x="685" y="440"/>
                </a:lnTo>
                <a:lnTo>
                  <a:pt x="687" y="440"/>
                </a:lnTo>
                <a:lnTo>
                  <a:pt x="687" y="440"/>
                </a:lnTo>
                <a:lnTo>
                  <a:pt x="687" y="443"/>
                </a:lnTo>
                <a:lnTo>
                  <a:pt x="685" y="443"/>
                </a:lnTo>
                <a:lnTo>
                  <a:pt x="677" y="443"/>
                </a:lnTo>
                <a:lnTo>
                  <a:pt x="677" y="443"/>
                </a:lnTo>
                <a:lnTo>
                  <a:pt x="677" y="443"/>
                </a:lnTo>
                <a:lnTo>
                  <a:pt x="679" y="445"/>
                </a:lnTo>
                <a:lnTo>
                  <a:pt x="679" y="445"/>
                </a:lnTo>
                <a:lnTo>
                  <a:pt x="679" y="445"/>
                </a:lnTo>
                <a:lnTo>
                  <a:pt x="677" y="445"/>
                </a:lnTo>
                <a:lnTo>
                  <a:pt x="675" y="445"/>
                </a:lnTo>
                <a:lnTo>
                  <a:pt x="675" y="443"/>
                </a:lnTo>
                <a:lnTo>
                  <a:pt x="675" y="440"/>
                </a:lnTo>
                <a:lnTo>
                  <a:pt x="677" y="438"/>
                </a:lnTo>
                <a:lnTo>
                  <a:pt x="679" y="438"/>
                </a:lnTo>
                <a:lnTo>
                  <a:pt x="681" y="436"/>
                </a:lnTo>
                <a:lnTo>
                  <a:pt x="683" y="434"/>
                </a:lnTo>
                <a:lnTo>
                  <a:pt x="685" y="432"/>
                </a:lnTo>
                <a:lnTo>
                  <a:pt x="689" y="432"/>
                </a:lnTo>
                <a:lnTo>
                  <a:pt x="691" y="430"/>
                </a:lnTo>
                <a:lnTo>
                  <a:pt x="694" y="430"/>
                </a:lnTo>
                <a:lnTo>
                  <a:pt x="694" y="428"/>
                </a:lnTo>
                <a:lnTo>
                  <a:pt x="696" y="426"/>
                </a:lnTo>
                <a:lnTo>
                  <a:pt x="696" y="426"/>
                </a:lnTo>
                <a:lnTo>
                  <a:pt x="698" y="424"/>
                </a:lnTo>
                <a:lnTo>
                  <a:pt x="704" y="424"/>
                </a:lnTo>
                <a:lnTo>
                  <a:pt x="706" y="424"/>
                </a:lnTo>
                <a:lnTo>
                  <a:pt x="706" y="424"/>
                </a:lnTo>
                <a:lnTo>
                  <a:pt x="710" y="422"/>
                </a:lnTo>
                <a:lnTo>
                  <a:pt x="712" y="422"/>
                </a:lnTo>
                <a:lnTo>
                  <a:pt x="715" y="422"/>
                </a:lnTo>
                <a:lnTo>
                  <a:pt x="719" y="419"/>
                </a:lnTo>
                <a:lnTo>
                  <a:pt x="729" y="413"/>
                </a:lnTo>
                <a:lnTo>
                  <a:pt x="731" y="411"/>
                </a:lnTo>
                <a:lnTo>
                  <a:pt x="731" y="411"/>
                </a:lnTo>
                <a:lnTo>
                  <a:pt x="729" y="409"/>
                </a:lnTo>
                <a:lnTo>
                  <a:pt x="729" y="407"/>
                </a:lnTo>
                <a:lnTo>
                  <a:pt x="729" y="409"/>
                </a:lnTo>
                <a:lnTo>
                  <a:pt x="725" y="411"/>
                </a:lnTo>
                <a:lnTo>
                  <a:pt x="725" y="411"/>
                </a:lnTo>
                <a:lnTo>
                  <a:pt x="723" y="411"/>
                </a:lnTo>
                <a:lnTo>
                  <a:pt x="721" y="411"/>
                </a:lnTo>
                <a:lnTo>
                  <a:pt x="721" y="411"/>
                </a:lnTo>
                <a:lnTo>
                  <a:pt x="719" y="409"/>
                </a:lnTo>
                <a:lnTo>
                  <a:pt x="717" y="409"/>
                </a:lnTo>
                <a:lnTo>
                  <a:pt x="715" y="409"/>
                </a:lnTo>
                <a:lnTo>
                  <a:pt x="710" y="411"/>
                </a:lnTo>
                <a:lnTo>
                  <a:pt x="710" y="413"/>
                </a:lnTo>
                <a:lnTo>
                  <a:pt x="710" y="413"/>
                </a:lnTo>
                <a:lnTo>
                  <a:pt x="708" y="415"/>
                </a:lnTo>
                <a:lnTo>
                  <a:pt x="706" y="415"/>
                </a:lnTo>
                <a:lnTo>
                  <a:pt x="706" y="415"/>
                </a:lnTo>
                <a:lnTo>
                  <a:pt x="704" y="415"/>
                </a:lnTo>
                <a:lnTo>
                  <a:pt x="702" y="415"/>
                </a:lnTo>
                <a:lnTo>
                  <a:pt x="696" y="419"/>
                </a:lnTo>
                <a:lnTo>
                  <a:pt x="694" y="419"/>
                </a:lnTo>
                <a:lnTo>
                  <a:pt x="691" y="419"/>
                </a:lnTo>
                <a:lnTo>
                  <a:pt x="691" y="419"/>
                </a:lnTo>
                <a:lnTo>
                  <a:pt x="689" y="419"/>
                </a:lnTo>
                <a:lnTo>
                  <a:pt x="687" y="419"/>
                </a:lnTo>
                <a:lnTo>
                  <a:pt x="687" y="419"/>
                </a:lnTo>
                <a:lnTo>
                  <a:pt x="687" y="422"/>
                </a:lnTo>
                <a:lnTo>
                  <a:pt x="689" y="422"/>
                </a:lnTo>
                <a:lnTo>
                  <a:pt x="689" y="422"/>
                </a:lnTo>
                <a:lnTo>
                  <a:pt x="689" y="422"/>
                </a:lnTo>
                <a:lnTo>
                  <a:pt x="689" y="422"/>
                </a:lnTo>
                <a:lnTo>
                  <a:pt x="687" y="422"/>
                </a:lnTo>
                <a:lnTo>
                  <a:pt x="683" y="422"/>
                </a:lnTo>
                <a:lnTo>
                  <a:pt x="683" y="422"/>
                </a:lnTo>
                <a:lnTo>
                  <a:pt x="681" y="426"/>
                </a:lnTo>
                <a:lnTo>
                  <a:pt x="679" y="426"/>
                </a:lnTo>
                <a:lnTo>
                  <a:pt x="679" y="428"/>
                </a:lnTo>
                <a:lnTo>
                  <a:pt x="677" y="428"/>
                </a:lnTo>
                <a:lnTo>
                  <a:pt x="675" y="428"/>
                </a:lnTo>
                <a:lnTo>
                  <a:pt x="671" y="430"/>
                </a:lnTo>
                <a:lnTo>
                  <a:pt x="666" y="430"/>
                </a:lnTo>
                <a:lnTo>
                  <a:pt x="664" y="432"/>
                </a:lnTo>
                <a:lnTo>
                  <a:pt x="664" y="432"/>
                </a:lnTo>
                <a:lnTo>
                  <a:pt x="666" y="428"/>
                </a:lnTo>
                <a:lnTo>
                  <a:pt x="666" y="428"/>
                </a:lnTo>
                <a:lnTo>
                  <a:pt x="668" y="426"/>
                </a:lnTo>
                <a:lnTo>
                  <a:pt x="668" y="426"/>
                </a:lnTo>
                <a:lnTo>
                  <a:pt x="666" y="424"/>
                </a:lnTo>
                <a:lnTo>
                  <a:pt x="664" y="424"/>
                </a:lnTo>
                <a:lnTo>
                  <a:pt x="664" y="422"/>
                </a:lnTo>
                <a:lnTo>
                  <a:pt x="662" y="422"/>
                </a:lnTo>
                <a:lnTo>
                  <a:pt x="660" y="422"/>
                </a:lnTo>
                <a:lnTo>
                  <a:pt x="660" y="422"/>
                </a:lnTo>
                <a:lnTo>
                  <a:pt x="660" y="422"/>
                </a:lnTo>
                <a:lnTo>
                  <a:pt x="660" y="424"/>
                </a:lnTo>
                <a:lnTo>
                  <a:pt x="660" y="424"/>
                </a:lnTo>
                <a:lnTo>
                  <a:pt x="660" y="426"/>
                </a:lnTo>
                <a:lnTo>
                  <a:pt x="660" y="426"/>
                </a:lnTo>
                <a:lnTo>
                  <a:pt x="654" y="426"/>
                </a:lnTo>
                <a:lnTo>
                  <a:pt x="650" y="426"/>
                </a:lnTo>
                <a:lnTo>
                  <a:pt x="650" y="428"/>
                </a:lnTo>
                <a:lnTo>
                  <a:pt x="650" y="428"/>
                </a:lnTo>
                <a:lnTo>
                  <a:pt x="647" y="430"/>
                </a:lnTo>
                <a:lnTo>
                  <a:pt x="647" y="430"/>
                </a:lnTo>
                <a:lnTo>
                  <a:pt x="645" y="430"/>
                </a:lnTo>
                <a:lnTo>
                  <a:pt x="643" y="430"/>
                </a:lnTo>
                <a:lnTo>
                  <a:pt x="641" y="430"/>
                </a:lnTo>
                <a:lnTo>
                  <a:pt x="639" y="436"/>
                </a:lnTo>
                <a:lnTo>
                  <a:pt x="639" y="436"/>
                </a:lnTo>
                <a:lnTo>
                  <a:pt x="641" y="436"/>
                </a:lnTo>
                <a:lnTo>
                  <a:pt x="643" y="438"/>
                </a:lnTo>
                <a:lnTo>
                  <a:pt x="643" y="438"/>
                </a:lnTo>
                <a:lnTo>
                  <a:pt x="643" y="438"/>
                </a:lnTo>
                <a:lnTo>
                  <a:pt x="641" y="438"/>
                </a:lnTo>
                <a:lnTo>
                  <a:pt x="639" y="438"/>
                </a:lnTo>
                <a:lnTo>
                  <a:pt x="639" y="438"/>
                </a:lnTo>
                <a:lnTo>
                  <a:pt x="639" y="438"/>
                </a:lnTo>
                <a:lnTo>
                  <a:pt x="639" y="440"/>
                </a:lnTo>
                <a:lnTo>
                  <a:pt x="639" y="440"/>
                </a:lnTo>
                <a:lnTo>
                  <a:pt x="643" y="440"/>
                </a:lnTo>
                <a:lnTo>
                  <a:pt x="645" y="443"/>
                </a:lnTo>
                <a:lnTo>
                  <a:pt x="645" y="443"/>
                </a:lnTo>
                <a:lnTo>
                  <a:pt x="650" y="447"/>
                </a:lnTo>
                <a:lnTo>
                  <a:pt x="647" y="447"/>
                </a:lnTo>
                <a:lnTo>
                  <a:pt x="647" y="447"/>
                </a:lnTo>
                <a:lnTo>
                  <a:pt x="639" y="443"/>
                </a:lnTo>
                <a:lnTo>
                  <a:pt x="635" y="440"/>
                </a:lnTo>
                <a:lnTo>
                  <a:pt x="631" y="440"/>
                </a:lnTo>
                <a:lnTo>
                  <a:pt x="627" y="440"/>
                </a:lnTo>
                <a:lnTo>
                  <a:pt x="622" y="440"/>
                </a:lnTo>
                <a:lnTo>
                  <a:pt x="620" y="438"/>
                </a:lnTo>
                <a:lnTo>
                  <a:pt x="610" y="436"/>
                </a:lnTo>
                <a:lnTo>
                  <a:pt x="608" y="434"/>
                </a:lnTo>
                <a:lnTo>
                  <a:pt x="603" y="432"/>
                </a:lnTo>
                <a:lnTo>
                  <a:pt x="599" y="430"/>
                </a:lnTo>
                <a:lnTo>
                  <a:pt x="591" y="426"/>
                </a:lnTo>
                <a:lnTo>
                  <a:pt x="580" y="422"/>
                </a:lnTo>
                <a:lnTo>
                  <a:pt x="574" y="424"/>
                </a:lnTo>
                <a:lnTo>
                  <a:pt x="568" y="422"/>
                </a:lnTo>
                <a:lnTo>
                  <a:pt x="566" y="422"/>
                </a:lnTo>
                <a:lnTo>
                  <a:pt x="564" y="422"/>
                </a:lnTo>
                <a:lnTo>
                  <a:pt x="562" y="422"/>
                </a:lnTo>
                <a:lnTo>
                  <a:pt x="559" y="422"/>
                </a:lnTo>
                <a:lnTo>
                  <a:pt x="559" y="422"/>
                </a:lnTo>
                <a:lnTo>
                  <a:pt x="557" y="419"/>
                </a:lnTo>
                <a:lnTo>
                  <a:pt x="555" y="419"/>
                </a:lnTo>
                <a:lnTo>
                  <a:pt x="547" y="415"/>
                </a:lnTo>
                <a:lnTo>
                  <a:pt x="545" y="415"/>
                </a:lnTo>
                <a:lnTo>
                  <a:pt x="541" y="411"/>
                </a:lnTo>
                <a:lnTo>
                  <a:pt x="532" y="409"/>
                </a:lnTo>
                <a:lnTo>
                  <a:pt x="532" y="411"/>
                </a:lnTo>
                <a:lnTo>
                  <a:pt x="530" y="411"/>
                </a:lnTo>
                <a:lnTo>
                  <a:pt x="528" y="411"/>
                </a:lnTo>
                <a:lnTo>
                  <a:pt x="526" y="411"/>
                </a:lnTo>
                <a:lnTo>
                  <a:pt x="520" y="411"/>
                </a:lnTo>
                <a:lnTo>
                  <a:pt x="515" y="411"/>
                </a:lnTo>
                <a:lnTo>
                  <a:pt x="513" y="413"/>
                </a:lnTo>
                <a:lnTo>
                  <a:pt x="505" y="413"/>
                </a:lnTo>
                <a:lnTo>
                  <a:pt x="503" y="411"/>
                </a:lnTo>
                <a:lnTo>
                  <a:pt x="501" y="411"/>
                </a:lnTo>
                <a:lnTo>
                  <a:pt x="495" y="409"/>
                </a:lnTo>
                <a:lnTo>
                  <a:pt x="492" y="409"/>
                </a:lnTo>
                <a:lnTo>
                  <a:pt x="488" y="409"/>
                </a:lnTo>
                <a:lnTo>
                  <a:pt x="482" y="409"/>
                </a:lnTo>
                <a:lnTo>
                  <a:pt x="478" y="409"/>
                </a:lnTo>
                <a:lnTo>
                  <a:pt x="467" y="407"/>
                </a:lnTo>
                <a:lnTo>
                  <a:pt x="467" y="407"/>
                </a:lnTo>
                <a:lnTo>
                  <a:pt x="465" y="405"/>
                </a:lnTo>
                <a:lnTo>
                  <a:pt x="463" y="405"/>
                </a:lnTo>
                <a:lnTo>
                  <a:pt x="461" y="403"/>
                </a:lnTo>
                <a:lnTo>
                  <a:pt x="461" y="403"/>
                </a:lnTo>
                <a:lnTo>
                  <a:pt x="459" y="405"/>
                </a:lnTo>
                <a:lnTo>
                  <a:pt x="457" y="405"/>
                </a:lnTo>
                <a:lnTo>
                  <a:pt x="453" y="403"/>
                </a:lnTo>
                <a:lnTo>
                  <a:pt x="451" y="403"/>
                </a:lnTo>
                <a:lnTo>
                  <a:pt x="444" y="401"/>
                </a:lnTo>
                <a:lnTo>
                  <a:pt x="444" y="401"/>
                </a:lnTo>
                <a:lnTo>
                  <a:pt x="442" y="401"/>
                </a:lnTo>
                <a:lnTo>
                  <a:pt x="436" y="401"/>
                </a:lnTo>
                <a:lnTo>
                  <a:pt x="432" y="401"/>
                </a:lnTo>
                <a:lnTo>
                  <a:pt x="432" y="403"/>
                </a:lnTo>
                <a:lnTo>
                  <a:pt x="430" y="401"/>
                </a:lnTo>
                <a:lnTo>
                  <a:pt x="427" y="401"/>
                </a:lnTo>
                <a:lnTo>
                  <a:pt x="425" y="401"/>
                </a:lnTo>
                <a:lnTo>
                  <a:pt x="421" y="401"/>
                </a:lnTo>
                <a:lnTo>
                  <a:pt x="419" y="401"/>
                </a:lnTo>
                <a:lnTo>
                  <a:pt x="417" y="403"/>
                </a:lnTo>
                <a:lnTo>
                  <a:pt x="407" y="401"/>
                </a:lnTo>
                <a:lnTo>
                  <a:pt x="409" y="401"/>
                </a:lnTo>
                <a:lnTo>
                  <a:pt x="409" y="398"/>
                </a:lnTo>
                <a:lnTo>
                  <a:pt x="409" y="398"/>
                </a:lnTo>
                <a:lnTo>
                  <a:pt x="402" y="398"/>
                </a:lnTo>
                <a:lnTo>
                  <a:pt x="402" y="398"/>
                </a:lnTo>
                <a:lnTo>
                  <a:pt x="402" y="396"/>
                </a:lnTo>
                <a:lnTo>
                  <a:pt x="400" y="396"/>
                </a:lnTo>
                <a:lnTo>
                  <a:pt x="398" y="396"/>
                </a:lnTo>
                <a:lnTo>
                  <a:pt x="400" y="394"/>
                </a:lnTo>
                <a:lnTo>
                  <a:pt x="402" y="392"/>
                </a:lnTo>
                <a:lnTo>
                  <a:pt x="402" y="390"/>
                </a:lnTo>
                <a:lnTo>
                  <a:pt x="398" y="390"/>
                </a:lnTo>
                <a:lnTo>
                  <a:pt x="396" y="390"/>
                </a:lnTo>
                <a:lnTo>
                  <a:pt x="394" y="390"/>
                </a:lnTo>
                <a:lnTo>
                  <a:pt x="388" y="388"/>
                </a:lnTo>
                <a:lnTo>
                  <a:pt x="383" y="390"/>
                </a:lnTo>
                <a:lnTo>
                  <a:pt x="381" y="390"/>
                </a:lnTo>
                <a:lnTo>
                  <a:pt x="377" y="390"/>
                </a:lnTo>
                <a:lnTo>
                  <a:pt x="373" y="392"/>
                </a:lnTo>
                <a:lnTo>
                  <a:pt x="371" y="392"/>
                </a:lnTo>
                <a:lnTo>
                  <a:pt x="369" y="390"/>
                </a:lnTo>
                <a:lnTo>
                  <a:pt x="365" y="390"/>
                </a:lnTo>
                <a:lnTo>
                  <a:pt x="367" y="388"/>
                </a:lnTo>
                <a:lnTo>
                  <a:pt x="367" y="388"/>
                </a:lnTo>
                <a:lnTo>
                  <a:pt x="365" y="386"/>
                </a:lnTo>
                <a:lnTo>
                  <a:pt x="362" y="384"/>
                </a:lnTo>
                <a:lnTo>
                  <a:pt x="360" y="384"/>
                </a:lnTo>
                <a:lnTo>
                  <a:pt x="358" y="384"/>
                </a:lnTo>
                <a:lnTo>
                  <a:pt x="358" y="386"/>
                </a:lnTo>
                <a:lnTo>
                  <a:pt x="354" y="390"/>
                </a:lnTo>
                <a:lnTo>
                  <a:pt x="352" y="390"/>
                </a:lnTo>
                <a:lnTo>
                  <a:pt x="350" y="392"/>
                </a:lnTo>
                <a:lnTo>
                  <a:pt x="348" y="390"/>
                </a:lnTo>
                <a:lnTo>
                  <a:pt x="348" y="390"/>
                </a:lnTo>
                <a:lnTo>
                  <a:pt x="346" y="388"/>
                </a:lnTo>
                <a:lnTo>
                  <a:pt x="350" y="388"/>
                </a:lnTo>
                <a:lnTo>
                  <a:pt x="352" y="386"/>
                </a:lnTo>
                <a:lnTo>
                  <a:pt x="354" y="384"/>
                </a:lnTo>
                <a:lnTo>
                  <a:pt x="352" y="382"/>
                </a:lnTo>
                <a:lnTo>
                  <a:pt x="350" y="382"/>
                </a:lnTo>
                <a:lnTo>
                  <a:pt x="342" y="380"/>
                </a:lnTo>
                <a:lnTo>
                  <a:pt x="339" y="378"/>
                </a:lnTo>
                <a:lnTo>
                  <a:pt x="342" y="378"/>
                </a:lnTo>
                <a:lnTo>
                  <a:pt x="342" y="378"/>
                </a:lnTo>
                <a:lnTo>
                  <a:pt x="342" y="375"/>
                </a:lnTo>
                <a:lnTo>
                  <a:pt x="337" y="378"/>
                </a:lnTo>
                <a:lnTo>
                  <a:pt x="333" y="382"/>
                </a:lnTo>
                <a:lnTo>
                  <a:pt x="331" y="384"/>
                </a:lnTo>
                <a:lnTo>
                  <a:pt x="329" y="386"/>
                </a:lnTo>
                <a:lnTo>
                  <a:pt x="325" y="388"/>
                </a:lnTo>
                <a:lnTo>
                  <a:pt x="321" y="390"/>
                </a:lnTo>
                <a:lnTo>
                  <a:pt x="318" y="390"/>
                </a:lnTo>
                <a:lnTo>
                  <a:pt x="312" y="390"/>
                </a:lnTo>
                <a:lnTo>
                  <a:pt x="312" y="392"/>
                </a:lnTo>
                <a:lnTo>
                  <a:pt x="310" y="392"/>
                </a:lnTo>
                <a:lnTo>
                  <a:pt x="304" y="392"/>
                </a:lnTo>
                <a:lnTo>
                  <a:pt x="304" y="392"/>
                </a:lnTo>
                <a:lnTo>
                  <a:pt x="300" y="394"/>
                </a:lnTo>
                <a:lnTo>
                  <a:pt x="300" y="394"/>
                </a:lnTo>
                <a:lnTo>
                  <a:pt x="300" y="392"/>
                </a:lnTo>
                <a:lnTo>
                  <a:pt x="300" y="392"/>
                </a:lnTo>
                <a:lnTo>
                  <a:pt x="302" y="392"/>
                </a:lnTo>
                <a:lnTo>
                  <a:pt x="302" y="390"/>
                </a:lnTo>
                <a:lnTo>
                  <a:pt x="302" y="390"/>
                </a:lnTo>
                <a:lnTo>
                  <a:pt x="300" y="390"/>
                </a:lnTo>
                <a:lnTo>
                  <a:pt x="293" y="392"/>
                </a:lnTo>
                <a:lnTo>
                  <a:pt x="289" y="396"/>
                </a:lnTo>
                <a:lnTo>
                  <a:pt x="291" y="396"/>
                </a:lnTo>
                <a:lnTo>
                  <a:pt x="293" y="398"/>
                </a:lnTo>
                <a:lnTo>
                  <a:pt x="300" y="398"/>
                </a:lnTo>
                <a:lnTo>
                  <a:pt x="293" y="401"/>
                </a:lnTo>
                <a:lnTo>
                  <a:pt x="293" y="401"/>
                </a:lnTo>
                <a:lnTo>
                  <a:pt x="291" y="401"/>
                </a:lnTo>
                <a:lnTo>
                  <a:pt x="291" y="403"/>
                </a:lnTo>
                <a:lnTo>
                  <a:pt x="291" y="405"/>
                </a:lnTo>
                <a:lnTo>
                  <a:pt x="291" y="405"/>
                </a:lnTo>
                <a:lnTo>
                  <a:pt x="291" y="405"/>
                </a:lnTo>
                <a:lnTo>
                  <a:pt x="289" y="405"/>
                </a:lnTo>
                <a:lnTo>
                  <a:pt x="289" y="401"/>
                </a:lnTo>
                <a:lnTo>
                  <a:pt x="289" y="401"/>
                </a:lnTo>
                <a:lnTo>
                  <a:pt x="291" y="398"/>
                </a:lnTo>
                <a:lnTo>
                  <a:pt x="289" y="398"/>
                </a:lnTo>
                <a:lnTo>
                  <a:pt x="287" y="398"/>
                </a:lnTo>
                <a:lnTo>
                  <a:pt x="281" y="401"/>
                </a:lnTo>
                <a:lnTo>
                  <a:pt x="281" y="403"/>
                </a:lnTo>
                <a:lnTo>
                  <a:pt x="274" y="405"/>
                </a:lnTo>
                <a:lnTo>
                  <a:pt x="266" y="407"/>
                </a:lnTo>
                <a:lnTo>
                  <a:pt x="264" y="407"/>
                </a:lnTo>
                <a:lnTo>
                  <a:pt x="260" y="409"/>
                </a:lnTo>
                <a:lnTo>
                  <a:pt x="260" y="409"/>
                </a:lnTo>
                <a:lnTo>
                  <a:pt x="260" y="409"/>
                </a:lnTo>
                <a:lnTo>
                  <a:pt x="262" y="407"/>
                </a:lnTo>
                <a:lnTo>
                  <a:pt x="264" y="407"/>
                </a:lnTo>
                <a:lnTo>
                  <a:pt x="264" y="407"/>
                </a:lnTo>
                <a:lnTo>
                  <a:pt x="264" y="405"/>
                </a:lnTo>
                <a:lnTo>
                  <a:pt x="264" y="405"/>
                </a:lnTo>
                <a:lnTo>
                  <a:pt x="262" y="405"/>
                </a:lnTo>
                <a:lnTo>
                  <a:pt x="262" y="405"/>
                </a:lnTo>
                <a:lnTo>
                  <a:pt x="260" y="407"/>
                </a:lnTo>
                <a:lnTo>
                  <a:pt x="256" y="411"/>
                </a:lnTo>
                <a:lnTo>
                  <a:pt x="247" y="419"/>
                </a:lnTo>
                <a:lnTo>
                  <a:pt x="245" y="424"/>
                </a:lnTo>
                <a:lnTo>
                  <a:pt x="245" y="428"/>
                </a:lnTo>
                <a:lnTo>
                  <a:pt x="243" y="428"/>
                </a:lnTo>
                <a:lnTo>
                  <a:pt x="243" y="428"/>
                </a:lnTo>
                <a:lnTo>
                  <a:pt x="243" y="428"/>
                </a:lnTo>
                <a:lnTo>
                  <a:pt x="243" y="430"/>
                </a:lnTo>
                <a:lnTo>
                  <a:pt x="239" y="434"/>
                </a:lnTo>
                <a:lnTo>
                  <a:pt x="235" y="438"/>
                </a:lnTo>
                <a:lnTo>
                  <a:pt x="230" y="438"/>
                </a:lnTo>
                <a:lnTo>
                  <a:pt x="228" y="440"/>
                </a:lnTo>
                <a:lnTo>
                  <a:pt x="218" y="440"/>
                </a:lnTo>
                <a:lnTo>
                  <a:pt x="216" y="440"/>
                </a:lnTo>
                <a:lnTo>
                  <a:pt x="210" y="443"/>
                </a:lnTo>
                <a:lnTo>
                  <a:pt x="199" y="440"/>
                </a:lnTo>
                <a:lnTo>
                  <a:pt x="201" y="443"/>
                </a:lnTo>
                <a:lnTo>
                  <a:pt x="199" y="449"/>
                </a:lnTo>
                <a:lnTo>
                  <a:pt x="197" y="453"/>
                </a:lnTo>
                <a:lnTo>
                  <a:pt x="197" y="453"/>
                </a:lnTo>
                <a:lnTo>
                  <a:pt x="195" y="455"/>
                </a:lnTo>
                <a:lnTo>
                  <a:pt x="193" y="453"/>
                </a:lnTo>
                <a:lnTo>
                  <a:pt x="195" y="453"/>
                </a:lnTo>
                <a:lnTo>
                  <a:pt x="193" y="453"/>
                </a:lnTo>
                <a:lnTo>
                  <a:pt x="191" y="455"/>
                </a:lnTo>
                <a:lnTo>
                  <a:pt x="195" y="455"/>
                </a:lnTo>
                <a:lnTo>
                  <a:pt x="197" y="455"/>
                </a:lnTo>
                <a:lnTo>
                  <a:pt x="199" y="457"/>
                </a:lnTo>
                <a:lnTo>
                  <a:pt x="203" y="459"/>
                </a:lnTo>
                <a:lnTo>
                  <a:pt x="212" y="461"/>
                </a:lnTo>
                <a:lnTo>
                  <a:pt x="230" y="472"/>
                </a:lnTo>
                <a:lnTo>
                  <a:pt x="233" y="476"/>
                </a:lnTo>
                <a:lnTo>
                  <a:pt x="235" y="480"/>
                </a:lnTo>
                <a:lnTo>
                  <a:pt x="237" y="482"/>
                </a:lnTo>
                <a:lnTo>
                  <a:pt x="239" y="484"/>
                </a:lnTo>
                <a:lnTo>
                  <a:pt x="247" y="487"/>
                </a:lnTo>
                <a:lnTo>
                  <a:pt x="249" y="487"/>
                </a:lnTo>
                <a:lnTo>
                  <a:pt x="251" y="487"/>
                </a:lnTo>
                <a:lnTo>
                  <a:pt x="256" y="484"/>
                </a:lnTo>
                <a:lnTo>
                  <a:pt x="256" y="487"/>
                </a:lnTo>
                <a:lnTo>
                  <a:pt x="256" y="487"/>
                </a:lnTo>
                <a:lnTo>
                  <a:pt x="262" y="487"/>
                </a:lnTo>
                <a:lnTo>
                  <a:pt x="264" y="487"/>
                </a:lnTo>
                <a:lnTo>
                  <a:pt x="266" y="489"/>
                </a:lnTo>
                <a:lnTo>
                  <a:pt x="264" y="489"/>
                </a:lnTo>
                <a:lnTo>
                  <a:pt x="262" y="493"/>
                </a:lnTo>
                <a:lnTo>
                  <a:pt x="262" y="495"/>
                </a:lnTo>
                <a:lnTo>
                  <a:pt x="266" y="497"/>
                </a:lnTo>
                <a:lnTo>
                  <a:pt x="266" y="497"/>
                </a:lnTo>
                <a:lnTo>
                  <a:pt x="270" y="499"/>
                </a:lnTo>
                <a:lnTo>
                  <a:pt x="274" y="495"/>
                </a:lnTo>
                <a:lnTo>
                  <a:pt x="277" y="495"/>
                </a:lnTo>
                <a:lnTo>
                  <a:pt x="281" y="497"/>
                </a:lnTo>
                <a:lnTo>
                  <a:pt x="285" y="497"/>
                </a:lnTo>
                <a:lnTo>
                  <a:pt x="285" y="497"/>
                </a:lnTo>
                <a:lnTo>
                  <a:pt x="287" y="499"/>
                </a:lnTo>
                <a:lnTo>
                  <a:pt x="287" y="501"/>
                </a:lnTo>
                <a:lnTo>
                  <a:pt x="281" y="503"/>
                </a:lnTo>
                <a:lnTo>
                  <a:pt x="279" y="503"/>
                </a:lnTo>
                <a:lnTo>
                  <a:pt x="274" y="501"/>
                </a:lnTo>
                <a:lnTo>
                  <a:pt x="272" y="499"/>
                </a:lnTo>
                <a:lnTo>
                  <a:pt x="270" y="499"/>
                </a:lnTo>
                <a:lnTo>
                  <a:pt x="266" y="501"/>
                </a:lnTo>
                <a:lnTo>
                  <a:pt x="262" y="499"/>
                </a:lnTo>
                <a:lnTo>
                  <a:pt x="260" y="495"/>
                </a:lnTo>
                <a:lnTo>
                  <a:pt x="260" y="493"/>
                </a:lnTo>
                <a:lnTo>
                  <a:pt x="260" y="493"/>
                </a:lnTo>
                <a:lnTo>
                  <a:pt x="258" y="489"/>
                </a:lnTo>
                <a:lnTo>
                  <a:pt x="256" y="489"/>
                </a:lnTo>
                <a:lnTo>
                  <a:pt x="254" y="489"/>
                </a:lnTo>
                <a:lnTo>
                  <a:pt x="251" y="491"/>
                </a:lnTo>
                <a:lnTo>
                  <a:pt x="254" y="493"/>
                </a:lnTo>
                <a:lnTo>
                  <a:pt x="254" y="495"/>
                </a:lnTo>
                <a:lnTo>
                  <a:pt x="256" y="495"/>
                </a:lnTo>
                <a:lnTo>
                  <a:pt x="258" y="495"/>
                </a:lnTo>
                <a:lnTo>
                  <a:pt x="262" y="499"/>
                </a:lnTo>
                <a:lnTo>
                  <a:pt x="262" y="501"/>
                </a:lnTo>
                <a:lnTo>
                  <a:pt x="264" y="503"/>
                </a:lnTo>
                <a:lnTo>
                  <a:pt x="268" y="501"/>
                </a:lnTo>
                <a:lnTo>
                  <a:pt x="274" y="503"/>
                </a:lnTo>
                <a:lnTo>
                  <a:pt x="274" y="505"/>
                </a:lnTo>
                <a:lnTo>
                  <a:pt x="274" y="508"/>
                </a:lnTo>
                <a:lnTo>
                  <a:pt x="274" y="505"/>
                </a:lnTo>
                <a:lnTo>
                  <a:pt x="272" y="505"/>
                </a:lnTo>
                <a:lnTo>
                  <a:pt x="270" y="505"/>
                </a:lnTo>
                <a:lnTo>
                  <a:pt x="268" y="505"/>
                </a:lnTo>
                <a:lnTo>
                  <a:pt x="268" y="505"/>
                </a:lnTo>
                <a:lnTo>
                  <a:pt x="264" y="510"/>
                </a:lnTo>
                <a:lnTo>
                  <a:pt x="262" y="510"/>
                </a:lnTo>
                <a:lnTo>
                  <a:pt x="258" y="510"/>
                </a:lnTo>
                <a:lnTo>
                  <a:pt x="251" y="510"/>
                </a:lnTo>
                <a:lnTo>
                  <a:pt x="249" y="510"/>
                </a:lnTo>
                <a:lnTo>
                  <a:pt x="247" y="510"/>
                </a:lnTo>
                <a:lnTo>
                  <a:pt x="243" y="510"/>
                </a:lnTo>
                <a:lnTo>
                  <a:pt x="237" y="510"/>
                </a:lnTo>
                <a:lnTo>
                  <a:pt x="230" y="505"/>
                </a:lnTo>
                <a:lnTo>
                  <a:pt x="233" y="505"/>
                </a:lnTo>
                <a:lnTo>
                  <a:pt x="233" y="505"/>
                </a:lnTo>
                <a:lnTo>
                  <a:pt x="233" y="503"/>
                </a:lnTo>
                <a:lnTo>
                  <a:pt x="235" y="499"/>
                </a:lnTo>
                <a:lnTo>
                  <a:pt x="235" y="499"/>
                </a:lnTo>
                <a:lnTo>
                  <a:pt x="235" y="499"/>
                </a:lnTo>
                <a:lnTo>
                  <a:pt x="233" y="497"/>
                </a:lnTo>
                <a:lnTo>
                  <a:pt x="235" y="497"/>
                </a:lnTo>
                <a:lnTo>
                  <a:pt x="237" y="497"/>
                </a:lnTo>
                <a:lnTo>
                  <a:pt x="237" y="497"/>
                </a:lnTo>
                <a:lnTo>
                  <a:pt x="230" y="497"/>
                </a:lnTo>
                <a:lnTo>
                  <a:pt x="224" y="497"/>
                </a:lnTo>
                <a:lnTo>
                  <a:pt x="222" y="499"/>
                </a:lnTo>
                <a:lnTo>
                  <a:pt x="216" y="501"/>
                </a:lnTo>
                <a:lnTo>
                  <a:pt x="214" y="501"/>
                </a:lnTo>
                <a:lnTo>
                  <a:pt x="212" y="501"/>
                </a:lnTo>
                <a:lnTo>
                  <a:pt x="205" y="503"/>
                </a:lnTo>
                <a:lnTo>
                  <a:pt x="205" y="505"/>
                </a:lnTo>
                <a:lnTo>
                  <a:pt x="205" y="505"/>
                </a:lnTo>
                <a:lnTo>
                  <a:pt x="210" y="508"/>
                </a:lnTo>
                <a:lnTo>
                  <a:pt x="210" y="508"/>
                </a:lnTo>
                <a:lnTo>
                  <a:pt x="207" y="508"/>
                </a:lnTo>
                <a:lnTo>
                  <a:pt x="207" y="510"/>
                </a:lnTo>
                <a:lnTo>
                  <a:pt x="203" y="510"/>
                </a:lnTo>
                <a:lnTo>
                  <a:pt x="201" y="508"/>
                </a:lnTo>
                <a:lnTo>
                  <a:pt x="199" y="508"/>
                </a:lnTo>
                <a:lnTo>
                  <a:pt x="197" y="508"/>
                </a:lnTo>
                <a:lnTo>
                  <a:pt x="195" y="510"/>
                </a:lnTo>
                <a:lnTo>
                  <a:pt x="193" y="510"/>
                </a:lnTo>
                <a:lnTo>
                  <a:pt x="191" y="512"/>
                </a:lnTo>
                <a:lnTo>
                  <a:pt x="189" y="514"/>
                </a:lnTo>
                <a:lnTo>
                  <a:pt x="186" y="514"/>
                </a:lnTo>
                <a:lnTo>
                  <a:pt x="182" y="516"/>
                </a:lnTo>
                <a:lnTo>
                  <a:pt x="180" y="518"/>
                </a:lnTo>
                <a:lnTo>
                  <a:pt x="176" y="520"/>
                </a:lnTo>
                <a:lnTo>
                  <a:pt x="174" y="518"/>
                </a:lnTo>
                <a:lnTo>
                  <a:pt x="174" y="518"/>
                </a:lnTo>
                <a:lnTo>
                  <a:pt x="174" y="518"/>
                </a:lnTo>
                <a:lnTo>
                  <a:pt x="172" y="520"/>
                </a:lnTo>
                <a:lnTo>
                  <a:pt x="174" y="520"/>
                </a:lnTo>
                <a:lnTo>
                  <a:pt x="174" y="522"/>
                </a:lnTo>
                <a:lnTo>
                  <a:pt x="182" y="524"/>
                </a:lnTo>
                <a:lnTo>
                  <a:pt x="193" y="526"/>
                </a:lnTo>
                <a:lnTo>
                  <a:pt x="195" y="526"/>
                </a:lnTo>
                <a:lnTo>
                  <a:pt x="199" y="528"/>
                </a:lnTo>
                <a:lnTo>
                  <a:pt x="201" y="528"/>
                </a:lnTo>
                <a:lnTo>
                  <a:pt x="201" y="528"/>
                </a:lnTo>
                <a:lnTo>
                  <a:pt x="199" y="528"/>
                </a:lnTo>
                <a:lnTo>
                  <a:pt x="197" y="528"/>
                </a:lnTo>
                <a:lnTo>
                  <a:pt x="195" y="531"/>
                </a:lnTo>
                <a:lnTo>
                  <a:pt x="193" y="533"/>
                </a:lnTo>
                <a:lnTo>
                  <a:pt x="191" y="533"/>
                </a:lnTo>
                <a:lnTo>
                  <a:pt x="191" y="531"/>
                </a:lnTo>
                <a:lnTo>
                  <a:pt x="189" y="531"/>
                </a:lnTo>
                <a:lnTo>
                  <a:pt x="191" y="533"/>
                </a:lnTo>
                <a:lnTo>
                  <a:pt x="195" y="537"/>
                </a:lnTo>
                <a:lnTo>
                  <a:pt x="197" y="537"/>
                </a:lnTo>
                <a:lnTo>
                  <a:pt x="197" y="539"/>
                </a:lnTo>
                <a:lnTo>
                  <a:pt x="195" y="539"/>
                </a:lnTo>
                <a:lnTo>
                  <a:pt x="195" y="541"/>
                </a:lnTo>
                <a:lnTo>
                  <a:pt x="199" y="543"/>
                </a:lnTo>
                <a:lnTo>
                  <a:pt x="201" y="545"/>
                </a:lnTo>
                <a:lnTo>
                  <a:pt x="212" y="547"/>
                </a:lnTo>
                <a:lnTo>
                  <a:pt x="216" y="547"/>
                </a:lnTo>
                <a:lnTo>
                  <a:pt x="218" y="547"/>
                </a:lnTo>
                <a:lnTo>
                  <a:pt x="218" y="547"/>
                </a:lnTo>
                <a:lnTo>
                  <a:pt x="220" y="547"/>
                </a:lnTo>
                <a:lnTo>
                  <a:pt x="220" y="547"/>
                </a:lnTo>
                <a:lnTo>
                  <a:pt x="220" y="545"/>
                </a:lnTo>
                <a:lnTo>
                  <a:pt x="222" y="545"/>
                </a:lnTo>
                <a:lnTo>
                  <a:pt x="222" y="547"/>
                </a:lnTo>
                <a:lnTo>
                  <a:pt x="228" y="545"/>
                </a:lnTo>
                <a:lnTo>
                  <a:pt x="237" y="545"/>
                </a:lnTo>
                <a:lnTo>
                  <a:pt x="239" y="545"/>
                </a:lnTo>
                <a:lnTo>
                  <a:pt x="243" y="547"/>
                </a:lnTo>
                <a:lnTo>
                  <a:pt x="245" y="549"/>
                </a:lnTo>
                <a:lnTo>
                  <a:pt x="245" y="547"/>
                </a:lnTo>
                <a:lnTo>
                  <a:pt x="245" y="545"/>
                </a:lnTo>
                <a:lnTo>
                  <a:pt x="243" y="545"/>
                </a:lnTo>
                <a:lnTo>
                  <a:pt x="243" y="545"/>
                </a:lnTo>
                <a:lnTo>
                  <a:pt x="241" y="545"/>
                </a:lnTo>
                <a:lnTo>
                  <a:pt x="243" y="543"/>
                </a:lnTo>
                <a:lnTo>
                  <a:pt x="247" y="547"/>
                </a:lnTo>
                <a:lnTo>
                  <a:pt x="249" y="549"/>
                </a:lnTo>
                <a:lnTo>
                  <a:pt x="251" y="549"/>
                </a:lnTo>
                <a:lnTo>
                  <a:pt x="251" y="547"/>
                </a:lnTo>
                <a:lnTo>
                  <a:pt x="256" y="543"/>
                </a:lnTo>
                <a:lnTo>
                  <a:pt x="258" y="543"/>
                </a:lnTo>
                <a:lnTo>
                  <a:pt x="262" y="541"/>
                </a:lnTo>
                <a:lnTo>
                  <a:pt x="264" y="539"/>
                </a:lnTo>
                <a:lnTo>
                  <a:pt x="266" y="539"/>
                </a:lnTo>
                <a:lnTo>
                  <a:pt x="268" y="539"/>
                </a:lnTo>
                <a:lnTo>
                  <a:pt x="272" y="537"/>
                </a:lnTo>
                <a:lnTo>
                  <a:pt x="272" y="537"/>
                </a:lnTo>
                <a:lnTo>
                  <a:pt x="274" y="537"/>
                </a:lnTo>
                <a:lnTo>
                  <a:pt x="277" y="539"/>
                </a:lnTo>
                <a:lnTo>
                  <a:pt x="277" y="539"/>
                </a:lnTo>
                <a:lnTo>
                  <a:pt x="277" y="541"/>
                </a:lnTo>
                <a:lnTo>
                  <a:pt x="279" y="543"/>
                </a:lnTo>
                <a:lnTo>
                  <a:pt x="277" y="543"/>
                </a:lnTo>
                <a:lnTo>
                  <a:pt x="277" y="545"/>
                </a:lnTo>
                <a:lnTo>
                  <a:pt x="274" y="545"/>
                </a:lnTo>
                <a:lnTo>
                  <a:pt x="272" y="547"/>
                </a:lnTo>
                <a:lnTo>
                  <a:pt x="270" y="545"/>
                </a:lnTo>
                <a:lnTo>
                  <a:pt x="268" y="547"/>
                </a:lnTo>
                <a:lnTo>
                  <a:pt x="270" y="547"/>
                </a:lnTo>
                <a:lnTo>
                  <a:pt x="272" y="549"/>
                </a:lnTo>
                <a:lnTo>
                  <a:pt x="274" y="552"/>
                </a:lnTo>
                <a:lnTo>
                  <a:pt x="277" y="558"/>
                </a:lnTo>
                <a:lnTo>
                  <a:pt x="277" y="560"/>
                </a:lnTo>
                <a:lnTo>
                  <a:pt x="279" y="562"/>
                </a:lnTo>
                <a:lnTo>
                  <a:pt x="279" y="564"/>
                </a:lnTo>
                <a:lnTo>
                  <a:pt x="277" y="566"/>
                </a:lnTo>
                <a:lnTo>
                  <a:pt x="274" y="568"/>
                </a:lnTo>
                <a:lnTo>
                  <a:pt x="272" y="570"/>
                </a:lnTo>
                <a:lnTo>
                  <a:pt x="268" y="570"/>
                </a:lnTo>
                <a:lnTo>
                  <a:pt x="262" y="570"/>
                </a:lnTo>
                <a:lnTo>
                  <a:pt x="260" y="570"/>
                </a:lnTo>
                <a:lnTo>
                  <a:pt x="260" y="568"/>
                </a:lnTo>
                <a:lnTo>
                  <a:pt x="258" y="568"/>
                </a:lnTo>
                <a:lnTo>
                  <a:pt x="258" y="568"/>
                </a:lnTo>
                <a:lnTo>
                  <a:pt x="256" y="570"/>
                </a:lnTo>
                <a:lnTo>
                  <a:pt x="251" y="575"/>
                </a:lnTo>
                <a:lnTo>
                  <a:pt x="249" y="577"/>
                </a:lnTo>
                <a:lnTo>
                  <a:pt x="247" y="579"/>
                </a:lnTo>
                <a:lnTo>
                  <a:pt x="245" y="579"/>
                </a:lnTo>
                <a:lnTo>
                  <a:pt x="243" y="581"/>
                </a:lnTo>
                <a:lnTo>
                  <a:pt x="241" y="581"/>
                </a:lnTo>
                <a:lnTo>
                  <a:pt x="241" y="579"/>
                </a:lnTo>
                <a:lnTo>
                  <a:pt x="239" y="579"/>
                </a:lnTo>
                <a:lnTo>
                  <a:pt x="237" y="579"/>
                </a:lnTo>
                <a:lnTo>
                  <a:pt x="235" y="581"/>
                </a:lnTo>
                <a:lnTo>
                  <a:pt x="235" y="581"/>
                </a:lnTo>
                <a:lnTo>
                  <a:pt x="237" y="579"/>
                </a:lnTo>
                <a:lnTo>
                  <a:pt x="237" y="579"/>
                </a:lnTo>
                <a:lnTo>
                  <a:pt x="237" y="579"/>
                </a:lnTo>
                <a:lnTo>
                  <a:pt x="237" y="579"/>
                </a:lnTo>
                <a:lnTo>
                  <a:pt x="235" y="577"/>
                </a:lnTo>
                <a:lnTo>
                  <a:pt x="233" y="575"/>
                </a:lnTo>
                <a:lnTo>
                  <a:pt x="230" y="575"/>
                </a:lnTo>
                <a:lnTo>
                  <a:pt x="226" y="577"/>
                </a:lnTo>
                <a:lnTo>
                  <a:pt x="224" y="577"/>
                </a:lnTo>
                <a:lnTo>
                  <a:pt x="224" y="579"/>
                </a:lnTo>
                <a:lnTo>
                  <a:pt x="226" y="579"/>
                </a:lnTo>
                <a:lnTo>
                  <a:pt x="226" y="581"/>
                </a:lnTo>
                <a:lnTo>
                  <a:pt x="226" y="581"/>
                </a:lnTo>
                <a:lnTo>
                  <a:pt x="222" y="581"/>
                </a:lnTo>
                <a:lnTo>
                  <a:pt x="220" y="581"/>
                </a:lnTo>
                <a:lnTo>
                  <a:pt x="220" y="583"/>
                </a:lnTo>
                <a:lnTo>
                  <a:pt x="220" y="585"/>
                </a:lnTo>
                <a:lnTo>
                  <a:pt x="220" y="587"/>
                </a:lnTo>
                <a:lnTo>
                  <a:pt x="220" y="589"/>
                </a:lnTo>
                <a:lnTo>
                  <a:pt x="222" y="587"/>
                </a:lnTo>
                <a:lnTo>
                  <a:pt x="224" y="587"/>
                </a:lnTo>
                <a:lnTo>
                  <a:pt x="224" y="587"/>
                </a:lnTo>
                <a:lnTo>
                  <a:pt x="222" y="589"/>
                </a:lnTo>
                <a:lnTo>
                  <a:pt x="220" y="589"/>
                </a:lnTo>
                <a:lnTo>
                  <a:pt x="220" y="591"/>
                </a:lnTo>
                <a:lnTo>
                  <a:pt x="220" y="591"/>
                </a:lnTo>
                <a:lnTo>
                  <a:pt x="220" y="593"/>
                </a:lnTo>
                <a:lnTo>
                  <a:pt x="218" y="591"/>
                </a:lnTo>
                <a:lnTo>
                  <a:pt x="218" y="591"/>
                </a:lnTo>
                <a:lnTo>
                  <a:pt x="216" y="591"/>
                </a:lnTo>
                <a:lnTo>
                  <a:pt x="214" y="593"/>
                </a:lnTo>
                <a:lnTo>
                  <a:pt x="212" y="596"/>
                </a:lnTo>
                <a:lnTo>
                  <a:pt x="207" y="602"/>
                </a:lnTo>
                <a:lnTo>
                  <a:pt x="207" y="604"/>
                </a:lnTo>
                <a:lnTo>
                  <a:pt x="207" y="604"/>
                </a:lnTo>
                <a:lnTo>
                  <a:pt x="207" y="604"/>
                </a:lnTo>
                <a:lnTo>
                  <a:pt x="207" y="606"/>
                </a:lnTo>
                <a:lnTo>
                  <a:pt x="205" y="606"/>
                </a:lnTo>
                <a:lnTo>
                  <a:pt x="203" y="606"/>
                </a:lnTo>
                <a:lnTo>
                  <a:pt x="201" y="608"/>
                </a:lnTo>
                <a:lnTo>
                  <a:pt x="203" y="608"/>
                </a:lnTo>
                <a:lnTo>
                  <a:pt x="205" y="610"/>
                </a:lnTo>
                <a:lnTo>
                  <a:pt x="205" y="610"/>
                </a:lnTo>
                <a:lnTo>
                  <a:pt x="201" y="610"/>
                </a:lnTo>
                <a:lnTo>
                  <a:pt x="201" y="610"/>
                </a:lnTo>
                <a:lnTo>
                  <a:pt x="201" y="610"/>
                </a:lnTo>
                <a:lnTo>
                  <a:pt x="201" y="612"/>
                </a:lnTo>
                <a:lnTo>
                  <a:pt x="201" y="612"/>
                </a:lnTo>
                <a:lnTo>
                  <a:pt x="201" y="614"/>
                </a:lnTo>
                <a:lnTo>
                  <a:pt x="203" y="612"/>
                </a:lnTo>
                <a:lnTo>
                  <a:pt x="205" y="614"/>
                </a:lnTo>
                <a:lnTo>
                  <a:pt x="205" y="614"/>
                </a:lnTo>
                <a:lnTo>
                  <a:pt x="203" y="617"/>
                </a:lnTo>
                <a:lnTo>
                  <a:pt x="205" y="619"/>
                </a:lnTo>
                <a:lnTo>
                  <a:pt x="207" y="619"/>
                </a:lnTo>
                <a:lnTo>
                  <a:pt x="207" y="621"/>
                </a:lnTo>
                <a:lnTo>
                  <a:pt x="210" y="623"/>
                </a:lnTo>
                <a:lnTo>
                  <a:pt x="210" y="623"/>
                </a:lnTo>
                <a:lnTo>
                  <a:pt x="212" y="623"/>
                </a:lnTo>
                <a:lnTo>
                  <a:pt x="212" y="621"/>
                </a:lnTo>
                <a:lnTo>
                  <a:pt x="212" y="621"/>
                </a:lnTo>
                <a:lnTo>
                  <a:pt x="212" y="619"/>
                </a:lnTo>
                <a:lnTo>
                  <a:pt x="214" y="619"/>
                </a:lnTo>
                <a:lnTo>
                  <a:pt x="214" y="619"/>
                </a:lnTo>
                <a:lnTo>
                  <a:pt x="214" y="621"/>
                </a:lnTo>
                <a:lnTo>
                  <a:pt x="212" y="621"/>
                </a:lnTo>
                <a:lnTo>
                  <a:pt x="214" y="621"/>
                </a:lnTo>
                <a:lnTo>
                  <a:pt x="214" y="623"/>
                </a:lnTo>
                <a:lnTo>
                  <a:pt x="216" y="621"/>
                </a:lnTo>
                <a:lnTo>
                  <a:pt x="216" y="621"/>
                </a:lnTo>
                <a:lnTo>
                  <a:pt x="216" y="623"/>
                </a:lnTo>
                <a:lnTo>
                  <a:pt x="216" y="623"/>
                </a:lnTo>
                <a:lnTo>
                  <a:pt x="218" y="623"/>
                </a:lnTo>
                <a:lnTo>
                  <a:pt x="220" y="623"/>
                </a:lnTo>
                <a:lnTo>
                  <a:pt x="220" y="623"/>
                </a:lnTo>
                <a:lnTo>
                  <a:pt x="218" y="625"/>
                </a:lnTo>
                <a:lnTo>
                  <a:pt x="214" y="625"/>
                </a:lnTo>
                <a:lnTo>
                  <a:pt x="216" y="627"/>
                </a:lnTo>
                <a:lnTo>
                  <a:pt x="216" y="627"/>
                </a:lnTo>
                <a:lnTo>
                  <a:pt x="220" y="627"/>
                </a:lnTo>
                <a:lnTo>
                  <a:pt x="226" y="627"/>
                </a:lnTo>
                <a:lnTo>
                  <a:pt x="233" y="629"/>
                </a:lnTo>
                <a:lnTo>
                  <a:pt x="235" y="625"/>
                </a:lnTo>
                <a:lnTo>
                  <a:pt x="237" y="627"/>
                </a:lnTo>
                <a:lnTo>
                  <a:pt x="237" y="627"/>
                </a:lnTo>
                <a:lnTo>
                  <a:pt x="237" y="627"/>
                </a:lnTo>
                <a:lnTo>
                  <a:pt x="235" y="627"/>
                </a:lnTo>
                <a:lnTo>
                  <a:pt x="233" y="629"/>
                </a:lnTo>
                <a:lnTo>
                  <a:pt x="237" y="629"/>
                </a:lnTo>
                <a:lnTo>
                  <a:pt x="239" y="629"/>
                </a:lnTo>
                <a:lnTo>
                  <a:pt x="241" y="631"/>
                </a:lnTo>
                <a:lnTo>
                  <a:pt x="239" y="633"/>
                </a:lnTo>
                <a:lnTo>
                  <a:pt x="235" y="633"/>
                </a:lnTo>
                <a:lnTo>
                  <a:pt x="235" y="633"/>
                </a:lnTo>
                <a:lnTo>
                  <a:pt x="233" y="631"/>
                </a:lnTo>
                <a:lnTo>
                  <a:pt x="233" y="631"/>
                </a:lnTo>
                <a:lnTo>
                  <a:pt x="233" y="631"/>
                </a:lnTo>
                <a:lnTo>
                  <a:pt x="230" y="631"/>
                </a:lnTo>
                <a:lnTo>
                  <a:pt x="226" y="633"/>
                </a:lnTo>
                <a:lnTo>
                  <a:pt x="226" y="633"/>
                </a:lnTo>
                <a:lnTo>
                  <a:pt x="226" y="633"/>
                </a:lnTo>
                <a:lnTo>
                  <a:pt x="228" y="631"/>
                </a:lnTo>
                <a:lnTo>
                  <a:pt x="226" y="631"/>
                </a:lnTo>
                <a:lnTo>
                  <a:pt x="226" y="629"/>
                </a:lnTo>
                <a:lnTo>
                  <a:pt x="224" y="629"/>
                </a:lnTo>
                <a:lnTo>
                  <a:pt x="222" y="627"/>
                </a:lnTo>
                <a:lnTo>
                  <a:pt x="220" y="627"/>
                </a:lnTo>
                <a:lnTo>
                  <a:pt x="218" y="627"/>
                </a:lnTo>
                <a:lnTo>
                  <a:pt x="218" y="631"/>
                </a:lnTo>
                <a:lnTo>
                  <a:pt x="212" y="635"/>
                </a:lnTo>
                <a:lnTo>
                  <a:pt x="214" y="635"/>
                </a:lnTo>
                <a:lnTo>
                  <a:pt x="216" y="635"/>
                </a:lnTo>
                <a:lnTo>
                  <a:pt x="218" y="635"/>
                </a:lnTo>
                <a:lnTo>
                  <a:pt x="216" y="637"/>
                </a:lnTo>
                <a:lnTo>
                  <a:pt x="216" y="637"/>
                </a:lnTo>
                <a:lnTo>
                  <a:pt x="218" y="640"/>
                </a:lnTo>
                <a:lnTo>
                  <a:pt x="220" y="640"/>
                </a:lnTo>
                <a:lnTo>
                  <a:pt x="222" y="640"/>
                </a:lnTo>
                <a:lnTo>
                  <a:pt x="224" y="644"/>
                </a:lnTo>
                <a:lnTo>
                  <a:pt x="230" y="648"/>
                </a:lnTo>
                <a:lnTo>
                  <a:pt x="230" y="648"/>
                </a:lnTo>
                <a:lnTo>
                  <a:pt x="230" y="650"/>
                </a:lnTo>
                <a:lnTo>
                  <a:pt x="233" y="650"/>
                </a:lnTo>
                <a:lnTo>
                  <a:pt x="237" y="650"/>
                </a:lnTo>
                <a:lnTo>
                  <a:pt x="243" y="650"/>
                </a:lnTo>
                <a:lnTo>
                  <a:pt x="247" y="648"/>
                </a:lnTo>
                <a:lnTo>
                  <a:pt x="249" y="648"/>
                </a:lnTo>
                <a:lnTo>
                  <a:pt x="254" y="648"/>
                </a:lnTo>
                <a:lnTo>
                  <a:pt x="254" y="646"/>
                </a:lnTo>
                <a:lnTo>
                  <a:pt x="254" y="644"/>
                </a:lnTo>
                <a:lnTo>
                  <a:pt x="254" y="642"/>
                </a:lnTo>
                <a:lnTo>
                  <a:pt x="254" y="642"/>
                </a:lnTo>
                <a:lnTo>
                  <a:pt x="251" y="642"/>
                </a:lnTo>
                <a:lnTo>
                  <a:pt x="251" y="640"/>
                </a:lnTo>
                <a:lnTo>
                  <a:pt x="254" y="637"/>
                </a:lnTo>
                <a:lnTo>
                  <a:pt x="258" y="633"/>
                </a:lnTo>
                <a:lnTo>
                  <a:pt x="258" y="633"/>
                </a:lnTo>
                <a:lnTo>
                  <a:pt x="260" y="631"/>
                </a:lnTo>
                <a:lnTo>
                  <a:pt x="260" y="631"/>
                </a:lnTo>
                <a:lnTo>
                  <a:pt x="262" y="631"/>
                </a:lnTo>
                <a:lnTo>
                  <a:pt x="262" y="631"/>
                </a:lnTo>
                <a:lnTo>
                  <a:pt x="258" y="633"/>
                </a:lnTo>
                <a:lnTo>
                  <a:pt x="256" y="637"/>
                </a:lnTo>
                <a:lnTo>
                  <a:pt x="256" y="642"/>
                </a:lnTo>
                <a:lnTo>
                  <a:pt x="258" y="644"/>
                </a:lnTo>
                <a:lnTo>
                  <a:pt x="260" y="648"/>
                </a:lnTo>
                <a:lnTo>
                  <a:pt x="262" y="652"/>
                </a:lnTo>
                <a:lnTo>
                  <a:pt x="264" y="656"/>
                </a:lnTo>
                <a:lnTo>
                  <a:pt x="264" y="656"/>
                </a:lnTo>
                <a:lnTo>
                  <a:pt x="262" y="658"/>
                </a:lnTo>
                <a:lnTo>
                  <a:pt x="262" y="661"/>
                </a:lnTo>
                <a:lnTo>
                  <a:pt x="260" y="663"/>
                </a:lnTo>
                <a:lnTo>
                  <a:pt x="262" y="665"/>
                </a:lnTo>
                <a:lnTo>
                  <a:pt x="262" y="667"/>
                </a:lnTo>
                <a:lnTo>
                  <a:pt x="264" y="667"/>
                </a:lnTo>
                <a:lnTo>
                  <a:pt x="266" y="667"/>
                </a:lnTo>
                <a:lnTo>
                  <a:pt x="264" y="667"/>
                </a:lnTo>
                <a:lnTo>
                  <a:pt x="264" y="669"/>
                </a:lnTo>
                <a:lnTo>
                  <a:pt x="264" y="671"/>
                </a:lnTo>
                <a:lnTo>
                  <a:pt x="264" y="673"/>
                </a:lnTo>
                <a:lnTo>
                  <a:pt x="262" y="673"/>
                </a:lnTo>
                <a:lnTo>
                  <a:pt x="260" y="675"/>
                </a:lnTo>
                <a:lnTo>
                  <a:pt x="258" y="675"/>
                </a:lnTo>
                <a:lnTo>
                  <a:pt x="264" y="677"/>
                </a:lnTo>
                <a:lnTo>
                  <a:pt x="270" y="675"/>
                </a:lnTo>
                <a:lnTo>
                  <a:pt x="270" y="673"/>
                </a:lnTo>
                <a:lnTo>
                  <a:pt x="270" y="673"/>
                </a:lnTo>
                <a:lnTo>
                  <a:pt x="272" y="673"/>
                </a:lnTo>
                <a:lnTo>
                  <a:pt x="272" y="673"/>
                </a:lnTo>
                <a:lnTo>
                  <a:pt x="277" y="671"/>
                </a:lnTo>
                <a:lnTo>
                  <a:pt x="279" y="671"/>
                </a:lnTo>
                <a:lnTo>
                  <a:pt x="281" y="669"/>
                </a:lnTo>
                <a:lnTo>
                  <a:pt x="283" y="669"/>
                </a:lnTo>
                <a:lnTo>
                  <a:pt x="285" y="667"/>
                </a:lnTo>
                <a:lnTo>
                  <a:pt x="285" y="669"/>
                </a:lnTo>
                <a:lnTo>
                  <a:pt x="287" y="671"/>
                </a:lnTo>
                <a:lnTo>
                  <a:pt x="291" y="671"/>
                </a:lnTo>
                <a:lnTo>
                  <a:pt x="291" y="671"/>
                </a:lnTo>
                <a:lnTo>
                  <a:pt x="293" y="671"/>
                </a:lnTo>
                <a:lnTo>
                  <a:pt x="295" y="671"/>
                </a:lnTo>
                <a:lnTo>
                  <a:pt x="298" y="673"/>
                </a:lnTo>
                <a:lnTo>
                  <a:pt x="300" y="673"/>
                </a:lnTo>
                <a:lnTo>
                  <a:pt x="304" y="679"/>
                </a:lnTo>
                <a:lnTo>
                  <a:pt x="306" y="682"/>
                </a:lnTo>
                <a:lnTo>
                  <a:pt x="308" y="679"/>
                </a:lnTo>
                <a:lnTo>
                  <a:pt x="308" y="677"/>
                </a:lnTo>
                <a:lnTo>
                  <a:pt x="306" y="673"/>
                </a:lnTo>
                <a:lnTo>
                  <a:pt x="306" y="673"/>
                </a:lnTo>
                <a:lnTo>
                  <a:pt x="308" y="671"/>
                </a:lnTo>
                <a:lnTo>
                  <a:pt x="308" y="669"/>
                </a:lnTo>
                <a:lnTo>
                  <a:pt x="308" y="669"/>
                </a:lnTo>
                <a:lnTo>
                  <a:pt x="308" y="669"/>
                </a:lnTo>
                <a:lnTo>
                  <a:pt x="310" y="669"/>
                </a:lnTo>
                <a:lnTo>
                  <a:pt x="312" y="667"/>
                </a:lnTo>
                <a:lnTo>
                  <a:pt x="312" y="667"/>
                </a:lnTo>
                <a:lnTo>
                  <a:pt x="316" y="667"/>
                </a:lnTo>
                <a:lnTo>
                  <a:pt x="318" y="669"/>
                </a:lnTo>
                <a:lnTo>
                  <a:pt x="316" y="669"/>
                </a:lnTo>
                <a:lnTo>
                  <a:pt x="314" y="669"/>
                </a:lnTo>
                <a:lnTo>
                  <a:pt x="312" y="669"/>
                </a:lnTo>
                <a:lnTo>
                  <a:pt x="312" y="669"/>
                </a:lnTo>
                <a:lnTo>
                  <a:pt x="312" y="671"/>
                </a:lnTo>
                <a:lnTo>
                  <a:pt x="312" y="673"/>
                </a:lnTo>
                <a:lnTo>
                  <a:pt x="312" y="673"/>
                </a:lnTo>
                <a:lnTo>
                  <a:pt x="314" y="675"/>
                </a:lnTo>
                <a:lnTo>
                  <a:pt x="316" y="675"/>
                </a:lnTo>
                <a:lnTo>
                  <a:pt x="318" y="675"/>
                </a:lnTo>
                <a:lnTo>
                  <a:pt x="323" y="673"/>
                </a:lnTo>
                <a:lnTo>
                  <a:pt x="331" y="671"/>
                </a:lnTo>
                <a:lnTo>
                  <a:pt x="333" y="669"/>
                </a:lnTo>
                <a:lnTo>
                  <a:pt x="335" y="665"/>
                </a:lnTo>
                <a:lnTo>
                  <a:pt x="335" y="669"/>
                </a:lnTo>
                <a:lnTo>
                  <a:pt x="333" y="673"/>
                </a:lnTo>
                <a:lnTo>
                  <a:pt x="333" y="673"/>
                </a:lnTo>
                <a:lnTo>
                  <a:pt x="333" y="673"/>
                </a:lnTo>
                <a:lnTo>
                  <a:pt x="329" y="675"/>
                </a:lnTo>
                <a:lnTo>
                  <a:pt x="327" y="679"/>
                </a:lnTo>
                <a:lnTo>
                  <a:pt x="325" y="679"/>
                </a:lnTo>
                <a:lnTo>
                  <a:pt x="325" y="682"/>
                </a:lnTo>
                <a:lnTo>
                  <a:pt x="327" y="684"/>
                </a:lnTo>
                <a:lnTo>
                  <a:pt x="327" y="684"/>
                </a:lnTo>
                <a:lnTo>
                  <a:pt x="329" y="684"/>
                </a:lnTo>
                <a:lnTo>
                  <a:pt x="331" y="686"/>
                </a:lnTo>
                <a:lnTo>
                  <a:pt x="327" y="686"/>
                </a:lnTo>
                <a:lnTo>
                  <a:pt x="325" y="686"/>
                </a:lnTo>
                <a:lnTo>
                  <a:pt x="325" y="688"/>
                </a:lnTo>
                <a:lnTo>
                  <a:pt x="325" y="692"/>
                </a:lnTo>
                <a:lnTo>
                  <a:pt x="323" y="694"/>
                </a:lnTo>
                <a:lnTo>
                  <a:pt x="323" y="696"/>
                </a:lnTo>
                <a:lnTo>
                  <a:pt x="323" y="696"/>
                </a:lnTo>
                <a:lnTo>
                  <a:pt x="325" y="698"/>
                </a:lnTo>
                <a:lnTo>
                  <a:pt x="325" y="698"/>
                </a:lnTo>
                <a:lnTo>
                  <a:pt x="325" y="698"/>
                </a:lnTo>
                <a:lnTo>
                  <a:pt x="327" y="698"/>
                </a:lnTo>
                <a:lnTo>
                  <a:pt x="327" y="698"/>
                </a:lnTo>
                <a:lnTo>
                  <a:pt x="325" y="700"/>
                </a:lnTo>
                <a:lnTo>
                  <a:pt x="325" y="700"/>
                </a:lnTo>
                <a:lnTo>
                  <a:pt x="323" y="698"/>
                </a:lnTo>
                <a:lnTo>
                  <a:pt x="323" y="698"/>
                </a:lnTo>
                <a:lnTo>
                  <a:pt x="323" y="698"/>
                </a:lnTo>
                <a:lnTo>
                  <a:pt x="321" y="698"/>
                </a:lnTo>
                <a:lnTo>
                  <a:pt x="321" y="698"/>
                </a:lnTo>
                <a:lnTo>
                  <a:pt x="318" y="700"/>
                </a:lnTo>
                <a:lnTo>
                  <a:pt x="316" y="702"/>
                </a:lnTo>
                <a:lnTo>
                  <a:pt x="316" y="702"/>
                </a:lnTo>
                <a:lnTo>
                  <a:pt x="314" y="705"/>
                </a:lnTo>
                <a:lnTo>
                  <a:pt x="312" y="707"/>
                </a:lnTo>
                <a:lnTo>
                  <a:pt x="310" y="707"/>
                </a:lnTo>
                <a:lnTo>
                  <a:pt x="310" y="709"/>
                </a:lnTo>
                <a:lnTo>
                  <a:pt x="308" y="709"/>
                </a:lnTo>
                <a:lnTo>
                  <a:pt x="308" y="711"/>
                </a:lnTo>
                <a:lnTo>
                  <a:pt x="308" y="713"/>
                </a:lnTo>
                <a:lnTo>
                  <a:pt x="310" y="713"/>
                </a:lnTo>
                <a:lnTo>
                  <a:pt x="308" y="713"/>
                </a:lnTo>
                <a:lnTo>
                  <a:pt x="308" y="715"/>
                </a:lnTo>
                <a:lnTo>
                  <a:pt x="308" y="713"/>
                </a:lnTo>
                <a:lnTo>
                  <a:pt x="306" y="713"/>
                </a:lnTo>
                <a:lnTo>
                  <a:pt x="306" y="713"/>
                </a:lnTo>
                <a:lnTo>
                  <a:pt x="306" y="713"/>
                </a:lnTo>
                <a:lnTo>
                  <a:pt x="304" y="713"/>
                </a:lnTo>
                <a:lnTo>
                  <a:pt x="302" y="715"/>
                </a:lnTo>
                <a:lnTo>
                  <a:pt x="300" y="717"/>
                </a:lnTo>
                <a:lnTo>
                  <a:pt x="293" y="719"/>
                </a:lnTo>
                <a:lnTo>
                  <a:pt x="289" y="721"/>
                </a:lnTo>
                <a:lnTo>
                  <a:pt x="287" y="721"/>
                </a:lnTo>
                <a:lnTo>
                  <a:pt x="285" y="723"/>
                </a:lnTo>
                <a:lnTo>
                  <a:pt x="285" y="726"/>
                </a:lnTo>
                <a:lnTo>
                  <a:pt x="283" y="728"/>
                </a:lnTo>
                <a:lnTo>
                  <a:pt x="283" y="730"/>
                </a:lnTo>
                <a:lnTo>
                  <a:pt x="283" y="730"/>
                </a:lnTo>
                <a:lnTo>
                  <a:pt x="283" y="732"/>
                </a:lnTo>
                <a:lnTo>
                  <a:pt x="283" y="732"/>
                </a:lnTo>
                <a:lnTo>
                  <a:pt x="285" y="732"/>
                </a:lnTo>
                <a:lnTo>
                  <a:pt x="285" y="734"/>
                </a:lnTo>
                <a:lnTo>
                  <a:pt x="285" y="734"/>
                </a:lnTo>
                <a:lnTo>
                  <a:pt x="285" y="734"/>
                </a:lnTo>
                <a:lnTo>
                  <a:pt x="283" y="734"/>
                </a:lnTo>
                <a:lnTo>
                  <a:pt x="283" y="734"/>
                </a:lnTo>
                <a:lnTo>
                  <a:pt x="283" y="734"/>
                </a:lnTo>
                <a:lnTo>
                  <a:pt x="281" y="732"/>
                </a:lnTo>
                <a:lnTo>
                  <a:pt x="279" y="732"/>
                </a:lnTo>
                <a:lnTo>
                  <a:pt x="279" y="734"/>
                </a:lnTo>
                <a:lnTo>
                  <a:pt x="279" y="734"/>
                </a:lnTo>
                <a:lnTo>
                  <a:pt x="279" y="736"/>
                </a:lnTo>
                <a:lnTo>
                  <a:pt x="279" y="736"/>
                </a:lnTo>
                <a:lnTo>
                  <a:pt x="277" y="734"/>
                </a:lnTo>
                <a:lnTo>
                  <a:pt x="274" y="732"/>
                </a:lnTo>
                <a:lnTo>
                  <a:pt x="274" y="732"/>
                </a:lnTo>
                <a:lnTo>
                  <a:pt x="277" y="732"/>
                </a:lnTo>
                <a:lnTo>
                  <a:pt x="277" y="730"/>
                </a:lnTo>
                <a:lnTo>
                  <a:pt x="277" y="730"/>
                </a:lnTo>
                <a:lnTo>
                  <a:pt x="277" y="730"/>
                </a:lnTo>
                <a:lnTo>
                  <a:pt x="272" y="732"/>
                </a:lnTo>
                <a:lnTo>
                  <a:pt x="272" y="732"/>
                </a:lnTo>
                <a:lnTo>
                  <a:pt x="272" y="730"/>
                </a:lnTo>
                <a:lnTo>
                  <a:pt x="272" y="730"/>
                </a:lnTo>
                <a:lnTo>
                  <a:pt x="272" y="730"/>
                </a:lnTo>
                <a:lnTo>
                  <a:pt x="266" y="732"/>
                </a:lnTo>
                <a:lnTo>
                  <a:pt x="262" y="734"/>
                </a:lnTo>
                <a:lnTo>
                  <a:pt x="258" y="736"/>
                </a:lnTo>
                <a:lnTo>
                  <a:pt x="256" y="738"/>
                </a:lnTo>
                <a:lnTo>
                  <a:pt x="254" y="740"/>
                </a:lnTo>
                <a:lnTo>
                  <a:pt x="251" y="742"/>
                </a:lnTo>
                <a:lnTo>
                  <a:pt x="249" y="744"/>
                </a:lnTo>
                <a:lnTo>
                  <a:pt x="249" y="744"/>
                </a:lnTo>
                <a:lnTo>
                  <a:pt x="247" y="747"/>
                </a:lnTo>
                <a:lnTo>
                  <a:pt x="247" y="747"/>
                </a:lnTo>
                <a:lnTo>
                  <a:pt x="247" y="747"/>
                </a:lnTo>
                <a:lnTo>
                  <a:pt x="245" y="747"/>
                </a:lnTo>
                <a:lnTo>
                  <a:pt x="245" y="747"/>
                </a:lnTo>
                <a:lnTo>
                  <a:pt x="245" y="747"/>
                </a:lnTo>
                <a:lnTo>
                  <a:pt x="243" y="749"/>
                </a:lnTo>
                <a:lnTo>
                  <a:pt x="241" y="749"/>
                </a:lnTo>
                <a:lnTo>
                  <a:pt x="241" y="749"/>
                </a:lnTo>
                <a:lnTo>
                  <a:pt x="243" y="751"/>
                </a:lnTo>
                <a:lnTo>
                  <a:pt x="241" y="751"/>
                </a:lnTo>
                <a:lnTo>
                  <a:pt x="241" y="753"/>
                </a:lnTo>
                <a:lnTo>
                  <a:pt x="241" y="753"/>
                </a:lnTo>
                <a:lnTo>
                  <a:pt x="243" y="753"/>
                </a:lnTo>
                <a:lnTo>
                  <a:pt x="243" y="753"/>
                </a:lnTo>
                <a:lnTo>
                  <a:pt x="245" y="753"/>
                </a:lnTo>
                <a:lnTo>
                  <a:pt x="245" y="751"/>
                </a:lnTo>
                <a:lnTo>
                  <a:pt x="245" y="749"/>
                </a:lnTo>
                <a:lnTo>
                  <a:pt x="245" y="749"/>
                </a:lnTo>
                <a:lnTo>
                  <a:pt x="247" y="749"/>
                </a:lnTo>
                <a:lnTo>
                  <a:pt x="247" y="751"/>
                </a:lnTo>
                <a:lnTo>
                  <a:pt x="249" y="751"/>
                </a:lnTo>
                <a:lnTo>
                  <a:pt x="251" y="751"/>
                </a:lnTo>
                <a:lnTo>
                  <a:pt x="251" y="749"/>
                </a:lnTo>
                <a:lnTo>
                  <a:pt x="251" y="749"/>
                </a:lnTo>
                <a:lnTo>
                  <a:pt x="251" y="747"/>
                </a:lnTo>
                <a:lnTo>
                  <a:pt x="251" y="744"/>
                </a:lnTo>
                <a:lnTo>
                  <a:pt x="254" y="744"/>
                </a:lnTo>
                <a:lnTo>
                  <a:pt x="254" y="747"/>
                </a:lnTo>
                <a:lnTo>
                  <a:pt x="256" y="747"/>
                </a:lnTo>
                <a:lnTo>
                  <a:pt x="256" y="749"/>
                </a:lnTo>
                <a:lnTo>
                  <a:pt x="254" y="749"/>
                </a:lnTo>
                <a:lnTo>
                  <a:pt x="254" y="749"/>
                </a:lnTo>
                <a:lnTo>
                  <a:pt x="254" y="749"/>
                </a:lnTo>
                <a:lnTo>
                  <a:pt x="256" y="749"/>
                </a:lnTo>
                <a:lnTo>
                  <a:pt x="256" y="749"/>
                </a:lnTo>
                <a:lnTo>
                  <a:pt x="258" y="749"/>
                </a:lnTo>
                <a:lnTo>
                  <a:pt x="258" y="749"/>
                </a:lnTo>
                <a:lnTo>
                  <a:pt x="258" y="747"/>
                </a:lnTo>
                <a:lnTo>
                  <a:pt x="260" y="747"/>
                </a:lnTo>
                <a:lnTo>
                  <a:pt x="262" y="747"/>
                </a:lnTo>
                <a:lnTo>
                  <a:pt x="264" y="742"/>
                </a:lnTo>
                <a:lnTo>
                  <a:pt x="264" y="742"/>
                </a:lnTo>
                <a:lnTo>
                  <a:pt x="266" y="740"/>
                </a:lnTo>
                <a:lnTo>
                  <a:pt x="266" y="738"/>
                </a:lnTo>
                <a:lnTo>
                  <a:pt x="266" y="738"/>
                </a:lnTo>
                <a:lnTo>
                  <a:pt x="268" y="738"/>
                </a:lnTo>
                <a:lnTo>
                  <a:pt x="268" y="738"/>
                </a:lnTo>
                <a:lnTo>
                  <a:pt x="270" y="738"/>
                </a:lnTo>
                <a:lnTo>
                  <a:pt x="272" y="738"/>
                </a:lnTo>
                <a:lnTo>
                  <a:pt x="272" y="738"/>
                </a:lnTo>
                <a:lnTo>
                  <a:pt x="272" y="740"/>
                </a:lnTo>
                <a:lnTo>
                  <a:pt x="270" y="738"/>
                </a:lnTo>
                <a:lnTo>
                  <a:pt x="270" y="738"/>
                </a:lnTo>
                <a:lnTo>
                  <a:pt x="270" y="740"/>
                </a:lnTo>
                <a:lnTo>
                  <a:pt x="268" y="740"/>
                </a:lnTo>
                <a:lnTo>
                  <a:pt x="268" y="740"/>
                </a:lnTo>
                <a:lnTo>
                  <a:pt x="268" y="742"/>
                </a:lnTo>
                <a:lnTo>
                  <a:pt x="268" y="742"/>
                </a:lnTo>
                <a:lnTo>
                  <a:pt x="270" y="742"/>
                </a:lnTo>
                <a:lnTo>
                  <a:pt x="272" y="742"/>
                </a:lnTo>
                <a:lnTo>
                  <a:pt x="274" y="742"/>
                </a:lnTo>
                <a:lnTo>
                  <a:pt x="274" y="742"/>
                </a:lnTo>
                <a:lnTo>
                  <a:pt x="277" y="740"/>
                </a:lnTo>
                <a:lnTo>
                  <a:pt x="277" y="740"/>
                </a:lnTo>
                <a:lnTo>
                  <a:pt x="279" y="740"/>
                </a:lnTo>
                <a:lnTo>
                  <a:pt x="279" y="740"/>
                </a:lnTo>
                <a:lnTo>
                  <a:pt x="281" y="740"/>
                </a:lnTo>
                <a:lnTo>
                  <a:pt x="281" y="738"/>
                </a:lnTo>
                <a:lnTo>
                  <a:pt x="281" y="740"/>
                </a:lnTo>
                <a:lnTo>
                  <a:pt x="283" y="740"/>
                </a:lnTo>
                <a:lnTo>
                  <a:pt x="283" y="738"/>
                </a:lnTo>
                <a:lnTo>
                  <a:pt x="283" y="738"/>
                </a:lnTo>
                <a:lnTo>
                  <a:pt x="285" y="738"/>
                </a:lnTo>
                <a:lnTo>
                  <a:pt x="287" y="736"/>
                </a:lnTo>
                <a:lnTo>
                  <a:pt x="289" y="734"/>
                </a:lnTo>
                <a:lnTo>
                  <a:pt x="291" y="734"/>
                </a:lnTo>
                <a:lnTo>
                  <a:pt x="291" y="734"/>
                </a:lnTo>
                <a:lnTo>
                  <a:pt x="291" y="734"/>
                </a:lnTo>
                <a:lnTo>
                  <a:pt x="293" y="734"/>
                </a:lnTo>
                <a:lnTo>
                  <a:pt x="293" y="734"/>
                </a:lnTo>
                <a:lnTo>
                  <a:pt x="293" y="734"/>
                </a:lnTo>
                <a:lnTo>
                  <a:pt x="295" y="734"/>
                </a:lnTo>
                <a:lnTo>
                  <a:pt x="295" y="734"/>
                </a:lnTo>
                <a:lnTo>
                  <a:pt x="295" y="738"/>
                </a:lnTo>
                <a:lnTo>
                  <a:pt x="295" y="738"/>
                </a:lnTo>
                <a:lnTo>
                  <a:pt x="295" y="738"/>
                </a:lnTo>
                <a:lnTo>
                  <a:pt x="295" y="736"/>
                </a:lnTo>
                <a:lnTo>
                  <a:pt x="295" y="736"/>
                </a:lnTo>
                <a:lnTo>
                  <a:pt x="298" y="734"/>
                </a:lnTo>
                <a:lnTo>
                  <a:pt x="298" y="734"/>
                </a:lnTo>
                <a:lnTo>
                  <a:pt x="308" y="730"/>
                </a:lnTo>
                <a:lnTo>
                  <a:pt x="308" y="730"/>
                </a:lnTo>
                <a:lnTo>
                  <a:pt x="310" y="728"/>
                </a:lnTo>
                <a:lnTo>
                  <a:pt x="310" y="726"/>
                </a:lnTo>
                <a:lnTo>
                  <a:pt x="310" y="726"/>
                </a:lnTo>
                <a:lnTo>
                  <a:pt x="310" y="728"/>
                </a:lnTo>
                <a:lnTo>
                  <a:pt x="310" y="728"/>
                </a:lnTo>
                <a:lnTo>
                  <a:pt x="312" y="730"/>
                </a:lnTo>
                <a:lnTo>
                  <a:pt x="312" y="728"/>
                </a:lnTo>
                <a:lnTo>
                  <a:pt x="312" y="728"/>
                </a:lnTo>
                <a:lnTo>
                  <a:pt x="314" y="726"/>
                </a:lnTo>
                <a:lnTo>
                  <a:pt x="314" y="726"/>
                </a:lnTo>
                <a:lnTo>
                  <a:pt x="314" y="726"/>
                </a:lnTo>
                <a:lnTo>
                  <a:pt x="314" y="723"/>
                </a:lnTo>
                <a:lnTo>
                  <a:pt x="312" y="723"/>
                </a:lnTo>
                <a:lnTo>
                  <a:pt x="312" y="723"/>
                </a:lnTo>
                <a:lnTo>
                  <a:pt x="310" y="723"/>
                </a:lnTo>
                <a:lnTo>
                  <a:pt x="310" y="723"/>
                </a:lnTo>
                <a:lnTo>
                  <a:pt x="310" y="723"/>
                </a:lnTo>
                <a:lnTo>
                  <a:pt x="312" y="721"/>
                </a:lnTo>
                <a:lnTo>
                  <a:pt x="314" y="721"/>
                </a:lnTo>
                <a:lnTo>
                  <a:pt x="316" y="721"/>
                </a:lnTo>
                <a:lnTo>
                  <a:pt x="316" y="719"/>
                </a:lnTo>
                <a:lnTo>
                  <a:pt x="318" y="719"/>
                </a:lnTo>
                <a:lnTo>
                  <a:pt x="318" y="719"/>
                </a:lnTo>
                <a:lnTo>
                  <a:pt x="321" y="719"/>
                </a:lnTo>
                <a:lnTo>
                  <a:pt x="321" y="719"/>
                </a:lnTo>
                <a:lnTo>
                  <a:pt x="318" y="719"/>
                </a:lnTo>
                <a:lnTo>
                  <a:pt x="318" y="719"/>
                </a:lnTo>
                <a:lnTo>
                  <a:pt x="318" y="717"/>
                </a:lnTo>
                <a:lnTo>
                  <a:pt x="321" y="717"/>
                </a:lnTo>
                <a:lnTo>
                  <a:pt x="323" y="717"/>
                </a:lnTo>
                <a:lnTo>
                  <a:pt x="323" y="717"/>
                </a:lnTo>
                <a:lnTo>
                  <a:pt x="325" y="717"/>
                </a:lnTo>
                <a:lnTo>
                  <a:pt x="325" y="717"/>
                </a:lnTo>
                <a:lnTo>
                  <a:pt x="325" y="717"/>
                </a:lnTo>
                <a:lnTo>
                  <a:pt x="327" y="715"/>
                </a:lnTo>
                <a:lnTo>
                  <a:pt x="327" y="715"/>
                </a:lnTo>
                <a:lnTo>
                  <a:pt x="327" y="713"/>
                </a:lnTo>
                <a:lnTo>
                  <a:pt x="329" y="713"/>
                </a:lnTo>
                <a:lnTo>
                  <a:pt x="329" y="713"/>
                </a:lnTo>
                <a:lnTo>
                  <a:pt x="331" y="713"/>
                </a:lnTo>
                <a:lnTo>
                  <a:pt x="331" y="713"/>
                </a:lnTo>
                <a:lnTo>
                  <a:pt x="333" y="713"/>
                </a:lnTo>
                <a:lnTo>
                  <a:pt x="333" y="711"/>
                </a:lnTo>
                <a:lnTo>
                  <a:pt x="335" y="711"/>
                </a:lnTo>
                <a:lnTo>
                  <a:pt x="335" y="711"/>
                </a:lnTo>
                <a:lnTo>
                  <a:pt x="335" y="711"/>
                </a:lnTo>
                <a:lnTo>
                  <a:pt x="337" y="709"/>
                </a:lnTo>
                <a:lnTo>
                  <a:pt x="337" y="709"/>
                </a:lnTo>
                <a:lnTo>
                  <a:pt x="339" y="709"/>
                </a:lnTo>
                <a:lnTo>
                  <a:pt x="339" y="709"/>
                </a:lnTo>
                <a:lnTo>
                  <a:pt x="339" y="709"/>
                </a:lnTo>
                <a:lnTo>
                  <a:pt x="342" y="707"/>
                </a:lnTo>
                <a:lnTo>
                  <a:pt x="342" y="705"/>
                </a:lnTo>
                <a:lnTo>
                  <a:pt x="342" y="705"/>
                </a:lnTo>
                <a:lnTo>
                  <a:pt x="342" y="705"/>
                </a:lnTo>
                <a:lnTo>
                  <a:pt x="342" y="702"/>
                </a:lnTo>
                <a:lnTo>
                  <a:pt x="342" y="702"/>
                </a:lnTo>
                <a:lnTo>
                  <a:pt x="342" y="702"/>
                </a:lnTo>
                <a:lnTo>
                  <a:pt x="344" y="700"/>
                </a:lnTo>
                <a:lnTo>
                  <a:pt x="346" y="700"/>
                </a:lnTo>
                <a:lnTo>
                  <a:pt x="346" y="700"/>
                </a:lnTo>
                <a:lnTo>
                  <a:pt x="348" y="700"/>
                </a:lnTo>
                <a:lnTo>
                  <a:pt x="348" y="698"/>
                </a:lnTo>
                <a:lnTo>
                  <a:pt x="348" y="698"/>
                </a:lnTo>
                <a:lnTo>
                  <a:pt x="350" y="698"/>
                </a:lnTo>
                <a:lnTo>
                  <a:pt x="350" y="698"/>
                </a:lnTo>
                <a:lnTo>
                  <a:pt x="352" y="696"/>
                </a:lnTo>
                <a:lnTo>
                  <a:pt x="354" y="696"/>
                </a:lnTo>
                <a:lnTo>
                  <a:pt x="354" y="696"/>
                </a:lnTo>
                <a:lnTo>
                  <a:pt x="354" y="694"/>
                </a:lnTo>
                <a:lnTo>
                  <a:pt x="354" y="694"/>
                </a:lnTo>
                <a:lnTo>
                  <a:pt x="356" y="694"/>
                </a:lnTo>
                <a:lnTo>
                  <a:pt x="358" y="694"/>
                </a:lnTo>
                <a:lnTo>
                  <a:pt x="360" y="692"/>
                </a:lnTo>
                <a:lnTo>
                  <a:pt x="360" y="690"/>
                </a:lnTo>
                <a:lnTo>
                  <a:pt x="362" y="688"/>
                </a:lnTo>
                <a:lnTo>
                  <a:pt x="369" y="688"/>
                </a:lnTo>
                <a:lnTo>
                  <a:pt x="369" y="688"/>
                </a:lnTo>
                <a:lnTo>
                  <a:pt x="369" y="686"/>
                </a:lnTo>
                <a:lnTo>
                  <a:pt x="371" y="686"/>
                </a:lnTo>
                <a:lnTo>
                  <a:pt x="373" y="686"/>
                </a:lnTo>
                <a:lnTo>
                  <a:pt x="373" y="686"/>
                </a:lnTo>
                <a:lnTo>
                  <a:pt x="373" y="684"/>
                </a:lnTo>
                <a:lnTo>
                  <a:pt x="373" y="684"/>
                </a:lnTo>
                <a:lnTo>
                  <a:pt x="373" y="684"/>
                </a:lnTo>
                <a:lnTo>
                  <a:pt x="373" y="684"/>
                </a:lnTo>
                <a:lnTo>
                  <a:pt x="375" y="682"/>
                </a:lnTo>
                <a:lnTo>
                  <a:pt x="375" y="682"/>
                </a:lnTo>
                <a:lnTo>
                  <a:pt x="375" y="679"/>
                </a:lnTo>
                <a:lnTo>
                  <a:pt x="377" y="679"/>
                </a:lnTo>
                <a:lnTo>
                  <a:pt x="379" y="677"/>
                </a:lnTo>
                <a:lnTo>
                  <a:pt x="379" y="677"/>
                </a:lnTo>
                <a:lnTo>
                  <a:pt x="381" y="675"/>
                </a:lnTo>
                <a:lnTo>
                  <a:pt x="381" y="675"/>
                </a:lnTo>
                <a:lnTo>
                  <a:pt x="386" y="673"/>
                </a:lnTo>
                <a:lnTo>
                  <a:pt x="386" y="671"/>
                </a:lnTo>
                <a:lnTo>
                  <a:pt x="386" y="671"/>
                </a:lnTo>
                <a:lnTo>
                  <a:pt x="386" y="671"/>
                </a:lnTo>
                <a:lnTo>
                  <a:pt x="386" y="671"/>
                </a:lnTo>
                <a:lnTo>
                  <a:pt x="386" y="669"/>
                </a:lnTo>
                <a:lnTo>
                  <a:pt x="381" y="667"/>
                </a:lnTo>
                <a:lnTo>
                  <a:pt x="379" y="667"/>
                </a:lnTo>
                <a:lnTo>
                  <a:pt x="377" y="667"/>
                </a:lnTo>
                <a:lnTo>
                  <a:pt x="375" y="665"/>
                </a:lnTo>
                <a:lnTo>
                  <a:pt x="375" y="665"/>
                </a:lnTo>
                <a:lnTo>
                  <a:pt x="375" y="663"/>
                </a:lnTo>
                <a:lnTo>
                  <a:pt x="375" y="661"/>
                </a:lnTo>
                <a:lnTo>
                  <a:pt x="375" y="661"/>
                </a:lnTo>
                <a:lnTo>
                  <a:pt x="379" y="658"/>
                </a:lnTo>
                <a:lnTo>
                  <a:pt x="379" y="656"/>
                </a:lnTo>
                <a:lnTo>
                  <a:pt x="381" y="656"/>
                </a:lnTo>
                <a:lnTo>
                  <a:pt x="381" y="656"/>
                </a:lnTo>
                <a:lnTo>
                  <a:pt x="381" y="654"/>
                </a:lnTo>
                <a:lnTo>
                  <a:pt x="381" y="654"/>
                </a:lnTo>
                <a:lnTo>
                  <a:pt x="381" y="654"/>
                </a:lnTo>
                <a:lnTo>
                  <a:pt x="383" y="652"/>
                </a:lnTo>
                <a:lnTo>
                  <a:pt x="386" y="652"/>
                </a:lnTo>
                <a:lnTo>
                  <a:pt x="386" y="652"/>
                </a:lnTo>
                <a:lnTo>
                  <a:pt x="386" y="652"/>
                </a:lnTo>
                <a:lnTo>
                  <a:pt x="386" y="654"/>
                </a:lnTo>
                <a:lnTo>
                  <a:pt x="386" y="654"/>
                </a:lnTo>
                <a:lnTo>
                  <a:pt x="388" y="654"/>
                </a:lnTo>
                <a:lnTo>
                  <a:pt x="390" y="652"/>
                </a:lnTo>
                <a:lnTo>
                  <a:pt x="390" y="652"/>
                </a:lnTo>
                <a:lnTo>
                  <a:pt x="392" y="652"/>
                </a:lnTo>
                <a:lnTo>
                  <a:pt x="390" y="650"/>
                </a:lnTo>
                <a:lnTo>
                  <a:pt x="388" y="650"/>
                </a:lnTo>
                <a:lnTo>
                  <a:pt x="388" y="650"/>
                </a:lnTo>
                <a:lnTo>
                  <a:pt x="390" y="650"/>
                </a:lnTo>
                <a:lnTo>
                  <a:pt x="394" y="648"/>
                </a:lnTo>
                <a:lnTo>
                  <a:pt x="394" y="648"/>
                </a:lnTo>
                <a:lnTo>
                  <a:pt x="396" y="646"/>
                </a:lnTo>
                <a:lnTo>
                  <a:pt x="396" y="646"/>
                </a:lnTo>
                <a:lnTo>
                  <a:pt x="396" y="646"/>
                </a:lnTo>
                <a:lnTo>
                  <a:pt x="396" y="644"/>
                </a:lnTo>
                <a:lnTo>
                  <a:pt x="394" y="644"/>
                </a:lnTo>
                <a:lnTo>
                  <a:pt x="392" y="642"/>
                </a:lnTo>
                <a:lnTo>
                  <a:pt x="390" y="640"/>
                </a:lnTo>
                <a:lnTo>
                  <a:pt x="392" y="640"/>
                </a:lnTo>
                <a:lnTo>
                  <a:pt x="392" y="640"/>
                </a:lnTo>
                <a:lnTo>
                  <a:pt x="394" y="642"/>
                </a:lnTo>
                <a:lnTo>
                  <a:pt x="396" y="642"/>
                </a:lnTo>
                <a:lnTo>
                  <a:pt x="396" y="642"/>
                </a:lnTo>
                <a:lnTo>
                  <a:pt x="398" y="642"/>
                </a:lnTo>
                <a:lnTo>
                  <a:pt x="400" y="640"/>
                </a:lnTo>
                <a:lnTo>
                  <a:pt x="402" y="640"/>
                </a:lnTo>
                <a:lnTo>
                  <a:pt x="402" y="637"/>
                </a:lnTo>
                <a:lnTo>
                  <a:pt x="400" y="637"/>
                </a:lnTo>
                <a:lnTo>
                  <a:pt x="400" y="637"/>
                </a:lnTo>
                <a:lnTo>
                  <a:pt x="402" y="635"/>
                </a:lnTo>
                <a:lnTo>
                  <a:pt x="407" y="631"/>
                </a:lnTo>
                <a:lnTo>
                  <a:pt x="409" y="631"/>
                </a:lnTo>
                <a:lnTo>
                  <a:pt x="409" y="631"/>
                </a:lnTo>
                <a:lnTo>
                  <a:pt x="409" y="631"/>
                </a:lnTo>
                <a:lnTo>
                  <a:pt x="409" y="629"/>
                </a:lnTo>
                <a:lnTo>
                  <a:pt x="409" y="629"/>
                </a:lnTo>
                <a:lnTo>
                  <a:pt x="409" y="627"/>
                </a:lnTo>
                <a:lnTo>
                  <a:pt x="411" y="625"/>
                </a:lnTo>
                <a:lnTo>
                  <a:pt x="413" y="625"/>
                </a:lnTo>
                <a:lnTo>
                  <a:pt x="417" y="625"/>
                </a:lnTo>
                <a:lnTo>
                  <a:pt x="417" y="623"/>
                </a:lnTo>
                <a:lnTo>
                  <a:pt x="419" y="623"/>
                </a:lnTo>
                <a:lnTo>
                  <a:pt x="421" y="621"/>
                </a:lnTo>
                <a:lnTo>
                  <a:pt x="425" y="619"/>
                </a:lnTo>
                <a:lnTo>
                  <a:pt x="427" y="619"/>
                </a:lnTo>
                <a:lnTo>
                  <a:pt x="427" y="619"/>
                </a:lnTo>
                <a:lnTo>
                  <a:pt x="427" y="619"/>
                </a:lnTo>
                <a:lnTo>
                  <a:pt x="434" y="619"/>
                </a:lnTo>
                <a:lnTo>
                  <a:pt x="436" y="619"/>
                </a:lnTo>
                <a:lnTo>
                  <a:pt x="436" y="619"/>
                </a:lnTo>
                <a:lnTo>
                  <a:pt x="436" y="617"/>
                </a:lnTo>
                <a:lnTo>
                  <a:pt x="438" y="617"/>
                </a:lnTo>
                <a:lnTo>
                  <a:pt x="440" y="614"/>
                </a:lnTo>
                <a:lnTo>
                  <a:pt x="440" y="614"/>
                </a:lnTo>
                <a:lnTo>
                  <a:pt x="442" y="614"/>
                </a:lnTo>
                <a:lnTo>
                  <a:pt x="444" y="614"/>
                </a:lnTo>
                <a:lnTo>
                  <a:pt x="440" y="617"/>
                </a:lnTo>
                <a:lnTo>
                  <a:pt x="438" y="617"/>
                </a:lnTo>
                <a:lnTo>
                  <a:pt x="438" y="619"/>
                </a:lnTo>
                <a:lnTo>
                  <a:pt x="436" y="619"/>
                </a:lnTo>
                <a:lnTo>
                  <a:pt x="436" y="621"/>
                </a:lnTo>
                <a:lnTo>
                  <a:pt x="436" y="621"/>
                </a:lnTo>
                <a:lnTo>
                  <a:pt x="434" y="621"/>
                </a:lnTo>
                <a:lnTo>
                  <a:pt x="434" y="621"/>
                </a:lnTo>
                <a:lnTo>
                  <a:pt x="436" y="623"/>
                </a:lnTo>
                <a:lnTo>
                  <a:pt x="440" y="625"/>
                </a:lnTo>
                <a:lnTo>
                  <a:pt x="442" y="627"/>
                </a:lnTo>
                <a:lnTo>
                  <a:pt x="446" y="627"/>
                </a:lnTo>
                <a:lnTo>
                  <a:pt x="448" y="627"/>
                </a:lnTo>
                <a:lnTo>
                  <a:pt x="448" y="627"/>
                </a:lnTo>
                <a:lnTo>
                  <a:pt x="446" y="627"/>
                </a:lnTo>
                <a:lnTo>
                  <a:pt x="440" y="627"/>
                </a:lnTo>
                <a:lnTo>
                  <a:pt x="436" y="627"/>
                </a:lnTo>
                <a:lnTo>
                  <a:pt x="434" y="627"/>
                </a:lnTo>
                <a:lnTo>
                  <a:pt x="434" y="627"/>
                </a:lnTo>
                <a:lnTo>
                  <a:pt x="432" y="627"/>
                </a:lnTo>
                <a:lnTo>
                  <a:pt x="430" y="625"/>
                </a:lnTo>
                <a:lnTo>
                  <a:pt x="430" y="625"/>
                </a:lnTo>
                <a:lnTo>
                  <a:pt x="427" y="625"/>
                </a:lnTo>
                <a:lnTo>
                  <a:pt x="423" y="627"/>
                </a:lnTo>
                <a:lnTo>
                  <a:pt x="421" y="629"/>
                </a:lnTo>
                <a:lnTo>
                  <a:pt x="415" y="631"/>
                </a:lnTo>
                <a:lnTo>
                  <a:pt x="415" y="631"/>
                </a:lnTo>
                <a:lnTo>
                  <a:pt x="415" y="633"/>
                </a:lnTo>
                <a:lnTo>
                  <a:pt x="415" y="635"/>
                </a:lnTo>
                <a:lnTo>
                  <a:pt x="415" y="637"/>
                </a:lnTo>
                <a:lnTo>
                  <a:pt x="415" y="642"/>
                </a:lnTo>
                <a:lnTo>
                  <a:pt x="413" y="642"/>
                </a:lnTo>
                <a:lnTo>
                  <a:pt x="411" y="646"/>
                </a:lnTo>
                <a:lnTo>
                  <a:pt x="409" y="648"/>
                </a:lnTo>
                <a:lnTo>
                  <a:pt x="409" y="648"/>
                </a:lnTo>
                <a:lnTo>
                  <a:pt x="409" y="652"/>
                </a:lnTo>
                <a:lnTo>
                  <a:pt x="409" y="652"/>
                </a:lnTo>
                <a:lnTo>
                  <a:pt x="409" y="654"/>
                </a:lnTo>
                <a:lnTo>
                  <a:pt x="413" y="654"/>
                </a:lnTo>
                <a:lnTo>
                  <a:pt x="413" y="654"/>
                </a:lnTo>
                <a:lnTo>
                  <a:pt x="415" y="654"/>
                </a:lnTo>
                <a:lnTo>
                  <a:pt x="419" y="652"/>
                </a:lnTo>
                <a:lnTo>
                  <a:pt x="419" y="652"/>
                </a:lnTo>
                <a:lnTo>
                  <a:pt x="419" y="652"/>
                </a:lnTo>
                <a:lnTo>
                  <a:pt x="417" y="654"/>
                </a:lnTo>
                <a:lnTo>
                  <a:pt x="417" y="656"/>
                </a:lnTo>
                <a:lnTo>
                  <a:pt x="415" y="656"/>
                </a:lnTo>
                <a:lnTo>
                  <a:pt x="413" y="658"/>
                </a:lnTo>
                <a:lnTo>
                  <a:pt x="411" y="658"/>
                </a:lnTo>
                <a:lnTo>
                  <a:pt x="409" y="661"/>
                </a:lnTo>
                <a:lnTo>
                  <a:pt x="407" y="661"/>
                </a:lnTo>
                <a:lnTo>
                  <a:pt x="407" y="661"/>
                </a:lnTo>
                <a:lnTo>
                  <a:pt x="407" y="663"/>
                </a:lnTo>
                <a:lnTo>
                  <a:pt x="407" y="663"/>
                </a:lnTo>
                <a:lnTo>
                  <a:pt x="407" y="663"/>
                </a:lnTo>
                <a:lnTo>
                  <a:pt x="409" y="665"/>
                </a:lnTo>
                <a:lnTo>
                  <a:pt x="411" y="665"/>
                </a:lnTo>
                <a:lnTo>
                  <a:pt x="413" y="663"/>
                </a:lnTo>
                <a:lnTo>
                  <a:pt x="415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7" y="663"/>
                </a:lnTo>
                <a:lnTo>
                  <a:pt x="419" y="663"/>
                </a:lnTo>
                <a:lnTo>
                  <a:pt x="421" y="663"/>
                </a:lnTo>
                <a:lnTo>
                  <a:pt x="421" y="663"/>
                </a:lnTo>
                <a:lnTo>
                  <a:pt x="421" y="663"/>
                </a:lnTo>
                <a:lnTo>
                  <a:pt x="423" y="661"/>
                </a:lnTo>
                <a:lnTo>
                  <a:pt x="425" y="658"/>
                </a:lnTo>
                <a:lnTo>
                  <a:pt x="425" y="658"/>
                </a:lnTo>
                <a:lnTo>
                  <a:pt x="425" y="656"/>
                </a:lnTo>
                <a:lnTo>
                  <a:pt x="425" y="656"/>
                </a:lnTo>
                <a:lnTo>
                  <a:pt x="425" y="656"/>
                </a:lnTo>
                <a:lnTo>
                  <a:pt x="427" y="656"/>
                </a:lnTo>
                <a:lnTo>
                  <a:pt x="427" y="656"/>
                </a:lnTo>
                <a:lnTo>
                  <a:pt x="430" y="656"/>
                </a:lnTo>
                <a:lnTo>
                  <a:pt x="430" y="656"/>
                </a:lnTo>
                <a:lnTo>
                  <a:pt x="432" y="656"/>
                </a:lnTo>
                <a:lnTo>
                  <a:pt x="432" y="656"/>
                </a:lnTo>
                <a:lnTo>
                  <a:pt x="436" y="654"/>
                </a:lnTo>
                <a:lnTo>
                  <a:pt x="436" y="652"/>
                </a:lnTo>
                <a:lnTo>
                  <a:pt x="434" y="652"/>
                </a:lnTo>
                <a:lnTo>
                  <a:pt x="434" y="652"/>
                </a:lnTo>
                <a:lnTo>
                  <a:pt x="436" y="652"/>
                </a:lnTo>
                <a:lnTo>
                  <a:pt x="438" y="652"/>
                </a:lnTo>
                <a:lnTo>
                  <a:pt x="438" y="652"/>
                </a:lnTo>
                <a:lnTo>
                  <a:pt x="438" y="650"/>
                </a:lnTo>
                <a:lnTo>
                  <a:pt x="438" y="650"/>
                </a:lnTo>
                <a:lnTo>
                  <a:pt x="438" y="648"/>
                </a:lnTo>
                <a:lnTo>
                  <a:pt x="440" y="650"/>
                </a:lnTo>
                <a:lnTo>
                  <a:pt x="440" y="652"/>
                </a:lnTo>
                <a:lnTo>
                  <a:pt x="440" y="652"/>
                </a:lnTo>
                <a:lnTo>
                  <a:pt x="440" y="652"/>
                </a:lnTo>
                <a:lnTo>
                  <a:pt x="442" y="650"/>
                </a:lnTo>
                <a:lnTo>
                  <a:pt x="442" y="648"/>
                </a:lnTo>
                <a:lnTo>
                  <a:pt x="442" y="646"/>
                </a:lnTo>
                <a:lnTo>
                  <a:pt x="442" y="644"/>
                </a:lnTo>
                <a:lnTo>
                  <a:pt x="444" y="644"/>
                </a:lnTo>
                <a:lnTo>
                  <a:pt x="444" y="646"/>
                </a:lnTo>
                <a:lnTo>
                  <a:pt x="444" y="646"/>
                </a:lnTo>
                <a:lnTo>
                  <a:pt x="448" y="646"/>
                </a:lnTo>
                <a:lnTo>
                  <a:pt x="448" y="646"/>
                </a:lnTo>
                <a:lnTo>
                  <a:pt x="448" y="648"/>
                </a:lnTo>
                <a:lnTo>
                  <a:pt x="451" y="648"/>
                </a:lnTo>
                <a:lnTo>
                  <a:pt x="453" y="648"/>
                </a:lnTo>
                <a:lnTo>
                  <a:pt x="455" y="648"/>
                </a:lnTo>
                <a:lnTo>
                  <a:pt x="455" y="648"/>
                </a:lnTo>
                <a:lnTo>
                  <a:pt x="457" y="648"/>
                </a:lnTo>
                <a:lnTo>
                  <a:pt x="457" y="648"/>
                </a:lnTo>
                <a:lnTo>
                  <a:pt x="457" y="648"/>
                </a:lnTo>
                <a:lnTo>
                  <a:pt x="457" y="648"/>
                </a:lnTo>
                <a:lnTo>
                  <a:pt x="459" y="644"/>
                </a:lnTo>
                <a:lnTo>
                  <a:pt x="459" y="644"/>
                </a:lnTo>
                <a:lnTo>
                  <a:pt x="461" y="644"/>
                </a:lnTo>
                <a:lnTo>
                  <a:pt x="461" y="644"/>
                </a:lnTo>
                <a:lnTo>
                  <a:pt x="461" y="644"/>
                </a:lnTo>
                <a:lnTo>
                  <a:pt x="461" y="642"/>
                </a:lnTo>
                <a:lnTo>
                  <a:pt x="461" y="640"/>
                </a:lnTo>
                <a:lnTo>
                  <a:pt x="461" y="640"/>
                </a:lnTo>
                <a:lnTo>
                  <a:pt x="461" y="637"/>
                </a:lnTo>
                <a:lnTo>
                  <a:pt x="461" y="637"/>
                </a:lnTo>
                <a:lnTo>
                  <a:pt x="463" y="637"/>
                </a:lnTo>
                <a:lnTo>
                  <a:pt x="463" y="637"/>
                </a:lnTo>
                <a:lnTo>
                  <a:pt x="465" y="635"/>
                </a:lnTo>
                <a:lnTo>
                  <a:pt x="463" y="635"/>
                </a:lnTo>
                <a:lnTo>
                  <a:pt x="463" y="635"/>
                </a:lnTo>
                <a:lnTo>
                  <a:pt x="461" y="635"/>
                </a:lnTo>
                <a:lnTo>
                  <a:pt x="461" y="635"/>
                </a:lnTo>
                <a:lnTo>
                  <a:pt x="459" y="635"/>
                </a:lnTo>
                <a:lnTo>
                  <a:pt x="457" y="635"/>
                </a:lnTo>
                <a:lnTo>
                  <a:pt x="455" y="635"/>
                </a:lnTo>
                <a:lnTo>
                  <a:pt x="455" y="635"/>
                </a:lnTo>
                <a:lnTo>
                  <a:pt x="455" y="635"/>
                </a:lnTo>
                <a:lnTo>
                  <a:pt x="455" y="635"/>
                </a:lnTo>
                <a:lnTo>
                  <a:pt x="457" y="635"/>
                </a:lnTo>
                <a:lnTo>
                  <a:pt x="457" y="635"/>
                </a:lnTo>
                <a:lnTo>
                  <a:pt x="459" y="635"/>
                </a:lnTo>
                <a:lnTo>
                  <a:pt x="459" y="633"/>
                </a:lnTo>
                <a:lnTo>
                  <a:pt x="459" y="633"/>
                </a:lnTo>
                <a:lnTo>
                  <a:pt x="459" y="633"/>
                </a:lnTo>
                <a:lnTo>
                  <a:pt x="459" y="631"/>
                </a:lnTo>
                <a:lnTo>
                  <a:pt x="459" y="631"/>
                </a:lnTo>
                <a:lnTo>
                  <a:pt x="457" y="631"/>
                </a:lnTo>
                <a:lnTo>
                  <a:pt x="455" y="629"/>
                </a:lnTo>
                <a:lnTo>
                  <a:pt x="455" y="629"/>
                </a:lnTo>
                <a:lnTo>
                  <a:pt x="457" y="629"/>
                </a:lnTo>
                <a:lnTo>
                  <a:pt x="459" y="629"/>
                </a:lnTo>
                <a:lnTo>
                  <a:pt x="459" y="629"/>
                </a:lnTo>
                <a:lnTo>
                  <a:pt x="459" y="627"/>
                </a:lnTo>
                <a:lnTo>
                  <a:pt x="461" y="625"/>
                </a:lnTo>
                <a:lnTo>
                  <a:pt x="461" y="625"/>
                </a:lnTo>
                <a:lnTo>
                  <a:pt x="459" y="625"/>
                </a:lnTo>
                <a:lnTo>
                  <a:pt x="459" y="625"/>
                </a:lnTo>
                <a:lnTo>
                  <a:pt x="457" y="625"/>
                </a:lnTo>
                <a:lnTo>
                  <a:pt x="459" y="625"/>
                </a:lnTo>
                <a:lnTo>
                  <a:pt x="459" y="625"/>
                </a:lnTo>
                <a:lnTo>
                  <a:pt x="459" y="623"/>
                </a:lnTo>
                <a:lnTo>
                  <a:pt x="461" y="623"/>
                </a:lnTo>
                <a:lnTo>
                  <a:pt x="461" y="623"/>
                </a:lnTo>
                <a:lnTo>
                  <a:pt x="463" y="623"/>
                </a:lnTo>
                <a:lnTo>
                  <a:pt x="463" y="623"/>
                </a:lnTo>
                <a:lnTo>
                  <a:pt x="465" y="621"/>
                </a:lnTo>
                <a:lnTo>
                  <a:pt x="467" y="621"/>
                </a:lnTo>
                <a:lnTo>
                  <a:pt x="467" y="621"/>
                </a:lnTo>
                <a:lnTo>
                  <a:pt x="463" y="625"/>
                </a:lnTo>
                <a:lnTo>
                  <a:pt x="463" y="625"/>
                </a:lnTo>
                <a:lnTo>
                  <a:pt x="463" y="627"/>
                </a:lnTo>
                <a:lnTo>
                  <a:pt x="465" y="627"/>
                </a:lnTo>
                <a:lnTo>
                  <a:pt x="467" y="627"/>
                </a:lnTo>
                <a:lnTo>
                  <a:pt x="469" y="627"/>
                </a:lnTo>
                <a:lnTo>
                  <a:pt x="469" y="627"/>
                </a:lnTo>
                <a:lnTo>
                  <a:pt x="469" y="625"/>
                </a:lnTo>
                <a:lnTo>
                  <a:pt x="469" y="625"/>
                </a:lnTo>
                <a:lnTo>
                  <a:pt x="471" y="625"/>
                </a:lnTo>
                <a:lnTo>
                  <a:pt x="471" y="627"/>
                </a:lnTo>
                <a:lnTo>
                  <a:pt x="471" y="627"/>
                </a:lnTo>
                <a:lnTo>
                  <a:pt x="474" y="627"/>
                </a:lnTo>
                <a:lnTo>
                  <a:pt x="474" y="627"/>
                </a:lnTo>
                <a:lnTo>
                  <a:pt x="474" y="627"/>
                </a:lnTo>
                <a:lnTo>
                  <a:pt x="474" y="625"/>
                </a:lnTo>
                <a:lnTo>
                  <a:pt x="476" y="625"/>
                </a:lnTo>
                <a:lnTo>
                  <a:pt x="476" y="625"/>
                </a:lnTo>
                <a:lnTo>
                  <a:pt x="478" y="625"/>
                </a:lnTo>
                <a:lnTo>
                  <a:pt x="478" y="625"/>
                </a:lnTo>
                <a:lnTo>
                  <a:pt x="480" y="625"/>
                </a:lnTo>
                <a:lnTo>
                  <a:pt x="482" y="623"/>
                </a:lnTo>
                <a:lnTo>
                  <a:pt x="484" y="623"/>
                </a:lnTo>
                <a:lnTo>
                  <a:pt x="486" y="623"/>
                </a:lnTo>
                <a:lnTo>
                  <a:pt x="488" y="623"/>
                </a:lnTo>
                <a:lnTo>
                  <a:pt x="484" y="625"/>
                </a:lnTo>
                <a:lnTo>
                  <a:pt x="484" y="625"/>
                </a:lnTo>
                <a:lnTo>
                  <a:pt x="484" y="627"/>
                </a:lnTo>
                <a:lnTo>
                  <a:pt x="484" y="627"/>
                </a:lnTo>
                <a:lnTo>
                  <a:pt x="484" y="629"/>
                </a:lnTo>
                <a:lnTo>
                  <a:pt x="486" y="629"/>
                </a:lnTo>
                <a:lnTo>
                  <a:pt x="486" y="631"/>
                </a:lnTo>
                <a:lnTo>
                  <a:pt x="484" y="631"/>
                </a:lnTo>
                <a:lnTo>
                  <a:pt x="484" y="631"/>
                </a:lnTo>
                <a:lnTo>
                  <a:pt x="486" y="631"/>
                </a:lnTo>
                <a:lnTo>
                  <a:pt x="488" y="631"/>
                </a:lnTo>
                <a:lnTo>
                  <a:pt x="488" y="631"/>
                </a:lnTo>
                <a:lnTo>
                  <a:pt x="490" y="631"/>
                </a:lnTo>
                <a:lnTo>
                  <a:pt x="490" y="631"/>
                </a:lnTo>
                <a:lnTo>
                  <a:pt x="490" y="631"/>
                </a:lnTo>
                <a:lnTo>
                  <a:pt x="490" y="633"/>
                </a:lnTo>
                <a:lnTo>
                  <a:pt x="497" y="633"/>
                </a:lnTo>
                <a:lnTo>
                  <a:pt x="497" y="633"/>
                </a:lnTo>
                <a:lnTo>
                  <a:pt x="497" y="635"/>
                </a:lnTo>
                <a:lnTo>
                  <a:pt x="495" y="635"/>
                </a:lnTo>
                <a:lnTo>
                  <a:pt x="495" y="637"/>
                </a:lnTo>
                <a:lnTo>
                  <a:pt x="495" y="637"/>
                </a:lnTo>
                <a:lnTo>
                  <a:pt x="497" y="637"/>
                </a:lnTo>
                <a:lnTo>
                  <a:pt x="499" y="637"/>
                </a:lnTo>
                <a:lnTo>
                  <a:pt x="501" y="637"/>
                </a:lnTo>
                <a:lnTo>
                  <a:pt x="503" y="640"/>
                </a:lnTo>
                <a:lnTo>
                  <a:pt x="505" y="637"/>
                </a:lnTo>
                <a:lnTo>
                  <a:pt x="505" y="637"/>
                </a:lnTo>
                <a:lnTo>
                  <a:pt x="507" y="635"/>
                </a:lnTo>
                <a:lnTo>
                  <a:pt x="509" y="633"/>
                </a:lnTo>
                <a:lnTo>
                  <a:pt x="511" y="633"/>
                </a:lnTo>
                <a:lnTo>
                  <a:pt x="511" y="633"/>
                </a:lnTo>
                <a:lnTo>
                  <a:pt x="509" y="633"/>
                </a:lnTo>
                <a:lnTo>
                  <a:pt x="509" y="635"/>
                </a:lnTo>
                <a:lnTo>
                  <a:pt x="509" y="637"/>
                </a:lnTo>
                <a:lnTo>
                  <a:pt x="509" y="640"/>
                </a:lnTo>
                <a:lnTo>
                  <a:pt x="509" y="640"/>
                </a:lnTo>
                <a:lnTo>
                  <a:pt x="511" y="642"/>
                </a:lnTo>
                <a:lnTo>
                  <a:pt x="511" y="642"/>
                </a:lnTo>
                <a:lnTo>
                  <a:pt x="511" y="642"/>
                </a:lnTo>
                <a:lnTo>
                  <a:pt x="513" y="642"/>
                </a:lnTo>
                <a:lnTo>
                  <a:pt x="518" y="642"/>
                </a:lnTo>
                <a:lnTo>
                  <a:pt x="520" y="644"/>
                </a:lnTo>
                <a:lnTo>
                  <a:pt x="520" y="646"/>
                </a:lnTo>
                <a:lnTo>
                  <a:pt x="520" y="646"/>
                </a:lnTo>
                <a:lnTo>
                  <a:pt x="520" y="646"/>
                </a:lnTo>
                <a:lnTo>
                  <a:pt x="520" y="646"/>
                </a:lnTo>
                <a:lnTo>
                  <a:pt x="522" y="646"/>
                </a:lnTo>
                <a:lnTo>
                  <a:pt x="524" y="646"/>
                </a:lnTo>
                <a:lnTo>
                  <a:pt x="528" y="646"/>
                </a:lnTo>
                <a:lnTo>
                  <a:pt x="536" y="644"/>
                </a:lnTo>
                <a:lnTo>
                  <a:pt x="543" y="646"/>
                </a:lnTo>
                <a:lnTo>
                  <a:pt x="549" y="646"/>
                </a:lnTo>
                <a:lnTo>
                  <a:pt x="555" y="648"/>
                </a:lnTo>
                <a:lnTo>
                  <a:pt x="557" y="648"/>
                </a:lnTo>
                <a:lnTo>
                  <a:pt x="559" y="646"/>
                </a:lnTo>
                <a:lnTo>
                  <a:pt x="559" y="646"/>
                </a:lnTo>
                <a:lnTo>
                  <a:pt x="559" y="646"/>
                </a:lnTo>
                <a:lnTo>
                  <a:pt x="559" y="644"/>
                </a:lnTo>
                <a:lnTo>
                  <a:pt x="559" y="644"/>
                </a:lnTo>
                <a:lnTo>
                  <a:pt x="559" y="644"/>
                </a:lnTo>
                <a:lnTo>
                  <a:pt x="559" y="646"/>
                </a:lnTo>
                <a:lnTo>
                  <a:pt x="562" y="646"/>
                </a:lnTo>
                <a:lnTo>
                  <a:pt x="562" y="648"/>
                </a:lnTo>
                <a:lnTo>
                  <a:pt x="559" y="648"/>
                </a:lnTo>
                <a:lnTo>
                  <a:pt x="559" y="650"/>
                </a:lnTo>
                <a:lnTo>
                  <a:pt x="568" y="652"/>
                </a:lnTo>
                <a:lnTo>
                  <a:pt x="570" y="652"/>
                </a:lnTo>
                <a:lnTo>
                  <a:pt x="574" y="652"/>
                </a:lnTo>
                <a:lnTo>
                  <a:pt x="576" y="652"/>
                </a:lnTo>
                <a:lnTo>
                  <a:pt x="580" y="650"/>
                </a:lnTo>
                <a:lnTo>
                  <a:pt x="583" y="650"/>
                </a:lnTo>
                <a:lnTo>
                  <a:pt x="585" y="648"/>
                </a:lnTo>
                <a:lnTo>
                  <a:pt x="587" y="646"/>
                </a:lnTo>
                <a:lnTo>
                  <a:pt x="587" y="646"/>
                </a:lnTo>
                <a:lnTo>
                  <a:pt x="589" y="646"/>
                </a:lnTo>
                <a:lnTo>
                  <a:pt x="591" y="650"/>
                </a:lnTo>
                <a:lnTo>
                  <a:pt x="595" y="650"/>
                </a:lnTo>
                <a:lnTo>
                  <a:pt x="593" y="650"/>
                </a:lnTo>
                <a:lnTo>
                  <a:pt x="591" y="650"/>
                </a:lnTo>
                <a:lnTo>
                  <a:pt x="591" y="650"/>
                </a:lnTo>
                <a:lnTo>
                  <a:pt x="591" y="652"/>
                </a:lnTo>
                <a:lnTo>
                  <a:pt x="591" y="652"/>
                </a:lnTo>
                <a:lnTo>
                  <a:pt x="591" y="654"/>
                </a:lnTo>
                <a:lnTo>
                  <a:pt x="591" y="654"/>
                </a:lnTo>
                <a:lnTo>
                  <a:pt x="589" y="654"/>
                </a:lnTo>
                <a:lnTo>
                  <a:pt x="589" y="652"/>
                </a:lnTo>
                <a:lnTo>
                  <a:pt x="589" y="650"/>
                </a:lnTo>
                <a:lnTo>
                  <a:pt x="589" y="650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7" y="648"/>
                </a:lnTo>
                <a:lnTo>
                  <a:pt x="585" y="650"/>
                </a:lnTo>
                <a:lnTo>
                  <a:pt x="585" y="650"/>
                </a:lnTo>
                <a:lnTo>
                  <a:pt x="587" y="652"/>
                </a:lnTo>
                <a:lnTo>
                  <a:pt x="587" y="652"/>
                </a:lnTo>
                <a:lnTo>
                  <a:pt x="587" y="654"/>
                </a:lnTo>
                <a:lnTo>
                  <a:pt x="585" y="654"/>
                </a:lnTo>
                <a:lnTo>
                  <a:pt x="585" y="656"/>
                </a:lnTo>
                <a:lnTo>
                  <a:pt x="583" y="656"/>
                </a:lnTo>
                <a:lnTo>
                  <a:pt x="583" y="656"/>
                </a:lnTo>
                <a:lnTo>
                  <a:pt x="583" y="656"/>
                </a:lnTo>
                <a:lnTo>
                  <a:pt x="585" y="658"/>
                </a:lnTo>
                <a:lnTo>
                  <a:pt x="585" y="658"/>
                </a:lnTo>
                <a:lnTo>
                  <a:pt x="589" y="661"/>
                </a:lnTo>
                <a:lnTo>
                  <a:pt x="595" y="663"/>
                </a:lnTo>
                <a:lnTo>
                  <a:pt x="599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1" y="665"/>
                </a:lnTo>
                <a:lnTo>
                  <a:pt x="603" y="667"/>
                </a:lnTo>
                <a:lnTo>
                  <a:pt x="606" y="667"/>
                </a:lnTo>
                <a:lnTo>
                  <a:pt x="608" y="669"/>
                </a:lnTo>
                <a:lnTo>
                  <a:pt x="610" y="671"/>
                </a:lnTo>
                <a:lnTo>
                  <a:pt x="610" y="671"/>
                </a:lnTo>
                <a:lnTo>
                  <a:pt x="610" y="673"/>
                </a:lnTo>
                <a:lnTo>
                  <a:pt x="612" y="675"/>
                </a:lnTo>
                <a:lnTo>
                  <a:pt x="614" y="675"/>
                </a:lnTo>
                <a:lnTo>
                  <a:pt x="614" y="675"/>
                </a:lnTo>
                <a:lnTo>
                  <a:pt x="614" y="675"/>
                </a:lnTo>
                <a:lnTo>
                  <a:pt x="614" y="677"/>
                </a:lnTo>
                <a:lnTo>
                  <a:pt x="616" y="677"/>
                </a:lnTo>
                <a:lnTo>
                  <a:pt x="622" y="682"/>
                </a:lnTo>
                <a:lnTo>
                  <a:pt x="624" y="682"/>
                </a:lnTo>
                <a:lnTo>
                  <a:pt x="627" y="684"/>
                </a:lnTo>
                <a:lnTo>
                  <a:pt x="629" y="684"/>
                </a:lnTo>
                <a:lnTo>
                  <a:pt x="629" y="684"/>
                </a:lnTo>
                <a:lnTo>
                  <a:pt x="631" y="682"/>
                </a:lnTo>
                <a:lnTo>
                  <a:pt x="635" y="682"/>
                </a:lnTo>
                <a:lnTo>
                  <a:pt x="637" y="682"/>
                </a:lnTo>
                <a:lnTo>
                  <a:pt x="637" y="682"/>
                </a:lnTo>
                <a:lnTo>
                  <a:pt x="637" y="679"/>
                </a:lnTo>
                <a:lnTo>
                  <a:pt x="637" y="679"/>
                </a:lnTo>
                <a:lnTo>
                  <a:pt x="635" y="677"/>
                </a:lnTo>
                <a:lnTo>
                  <a:pt x="633" y="675"/>
                </a:lnTo>
                <a:lnTo>
                  <a:pt x="631" y="675"/>
                </a:lnTo>
                <a:lnTo>
                  <a:pt x="631" y="675"/>
                </a:lnTo>
                <a:lnTo>
                  <a:pt x="631" y="675"/>
                </a:lnTo>
                <a:lnTo>
                  <a:pt x="631" y="673"/>
                </a:lnTo>
                <a:lnTo>
                  <a:pt x="629" y="673"/>
                </a:lnTo>
                <a:lnTo>
                  <a:pt x="629" y="673"/>
                </a:lnTo>
                <a:lnTo>
                  <a:pt x="629" y="673"/>
                </a:lnTo>
                <a:lnTo>
                  <a:pt x="627" y="671"/>
                </a:lnTo>
                <a:lnTo>
                  <a:pt x="624" y="671"/>
                </a:lnTo>
                <a:lnTo>
                  <a:pt x="624" y="671"/>
                </a:lnTo>
                <a:lnTo>
                  <a:pt x="622" y="671"/>
                </a:lnTo>
                <a:lnTo>
                  <a:pt x="622" y="671"/>
                </a:lnTo>
                <a:lnTo>
                  <a:pt x="622" y="669"/>
                </a:lnTo>
                <a:lnTo>
                  <a:pt x="624" y="669"/>
                </a:lnTo>
                <a:lnTo>
                  <a:pt x="624" y="669"/>
                </a:lnTo>
                <a:lnTo>
                  <a:pt x="622" y="667"/>
                </a:lnTo>
                <a:lnTo>
                  <a:pt x="622" y="667"/>
                </a:lnTo>
                <a:lnTo>
                  <a:pt x="624" y="669"/>
                </a:lnTo>
                <a:lnTo>
                  <a:pt x="629" y="669"/>
                </a:lnTo>
                <a:lnTo>
                  <a:pt x="631" y="671"/>
                </a:lnTo>
                <a:lnTo>
                  <a:pt x="631" y="671"/>
                </a:lnTo>
                <a:lnTo>
                  <a:pt x="631" y="671"/>
                </a:lnTo>
                <a:lnTo>
                  <a:pt x="633" y="671"/>
                </a:lnTo>
                <a:lnTo>
                  <a:pt x="633" y="673"/>
                </a:lnTo>
                <a:lnTo>
                  <a:pt x="635" y="673"/>
                </a:lnTo>
                <a:lnTo>
                  <a:pt x="635" y="673"/>
                </a:lnTo>
                <a:lnTo>
                  <a:pt x="635" y="673"/>
                </a:lnTo>
                <a:lnTo>
                  <a:pt x="635" y="671"/>
                </a:lnTo>
                <a:lnTo>
                  <a:pt x="635" y="671"/>
                </a:lnTo>
                <a:lnTo>
                  <a:pt x="635" y="671"/>
                </a:lnTo>
                <a:lnTo>
                  <a:pt x="635" y="669"/>
                </a:lnTo>
                <a:lnTo>
                  <a:pt x="635" y="667"/>
                </a:lnTo>
                <a:lnTo>
                  <a:pt x="635" y="667"/>
                </a:lnTo>
                <a:lnTo>
                  <a:pt x="637" y="669"/>
                </a:lnTo>
                <a:lnTo>
                  <a:pt x="637" y="671"/>
                </a:lnTo>
                <a:lnTo>
                  <a:pt x="637" y="671"/>
                </a:lnTo>
                <a:lnTo>
                  <a:pt x="639" y="671"/>
                </a:lnTo>
                <a:lnTo>
                  <a:pt x="639" y="671"/>
                </a:lnTo>
                <a:lnTo>
                  <a:pt x="637" y="671"/>
                </a:lnTo>
                <a:lnTo>
                  <a:pt x="637" y="673"/>
                </a:lnTo>
                <a:lnTo>
                  <a:pt x="639" y="675"/>
                </a:lnTo>
                <a:lnTo>
                  <a:pt x="639" y="677"/>
                </a:lnTo>
                <a:lnTo>
                  <a:pt x="639" y="679"/>
                </a:lnTo>
                <a:lnTo>
                  <a:pt x="639" y="682"/>
                </a:lnTo>
                <a:lnTo>
                  <a:pt x="639" y="682"/>
                </a:lnTo>
                <a:lnTo>
                  <a:pt x="643" y="682"/>
                </a:lnTo>
                <a:lnTo>
                  <a:pt x="645" y="682"/>
                </a:lnTo>
                <a:lnTo>
                  <a:pt x="647" y="684"/>
                </a:lnTo>
                <a:lnTo>
                  <a:pt x="647" y="684"/>
                </a:lnTo>
                <a:lnTo>
                  <a:pt x="650" y="684"/>
                </a:lnTo>
                <a:lnTo>
                  <a:pt x="652" y="684"/>
                </a:lnTo>
                <a:lnTo>
                  <a:pt x="652" y="684"/>
                </a:lnTo>
                <a:lnTo>
                  <a:pt x="652" y="684"/>
                </a:lnTo>
                <a:lnTo>
                  <a:pt x="652" y="682"/>
                </a:lnTo>
                <a:lnTo>
                  <a:pt x="650" y="679"/>
                </a:lnTo>
                <a:lnTo>
                  <a:pt x="650" y="677"/>
                </a:lnTo>
                <a:lnTo>
                  <a:pt x="650" y="675"/>
                </a:lnTo>
                <a:lnTo>
                  <a:pt x="647" y="673"/>
                </a:lnTo>
                <a:lnTo>
                  <a:pt x="647" y="671"/>
                </a:lnTo>
                <a:lnTo>
                  <a:pt x="645" y="667"/>
                </a:lnTo>
                <a:lnTo>
                  <a:pt x="645" y="665"/>
                </a:lnTo>
                <a:lnTo>
                  <a:pt x="645" y="663"/>
                </a:lnTo>
                <a:lnTo>
                  <a:pt x="645" y="665"/>
                </a:lnTo>
                <a:lnTo>
                  <a:pt x="645" y="663"/>
                </a:lnTo>
                <a:lnTo>
                  <a:pt x="645" y="661"/>
                </a:lnTo>
                <a:lnTo>
                  <a:pt x="645" y="661"/>
                </a:lnTo>
                <a:lnTo>
                  <a:pt x="645" y="661"/>
                </a:lnTo>
                <a:lnTo>
                  <a:pt x="647" y="658"/>
                </a:lnTo>
                <a:lnTo>
                  <a:pt x="647" y="658"/>
                </a:lnTo>
                <a:lnTo>
                  <a:pt x="647" y="661"/>
                </a:lnTo>
                <a:lnTo>
                  <a:pt x="647" y="663"/>
                </a:lnTo>
                <a:lnTo>
                  <a:pt x="650" y="667"/>
                </a:lnTo>
                <a:lnTo>
                  <a:pt x="650" y="671"/>
                </a:lnTo>
                <a:lnTo>
                  <a:pt x="652" y="673"/>
                </a:lnTo>
                <a:lnTo>
                  <a:pt x="652" y="673"/>
                </a:lnTo>
                <a:lnTo>
                  <a:pt x="652" y="673"/>
                </a:lnTo>
                <a:lnTo>
                  <a:pt x="654" y="675"/>
                </a:lnTo>
                <a:lnTo>
                  <a:pt x="656" y="679"/>
                </a:lnTo>
                <a:lnTo>
                  <a:pt x="656" y="682"/>
                </a:lnTo>
                <a:lnTo>
                  <a:pt x="660" y="682"/>
                </a:lnTo>
                <a:lnTo>
                  <a:pt x="662" y="684"/>
                </a:lnTo>
                <a:lnTo>
                  <a:pt x="662" y="684"/>
                </a:lnTo>
                <a:lnTo>
                  <a:pt x="664" y="684"/>
                </a:lnTo>
                <a:lnTo>
                  <a:pt x="664" y="684"/>
                </a:lnTo>
                <a:lnTo>
                  <a:pt x="666" y="679"/>
                </a:lnTo>
                <a:lnTo>
                  <a:pt x="666" y="679"/>
                </a:lnTo>
                <a:lnTo>
                  <a:pt x="668" y="677"/>
                </a:lnTo>
                <a:lnTo>
                  <a:pt x="668" y="677"/>
                </a:lnTo>
                <a:lnTo>
                  <a:pt x="668" y="679"/>
                </a:lnTo>
                <a:lnTo>
                  <a:pt x="668" y="679"/>
                </a:lnTo>
                <a:lnTo>
                  <a:pt x="666" y="684"/>
                </a:lnTo>
                <a:lnTo>
                  <a:pt x="666" y="686"/>
                </a:lnTo>
                <a:lnTo>
                  <a:pt x="666" y="686"/>
                </a:lnTo>
                <a:lnTo>
                  <a:pt x="666" y="688"/>
                </a:lnTo>
                <a:lnTo>
                  <a:pt x="668" y="690"/>
                </a:lnTo>
                <a:lnTo>
                  <a:pt x="668" y="690"/>
                </a:lnTo>
                <a:lnTo>
                  <a:pt x="671" y="692"/>
                </a:lnTo>
                <a:lnTo>
                  <a:pt x="671" y="692"/>
                </a:lnTo>
                <a:lnTo>
                  <a:pt x="671" y="692"/>
                </a:lnTo>
                <a:lnTo>
                  <a:pt x="673" y="692"/>
                </a:lnTo>
                <a:lnTo>
                  <a:pt x="673" y="690"/>
                </a:lnTo>
                <a:lnTo>
                  <a:pt x="675" y="690"/>
                </a:lnTo>
                <a:lnTo>
                  <a:pt x="679" y="692"/>
                </a:lnTo>
                <a:lnTo>
                  <a:pt x="679" y="692"/>
                </a:lnTo>
                <a:lnTo>
                  <a:pt x="673" y="692"/>
                </a:lnTo>
                <a:lnTo>
                  <a:pt x="673" y="692"/>
                </a:lnTo>
                <a:lnTo>
                  <a:pt x="673" y="692"/>
                </a:lnTo>
                <a:lnTo>
                  <a:pt x="673" y="694"/>
                </a:lnTo>
                <a:lnTo>
                  <a:pt x="675" y="694"/>
                </a:lnTo>
                <a:lnTo>
                  <a:pt x="679" y="698"/>
                </a:lnTo>
                <a:lnTo>
                  <a:pt x="679" y="698"/>
                </a:lnTo>
                <a:lnTo>
                  <a:pt x="677" y="696"/>
                </a:lnTo>
                <a:lnTo>
                  <a:pt x="673" y="696"/>
                </a:lnTo>
                <a:lnTo>
                  <a:pt x="673" y="696"/>
                </a:lnTo>
                <a:lnTo>
                  <a:pt x="673" y="696"/>
                </a:lnTo>
                <a:lnTo>
                  <a:pt x="671" y="696"/>
                </a:lnTo>
                <a:lnTo>
                  <a:pt x="673" y="698"/>
                </a:lnTo>
                <a:lnTo>
                  <a:pt x="675" y="702"/>
                </a:lnTo>
                <a:lnTo>
                  <a:pt x="675" y="707"/>
                </a:lnTo>
                <a:lnTo>
                  <a:pt x="683" y="709"/>
                </a:lnTo>
                <a:lnTo>
                  <a:pt x="683" y="709"/>
                </a:lnTo>
                <a:lnTo>
                  <a:pt x="683" y="709"/>
                </a:lnTo>
                <a:lnTo>
                  <a:pt x="683" y="711"/>
                </a:lnTo>
                <a:lnTo>
                  <a:pt x="683" y="711"/>
                </a:lnTo>
                <a:lnTo>
                  <a:pt x="683" y="711"/>
                </a:lnTo>
                <a:lnTo>
                  <a:pt x="685" y="713"/>
                </a:lnTo>
                <a:lnTo>
                  <a:pt x="685" y="713"/>
                </a:lnTo>
                <a:lnTo>
                  <a:pt x="689" y="715"/>
                </a:lnTo>
                <a:lnTo>
                  <a:pt x="689" y="717"/>
                </a:lnTo>
                <a:lnTo>
                  <a:pt x="689" y="717"/>
                </a:lnTo>
                <a:lnTo>
                  <a:pt x="689" y="717"/>
                </a:lnTo>
                <a:lnTo>
                  <a:pt x="691" y="717"/>
                </a:lnTo>
                <a:lnTo>
                  <a:pt x="691" y="719"/>
                </a:lnTo>
                <a:lnTo>
                  <a:pt x="691" y="719"/>
                </a:lnTo>
                <a:lnTo>
                  <a:pt x="691" y="719"/>
                </a:lnTo>
                <a:lnTo>
                  <a:pt x="694" y="721"/>
                </a:lnTo>
                <a:lnTo>
                  <a:pt x="694" y="721"/>
                </a:lnTo>
                <a:lnTo>
                  <a:pt x="696" y="723"/>
                </a:lnTo>
                <a:lnTo>
                  <a:pt x="696" y="723"/>
                </a:lnTo>
                <a:lnTo>
                  <a:pt x="696" y="726"/>
                </a:lnTo>
                <a:lnTo>
                  <a:pt x="698" y="726"/>
                </a:lnTo>
                <a:lnTo>
                  <a:pt x="698" y="726"/>
                </a:lnTo>
                <a:lnTo>
                  <a:pt x="702" y="726"/>
                </a:lnTo>
                <a:lnTo>
                  <a:pt x="700" y="728"/>
                </a:lnTo>
                <a:lnTo>
                  <a:pt x="698" y="728"/>
                </a:lnTo>
                <a:lnTo>
                  <a:pt x="696" y="732"/>
                </a:lnTo>
                <a:lnTo>
                  <a:pt x="694" y="734"/>
                </a:lnTo>
                <a:lnTo>
                  <a:pt x="694" y="734"/>
                </a:lnTo>
                <a:lnTo>
                  <a:pt x="691" y="736"/>
                </a:lnTo>
                <a:lnTo>
                  <a:pt x="691" y="736"/>
                </a:lnTo>
                <a:lnTo>
                  <a:pt x="694" y="738"/>
                </a:lnTo>
                <a:lnTo>
                  <a:pt x="694" y="738"/>
                </a:lnTo>
                <a:lnTo>
                  <a:pt x="696" y="740"/>
                </a:lnTo>
                <a:lnTo>
                  <a:pt x="696" y="738"/>
                </a:lnTo>
                <a:lnTo>
                  <a:pt x="698" y="738"/>
                </a:lnTo>
                <a:lnTo>
                  <a:pt x="698" y="736"/>
                </a:lnTo>
                <a:lnTo>
                  <a:pt x="698" y="734"/>
                </a:lnTo>
                <a:lnTo>
                  <a:pt x="698" y="734"/>
                </a:lnTo>
                <a:lnTo>
                  <a:pt x="698" y="734"/>
                </a:lnTo>
                <a:lnTo>
                  <a:pt x="698" y="734"/>
                </a:lnTo>
                <a:lnTo>
                  <a:pt x="698" y="732"/>
                </a:lnTo>
                <a:lnTo>
                  <a:pt x="700" y="732"/>
                </a:lnTo>
                <a:lnTo>
                  <a:pt x="706" y="730"/>
                </a:lnTo>
                <a:lnTo>
                  <a:pt x="710" y="728"/>
                </a:lnTo>
                <a:lnTo>
                  <a:pt x="708" y="730"/>
                </a:lnTo>
                <a:lnTo>
                  <a:pt x="708" y="730"/>
                </a:lnTo>
                <a:lnTo>
                  <a:pt x="708" y="732"/>
                </a:lnTo>
                <a:lnTo>
                  <a:pt x="710" y="734"/>
                </a:lnTo>
                <a:lnTo>
                  <a:pt x="710" y="736"/>
                </a:lnTo>
                <a:lnTo>
                  <a:pt x="712" y="738"/>
                </a:lnTo>
                <a:lnTo>
                  <a:pt x="712" y="740"/>
                </a:lnTo>
                <a:lnTo>
                  <a:pt x="712" y="740"/>
                </a:lnTo>
                <a:lnTo>
                  <a:pt x="712" y="742"/>
                </a:lnTo>
                <a:lnTo>
                  <a:pt x="712" y="744"/>
                </a:lnTo>
                <a:lnTo>
                  <a:pt x="715" y="744"/>
                </a:lnTo>
                <a:lnTo>
                  <a:pt x="715" y="744"/>
                </a:lnTo>
                <a:lnTo>
                  <a:pt x="710" y="744"/>
                </a:lnTo>
                <a:lnTo>
                  <a:pt x="708" y="747"/>
                </a:lnTo>
                <a:lnTo>
                  <a:pt x="708" y="747"/>
                </a:lnTo>
                <a:lnTo>
                  <a:pt x="710" y="749"/>
                </a:lnTo>
                <a:lnTo>
                  <a:pt x="710" y="751"/>
                </a:lnTo>
                <a:lnTo>
                  <a:pt x="712" y="755"/>
                </a:lnTo>
                <a:lnTo>
                  <a:pt x="715" y="755"/>
                </a:lnTo>
                <a:lnTo>
                  <a:pt x="717" y="755"/>
                </a:lnTo>
                <a:lnTo>
                  <a:pt x="717" y="755"/>
                </a:lnTo>
                <a:lnTo>
                  <a:pt x="719" y="755"/>
                </a:lnTo>
                <a:lnTo>
                  <a:pt x="721" y="751"/>
                </a:lnTo>
                <a:lnTo>
                  <a:pt x="721" y="751"/>
                </a:lnTo>
                <a:lnTo>
                  <a:pt x="721" y="749"/>
                </a:lnTo>
                <a:lnTo>
                  <a:pt x="723" y="747"/>
                </a:lnTo>
                <a:lnTo>
                  <a:pt x="723" y="744"/>
                </a:lnTo>
                <a:lnTo>
                  <a:pt x="723" y="742"/>
                </a:lnTo>
                <a:lnTo>
                  <a:pt x="723" y="742"/>
                </a:lnTo>
                <a:lnTo>
                  <a:pt x="723" y="740"/>
                </a:lnTo>
                <a:lnTo>
                  <a:pt x="723" y="738"/>
                </a:lnTo>
                <a:lnTo>
                  <a:pt x="723" y="738"/>
                </a:lnTo>
                <a:lnTo>
                  <a:pt x="723" y="736"/>
                </a:lnTo>
                <a:lnTo>
                  <a:pt x="723" y="734"/>
                </a:lnTo>
                <a:lnTo>
                  <a:pt x="723" y="734"/>
                </a:lnTo>
                <a:lnTo>
                  <a:pt x="725" y="732"/>
                </a:lnTo>
                <a:lnTo>
                  <a:pt x="725" y="732"/>
                </a:lnTo>
                <a:lnTo>
                  <a:pt x="723" y="734"/>
                </a:lnTo>
                <a:lnTo>
                  <a:pt x="723" y="736"/>
                </a:lnTo>
                <a:lnTo>
                  <a:pt x="723" y="736"/>
                </a:lnTo>
                <a:lnTo>
                  <a:pt x="723" y="738"/>
                </a:lnTo>
                <a:lnTo>
                  <a:pt x="723" y="738"/>
                </a:lnTo>
                <a:lnTo>
                  <a:pt x="723" y="740"/>
                </a:lnTo>
                <a:lnTo>
                  <a:pt x="725" y="742"/>
                </a:lnTo>
                <a:lnTo>
                  <a:pt x="725" y="744"/>
                </a:lnTo>
                <a:lnTo>
                  <a:pt x="723" y="747"/>
                </a:lnTo>
                <a:lnTo>
                  <a:pt x="723" y="749"/>
                </a:lnTo>
                <a:lnTo>
                  <a:pt x="723" y="749"/>
                </a:lnTo>
                <a:lnTo>
                  <a:pt x="725" y="749"/>
                </a:lnTo>
                <a:lnTo>
                  <a:pt x="727" y="744"/>
                </a:lnTo>
                <a:lnTo>
                  <a:pt x="727" y="744"/>
                </a:lnTo>
                <a:lnTo>
                  <a:pt x="727" y="742"/>
                </a:lnTo>
                <a:lnTo>
                  <a:pt x="727" y="740"/>
                </a:lnTo>
                <a:lnTo>
                  <a:pt x="727" y="738"/>
                </a:lnTo>
                <a:lnTo>
                  <a:pt x="727" y="740"/>
                </a:lnTo>
                <a:lnTo>
                  <a:pt x="729" y="740"/>
                </a:lnTo>
                <a:lnTo>
                  <a:pt x="729" y="742"/>
                </a:lnTo>
                <a:lnTo>
                  <a:pt x="729" y="742"/>
                </a:lnTo>
                <a:lnTo>
                  <a:pt x="729" y="740"/>
                </a:lnTo>
                <a:lnTo>
                  <a:pt x="731" y="740"/>
                </a:lnTo>
                <a:lnTo>
                  <a:pt x="727" y="744"/>
                </a:lnTo>
                <a:lnTo>
                  <a:pt x="725" y="747"/>
                </a:lnTo>
                <a:lnTo>
                  <a:pt x="725" y="749"/>
                </a:lnTo>
                <a:lnTo>
                  <a:pt x="723" y="753"/>
                </a:lnTo>
                <a:lnTo>
                  <a:pt x="723" y="753"/>
                </a:lnTo>
                <a:lnTo>
                  <a:pt x="721" y="755"/>
                </a:lnTo>
                <a:lnTo>
                  <a:pt x="721" y="757"/>
                </a:lnTo>
                <a:lnTo>
                  <a:pt x="719" y="757"/>
                </a:lnTo>
                <a:lnTo>
                  <a:pt x="719" y="757"/>
                </a:lnTo>
                <a:lnTo>
                  <a:pt x="719" y="759"/>
                </a:lnTo>
                <a:lnTo>
                  <a:pt x="719" y="761"/>
                </a:lnTo>
                <a:lnTo>
                  <a:pt x="719" y="761"/>
                </a:lnTo>
                <a:lnTo>
                  <a:pt x="719" y="763"/>
                </a:lnTo>
                <a:lnTo>
                  <a:pt x="721" y="765"/>
                </a:lnTo>
                <a:lnTo>
                  <a:pt x="723" y="767"/>
                </a:lnTo>
                <a:lnTo>
                  <a:pt x="725" y="765"/>
                </a:lnTo>
                <a:lnTo>
                  <a:pt x="727" y="765"/>
                </a:lnTo>
                <a:lnTo>
                  <a:pt x="729" y="765"/>
                </a:lnTo>
                <a:lnTo>
                  <a:pt x="727" y="767"/>
                </a:lnTo>
                <a:lnTo>
                  <a:pt x="723" y="767"/>
                </a:lnTo>
                <a:lnTo>
                  <a:pt x="723" y="767"/>
                </a:lnTo>
                <a:lnTo>
                  <a:pt x="723" y="770"/>
                </a:lnTo>
                <a:lnTo>
                  <a:pt x="721" y="772"/>
                </a:lnTo>
                <a:lnTo>
                  <a:pt x="719" y="776"/>
                </a:lnTo>
                <a:lnTo>
                  <a:pt x="721" y="776"/>
                </a:lnTo>
                <a:lnTo>
                  <a:pt x="723" y="778"/>
                </a:lnTo>
                <a:lnTo>
                  <a:pt x="725" y="778"/>
                </a:lnTo>
                <a:lnTo>
                  <a:pt x="727" y="782"/>
                </a:lnTo>
                <a:lnTo>
                  <a:pt x="729" y="782"/>
                </a:lnTo>
                <a:lnTo>
                  <a:pt x="731" y="784"/>
                </a:lnTo>
                <a:lnTo>
                  <a:pt x="731" y="782"/>
                </a:lnTo>
                <a:lnTo>
                  <a:pt x="735" y="782"/>
                </a:lnTo>
                <a:lnTo>
                  <a:pt x="735" y="782"/>
                </a:lnTo>
                <a:lnTo>
                  <a:pt x="735" y="780"/>
                </a:lnTo>
                <a:lnTo>
                  <a:pt x="735" y="778"/>
                </a:lnTo>
                <a:lnTo>
                  <a:pt x="735" y="778"/>
                </a:lnTo>
                <a:lnTo>
                  <a:pt x="738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0" y="774"/>
                </a:lnTo>
                <a:lnTo>
                  <a:pt x="744" y="772"/>
                </a:lnTo>
                <a:lnTo>
                  <a:pt x="744" y="772"/>
                </a:lnTo>
                <a:lnTo>
                  <a:pt x="746" y="774"/>
                </a:lnTo>
                <a:lnTo>
                  <a:pt x="746" y="774"/>
                </a:lnTo>
                <a:lnTo>
                  <a:pt x="744" y="774"/>
                </a:lnTo>
                <a:lnTo>
                  <a:pt x="744" y="774"/>
                </a:lnTo>
                <a:lnTo>
                  <a:pt x="742" y="774"/>
                </a:lnTo>
                <a:lnTo>
                  <a:pt x="742" y="776"/>
                </a:lnTo>
                <a:lnTo>
                  <a:pt x="742" y="776"/>
                </a:lnTo>
                <a:lnTo>
                  <a:pt x="742" y="776"/>
                </a:lnTo>
                <a:lnTo>
                  <a:pt x="744" y="778"/>
                </a:lnTo>
                <a:lnTo>
                  <a:pt x="744" y="780"/>
                </a:lnTo>
                <a:lnTo>
                  <a:pt x="746" y="780"/>
                </a:lnTo>
                <a:lnTo>
                  <a:pt x="746" y="780"/>
                </a:lnTo>
                <a:lnTo>
                  <a:pt x="748" y="780"/>
                </a:lnTo>
                <a:lnTo>
                  <a:pt x="750" y="780"/>
                </a:lnTo>
                <a:lnTo>
                  <a:pt x="752" y="780"/>
                </a:lnTo>
                <a:lnTo>
                  <a:pt x="754" y="782"/>
                </a:lnTo>
                <a:lnTo>
                  <a:pt x="754" y="784"/>
                </a:lnTo>
                <a:lnTo>
                  <a:pt x="752" y="782"/>
                </a:lnTo>
                <a:lnTo>
                  <a:pt x="752" y="782"/>
                </a:lnTo>
                <a:lnTo>
                  <a:pt x="750" y="780"/>
                </a:lnTo>
                <a:lnTo>
                  <a:pt x="748" y="780"/>
                </a:lnTo>
                <a:lnTo>
                  <a:pt x="746" y="782"/>
                </a:lnTo>
                <a:lnTo>
                  <a:pt x="746" y="782"/>
                </a:lnTo>
                <a:lnTo>
                  <a:pt x="742" y="778"/>
                </a:lnTo>
                <a:lnTo>
                  <a:pt x="740" y="778"/>
                </a:lnTo>
                <a:lnTo>
                  <a:pt x="742" y="776"/>
                </a:lnTo>
                <a:lnTo>
                  <a:pt x="742" y="776"/>
                </a:lnTo>
                <a:lnTo>
                  <a:pt x="740" y="776"/>
                </a:lnTo>
                <a:lnTo>
                  <a:pt x="738" y="776"/>
                </a:lnTo>
                <a:lnTo>
                  <a:pt x="738" y="778"/>
                </a:lnTo>
                <a:lnTo>
                  <a:pt x="735" y="780"/>
                </a:lnTo>
                <a:lnTo>
                  <a:pt x="738" y="780"/>
                </a:lnTo>
                <a:lnTo>
                  <a:pt x="738" y="782"/>
                </a:lnTo>
                <a:lnTo>
                  <a:pt x="742" y="784"/>
                </a:lnTo>
                <a:lnTo>
                  <a:pt x="744" y="784"/>
                </a:lnTo>
                <a:lnTo>
                  <a:pt x="746" y="786"/>
                </a:lnTo>
                <a:lnTo>
                  <a:pt x="746" y="793"/>
                </a:lnTo>
                <a:lnTo>
                  <a:pt x="748" y="793"/>
                </a:lnTo>
                <a:lnTo>
                  <a:pt x="752" y="791"/>
                </a:lnTo>
                <a:lnTo>
                  <a:pt x="752" y="791"/>
                </a:lnTo>
                <a:lnTo>
                  <a:pt x="752" y="793"/>
                </a:lnTo>
                <a:lnTo>
                  <a:pt x="752" y="793"/>
                </a:lnTo>
                <a:lnTo>
                  <a:pt x="750" y="797"/>
                </a:lnTo>
                <a:lnTo>
                  <a:pt x="750" y="801"/>
                </a:lnTo>
                <a:lnTo>
                  <a:pt x="750" y="801"/>
                </a:lnTo>
                <a:lnTo>
                  <a:pt x="750" y="801"/>
                </a:lnTo>
                <a:lnTo>
                  <a:pt x="750" y="801"/>
                </a:lnTo>
                <a:lnTo>
                  <a:pt x="752" y="799"/>
                </a:lnTo>
                <a:lnTo>
                  <a:pt x="754" y="799"/>
                </a:lnTo>
                <a:lnTo>
                  <a:pt x="754" y="799"/>
                </a:lnTo>
                <a:lnTo>
                  <a:pt x="752" y="799"/>
                </a:lnTo>
                <a:lnTo>
                  <a:pt x="752" y="801"/>
                </a:lnTo>
                <a:lnTo>
                  <a:pt x="752" y="801"/>
                </a:lnTo>
                <a:lnTo>
                  <a:pt x="752" y="803"/>
                </a:lnTo>
                <a:lnTo>
                  <a:pt x="752" y="803"/>
                </a:lnTo>
                <a:lnTo>
                  <a:pt x="748" y="805"/>
                </a:lnTo>
                <a:lnTo>
                  <a:pt x="750" y="809"/>
                </a:lnTo>
                <a:lnTo>
                  <a:pt x="752" y="814"/>
                </a:lnTo>
                <a:lnTo>
                  <a:pt x="754" y="809"/>
                </a:lnTo>
                <a:lnTo>
                  <a:pt x="754" y="805"/>
                </a:lnTo>
                <a:lnTo>
                  <a:pt x="756" y="803"/>
                </a:lnTo>
                <a:lnTo>
                  <a:pt x="756" y="803"/>
                </a:lnTo>
                <a:lnTo>
                  <a:pt x="759" y="803"/>
                </a:lnTo>
                <a:lnTo>
                  <a:pt x="761" y="803"/>
                </a:lnTo>
                <a:lnTo>
                  <a:pt x="761" y="801"/>
                </a:lnTo>
                <a:lnTo>
                  <a:pt x="767" y="797"/>
                </a:lnTo>
                <a:lnTo>
                  <a:pt x="767" y="797"/>
                </a:lnTo>
                <a:lnTo>
                  <a:pt x="767" y="795"/>
                </a:lnTo>
                <a:lnTo>
                  <a:pt x="767" y="795"/>
                </a:lnTo>
                <a:lnTo>
                  <a:pt x="767" y="795"/>
                </a:lnTo>
                <a:lnTo>
                  <a:pt x="767" y="793"/>
                </a:lnTo>
                <a:lnTo>
                  <a:pt x="767" y="793"/>
                </a:lnTo>
                <a:lnTo>
                  <a:pt x="769" y="795"/>
                </a:lnTo>
                <a:lnTo>
                  <a:pt x="769" y="795"/>
                </a:lnTo>
                <a:lnTo>
                  <a:pt x="769" y="795"/>
                </a:lnTo>
                <a:lnTo>
                  <a:pt x="767" y="797"/>
                </a:lnTo>
                <a:lnTo>
                  <a:pt x="765" y="799"/>
                </a:lnTo>
                <a:lnTo>
                  <a:pt x="765" y="799"/>
                </a:lnTo>
                <a:lnTo>
                  <a:pt x="765" y="801"/>
                </a:lnTo>
                <a:lnTo>
                  <a:pt x="765" y="801"/>
                </a:lnTo>
                <a:lnTo>
                  <a:pt x="767" y="801"/>
                </a:lnTo>
                <a:lnTo>
                  <a:pt x="769" y="803"/>
                </a:lnTo>
                <a:lnTo>
                  <a:pt x="769" y="803"/>
                </a:lnTo>
                <a:lnTo>
                  <a:pt x="769" y="805"/>
                </a:lnTo>
                <a:lnTo>
                  <a:pt x="771" y="807"/>
                </a:lnTo>
                <a:lnTo>
                  <a:pt x="771" y="807"/>
                </a:lnTo>
                <a:lnTo>
                  <a:pt x="771" y="807"/>
                </a:lnTo>
                <a:lnTo>
                  <a:pt x="771" y="807"/>
                </a:lnTo>
                <a:lnTo>
                  <a:pt x="769" y="805"/>
                </a:lnTo>
                <a:lnTo>
                  <a:pt x="769" y="803"/>
                </a:lnTo>
                <a:lnTo>
                  <a:pt x="767" y="803"/>
                </a:lnTo>
                <a:lnTo>
                  <a:pt x="765" y="803"/>
                </a:lnTo>
                <a:lnTo>
                  <a:pt x="765" y="801"/>
                </a:lnTo>
                <a:lnTo>
                  <a:pt x="761" y="801"/>
                </a:lnTo>
                <a:lnTo>
                  <a:pt x="761" y="803"/>
                </a:lnTo>
                <a:lnTo>
                  <a:pt x="759" y="803"/>
                </a:lnTo>
                <a:lnTo>
                  <a:pt x="756" y="805"/>
                </a:lnTo>
                <a:lnTo>
                  <a:pt x="756" y="807"/>
                </a:lnTo>
                <a:lnTo>
                  <a:pt x="756" y="809"/>
                </a:lnTo>
                <a:lnTo>
                  <a:pt x="756" y="809"/>
                </a:lnTo>
                <a:lnTo>
                  <a:pt x="756" y="811"/>
                </a:lnTo>
                <a:lnTo>
                  <a:pt x="754" y="811"/>
                </a:lnTo>
                <a:lnTo>
                  <a:pt x="754" y="814"/>
                </a:lnTo>
                <a:lnTo>
                  <a:pt x="756" y="816"/>
                </a:lnTo>
                <a:lnTo>
                  <a:pt x="756" y="816"/>
                </a:lnTo>
                <a:lnTo>
                  <a:pt x="756" y="818"/>
                </a:lnTo>
                <a:lnTo>
                  <a:pt x="756" y="818"/>
                </a:lnTo>
                <a:lnTo>
                  <a:pt x="759" y="818"/>
                </a:lnTo>
                <a:lnTo>
                  <a:pt x="759" y="820"/>
                </a:lnTo>
                <a:lnTo>
                  <a:pt x="759" y="820"/>
                </a:lnTo>
                <a:lnTo>
                  <a:pt x="759" y="818"/>
                </a:lnTo>
                <a:lnTo>
                  <a:pt x="759" y="818"/>
                </a:lnTo>
                <a:lnTo>
                  <a:pt x="761" y="816"/>
                </a:lnTo>
                <a:lnTo>
                  <a:pt x="763" y="814"/>
                </a:lnTo>
                <a:lnTo>
                  <a:pt x="767" y="814"/>
                </a:lnTo>
                <a:lnTo>
                  <a:pt x="773" y="814"/>
                </a:lnTo>
                <a:lnTo>
                  <a:pt x="771" y="816"/>
                </a:lnTo>
                <a:lnTo>
                  <a:pt x="769" y="816"/>
                </a:lnTo>
                <a:lnTo>
                  <a:pt x="765" y="816"/>
                </a:lnTo>
                <a:lnTo>
                  <a:pt x="763" y="816"/>
                </a:lnTo>
                <a:lnTo>
                  <a:pt x="763" y="816"/>
                </a:lnTo>
                <a:lnTo>
                  <a:pt x="759" y="820"/>
                </a:lnTo>
                <a:lnTo>
                  <a:pt x="759" y="822"/>
                </a:lnTo>
                <a:lnTo>
                  <a:pt x="759" y="822"/>
                </a:lnTo>
                <a:lnTo>
                  <a:pt x="759" y="824"/>
                </a:lnTo>
                <a:lnTo>
                  <a:pt x="759" y="826"/>
                </a:lnTo>
                <a:lnTo>
                  <a:pt x="761" y="828"/>
                </a:lnTo>
                <a:lnTo>
                  <a:pt x="763" y="828"/>
                </a:lnTo>
                <a:lnTo>
                  <a:pt x="765" y="830"/>
                </a:lnTo>
                <a:lnTo>
                  <a:pt x="767" y="830"/>
                </a:lnTo>
                <a:lnTo>
                  <a:pt x="767" y="830"/>
                </a:lnTo>
                <a:lnTo>
                  <a:pt x="769" y="830"/>
                </a:lnTo>
                <a:lnTo>
                  <a:pt x="773" y="830"/>
                </a:lnTo>
                <a:lnTo>
                  <a:pt x="773" y="828"/>
                </a:lnTo>
                <a:lnTo>
                  <a:pt x="775" y="826"/>
                </a:lnTo>
                <a:lnTo>
                  <a:pt x="775" y="828"/>
                </a:lnTo>
                <a:lnTo>
                  <a:pt x="775" y="830"/>
                </a:lnTo>
                <a:lnTo>
                  <a:pt x="775" y="830"/>
                </a:lnTo>
                <a:lnTo>
                  <a:pt x="775" y="830"/>
                </a:lnTo>
                <a:lnTo>
                  <a:pt x="777" y="830"/>
                </a:lnTo>
                <a:lnTo>
                  <a:pt x="777" y="832"/>
                </a:lnTo>
                <a:lnTo>
                  <a:pt x="775" y="832"/>
                </a:lnTo>
                <a:lnTo>
                  <a:pt x="775" y="832"/>
                </a:lnTo>
                <a:lnTo>
                  <a:pt x="775" y="835"/>
                </a:lnTo>
                <a:lnTo>
                  <a:pt x="775" y="835"/>
                </a:lnTo>
                <a:lnTo>
                  <a:pt x="777" y="835"/>
                </a:lnTo>
                <a:lnTo>
                  <a:pt x="782" y="832"/>
                </a:lnTo>
                <a:lnTo>
                  <a:pt x="784" y="835"/>
                </a:lnTo>
                <a:lnTo>
                  <a:pt x="784" y="835"/>
                </a:lnTo>
                <a:lnTo>
                  <a:pt x="782" y="835"/>
                </a:lnTo>
                <a:lnTo>
                  <a:pt x="779" y="835"/>
                </a:lnTo>
                <a:lnTo>
                  <a:pt x="775" y="835"/>
                </a:lnTo>
                <a:lnTo>
                  <a:pt x="775" y="837"/>
                </a:lnTo>
                <a:lnTo>
                  <a:pt x="775" y="837"/>
                </a:lnTo>
                <a:lnTo>
                  <a:pt x="777" y="837"/>
                </a:lnTo>
                <a:lnTo>
                  <a:pt x="779" y="837"/>
                </a:lnTo>
                <a:lnTo>
                  <a:pt x="782" y="837"/>
                </a:lnTo>
                <a:lnTo>
                  <a:pt x="782" y="837"/>
                </a:lnTo>
                <a:lnTo>
                  <a:pt x="784" y="837"/>
                </a:lnTo>
                <a:lnTo>
                  <a:pt x="784" y="837"/>
                </a:lnTo>
                <a:lnTo>
                  <a:pt x="786" y="837"/>
                </a:lnTo>
                <a:lnTo>
                  <a:pt x="786" y="839"/>
                </a:lnTo>
                <a:lnTo>
                  <a:pt x="786" y="839"/>
                </a:lnTo>
                <a:lnTo>
                  <a:pt x="788" y="839"/>
                </a:lnTo>
                <a:lnTo>
                  <a:pt x="788" y="839"/>
                </a:lnTo>
                <a:lnTo>
                  <a:pt x="788" y="837"/>
                </a:lnTo>
                <a:lnTo>
                  <a:pt x="788" y="835"/>
                </a:lnTo>
                <a:lnTo>
                  <a:pt x="790" y="835"/>
                </a:lnTo>
                <a:lnTo>
                  <a:pt x="790" y="837"/>
                </a:lnTo>
                <a:lnTo>
                  <a:pt x="790" y="837"/>
                </a:lnTo>
                <a:lnTo>
                  <a:pt x="790" y="837"/>
                </a:lnTo>
                <a:lnTo>
                  <a:pt x="794" y="839"/>
                </a:lnTo>
                <a:lnTo>
                  <a:pt x="796" y="837"/>
                </a:lnTo>
                <a:lnTo>
                  <a:pt x="796" y="837"/>
                </a:lnTo>
                <a:lnTo>
                  <a:pt x="798" y="835"/>
                </a:lnTo>
                <a:lnTo>
                  <a:pt x="798" y="832"/>
                </a:lnTo>
                <a:lnTo>
                  <a:pt x="798" y="832"/>
                </a:lnTo>
                <a:lnTo>
                  <a:pt x="798" y="832"/>
                </a:lnTo>
                <a:lnTo>
                  <a:pt x="798" y="830"/>
                </a:lnTo>
                <a:lnTo>
                  <a:pt x="798" y="830"/>
                </a:lnTo>
                <a:lnTo>
                  <a:pt x="798" y="832"/>
                </a:lnTo>
                <a:lnTo>
                  <a:pt x="798" y="835"/>
                </a:lnTo>
                <a:lnTo>
                  <a:pt x="798" y="835"/>
                </a:lnTo>
                <a:lnTo>
                  <a:pt x="798" y="837"/>
                </a:lnTo>
                <a:lnTo>
                  <a:pt x="796" y="839"/>
                </a:lnTo>
                <a:lnTo>
                  <a:pt x="796" y="841"/>
                </a:lnTo>
                <a:lnTo>
                  <a:pt x="796" y="841"/>
                </a:lnTo>
                <a:lnTo>
                  <a:pt x="798" y="841"/>
                </a:lnTo>
                <a:lnTo>
                  <a:pt x="798" y="843"/>
                </a:lnTo>
                <a:lnTo>
                  <a:pt x="800" y="845"/>
                </a:lnTo>
                <a:lnTo>
                  <a:pt x="800" y="847"/>
                </a:lnTo>
                <a:lnTo>
                  <a:pt x="800" y="847"/>
                </a:lnTo>
                <a:lnTo>
                  <a:pt x="805" y="851"/>
                </a:lnTo>
                <a:lnTo>
                  <a:pt x="805" y="851"/>
                </a:lnTo>
                <a:lnTo>
                  <a:pt x="807" y="851"/>
                </a:lnTo>
                <a:lnTo>
                  <a:pt x="809" y="851"/>
                </a:lnTo>
                <a:lnTo>
                  <a:pt x="811" y="849"/>
                </a:lnTo>
                <a:lnTo>
                  <a:pt x="811" y="849"/>
                </a:lnTo>
                <a:lnTo>
                  <a:pt x="811" y="849"/>
                </a:lnTo>
                <a:lnTo>
                  <a:pt x="811" y="847"/>
                </a:lnTo>
                <a:lnTo>
                  <a:pt x="811" y="847"/>
                </a:lnTo>
                <a:lnTo>
                  <a:pt x="813" y="845"/>
                </a:lnTo>
                <a:lnTo>
                  <a:pt x="813" y="845"/>
                </a:lnTo>
                <a:lnTo>
                  <a:pt x="813" y="843"/>
                </a:lnTo>
                <a:lnTo>
                  <a:pt x="813" y="843"/>
                </a:lnTo>
                <a:lnTo>
                  <a:pt x="813" y="843"/>
                </a:lnTo>
                <a:lnTo>
                  <a:pt x="813" y="845"/>
                </a:lnTo>
                <a:lnTo>
                  <a:pt x="815" y="845"/>
                </a:lnTo>
                <a:lnTo>
                  <a:pt x="815" y="845"/>
                </a:lnTo>
                <a:lnTo>
                  <a:pt x="813" y="845"/>
                </a:lnTo>
                <a:lnTo>
                  <a:pt x="813" y="847"/>
                </a:lnTo>
                <a:lnTo>
                  <a:pt x="813" y="847"/>
                </a:lnTo>
                <a:lnTo>
                  <a:pt x="813" y="851"/>
                </a:lnTo>
                <a:lnTo>
                  <a:pt x="813" y="851"/>
                </a:lnTo>
                <a:lnTo>
                  <a:pt x="813" y="853"/>
                </a:lnTo>
                <a:lnTo>
                  <a:pt x="815" y="853"/>
                </a:lnTo>
                <a:lnTo>
                  <a:pt x="815" y="853"/>
                </a:lnTo>
                <a:lnTo>
                  <a:pt x="817" y="853"/>
                </a:lnTo>
                <a:lnTo>
                  <a:pt x="817" y="853"/>
                </a:lnTo>
                <a:lnTo>
                  <a:pt x="815" y="853"/>
                </a:lnTo>
                <a:lnTo>
                  <a:pt x="813" y="856"/>
                </a:lnTo>
                <a:lnTo>
                  <a:pt x="813" y="853"/>
                </a:lnTo>
                <a:lnTo>
                  <a:pt x="813" y="851"/>
                </a:lnTo>
                <a:lnTo>
                  <a:pt x="811" y="851"/>
                </a:lnTo>
                <a:lnTo>
                  <a:pt x="811" y="851"/>
                </a:lnTo>
                <a:lnTo>
                  <a:pt x="811" y="851"/>
                </a:lnTo>
                <a:lnTo>
                  <a:pt x="811" y="853"/>
                </a:lnTo>
                <a:lnTo>
                  <a:pt x="811" y="853"/>
                </a:lnTo>
                <a:lnTo>
                  <a:pt x="813" y="856"/>
                </a:lnTo>
                <a:lnTo>
                  <a:pt x="813" y="856"/>
                </a:lnTo>
                <a:lnTo>
                  <a:pt x="813" y="856"/>
                </a:lnTo>
                <a:lnTo>
                  <a:pt x="817" y="858"/>
                </a:lnTo>
                <a:lnTo>
                  <a:pt x="819" y="858"/>
                </a:lnTo>
                <a:lnTo>
                  <a:pt x="819" y="858"/>
                </a:lnTo>
                <a:lnTo>
                  <a:pt x="819" y="858"/>
                </a:lnTo>
                <a:lnTo>
                  <a:pt x="821" y="858"/>
                </a:lnTo>
                <a:lnTo>
                  <a:pt x="821" y="856"/>
                </a:lnTo>
                <a:lnTo>
                  <a:pt x="821" y="856"/>
                </a:lnTo>
                <a:lnTo>
                  <a:pt x="821" y="856"/>
                </a:lnTo>
                <a:lnTo>
                  <a:pt x="823" y="853"/>
                </a:lnTo>
                <a:lnTo>
                  <a:pt x="823" y="853"/>
                </a:lnTo>
                <a:lnTo>
                  <a:pt x="823" y="853"/>
                </a:lnTo>
                <a:lnTo>
                  <a:pt x="823" y="856"/>
                </a:lnTo>
                <a:lnTo>
                  <a:pt x="821" y="858"/>
                </a:lnTo>
                <a:lnTo>
                  <a:pt x="821" y="858"/>
                </a:lnTo>
                <a:lnTo>
                  <a:pt x="821" y="858"/>
                </a:lnTo>
                <a:lnTo>
                  <a:pt x="821" y="860"/>
                </a:lnTo>
                <a:lnTo>
                  <a:pt x="821" y="860"/>
                </a:lnTo>
                <a:lnTo>
                  <a:pt x="823" y="860"/>
                </a:lnTo>
                <a:lnTo>
                  <a:pt x="826" y="860"/>
                </a:lnTo>
                <a:lnTo>
                  <a:pt x="826" y="860"/>
                </a:lnTo>
                <a:lnTo>
                  <a:pt x="828" y="858"/>
                </a:lnTo>
                <a:lnTo>
                  <a:pt x="828" y="860"/>
                </a:lnTo>
                <a:lnTo>
                  <a:pt x="826" y="860"/>
                </a:lnTo>
                <a:lnTo>
                  <a:pt x="826" y="860"/>
                </a:lnTo>
                <a:lnTo>
                  <a:pt x="823" y="860"/>
                </a:lnTo>
                <a:lnTo>
                  <a:pt x="823" y="860"/>
                </a:lnTo>
                <a:lnTo>
                  <a:pt x="823" y="862"/>
                </a:lnTo>
                <a:lnTo>
                  <a:pt x="823" y="862"/>
                </a:lnTo>
                <a:lnTo>
                  <a:pt x="823" y="864"/>
                </a:lnTo>
                <a:lnTo>
                  <a:pt x="823" y="864"/>
                </a:lnTo>
                <a:lnTo>
                  <a:pt x="826" y="864"/>
                </a:lnTo>
                <a:lnTo>
                  <a:pt x="826" y="864"/>
                </a:lnTo>
                <a:lnTo>
                  <a:pt x="823" y="864"/>
                </a:lnTo>
                <a:lnTo>
                  <a:pt x="823" y="864"/>
                </a:lnTo>
                <a:lnTo>
                  <a:pt x="826" y="866"/>
                </a:lnTo>
                <a:lnTo>
                  <a:pt x="826" y="866"/>
                </a:lnTo>
                <a:lnTo>
                  <a:pt x="826" y="866"/>
                </a:lnTo>
                <a:lnTo>
                  <a:pt x="826" y="866"/>
                </a:lnTo>
                <a:lnTo>
                  <a:pt x="826" y="864"/>
                </a:lnTo>
                <a:lnTo>
                  <a:pt x="826" y="864"/>
                </a:lnTo>
                <a:lnTo>
                  <a:pt x="826" y="864"/>
                </a:lnTo>
                <a:lnTo>
                  <a:pt x="828" y="864"/>
                </a:lnTo>
                <a:lnTo>
                  <a:pt x="828" y="864"/>
                </a:lnTo>
                <a:lnTo>
                  <a:pt x="830" y="866"/>
                </a:lnTo>
                <a:lnTo>
                  <a:pt x="830" y="868"/>
                </a:lnTo>
                <a:lnTo>
                  <a:pt x="830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0"/>
                </a:lnTo>
                <a:lnTo>
                  <a:pt x="832" y="872"/>
                </a:lnTo>
                <a:lnTo>
                  <a:pt x="832" y="874"/>
                </a:lnTo>
                <a:lnTo>
                  <a:pt x="834" y="874"/>
                </a:lnTo>
                <a:lnTo>
                  <a:pt x="834" y="874"/>
                </a:lnTo>
                <a:lnTo>
                  <a:pt x="832" y="874"/>
                </a:lnTo>
                <a:lnTo>
                  <a:pt x="832" y="874"/>
                </a:lnTo>
                <a:lnTo>
                  <a:pt x="830" y="874"/>
                </a:lnTo>
                <a:lnTo>
                  <a:pt x="830" y="874"/>
                </a:lnTo>
                <a:lnTo>
                  <a:pt x="830" y="876"/>
                </a:lnTo>
                <a:lnTo>
                  <a:pt x="832" y="876"/>
                </a:lnTo>
                <a:lnTo>
                  <a:pt x="832" y="876"/>
                </a:lnTo>
                <a:lnTo>
                  <a:pt x="832" y="876"/>
                </a:lnTo>
                <a:lnTo>
                  <a:pt x="834" y="876"/>
                </a:lnTo>
                <a:lnTo>
                  <a:pt x="834" y="879"/>
                </a:lnTo>
                <a:lnTo>
                  <a:pt x="834" y="879"/>
                </a:lnTo>
                <a:lnTo>
                  <a:pt x="834" y="879"/>
                </a:lnTo>
                <a:lnTo>
                  <a:pt x="832" y="881"/>
                </a:lnTo>
                <a:lnTo>
                  <a:pt x="832" y="881"/>
                </a:lnTo>
                <a:lnTo>
                  <a:pt x="832" y="881"/>
                </a:lnTo>
                <a:lnTo>
                  <a:pt x="834" y="881"/>
                </a:lnTo>
                <a:lnTo>
                  <a:pt x="834" y="883"/>
                </a:lnTo>
                <a:lnTo>
                  <a:pt x="834" y="883"/>
                </a:lnTo>
                <a:lnTo>
                  <a:pt x="834" y="881"/>
                </a:lnTo>
                <a:lnTo>
                  <a:pt x="834" y="881"/>
                </a:lnTo>
                <a:lnTo>
                  <a:pt x="834" y="881"/>
                </a:lnTo>
                <a:lnTo>
                  <a:pt x="836" y="883"/>
                </a:lnTo>
                <a:lnTo>
                  <a:pt x="836" y="883"/>
                </a:lnTo>
                <a:lnTo>
                  <a:pt x="836" y="883"/>
                </a:lnTo>
                <a:lnTo>
                  <a:pt x="836" y="883"/>
                </a:lnTo>
                <a:lnTo>
                  <a:pt x="836" y="885"/>
                </a:lnTo>
                <a:lnTo>
                  <a:pt x="836" y="885"/>
                </a:lnTo>
                <a:lnTo>
                  <a:pt x="834" y="887"/>
                </a:lnTo>
                <a:lnTo>
                  <a:pt x="834" y="887"/>
                </a:lnTo>
                <a:lnTo>
                  <a:pt x="834" y="889"/>
                </a:lnTo>
                <a:lnTo>
                  <a:pt x="834" y="889"/>
                </a:lnTo>
                <a:lnTo>
                  <a:pt x="834" y="889"/>
                </a:lnTo>
                <a:lnTo>
                  <a:pt x="834" y="891"/>
                </a:lnTo>
                <a:lnTo>
                  <a:pt x="834" y="891"/>
                </a:lnTo>
                <a:lnTo>
                  <a:pt x="834" y="891"/>
                </a:lnTo>
                <a:lnTo>
                  <a:pt x="834" y="893"/>
                </a:lnTo>
                <a:lnTo>
                  <a:pt x="836" y="895"/>
                </a:lnTo>
                <a:lnTo>
                  <a:pt x="836" y="895"/>
                </a:lnTo>
                <a:lnTo>
                  <a:pt x="834" y="897"/>
                </a:lnTo>
                <a:lnTo>
                  <a:pt x="834" y="897"/>
                </a:lnTo>
                <a:lnTo>
                  <a:pt x="832" y="897"/>
                </a:lnTo>
                <a:lnTo>
                  <a:pt x="832" y="897"/>
                </a:lnTo>
                <a:lnTo>
                  <a:pt x="832" y="900"/>
                </a:lnTo>
                <a:lnTo>
                  <a:pt x="832" y="900"/>
                </a:lnTo>
                <a:lnTo>
                  <a:pt x="830" y="900"/>
                </a:lnTo>
                <a:lnTo>
                  <a:pt x="830" y="900"/>
                </a:lnTo>
                <a:lnTo>
                  <a:pt x="828" y="900"/>
                </a:lnTo>
                <a:lnTo>
                  <a:pt x="828" y="900"/>
                </a:lnTo>
                <a:lnTo>
                  <a:pt x="826" y="900"/>
                </a:lnTo>
                <a:lnTo>
                  <a:pt x="826" y="900"/>
                </a:lnTo>
                <a:lnTo>
                  <a:pt x="826" y="897"/>
                </a:lnTo>
                <a:lnTo>
                  <a:pt x="828" y="897"/>
                </a:lnTo>
                <a:lnTo>
                  <a:pt x="828" y="895"/>
                </a:lnTo>
                <a:lnTo>
                  <a:pt x="828" y="895"/>
                </a:lnTo>
                <a:lnTo>
                  <a:pt x="830" y="897"/>
                </a:lnTo>
                <a:lnTo>
                  <a:pt x="830" y="897"/>
                </a:lnTo>
                <a:lnTo>
                  <a:pt x="830" y="897"/>
                </a:lnTo>
                <a:lnTo>
                  <a:pt x="830" y="895"/>
                </a:lnTo>
                <a:lnTo>
                  <a:pt x="832" y="897"/>
                </a:lnTo>
                <a:lnTo>
                  <a:pt x="832" y="897"/>
                </a:lnTo>
                <a:lnTo>
                  <a:pt x="832" y="897"/>
                </a:lnTo>
                <a:lnTo>
                  <a:pt x="832" y="895"/>
                </a:lnTo>
                <a:lnTo>
                  <a:pt x="832" y="893"/>
                </a:lnTo>
                <a:lnTo>
                  <a:pt x="832" y="893"/>
                </a:lnTo>
                <a:lnTo>
                  <a:pt x="830" y="891"/>
                </a:lnTo>
                <a:lnTo>
                  <a:pt x="830" y="891"/>
                </a:lnTo>
                <a:lnTo>
                  <a:pt x="832" y="891"/>
                </a:lnTo>
                <a:lnTo>
                  <a:pt x="832" y="891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7"/>
                </a:lnTo>
                <a:lnTo>
                  <a:pt x="832" y="885"/>
                </a:lnTo>
                <a:lnTo>
                  <a:pt x="832" y="885"/>
                </a:lnTo>
                <a:lnTo>
                  <a:pt x="832" y="885"/>
                </a:lnTo>
                <a:lnTo>
                  <a:pt x="832" y="887"/>
                </a:lnTo>
                <a:lnTo>
                  <a:pt x="832" y="887"/>
                </a:lnTo>
                <a:lnTo>
                  <a:pt x="830" y="889"/>
                </a:lnTo>
                <a:lnTo>
                  <a:pt x="830" y="889"/>
                </a:lnTo>
                <a:lnTo>
                  <a:pt x="828" y="891"/>
                </a:lnTo>
                <a:lnTo>
                  <a:pt x="828" y="891"/>
                </a:lnTo>
                <a:lnTo>
                  <a:pt x="826" y="891"/>
                </a:lnTo>
                <a:lnTo>
                  <a:pt x="826" y="893"/>
                </a:lnTo>
                <a:lnTo>
                  <a:pt x="826" y="893"/>
                </a:lnTo>
                <a:lnTo>
                  <a:pt x="826" y="895"/>
                </a:lnTo>
                <a:lnTo>
                  <a:pt x="826" y="895"/>
                </a:lnTo>
                <a:lnTo>
                  <a:pt x="828" y="895"/>
                </a:lnTo>
                <a:lnTo>
                  <a:pt x="828" y="895"/>
                </a:lnTo>
                <a:lnTo>
                  <a:pt x="826" y="895"/>
                </a:lnTo>
                <a:lnTo>
                  <a:pt x="823" y="895"/>
                </a:lnTo>
                <a:lnTo>
                  <a:pt x="823" y="895"/>
                </a:lnTo>
                <a:lnTo>
                  <a:pt x="823" y="895"/>
                </a:lnTo>
                <a:lnTo>
                  <a:pt x="823" y="893"/>
                </a:lnTo>
                <a:lnTo>
                  <a:pt x="826" y="891"/>
                </a:lnTo>
                <a:lnTo>
                  <a:pt x="828" y="887"/>
                </a:lnTo>
                <a:lnTo>
                  <a:pt x="828" y="887"/>
                </a:lnTo>
                <a:lnTo>
                  <a:pt x="828" y="889"/>
                </a:lnTo>
                <a:lnTo>
                  <a:pt x="830" y="889"/>
                </a:lnTo>
                <a:lnTo>
                  <a:pt x="830" y="887"/>
                </a:lnTo>
                <a:lnTo>
                  <a:pt x="830" y="885"/>
                </a:lnTo>
                <a:lnTo>
                  <a:pt x="830" y="883"/>
                </a:lnTo>
                <a:lnTo>
                  <a:pt x="830" y="883"/>
                </a:lnTo>
                <a:lnTo>
                  <a:pt x="830" y="881"/>
                </a:lnTo>
                <a:lnTo>
                  <a:pt x="830" y="881"/>
                </a:lnTo>
                <a:lnTo>
                  <a:pt x="828" y="883"/>
                </a:lnTo>
                <a:lnTo>
                  <a:pt x="828" y="883"/>
                </a:lnTo>
                <a:lnTo>
                  <a:pt x="826" y="883"/>
                </a:lnTo>
                <a:lnTo>
                  <a:pt x="826" y="883"/>
                </a:lnTo>
                <a:lnTo>
                  <a:pt x="823" y="881"/>
                </a:lnTo>
                <a:lnTo>
                  <a:pt x="823" y="881"/>
                </a:lnTo>
                <a:lnTo>
                  <a:pt x="821" y="881"/>
                </a:lnTo>
                <a:lnTo>
                  <a:pt x="821" y="881"/>
                </a:lnTo>
                <a:lnTo>
                  <a:pt x="811" y="881"/>
                </a:lnTo>
                <a:lnTo>
                  <a:pt x="811" y="881"/>
                </a:lnTo>
                <a:lnTo>
                  <a:pt x="809" y="879"/>
                </a:lnTo>
                <a:lnTo>
                  <a:pt x="805" y="879"/>
                </a:lnTo>
                <a:lnTo>
                  <a:pt x="803" y="876"/>
                </a:lnTo>
                <a:lnTo>
                  <a:pt x="800" y="876"/>
                </a:lnTo>
                <a:lnTo>
                  <a:pt x="800" y="879"/>
                </a:lnTo>
                <a:lnTo>
                  <a:pt x="800" y="881"/>
                </a:lnTo>
                <a:lnTo>
                  <a:pt x="803" y="885"/>
                </a:lnTo>
                <a:lnTo>
                  <a:pt x="803" y="885"/>
                </a:lnTo>
                <a:lnTo>
                  <a:pt x="805" y="887"/>
                </a:lnTo>
                <a:lnTo>
                  <a:pt x="807" y="891"/>
                </a:lnTo>
                <a:lnTo>
                  <a:pt x="807" y="895"/>
                </a:lnTo>
                <a:lnTo>
                  <a:pt x="809" y="897"/>
                </a:lnTo>
                <a:lnTo>
                  <a:pt x="809" y="900"/>
                </a:lnTo>
                <a:lnTo>
                  <a:pt x="809" y="902"/>
                </a:lnTo>
                <a:lnTo>
                  <a:pt x="809" y="904"/>
                </a:lnTo>
                <a:lnTo>
                  <a:pt x="809" y="902"/>
                </a:lnTo>
                <a:lnTo>
                  <a:pt x="809" y="902"/>
                </a:lnTo>
                <a:lnTo>
                  <a:pt x="811" y="902"/>
                </a:lnTo>
                <a:lnTo>
                  <a:pt x="811" y="902"/>
                </a:lnTo>
                <a:lnTo>
                  <a:pt x="813" y="904"/>
                </a:lnTo>
                <a:lnTo>
                  <a:pt x="809" y="904"/>
                </a:lnTo>
                <a:lnTo>
                  <a:pt x="811" y="906"/>
                </a:lnTo>
                <a:lnTo>
                  <a:pt x="811" y="908"/>
                </a:lnTo>
                <a:lnTo>
                  <a:pt x="813" y="908"/>
                </a:lnTo>
                <a:lnTo>
                  <a:pt x="813" y="910"/>
                </a:lnTo>
                <a:lnTo>
                  <a:pt x="813" y="912"/>
                </a:lnTo>
                <a:lnTo>
                  <a:pt x="811" y="910"/>
                </a:lnTo>
                <a:lnTo>
                  <a:pt x="811" y="910"/>
                </a:lnTo>
                <a:lnTo>
                  <a:pt x="811" y="912"/>
                </a:lnTo>
                <a:lnTo>
                  <a:pt x="811" y="914"/>
                </a:lnTo>
                <a:lnTo>
                  <a:pt x="811" y="914"/>
                </a:lnTo>
                <a:lnTo>
                  <a:pt x="811" y="914"/>
                </a:lnTo>
                <a:lnTo>
                  <a:pt x="813" y="916"/>
                </a:lnTo>
                <a:lnTo>
                  <a:pt x="815" y="914"/>
                </a:lnTo>
                <a:lnTo>
                  <a:pt x="817" y="916"/>
                </a:lnTo>
                <a:lnTo>
                  <a:pt x="819" y="914"/>
                </a:lnTo>
                <a:lnTo>
                  <a:pt x="819" y="916"/>
                </a:lnTo>
                <a:lnTo>
                  <a:pt x="821" y="916"/>
                </a:lnTo>
                <a:lnTo>
                  <a:pt x="821" y="916"/>
                </a:lnTo>
                <a:lnTo>
                  <a:pt x="823" y="918"/>
                </a:lnTo>
                <a:lnTo>
                  <a:pt x="821" y="918"/>
                </a:lnTo>
                <a:lnTo>
                  <a:pt x="819" y="916"/>
                </a:lnTo>
                <a:lnTo>
                  <a:pt x="819" y="916"/>
                </a:lnTo>
                <a:lnTo>
                  <a:pt x="817" y="916"/>
                </a:lnTo>
                <a:lnTo>
                  <a:pt x="815" y="916"/>
                </a:lnTo>
                <a:lnTo>
                  <a:pt x="813" y="916"/>
                </a:lnTo>
                <a:lnTo>
                  <a:pt x="811" y="916"/>
                </a:lnTo>
                <a:lnTo>
                  <a:pt x="811" y="916"/>
                </a:lnTo>
                <a:lnTo>
                  <a:pt x="811" y="916"/>
                </a:lnTo>
                <a:lnTo>
                  <a:pt x="813" y="918"/>
                </a:lnTo>
                <a:lnTo>
                  <a:pt x="811" y="923"/>
                </a:lnTo>
                <a:lnTo>
                  <a:pt x="813" y="927"/>
                </a:lnTo>
                <a:lnTo>
                  <a:pt x="811" y="929"/>
                </a:lnTo>
                <a:lnTo>
                  <a:pt x="813" y="931"/>
                </a:lnTo>
                <a:lnTo>
                  <a:pt x="811" y="941"/>
                </a:lnTo>
                <a:lnTo>
                  <a:pt x="811" y="944"/>
                </a:lnTo>
                <a:lnTo>
                  <a:pt x="811" y="946"/>
                </a:lnTo>
                <a:lnTo>
                  <a:pt x="811" y="948"/>
                </a:lnTo>
                <a:lnTo>
                  <a:pt x="811" y="950"/>
                </a:lnTo>
                <a:lnTo>
                  <a:pt x="809" y="954"/>
                </a:lnTo>
                <a:lnTo>
                  <a:pt x="809" y="960"/>
                </a:lnTo>
                <a:lnTo>
                  <a:pt x="809" y="962"/>
                </a:lnTo>
                <a:lnTo>
                  <a:pt x="809" y="965"/>
                </a:lnTo>
                <a:lnTo>
                  <a:pt x="807" y="967"/>
                </a:lnTo>
                <a:lnTo>
                  <a:pt x="809" y="965"/>
                </a:lnTo>
                <a:lnTo>
                  <a:pt x="809" y="967"/>
                </a:lnTo>
                <a:lnTo>
                  <a:pt x="807" y="967"/>
                </a:lnTo>
                <a:lnTo>
                  <a:pt x="807" y="967"/>
                </a:lnTo>
                <a:lnTo>
                  <a:pt x="807" y="967"/>
                </a:lnTo>
                <a:lnTo>
                  <a:pt x="805" y="973"/>
                </a:lnTo>
                <a:lnTo>
                  <a:pt x="805" y="975"/>
                </a:lnTo>
                <a:lnTo>
                  <a:pt x="803" y="977"/>
                </a:lnTo>
                <a:lnTo>
                  <a:pt x="805" y="979"/>
                </a:lnTo>
                <a:lnTo>
                  <a:pt x="805" y="981"/>
                </a:lnTo>
                <a:lnTo>
                  <a:pt x="805" y="983"/>
                </a:lnTo>
                <a:lnTo>
                  <a:pt x="805" y="986"/>
                </a:lnTo>
                <a:lnTo>
                  <a:pt x="807" y="988"/>
                </a:lnTo>
                <a:lnTo>
                  <a:pt x="809" y="990"/>
                </a:lnTo>
                <a:lnTo>
                  <a:pt x="809" y="992"/>
                </a:lnTo>
                <a:lnTo>
                  <a:pt x="809" y="994"/>
                </a:lnTo>
                <a:lnTo>
                  <a:pt x="809" y="996"/>
                </a:lnTo>
                <a:lnTo>
                  <a:pt x="809" y="996"/>
                </a:lnTo>
                <a:lnTo>
                  <a:pt x="811" y="1000"/>
                </a:lnTo>
                <a:lnTo>
                  <a:pt x="811" y="1000"/>
                </a:lnTo>
                <a:lnTo>
                  <a:pt x="809" y="1004"/>
                </a:lnTo>
                <a:lnTo>
                  <a:pt x="809" y="1009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1"/>
                </a:lnTo>
                <a:lnTo>
                  <a:pt x="809" y="1013"/>
                </a:lnTo>
                <a:lnTo>
                  <a:pt x="809" y="1013"/>
                </a:lnTo>
                <a:lnTo>
                  <a:pt x="807" y="1013"/>
                </a:lnTo>
                <a:lnTo>
                  <a:pt x="809" y="1013"/>
                </a:lnTo>
                <a:lnTo>
                  <a:pt x="807" y="1013"/>
                </a:lnTo>
                <a:lnTo>
                  <a:pt x="807" y="1013"/>
                </a:lnTo>
                <a:lnTo>
                  <a:pt x="807" y="1015"/>
                </a:lnTo>
                <a:lnTo>
                  <a:pt x="807" y="1017"/>
                </a:lnTo>
                <a:lnTo>
                  <a:pt x="807" y="1019"/>
                </a:lnTo>
                <a:lnTo>
                  <a:pt x="807" y="1021"/>
                </a:lnTo>
                <a:lnTo>
                  <a:pt x="809" y="1023"/>
                </a:lnTo>
                <a:lnTo>
                  <a:pt x="813" y="1027"/>
                </a:lnTo>
                <a:lnTo>
                  <a:pt x="813" y="1027"/>
                </a:lnTo>
                <a:lnTo>
                  <a:pt x="815" y="1032"/>
                </a:lnTo>
                <a:lnTo>
                  <a:pt x="815" y="1034"/>
                </a:lnTo>
                <a:lnTo>
                  <a:pt x="813" y="1036"/>
                </a:lnTo>
                <a:lnTo>
                  <a:pt x="815" y="1040"/>
                </a:lnTo>
                <a:lnTo>
                  <a:pt x="815" y="1042"/>
                </a:lnTo>
                <a:lnTo>
                  <a:pt x="819" y="1046"/>
                </a:lnTo>
                <a:lnTo>
                  <a:pt x="821" y="1048"/>
                </a:lnTo>
                <a:lnTo>
                  <a:pt x="823" y="1050"/>
                </a:lnTo>
                <a:lnTo>
                  <a:pt x="826" y="1053"/>
                </a:lnTo>
                <a:lnTo>
                  <a:pt x="826" y="1053"/>
                </a:lnTo>
                <a:lnTo>
                  <a:pt x="828" y="1055"/>
                </a:lnTo>
                <a:lnTo>
                  <a:pt x="828" y="1057"/>
                </a:lnTo>
                <a:lnTo>
                  <a:pt x="826" y="1055"/>
                </a:lnTo>
                <a:lnTo>
                  <a:pt x="826" y="1057"/>
                </a:lnTo>
                <a:lnTo>
                  <a:pt x="826" y="1057"/>
                </a:lnTo>
                <a:lnTo>
                  <a:pt x="826" y="1059"/>
                </a:lnTo>
                <a:lnTo>
                  <a:pt x="828" y="1057"/>
                </a:lnTo>
                <a:lnTo>
                  <a:pt x="828" y="1057"/>
                </a:lnTo>
                <a:lnTo>
                  <a:pt x="830" y="1059"/>
                </a:lnTo>
                <a:lnTo>
                  <a:pt x="830" y="1059"/>
                </a:lnTo>
                <a:lnTo>
                  <a:pt x="832" y="1061"/>
                </a:lnTo>
                <a:lnTo>
                  <a:pt x="832" y="1061"/>
                </a:lnTo>
                <a:lnTo>
                  <a:pt x="834" y="1061"/>
                </a:lnTo>
                <a:lnTo>
                  <a:pt x="834" y="1059"/>
                </a:lnTo>
                <a:lnTo>
                  <a:pt x="834" y="1057"/>
                </a:lnTo>
                <a:lnTo>
                  <a:pt x="834" y="1055"/>
                </a:lnTo>
                <a:lnTo>
                  <a:pt x="836" y="1057"/>
                </a:lnTo>
                <a:lnTo>
                  <a:pt x="838" y="1057"/>
                </a:lnTo>
                <a:lnTo>
                  <a:pt x="838" y="1057"/>
                </a:lnTo>
                <a:lnTo>
                  <a:pt x="840" y="1057"/>
                </a:lnTo>
                <a:lnTo>
                  <a:pt x="840" y="1057"/>
                </a:lnTo>
                <a:lnTo>
                  <a:pt x="840" y="1057"/>
                </a:lnTo>
                <a:lnTo>
                  <a:pt x="842" y="1057"/>
                </a:lnTo>
                <a:lnTo>
                  <a:pt x="844" y="1057"/>
                </a:lnTo>
                <a:lnTo>
                  <a:pt x="844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7" y="1057"/>
                </a:lnTo>
                <a:lnTo>
                  <a:pt x="844" y="1057"/>
                </a:lnTo>
                <a:lnTo>
                  <a:pt x="838" y="1057"/>
                </a:lnTo>
                <a:lnTo>
                  <a:pt x="838" y="1057"/>
                </a:lnTo>
                <a:lnTo>
                  <a:pt x="836" y="1059"/>
                </a:lnTo>
                <a:lnTo>
                  <a:pt x="834" y="1059"/>
                </a:lnTo>
                <a:lnTo>
                  <a:pt x="834" y="1059"/>
                </a:lnTo>
                <a:lnTo>
                  <a:pt x="836" y="1059"/>
                </a:lnTo>
                <a:lnTo>
                  <a:pt x="836" y="1061"/>
                </a:lnTo>
                <a:lnTo>
                  <a:pt x="836" y="1063"/>
                </a:lnTo>
                <a:lnTo>
                  <a:pt x="838" y="1065"/>
                </a:lnTo>
                <a:lnTo>
                  <a:pt x="838" y="1065"/>
                </a:lnTo>
                <a:lnTo>
                  <a:pt x="838" y="1065"/>
                </a:lnTo>
                <a:lnTo>
                  <a:pt x="840" y="1067"/>
                </a:lnTo>
                <a:lnTo>
                  <a:pt x="838" y="1067"/>
                </a:lnTo>
                <a:lnTo>
                  <a:pt x="838" y="1067"/>
                </a:lnTo>
                <a:lnTo>
                  <a:pt x="836" y="1065"/>
                </a:lnTo>
                <a:lnTo>
                  <a:pt x="836" y="1065"/>
                </a:lnTo>
                <a:lnTo>
                  <a:pt x="834" y="1063"/>
                </a:lnTo>
                <a:lnTo>
                  <a:pt x="834" y="1063"/>
                </a:lnTo>
                <a:lnTo>
                  <a:pt x="834" y="1061"/>
                </a:lnTo>
                <a:lnTo>
                  <a:pt x="834" y="1061"/>
                </a:lnTo>
                <a:lnTo>
                  <a:pt x="832" y="1061"/>
                </a:lnTo>
                <a:lnTo>
                  <a:pt x="834" y="1063"/>
                </a:lnTo>
                <a:lnTo>
                  <a:pt x="834" y="1065"/>
                </a:lnTo>
                <a:lnTo>
                  <a:pt x="834" y="1069"/>
                </a:lnTo>
                <a:lnTo>
                  <a:pt x="834" y="1071"/>
                </a:lnTo>
                <a:lnTo>
                  <a:pt x="838" y="1076"/>
                </a:lnTo>
                <a:lnTo>
                  <a:pt x="842" y="1076"/>
                </a:lnTo>
                <a:lnTo>
                  <a:pt x="842" y="1078"/>
                </a:lnTo>
                <a:lnTo>
                  <a:pt x="842" y="1078"/>
                </a:lnTo>
                <a:lnTo>
                  <a:pt x="842" y="1080"/>
                </a:lnTo>
                <a:lnTo>
                  <a:pt x="842" y="1080"/>
                </a:lnTo>
                <a:lnTo>
                  <a:pt x="842" y="1082"/>
                </a:lnTo>
                <a:lnTo>
                  <a:pt x="842" y="1084"/>
                </a:lnTo>
                <a:lnTo>
                  <a:pt x="842" y="1086"/>
                </a:lnTo>
                <a:lnTo>
                  <a:pt x="844" y="1088"/>
                </a:lnTo>
                <a:lnTo>
                  <a:pt x="849" y="1092"/>
                </a:lnTo>
                <a:lnTo>
                  <a:pt x="849" y="1092"/>
                </a:lnTo>
                <a:lnTo>
                  <a:pt x="851" y="1095"/>
                </a:lnTo>
                <a:lnTo>
                  <a:pt x="851" y="1097"/>
                </a:lnTo>
                <a:lnTo>
                  <a:pt x="853" y="1097"/>
                </a:lnTo>
                <a:lnTo>
                  <a:pt x="855" y="1099"/>
                </a:lnTo>
                <a:lnTo>
                  <a:pt x="857" y="1101"/>
                </a:lnTo>
                <a:lnTo>
                  <a:pt x="857" y="1101"/>
                </a:lnTo>
                <a:lnTo>
                  <a:pt x="857" y="1103"/>
                </a:lnTo>
                <a:lnTo>
                  <a:pt x="857" y="1105"/>
                </a:lnTo>
                <a:lnTo>
                  <a:pt x="859" y="1105"/>
                </a:lnTo>
                <a:lnTo>
                  <a:pt x="859" y="1105"/>
                </a:lnTo>
                <a:lnTo>
                  <a:pt x="859" y="1107"/>
                </a:lnTo>
                <a:lnTo>
                  <a:pt x="859" y="1109"/>
                </a:lnTo>
                <a:lnTo>
                  <a:pt x="861" y="1111"/>
                </a:lnTo>
                <a:lnTo>
                  <a:pt x="859" y="1111"/>
                </a:lnTo>
                <a:lnTo>
                  <a:pt x="861" y="1113"/>
                </a:lnTo>
                <a:lnTo>
                  <a:pt x="859" y="1113"/>
                </a:lnTo>
                <a:lnTo>
                  <a:pt x="861" y="1115"/>
                </a:lnTo>
                <a:lnTo>
                  <a:pt x="863" y="1115"/>
                </a:lnTo>
                <a:lnTo>
                  <a:pt x="863" y="1115"/>
                </a:lnTo>
                <a:lnTo>
                  <a:pt x="867" y="1115"/>
                </a:lnTo>
                <a:lnTo>
                  <a:pt x="867" y="1115"/>
                </a:lnTo>
                <a:lnTo>
                  <a:pt x="872" y="1118"/>
                </a:lnTo>
                <a:lnTo>
                  <a:pt x="874" y="1118"/>
                </a:lnTo>
                <a:lnTo>
                  <a:pt x="876" y="1118"/>
                </a:lnTo>
                <a:lnTo>
                  <a:pt x="878" y="1118"/>
                </a:lnTo>
                <a:lnTo>
                  <a:pt x="880" y="1120"/>
                </a:lnTo>
                <a:lnTo>
                  <a:pt x="880" y="1122"/>
                </a:lnTo>
                <a:lnTo>
                  <a:pt x="882" y="1122"/>
                </a:lnTo>
                <a:lnTo>
                  <a:pt x="886" y="1124"/>
                </a:lnTo>
                <a:lnTo>
                  <a:pt x="891" y="1124"/>
                </a:lnTo>
                <a:lnTo>
                  <a:pt x="891" y="1124"/>
                </a:lnTo>
                <a:lnTo>
                  <a:pt x="893" y="1126"/>
                </a:lnTo>
                <a:lnTo>
                  <a:pt x="893" y="1128"/>
                </a:lnTo>
                <a:lnTo>
                  <a:pt x="895" y="1128"/>
                </a:lnTo>
                <a:lnTo>
                  <a:pt x="895" y="1128"/>
                </a:lnTo>
                <a:lnTo>
                  <a:pt x="897" y="1128"/>
                </a:lnTo>
                <a:lnTo>
                  <a:pt x="897" y="1128"/>
                </a:lnTo>
                <a:lnTo>
                  <a:pt x="899" y="1130"/>
                </a:lnTo>
                <a:lnTo>
                  <a:pt x="901" y="1130"/>
                </a:lnTo>
                <a:lnTo>
                  <a:pt x="905" y="1134"/>
                </a:lnTo>
                <a:lnTo>
                  <a:pt x="907" y="1139"/>
                </a:lnTo>
                <a:lnTo>
                  <a:pt x="909" y="1141"/>
                </a:lnTo>
                <a:lnTo>
                  <a:pt x="909" y="1143"/>
                </a:lnTo>
                <a:lnTo>
                  <a:pt x="909" y="1143"/>
                </a:lnTo>
                <a:lnTo>
                  <a:pt x="909" y="1145"/>
                </a:lnTo>
                <a:lnTo>
                  <a:pt x="909" y="1145"/>
                </a:lnTo>
                <a:lnTo>
                  <a:pt x="911" y="1145"/>
                </a:lnTo>
                <a:lnTo>
                  <a:pt x="911" y="1147"/>
                </a:lnTo>
                <a:lnTo>
                  <a:pt x="911" y="1147"/>
                </a:lnTo>
                <a:lnTo>
                  <a:pt x="911" y="1151"/>
                </a:lnTo>
                <a:lnTo>
                  <a:pt x="911" y="1151"/>
                </a:lnTo>
                <a:lnTo>
                  <a:pt x="914" y="1153"/>
                </a:lnTo>
                <a:lnTo>
                  <a:pt x="916" y="1155"/>
                </a:lnTo>
                <a:lnTo>
                  <a:pt x="918" y="1157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0"/>
                </a:lnTo>
                <a:lnTo>
                  <a:pt x="918" y="1162"/>
                </a:lnTo>
                <a:lnTo>
                  <a:pt x="918" y="1164"/>
                </a:lnTo>
                <a:lnTo>
                  <a:pt x="920" y="1166"/>
                </a:lnTo>
                <a:lnTo>
                  <a:pt x="922" y="1168"/>
                </a:lnTo>
                <a:lnTo>
                  <a:pt x="922" y="1170"/>
                </a:lnTo>
                <a:lnTo>
                  <a:pt x="922" y="1170"/>
                </a:lnTo>
                <a:lnTo>
                  <a:pt x="922" y="1172"/>
                </a:lnTo>
                <a:lnTo>
                  <a:pt x="926" y="1174"/>
                </a:lnTo>
                <a:lnTo>
                  <a:pt x="926" y="1176"/>
                </a:lnTo>
                <a:lnTo>
                  <a:pt x="926" y="1178"/>
                </a:lnTo>
                <a:lnTo>
                  <a:pt x="928" y="1180"/>
                </a:lnTo>
                <a:lnTo>
                  <a:pt x="928" y="1183"/>
                </a:lnTo>
                <a:lnTo>
                  <a:pt x="930" y="1183"/>
                </a:lnTo>
                <a:lnTo>
                  <a:pt x="930" y="1187"/>
                </a:lnTo>
                <a:lnTo>
                  <a:pt x="930" y="1189"/>
                </a:lnTo>
                <a:lnTo>
                  <a:pt x="930" y="1189"/>
                </a:lnTo>
                <a:lnTo>
                  <a:pt x="932" y="1191"/>
                </a:lnTo>
                <a:lnTo>
                  <a:pt x="935" y="1193"/>
                </a:lnTo>
                <a:lnTo>
                  <a:pt x="937" y="1195"/>
                </a:lnTo>
                <a:lnTo>
                  <a:pt x="939" y="1197"/>
                </a:lnTo>
                <a:lnTo>
                  <a:pt x="941" y="1197"/>
                </a:lnTo>
                <a:lnTo>
                  <a:pt x="943" y="1197"/>
                </a:lnTo>
                <a:lnTo>
                  <a:pt x="943" y="1199"/>
                </a:lnTo>
                <a:lnTo>
                  <a:pt x="947" y="1201"/>
                </a:lnTo>
                <a:lnTo>
                  <a:pt x="951" y="1208"/>
                </a:lnTo>
                <a:lnTo>
                  <a:pt x="953" y="1210"/>
                </a:lnTo>
                <a:lnTo>
                  <a:pt x="955" y="1212"/>
                </a:lnTo>
                <a:lnTo>
                  <a:pt x="955" y="1216"/>
                </a:lnTo>
                <a:lnTo>
                  <a:pt x="953" y="1218"/>
                </a:lnTo>
                <a:lnTo>
                  <a:pt x="951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0"/>
                </a:lnTo>
                <a:lnTo>
                  <a:pt x="953" y="1222"/>
                </a:lnTo>
                <a:lnTo>
                  <a:pt x="955" y="1224"/>
                </a:lnTo>
                <a:lnTo>
                  <a:pt x="953" y="1224"/>
                </a:lnTo>
                <a:lnTo>
                  <a:pt x="953" y="1222"/>
                </a:lnTo>
                <a:lnTo>
                  <a:pt x="951" y="1222"/>
                </a:lnTo>
                <a:lnTo>
                  <a:pt x="951" y="1220"/>
                </a:lnTo>
                <a:lnTo>
                  <a:pt x="951" y="1220"/>
                </a:lnTo>
                <a:lnTo>
                  <a:pt x="951" y="1220"/>
                </a:lnTo>
                <a:lnTo>
                  <a:pt x="949" y="1222"/>
                </a:lnTo>
                <a:lnTo>
                  <a:pt x="947" y="1222"/>
                </a:lnTo>
                <a:lnTo>
                  <a:pt x="945" y="1220"/>
                </a:lnTo>
                <a:lnTo>
                  <a:pt x="941" y="1220"/>
                </a:lnTo>
                <a:lnTo>
                  <a:pt x="941" y="1222"/>
                </a:lnTo>
                <a:lnTo>
                  <a:pt x="941" y="1222"/>
                </a:lnTo>
                <a:lnTo>
                  <a:pt x="943" y="1224"/>
                </a:lnTo>
                <a:lnTo>
                  <a:pt x="945" y="1227"/>
                </a:lnTo>
                <a:lnTo>
                  <a:pt x="949" y="1227"/>
                </a:lnTo>
                <a:lnTo>
                  <a:pt x="949" y="1229"/>
                </a:lnTo>
                <a:lnTo>
                  <a:pt x="949" y="1229"/>
                </a:lnTo>
                <a:lnTo>
                  <a:pt x="949" y="1231"/>
                </a:lnTo>
                <a:lnTo>
                  <a:pt x="951" y="1231"/>
                </a:lnTo>
                <a:lnTo>
                  <a:pt x="953" y="1233"/>
                </a:lnTo>
                <a:lnTo>
                  <a:pt x="955" y="1233"/>
                </a:lnTo>
                <a:lnTo>
                  <a:pt x="955" y="1235"/>
                </a:lnTo>
                <a:lnTo>
                  <a:pt x="958" y="1235"/>
                </a:lnTo>
                <a:lnTo>
                  <a:pt x="958" y="1235"/>
                </a:lnTo>
                <a:lnTo>
                  <a:pt x="960" y="1237"/>
                </a:lnTo>
                <a:lnTo>
                  <a:pt x="960" y="1237"/>
                </a:lnTo>
                <a:lnTo>
                  <a:pt x="962" y="1239"/>
                </a:lnTo>
                <a:lnTo>
                  <a:pt x="964" y="1237"/>
                </a:lnTo>
                <a:lnTo>
                  <a:pt x="966" y="1237"/>
                </a:lnTo>
                <a:lnTo>
                  <a:pt x="968" y="1237"/>
                </a:lnTo>
                <a:lnTo>
                  <a:pt x="968" y="1235"/>
                </a:lnTo>
                <a:lnTo>
                  <a:pt x="968" y="1237"/>
                </a:lnTo>
                <a:lnTo>
                  <a:pt x="968" y="1239"/>
                </a:lnTo>
                <a:lnTo>
                  <a:pt x="970" y="1241"/>
                </a:lnTo>
                <a:lnTo>
                  <a:pt x="976" y="1245"/>
                </a:lnTo>
                <a:lnTo>
                  <a:pt x="979" y="1245"/>
                </a:lnTo>
                <a:lnTo>
                  <a:pt x="981" y="1245"/>
                </a:lnTo>
                <a:lnTo>
                  <a:pt x="983" y="1252"/>
                </a:lnTo>
                <a:lnTo>
                  <a:pt x="983" y="1254"/>
                </a:lnTo>
                <a:lnTo>
                  <a:pt x="983" y="1256"/>
                </a:lnTo>
                <a:lnTo>
                  <a:pt x="985" y="1256"/>
                </a:lnTo>
                <a:lnTo>
                  <a:pt x="985" y="1256"/>
                </a:lnTo>
                <a:lnTo>
                  <a:pt x="985" y="1258"/>
                </a:lnTo>
                <a:lnTo>
                  <a:pt x="985" y="1260"/>
                </a:lnTo>
                <a:lnTo>
                  <a:pt x="983" y="1264"/>
                </a:lnTo>
                <a:lnTo>
                  <a:pt x="983" y="1266"/>
                </a:lnTo>
                <a:lnTo>
                  <a:pt x="985" y="1266"/>
                </a:lnTo>
                <a:lnTo>
                  <a:pt x="987" y="1271"/>
                </a:lnTo>
                <a:lnTo>
                  <a:pt x="987" y="1271"/>
                </a:lnTo>
                <a:lnTo>
                  <a:pt x="987" y="1271"/>
                </a:lnTo>
                <a:lnTo>
                  <a:pt x="989" y="1273"/>
                </a:lnTo>
                <a:lnTo>
                  <a:pt x="989" y="1271"/>
                </a:lnTo>
                <a:lnTo>
                  <a:pt x="989" y="1271"/>
                </a:lnTo>
                <a:lnTo>
                  <a:pt x="991" y="1273"/>
                </a:lnTo>
                <a:lnTo>
                  <a:pt x="993" y="1275"/>
                </a:lnTo>
                <a:lnTo>
                  <a:pt x="999" y="1279"/>
                </a:lnTo>
                <a:lnTo>
                  <a:pt x="1002" y="1281"/>
                </a:lnTo>
                <a:lnTo>
                  <a:pt x="1004" y="1281"/>
                </a:lnTo>
                <a:lnTo>
                  <a:pt x="1006" y="1283"/>
                </a:lnTo>
                <a:lnTo>
                  <a:pt x="1008" y="1285"/>
                </a:lnTo>
                <a:lnTo>
                  <a:pt x="1010" y="1287"/>
                </a:lnTo>
                <a:lnTo>
                  <a:pt x="1010" y="1289"/>
                </a:lnTo>
                <a:lnTo>
                  <a:pt x="1012" y="1289"/>
                </a:lnTo>
                <a:lnTo>
                  <a:pt x="1012" y="1296"/>
                </a:lnTo>
                <a:lnTo>
                  <a:pt x="1014" y="1296"/>
                </a:lnTo>
                <a:lnTo>
                  <a:pt x="1016" y="1298"/>
                </a:lnTo>
                <a:lnTo>
                  <a:pt x="1016" y="1296"/>
                </a:lnTo>
                <a:lnTo>
                  <a:pt x="1018" y="1296"/>
                </a:lnTo>
                <a:lnTo>
                  <a:pt x="1020" y="1294"/>
                </a:lnTo>
                <a:lnTo>
                  <a:pt x="1020" y="1294"/>
                </a:lnTo>
                <a:lnTo>
                  <a:pt x="1023" y="1292"/>
                </a:lnTo>
                <a:lnTo>
                  <a:pt x="1023" y="1289"/>
                </a:lnTo>
                <a:lnTo>
                  <a:pt x="1023" y="1287"/>
                </a:lnTo>
                <a:lnTo>
                  <a:pt x="1020" y="1285"/>
                </a:lnTo>
                <a:lnTo>
                  <a:pt x="1018" y="1285"/>
                </a:lnTo>
                <a:lnTo>
                  <a:pt x="1018" y="1283"/>
                </a:lnTo>
                <a:lnTo>
                  <a:pt x="1018" y="1281"/>
                </a:lnTo>
                <a:lnTo>
                  <a:pt x="1016" y="1281"/>
                </a:lnTo>
                <a:lnTo>
                  <a:pt x="1016" y="1279"/>
                </a:lnTo>
                <a:lnTo>
                  <a:pt x="1014" y="1279"/>
                </a:lnTo>
                <a:lnTo>
                  <a:pt x="1014" y="1277"/>
                </a:lnTo>
                <a:lnTo>
                  <a:pt x="1010" y="1275"/>
                </a:lnTo>
                <a:lnTo>
                  <a:pt x="1010" y="1275"/>
                </a:lnTo>
                <a:lnTo>
                  <a:pt x="1010" y="1275"/>
                </a:lnTo>
                <a:lnTo>
                  <a:pt x="1010" y="1277"/>
                </a:lnTo>
                <a:lnTo>
                  <a:pt x="1010" y="1277"/>
                </a:lnTo>
                <a:lnTo>
                  <a:pt x="1010" y="1277"/>
                </a:lnTo>
                <a:lnTo>
                  <a:pt x="1008" y="1279"/>
                </a:lnTo>
                <a:lnTo>
                  <a:pt x="1008" y="1279"/>
                </a:lnTo>
                <a:lnTo>
                  <a:pt x="1008" y="1277"/>
                </a:lnTo>
                <a:lnTo>
                  <a:pt x="1008" y="1277"/>
                </a:lnTo>
                <a:lnTo>
                  <a:pt x="1006" y="1277"/>
                </a:lnTo>
                <a:lnTo>
                  <a:pt x="1004" y="1275"/>
                </a:lnTo>
                <a:lnTo>
                  <a:pt x="1004" y="1271"/>
                </a:lnTo>
                <a:lnTo>
                  <a:pt x="1004" y="1271"/>
                </a:lnTo>
                <a:lnTo>
                  <a:pt x="1004" y="1269"/>
                </a:lnTo>
                <a:lnTo>
                  <a:pt x="1004" y="1266"/>
                </a:lnTo>
                <a:lnTo>
                  <a:pt x="1004" y="1264"/>
                </a:lnTo>
                <a:lnTo>
                  <a:pt x="1002" y="1262"/>
                </a:lnTo>
                <a:lnTo>
                  <a:pt x="999" y="1258"/>
                </a:lnTo>
                <a:lnTo>
                  <a:pt x="999" y="1256"/>
                </a:lnTo>
                <a:lnTo>
                  <a:pt x="997" y="1256"/>
                </a:lnTo>
                <a:lnTo>
                  <a:pt x="995" y="1252"/>
                </a:lnTo>
                <a:lnTo>
                  <a:pt x="995" y="1250"/>
                </a:lnTo>
                <a:lnTo>
                  <a:pt x="995" y="1248"/>
                </a:lnTo>
                <a:lnTo>
                  <a:pt x="993" y="1245"/>
                </a:lnTo>
                <a:lnTo>
                  <a:pt x="993" y="1243"/>
                </a:lnTo>
                <a:lnTo>
                  <a:pt x="993" y="1243"/>
                </a:lnTo>
                <a:lnTo>
                  <a:pt x="993" y="1241"/>
                </a:lnTo>
                <a:lnTo>
                  <a:pt x="991" y="1241"/>
                </a:lnTo>
                <a:lnTo>
                  <a:pt x="991" y="1239"/>
                </a:lnTo>
                <a:lnTo>
                  <a:pt x="989" y="1235"/>
                </a:lnTo>
                <a:lnTo>
                  <a:pt x="987" y="1237"/>
                </a:lnTo>
                <a:lnTo>
                  <a:pt x="987" y="1237"/>
                </a:lnTo>
                <a:lnTo>
                  <a:pt x="989" y="1239"/>
                </a:lnTo>
                <a:lnTo>
                  <a:pt x="989" y="1241"/>
                </a:lnTo>
                <a:lnTo>
                  <a:pt x="989" y="1241"/>
                </a:lnTo>
                <a:lnTo>
                  <a:pt x="989" y="1241"/>
                </a:lnTo>
                <a:lnTo>
                  <a:pt x="987" y="1239"/>
                </a:lnTo>
                <a:lnTo>
                  <a:pt x="987" y="1237"/>
                </a:lnTo>
                <a:lnTo>
                  <a:pt x="985" y="1235"/>
                </a:lnTo>
                <a:lnTo>
                  <a:pt x="985" y="1233"/>
                </a:lnTo>
                <a:lnTo>
                  <a:pt x="985" y="1233"/>
                </a:lnTo>
                <a:lnTo>
                  <a:pt x="983" y="1231"/>
                </a:lnTo>
                <a:lnTo>
                  <a:pt x="983" y="1231"/>
                </a:lnTo>
                <a:lnTo>
                  <a:pt x="981" y="1229"/>
                </a:lnTo>
                <a:lnTo>
                  <a:pt x="981" y="1227"/>
                </a:lnTo>
                <a:lnTo>
                  <a:pt x="976" y="1224"/>
                </a:lnTo>
                <a:lnTo>
                  <a:pt x="974" y="1220"/>
                </a:lnTo>
                <a:lnTo>
                  <a:pt x="974" y="1220"/>
                </a:lnTo>
                <a:lnTo>
                  <a:pt x="974" y="1218"/>
                </a:lnTo>
                <a:lnTo>
                  <a:pt x="974" y="1216"/>
                </a:lnTo>
                <a:lnTo>
                  <a:pt x="974" y="1216"/>
                </a:lnTo>
                <a:lnTo>
                  <a:pt x="972" y="1214"/>
                </a:lnTo>
                <a:lnTo>
                  <a:pt x="972" y="1214"/>
                </a:lnTo>
                <a:lnTo>
                  <a:pt x="972" y="1212"/>
                </a:lnTo>
                <a:lnTo>
                  <a:pt x="972" y="1212"/>
                </a:lnTo>
                <a:lnTo>
                  <a:pt x="970" y="1212"/>
                </a:lnTo>
                <a:lnTo>
                  <a:pt x="970" y="1210"/>
                </a:lnTo>
                <a:lnTo>
                  <a:pt x="968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6"/>
                </a:lnTo>
                <a:lnTo>
                  <a:pt x="966" y="1204"/>
                </a:lnTo>
                <a:lnTo>
                  <a:pt x="964" y="1204"/>
                </a:lnTo>
                <a:lnTo>
                  <a:pt x="964" y="1204"/>
                </a:lnTo>
                <a:lnTo>
                  <a:pt x="962" y="1201"/>
                </a:lnTo>
                <a:lnTo>
                  <a:pt x="960" y="1197"/>
                </a:lnTo>
                <a:lnTo>
                  <a:pt x="960" y="1195"/>
                </a:lnTo>
                <a:lnTo>
                  <a:pt x="955" y="1193"/>
                </a:lnTo>
                <a:lnTo>
                  <a:pt x="953" y="1191"/>
                </a:lnTo>
                <a:lnTo>
                  <a:pt x="951" y="1191"/>
                </a:lnTo>
                <a:lnTo>
                  <a:pt x="951" y="1189"/>
                </a:lnTo>
                <a:lnTo>
                  <a:pt x="949" y="1187"/>
                </a:lnTo>
                <a:lnTo>
                  <a:pt x="947" y="1185"/>
                </a:lnTo>
                <a:lnTo>
                  <a:pt x="947" y="1183"/>
                </a:lnTo>
                <a:lnTo>
                  <a:pt x="947" y="1178"/>
                </a:lnTo>
                <a:lnTo>
                  <a:pt x="947" y="1178"/>
                </a:lnTo>
                <a:lnTo>
                  <a:pt x="945" y="1176"/>
                </a:lnTo>
                <a:lnTo>
                  <a:pt x="945" y="1172"/>
                </a:lnTo>
                <a:lnTo>
                  <a:pt x="943" y="1170"/>
                </a:lnTo>
                <a:lnTo>
                  <a:pt x="943" y="1170"/>
                </a:lnTo>
                <a:lnTo>
                  <a:pt x="943" y="1164"/>
                </a:lnTo>
                <a:lnTo>
                  <a:pt x="945" y="1162"/>
                </a:lnTo>
                <a:lnTo>
                  <a:pt x="945" y="1160"/>
                </a:lnTo>
                <a:lnTo>
                  <a:pt x="943" y="1157"/>
                </a:lnTo>
                <a:lnTo>
                  <a:pt x="943" y="1157"/>
                </a:lnTo>
                <a:lnTo>
                  <a:pt x="945" y="1160"/>
                </a:lnTo>
                <a:lnTo>
                  <a:pt x="947" y="1160"/>
                </a:lnTo>
                <a:lnTo>
                  <a:pt x="947" y="1160"/>
                </a:lnTo>
                <a:lnTo>
                  <a:pt x="949" y="1160"/>
                </a:lnTo>
                <a:lnTo>
                  <a:pt x="953" y="1164"/>
                </a:lnTo>
                <a:lnTo>
                  <a:pt x="953" y="1164"/>
                </a:lnTo>
                <a:lnTo>
                  <a:pt x="955" y="1164"/>
                </a:lnTo>
                <a:lnTo>
                  <a:pt x="955" y="1164"/>
                </a:lnTo>
                <a:lnTo>
                  <a:pt x="955" y="1162"/>
                </a:lnTo>
                <a:lnTo>
                  <a:pt x="958" y="1162"/>
                </a:lnTo>
                <a:lnTo>
                  <a:pt x="960" y="1164"/>
                </a:lnTo>
                <a:lnTo>
                  <a:pt x="960" y="1164"/>
                </a:lnTo>
                <a:lnTo>
                  <a:pt x="962" y="1164"/>
                </a:lnTo>
                <a:lnTo>
                  <a:pt x="962" y="1166"/>
                </a:lnTo>
                <a:lnTo>
                  <a:pt x="964" y="1168"/>
                </a:lnTo>
                <a:lnTo>
                  <a:pt x="968" y="1168"/>
                </a:lnTo>
                <a:lnTo>
                  <a:pt x="968" y="1168"/>
                </a:lnTo>
                <a:lnTo>
                  <a:pt x="970" y="1168"/>
                </a:lnTo>
                <a:lnTo>
                  <a:pt x="970" y="1168"/>
                </a:lnTo>
                <a:lnTo>
                  <a:pt x="970" y="1170"/>
                </a:lnTo>
                <a:lnTo>
                  <a:pt x="970" y="1170"/>
                </a:lnTo>
                <a:lnTo>
                  <a:pt x="970" y="1170"/>
                </a:lnTo>
                <a:lnTo>
                  <a:pt x="968" y="1170"/>
                </a:lnTo>
                <a:lnTo>
                  <a:pt x="970" y="1172"/>
                </a:lnTo>
                <a:lnTo>
                  <a:pt x="970" y="1172"/>
                </a:lnTo>
                <a:lnTo>
                  <a:pt x="968" y="1174"/>
                </a:lnTo>
                <a:lnTo>
                  <a:pt x="970" y="1176"/>
                </a:lnTo>
                <a:lnTo>
                  <a:pt x="972" y="1178"/>
                </a:lnTo>
                <a:lnTo>
                  <a:pt x="972" y="1183"/>
                </a:lnTo>
                <a:lnTo>
                  <a:pt x="974" y="1185"/>
                </a:lnTo>
                <a:lnTo>
                  <a:pt x="974" y="1187"/>
                </a:lnTo>
                <a:lnTo>
                  <a:pt x="974" y="1189"/>
                </a:lnTo>
                <a:lnTo>
                  <a:pt x="976" y="1189"/>
                </a:lnTo>
                <a:lnTo>
                  <a:pt x="976" y="1191"/>
                </a:lnTo>
                <a:lnTo>
                  <a:pt x="979" y="1195"/>
                </a:lnTo>
                <a:lnTo>
                  <a:pt x="979" y="1195"/>
                </a:lnTo>
                <a:lnTo>
                  <a:pt x="979" y="1197"/>
                </a:lnTo>
                <a:lnTo>
                  <a:pt x="981" y="1197"/>
                </a:lnTo>
                <a:lnTo>
                  <a:pt x="981" y="1197"/>
                </a:lnTo>
                <a:lnTo>
                  <a:pt x="983" y="1199"/>
                </a:lnTo>
                <a:lnTo>
                  <a:pt x="983" y="1201"/>
                </a:lnTo>
                <a:lnTo>
                  <a:pt x="983" y="1204"/>
                </a:lnTo>
                <a:lnTo>
                  <a:pt x="985" y="1206"/>
                </a:lnTo>
                <a:lnTo>
                  <a:pt x="987" y="1206"/>
                </a:lnTo>
                <a:lnTo>
                  <a:pt x="987" y="1206"/>
                </a:lnTo>
                <a:lnTo>
                  <a:pt x="987" y="1208"/>
                </a:lnTo>
                <a:lnTo>
                  <a:pt x="987" y="1208"/>
                </a:lnTo>
                <a:lnTo>
                  <a:pt x="989" y="1210"/>
                </a:lnTo>
                <a:lnTo>
                  <a:pt x="989" y="1212"/>
                </a:lnTo>
                <a:lnTo>
                  <a:pt x="993" y="1212"/>
                </a:lnTo>
                <a:lnTo>
                  <a:pt x="995" y="1216"/>
                </a:lnTo>
                <a:lnTo>
                  <a:pt x="997" y="1218"/>
                </a:lnTo>
                <a:lnTo>
                  <a:pt x="999" y="1220"/>
                </a:lnTo>
                <a:lnTo>
                  <a:pt x="1002" y="1220"/>
                </a:lnTo>
                <a:lnTo>
                  <a:pt x="1002" y="1220"/>
                </a:lnTo>
                <a:lnTo>
                  <a:pt x="1004" y="1220"/>
                </a:lnTo>
                <a:lnTo>
                  <a:pt x="1006" y="1220"/>
                </a:lnTo>
                <a:lnTo>
                  <a:pt x="1006" y="1222"/>
                </a:lnTo>
                <a:lnTo>
                  <a:pt x="1006" y="1224"/>
                </a:lnTo>
                <a:lnTo>
                  <a:pt x="1006" y="1227"/>
                </a:lnTo>
                <a:lnTo>
                  <a:pt x="1006" y="1227"/>
                </a:lnTo>
                <a:lnTo>
                  <a:pt x="1006" y="1229"/>
                </a:lnTo>
                <a:lnTo>
                  <a:pt x="1008" y="1229"/>
                </a:lnTo>
                <a:lnTo>
                  <a:pt x="1008" y="1231"/>
                </a:lnTo>
                <a:lnTo>
                  <a:pt x="1010" y="1231"/>
                </a:lnTo>
                <a:lnTo>
                  <a:pt x="1014" y="1233"/>
                </a:lnTo>
                <a:lnTo>
                  <a:pt x="1016" y="1233"/>
                </a:lnTo>
                <a:lnTo>
                  <a:pt x="1016" y="1235"/>
                </a:lnTo>
                <a:lnTo>
                  <a:pt x="1016" y="1235"/>
                </a:lnTo>
                <a:lnTo>
                  <a:pt x="1016" y="1237"/>
                </a:lnTo>
                <a:lnTo>
                  <a:pt x="1018" y="1239"/>
                </a:lnTo>
                <a:lnTo>
                  <a:pt x="1018" y="1239"/>
                </a:lnTo>
                <a:lnTo>
                  <a:pt x="1023" y="1239"/>
                </a:lnTo>
                <a:lnTo>
                  <a:pt x="1025" y="1241"/>
                </a:lnTo>
                <a:lnTo>
                  <a:pt x="1025" y="1243"/>
                </a:lnTo>
                <a:lnTo>
                  <a:pt x="1025" y="1243"/>
                </a:lnTo>
                <a:lnTo>
                  <a:pt x="1025" y="1243"/>
                </a:lnTo>
                <a:lnTo>
                  <a:pt x="1027" y="1245"/>
                </a:lnTo>
                <a:lnTo>
                  <a:pt x="1027" y="1245"/>
                </a:lnTo>
                <a:lnTo>
                  <a:pt x="1027" y="1245"/>
                </a:lnTo>
                <a:lnTo>
                  <a:pt x="1027" y="1245"/>
                </a:lnTo>
                <a:lnTo>
                  <a:pt x="1025" y="1245"/>
                </a:lnTo>
                <a:lnTo>
                  <a:pt x="1023" y="1248"/>
                </a:lnTo>
                <a:lnTo>
                  <a:pt x="1023" y="1250"/>
                </a:lnTo>
                <a:lnTo>
                  <a:pt x="1023" y="1254"/>
                </a:lnTo>
                <a:lnTo>
                  <a:pt x="1025" y="1256"/>
                </a:lnTo>
                <a:lnTo>
                  <a:pt x="1025" y="1256"/>
                </a:lnTo>
                <a:lnTo>
                  <a:pt x="1027" y="1256"/>
                </a:lnTo>
                <a:lnTo>
                  <a:pt x="1027" y="1256"/>
                </a:lnTo>
                <a:lnTo>
                  <a:pt x="1029" y="1256"/>
                </a:lnTo>
                <a:lnTo>
                  <a:pt x="1029" y="1254"/>
                </a:lnTo>
                <a:lnTo>
                  <a:pt x="1031" y="1254"/>
                </a:lnTo>
                <a:lnTo>
                  <a:pt x="1031" y="1254"/>
                </a:lnTo>
                <a:lnTo>
                  <a:pt x="1029" y="1256"/>
                </a:lnTo>
                <a:lnTo>
                  <a:pt x="1027" y="1256"/>
                </a:lnTo>
                <a:lnTo>
                  <a:pt x="1027" y="1256"/>
                </a:lnTo>
                <a:lnTo>
                  <a:pt x="1029" y="1258"/>
                </a:lnTo>
                <a:lnTo>
                  <a:pt x="1031" y="1256"/>
                </a:lnTo>
                <a:lnTo>
                  <a:pt x="1031" y="1256"/>
                </a:lnTo>
                <a:lnTo>
                  <a:pt x="1031" y="1256"/>
                </a:lnTo>
                <a:lnTo>
                  <a:pt x="1033" y="1258"/>
                </a:lnTo>
                <a:lnTo>
                  <a:pt x="1033" y="1258"/>
                </a:lnTo>
                <a:lnTo>
                  <a:pt x="1037" y="1260"/>
                </a:lnTo>
                <a:lnTo>
                  <a:pt x="1037" y="1262"/>
                </a:lnTo>
                <a:lnTo>
                  <a:pt x="1041" y="1264"/>
                </a:lnTo>
                <a:lnTo>
                  <a:pt x="1041" y="1264"/>
                </a:lnTo>
                <a:lnTo>
                  <a:pt x="1043" y="1264"/>
                </a:lnTo>
                <a:lnTo>
                  <a:pt x="1041" y="1264"/>
                </a:lnTo>
                <a:lnTo>
                  <a:pt x="1041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39" y="1264"/>
                </a:lnTo>
                <a:lnTo>
                  <a:pt x="1043" y="1269"/>
                </a:lnTo>
                <a:lnTo>
                  <a:pt x="1043" y="1269"/>
                </a:lnTo>
                <a:lnTo>
                  <a:pt x="1043" y="1271"/>
                </a:lnTo>
                <a:lnTo>
                  <a:pt x="1046" y="1273"/>
                </a:lnTo>
                <a:lnTo>
                  <a:pt x="1048" y="1273"/>
                </a:lnTo>
                <a:lnTo>
                  <a:pt x="1048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3"/>
                </a:lnTo>
                <a:lnTo>
                  <a:pt x="1050" y="1275"/>
                </a:lnTo>
                <a:lnTo>
                  <a:pt x="1050" y="1275"/>
                </a:lnTo>
                <a:lnTo>
                  <a:pt x="1048" y="1273"/>
                </a:lnTo>
                <a:lnTo>
                  <a:pt x="1046" y="1273"/>
                </a:lnTo>
                <a:lnTo>
                  <a:pt x="1056" y="1279"/>
                </a:lnTo>
                <a:lnTo>
                  <a:pt x="1058" y="1281"/>
                </a:lnTo>
                <a:lnTo>
                  <a:pt x="1062" y="1285"/>
                </a:lnTo>
                <a:lnTo>
                  <a:pt x="1064" y="1287"/>
                </a:lnTo>
                <a:lnTo>
                  <a:pt x="1067" y="1292"/>
                </a:lnTo>
                <a:lnTo>
                  <a:pt x="1069" y="1294"/>
                </a:lnTo>
                <a:lnTo>
                  <a:pt x="1071" y="1298"/>
                </a:lnTo>
                <a:lnTo>
                  <a:pt x="1073" y="1298"/>
                </a:lnTo>
                <a:lnTo>
                  <a:pt x="1075" y="1300"/>
                </a:lnTo>
                <a:lnTo>
                  <a:pt x="1077" y="1306"/>
                </a:lnTo>
                <a:lnTo>
                  <a:pt x="1077" y="1310"/>
                </a:lnTo>
                <a:lnTo>
                  <a:pt x="1079" y="1313"/>
                </a:lnTo>
                <a:lnTo>
                  <a:pt x="1079" y="1315"/>
                </a:lnTo>
                <a:lnTo>
                  <a:pt x="1081" y="1317"/>
                </a:lnTo>
                <a:lnTo>
                  <a:pt x="1083" y="1319"/>
                </a:lnTo>
                <a:lnTo>
                  <a:pt x="1083" y="1319"/>
                </a:lnTo>
                <a:lnTo>
                  <a:pt x="1083" y="1321"/>
                </a:lnTo>
                <a:lnTo>
                  <a:pt x="1083" y="1323"/>
                </a:lnTo>
                <a:lnTo>
                  <a:pt x="1081" y="1325"/>
                </a:lnTo>
                <a:lnTo>
                  <a:pt x="1081" y="1327"/>
                </a:lnTo>
                <a:lnTo>
                  <a:pt x="1079" y="1327"/>
                </a:lnTo>
                <a:lnTo>
                  <a:pt x="1079" y="1327"/>
                </a:lnTo>
                <a:lnTo>
                  <a:pt x="1079" y="1329"/>
                </a:lnTo>
                <a:lnTo>
                  <a:pt x="1081" y="1329"/>
                </a:lnTo>
                <a:lnTo>
                  <a:pt x="1081" y="1329"/>
                </a:lnTo>
                <a:lnTo>
                  <a:pt x="1083" y="1329"/>
                </a:lnTo>
                <a:lnTo>
                  <a:pt x="1083" y="1331"/>
                </a:lnTo>
                <a:lnTo>
                  <a:pt x="1083" y="1331"/>
                </a:lnTo>
                <a:lnTo>
                  <a:pt x="1081" y="1334"/>
                </a:lnTo>
                <a:lnTo>
                  <a:pt x="1079" y="1334"/>
                </a:lnTo>
                <a:lnTo>
                  <a:pt x="1077" y="1334"/>
                </a:lnTo>
                <a:lnTo>
                  <a:pt x="1077" y="1334"/>
                </a:lnTo>
                <a:lnTo>
                  <a:pt x="1077" y="1336"/>
                </a:lnTo>
                <a:lnTo>
                  <a:pt x="1079" y="1338"/>
                </a:lnTo>
                <a:lnTo>
                  <a:pt x="1079" y="1340"/>
                </a:lnTo>
                <a:lnTo>
                  <a:pt x="1079" y="1340"/>
                </a:lnTo>
                <a:lnTo>
                  <a:pt x="1083" y="1344"/>
                </a:lnTo>
                <a:lnTo>
                  <a:pt x="1085" y="1346"/>
                </a:lnTo>
                <a:lnTo>
                  <a:pt x="1085" y="1348"/>
                </a:lnTo>
                <a:lnTo>
                  <a:pt x="1087" y="1350"/>
                </a:lnTo>
                <a:lnTo>
                  <a:pt x="1092" y="1352"/>
                </a:lnTo>
                <a:lnTo>
                  <a:pt x="1096" y="1354"/>
                </a:lnTo>
                <a:lnTo>
                  <a:pt x="1098" y="1354"/>
                </a:lnTo>
                <a:lnTo>
                  <a:pt x="1100" y="1357"/>
                </a:lnTo>
                <a:lnTo>
                  <a:pt x="1102" y="1359"/>
                </a:lnTo>
                <a:lnTo>
                  <a:pt x="1106" y="1361"/>
                </a:lnTo>
                <a:lnTo>
                  <a:pt x="1106" y="1363"/>
                </a:lnTo>
                <a:lnTo>
                  <a:pt x="1108" y="1365"/>
                </a:lnTo>
                <a:lnTo>
                  <a:pt x="1115" y="1367"/>
                </a:lnTo>
                <a:lnTo>
                  <a:pt x="1119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29" y="1371"/>
                </a:lnTo>
                <a:lnTo>
                  <a:pt x="1131" y="1371"/>
                </a:lnTo>
                <a:lnTo>
                  <a:pt x="1131" y="1371"/>
                </a:lnTo>
                <a:lnTo>
                  <a:pt x="1134" y="1373"/>
                </a:lnTo>
                <a:lnTo>
                  <a:pt x="1136" y="1375"/>
                </a:lnTo>
                <a:lnTo>
                  <a:pt x="1138" y="1375"/>
                </a:lnTo>
                <a:lnTo>
                  <a:pt x="1140" y="1378"/>
                </a:lnTo>
                <a:lnTo>
                  <a:pt x="1142" y="1380"/>
                </a:lnTo>
                <a:lnTo>
                  <a:pt x="1144" y="1382"/>
                </a:lnTo>
                <a:lnTo>
                  <a:pt x="1146" y="1382"/>
                </a:lnTo>
                <a:lnTo>
                  <a:pt x="1152" y="1384"/>
                </a:lnTo>
                <a:lnTo>
                  <a:pt x="1155" y="1386"/>
                </a:lnTo>
                <a:lnTo>
                  <a:pt x="1159" y="1386"/>
                </a:lnTo>
                <a:lnTo>
                  <a:pt x="1163" y="1388"/>
                </a:lnTo>
                <a:lnTo>
                  <a:pt x="1169" y="1390"/>
                </a:lnTo>
                <a:lnTo>
                  <a:pt x="1173" y="1390"/>
                </a:lnTo>
                <a:lnTo>
                  <a:pt x="1175" y="1392"/>
                </a:lnTo>
                <a:lnTo>
                  <a:pt x="1178" y="1392"/>
                </a:lnTo>
                <a:lnTo>
                  <a:pt x="1180" y="1394"/>
                </a:lnTo>
                <a:lnTo>
                  <a:pt x="1186" y="1396"/>
                </a:lnTo>
                <a:lnTo>
                  <a:pt x="1192" y="1401"/>
                </a:lnTo>
                <a:lnTo>
                  <a:pt x="1201" y="1401"/>
                </a:lnTo>
                <a:lnTo>
                  <a:pt x="1205" y="1403"/>
                </a:lnTo>
                <a:lnTo>
                  <a:pt x="1209" y="1405"/>
                </a:lnTo>
                <a:lnTo>
                  <a:pt x="1211" y="1405"/>
                </a:lnTo>
                <a:lnTo>
                  <a:pt x="1213" y="1405"/>
                </a:lnTo>
                <a:lnTo>
                  <a:pt x="1219" y="1401"/>
                </a:lnTo>
                <a:lnTo>
                  <a:pt x="1224" y="1401"/>
                </a:lnTo>
                <a:lnTo>
                  <a:pt x="1230" y="1396"/>
                </a:lnTo>
                <a:lnTo>
                  <a:pt x="1232" y="1396"/>
                </a:lnTo>
                <a:lnTo>
                  <a:pt x="1234" y="1396"/>
                </a:lnTo>
                <a:lnTo>
                  <a:pt x="1234" y="1396"/>
                </a:lnTo>
                <a:lnTo>
                  <a:pt x="1234" y="1396"/>
                </a:lnTo>
                <a:lnTo>
                  <a:pt x="1232" y="1396"/>
                </a:lnTo>
                <a:lnTo>
                  <a:pt x="1232" y="1394"/>
                </a:lnTo>
                <a:lnTo>
                  <a:pt x="1232" y="1394"/>
                </a:lnTo>
                <a:lnTo>
                  <a:pt x="1232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4" y="1394"/>
                </a:lnTo>
                <a:lnTo>
                  <a:pt x="1236" y="1394"/>
                </a:lnTo>
                <a:lnTo>
                  <a:pt x="1236" y="1394"/>
                </a:lnTo>
                <a:lnTo>
                  <a:pt x="1238" y="1394"/>
                </a:lnTo>
                <a:lnTo>
                  <a:pt x="1236" y="1396"/>
                </a:lnTo>
                <a:lnTo>
                  <a:pt x="1236" y="1396"/>
                </a:lnTo>
                <a:lnTo>
                  <a:pt x="1238" y="1396"/>
                </a:lnTo>
                <a:lnTo>
                  <a:pt x="1247" y="1399"/>
                </a:lnTo>
                <a:lnTo>
                  <a:pt x="1245" y="1399"/>
                </a:lnTo>
                <a:lnTo>
                  <a:pt x="1243" y="1396"/>
                </a:lnTo>
                <a:lnTo>
                  <a:pt x="1243" y="1396"/>
                </a:lnTo>
                <a:lnTo>
                  <a:pt x="1243" y="1396"/>
                </a:lnTo>
                <a:lnTo>
                  <a:pt x="1240" y="1396"/>
                </a:lnTo>
                <a:lnTo>
                  <a:pt x="1240" y="1396"/>
                </a:lnTo>
                <a:lnTo>
                  <a:pt x="1240" y="1394"/>
                </a:lnTo>
                <a:lnTo>
                  <a:pt x="1240" y="1394"/>
                </a:lnTo>
                <a:lnTo>
                  <a:pt x="1240" y="1396"/>
                </a:lnTo>
                <a:lnTo>
                  <a:pt x="1243" y="1396"/>
                </a:lnTo>
                <a:lnTo>
                  <a:pt x="1245" y="1396"/>
                </a:lnTo>
                <a:lnTo>
                  <a:pt x="1247" y="1399"/>
                </a:lnTo>
                <a:lnTo>
                  <a:pt x="1249" y="1401"/>
                </a:lnTo>
                <a:lnTo>
                  <a:pt x="1253" y="1403"/>
                </a:lnTo>
                <a:lnTo>
                  <a:pt x="1257" y="1407"/>
                </a:lnTo>
                <a:lnTo>
                  <a:pt x="1259" y="1409"/>
                </a:lnTo>
                <a:lnTo>
                  <a:pt x="1261" y="1411"/>
                </a:lnTo>
                <a:lnTo>
                  <a:pt x="1263" y="1413"/>
                </a:lnTo>
                <a:lnTo>
                  <a:pt x="1268" y="1417"/>
                </a:lnTo>
                <a:lnTo>
                  <a:pt x="1272" y="1422"/>
                </a:lnTo>
                <a:lnTo>
                  <a:pt x="1272" y="1422"/>
                </a:lnTo>
                <a:lnTo>
                  <a:pt x="1278" y="1426"/>
                </a:lnTo>
                <a:lnTo>
                  <a:pt x="1280" y="1428"/>
                </a:lnTo>
                <a:lnTo>
                  <a:pt x="1284" y="1430"/>
                </a:lnTo>
                <a:lnTo>
                  <a:pt x="1287" y="1430"/>
                </a:lnTo>
                <a:lnTo>
                  <a:pt x="1295" y="1430"/>
                </a:lnTo>
                <a:lnTo>
                  <a:pt x="1297" y="1430"/>
                </a:lnTo>
                <a:lnTo>
                  <a:pt x="1303" y="1432"/>
                </a:lnTo>
                <a:lnTo>
                  <a:pt x="1303" y="1434"/>
                </a:lnTo>
                <a:lnTo>
                  <a:pt x="1307" y="1436"/>
                </a:lnTo>
                <a:lnTo>
                  <a:pt x="1312" y="1436"/>
                </a:lnTo>
                <a:lnTo>
                  <a:pt x="1314" y="1436"/>
                </a:lnTo>
                <a:lnTo>
                  <a:pt x="1320" y="1438"/>
                </a:lnTo>
                <a:lnTo>
                  <a:pt x="1326" y="1440"/>
                </a:lnTo>
                <a:lnTo>
                  <a:pt x="1326" y="1440"/>
                </a:lnTo>
                <a:lnTo>
                  <a:pt x="1324" y="1440"/>
                </a:lnTo>
                <a:lnTo>
                  <a:pt x="1324" y="1440"/>
                </a:lnTo>
                <a:lnTo>
                  <a:pt x="1322" y="1440"/>
                </a:lnTo>
                <a:lnTo>
                  <a:pt x="1324" y="1440"/>
                </a:lnTo>
                <a:lnTo>
                  <a:pt x="1326" y="1440"/>
                </a:lnTo>
                <a:lnTo>
                  <a:pt x="1331" y="1440"/>
                </a:lnTo>
                <a:lnTo>
                  <a:pt x="1333" y="1440"/>
                </a:lnTo>
                <a:lnTo>
                  <a:pt x="1335" y="1440"/>
                </a:lnTo>
                <a:lnTo>
                  <a:pt x="1335" y="1440"/>
                </a:lnTo>
                <a:lnTo>
                  <a:pt x="1335" y="1438"/>
                </a:lnTo>
                <a:lnTo>
                  <a:pt x="1335" y="1438"/>
                </a:lnTo>
                <a:lnTo>
                  <a:pt x="1335" y="1438"/>
                </a:lnTo>
                <a:lnTo>
                  <a:pt x="1337" y="1438"/>
                </a:lnTo>
                <a:lnTo>
                  <a:pt x="1337" y="1438"/>
                </a:lnTo>
                <a:lnTo>
                  <a:pt x="1339" y="1438"/>
                </a:lnTo>
                <a:lnTo>
                  <a:pt x="1341" y="1438"/>
                </a:lnTo>
                <a:lnTo>
                  <a:pt x="1341" y="1438"/>
                </a:lnTo>
                <a:lnTo>
                  <a:pt x="1341" y="1440"/>
                </a:lnTo>
                <a:lnTo>
                  <a:pt x="1341" y="1440"/>
                </a:lnTo>
                <a:lnTo>
                  <a:pt x="1341" y="1443"/>
                </a:lnTo>
                <a:lnTo>
                  <a:pt x="1343" y="1443"/>
                </a:lnTo>
                <a:lnTo>
                  <a:pt x="1343" y="1445"/>
                </a:lnTo>
                <a:lnTo>
                  <a:pt x="1343" y="1445"/>
                </a:lnTo>
                <a:lnTo>
                  <a:pt x="1341" y="1445"/>
                </a:lnTo>
                <a:lnTo>
                  <a:pt x="1341" y="1445"/>
                </a:lnTo>
                <a:lnTo>
                  <a:pt x="1341" y="1445"/>
                </a:lnTo>
                <a:lnTo>
                  <a:pt x="1339" y="1443"/>
                </a:lnTo>
                <a:lnTo>
                  <a:pt x="1339" y="1443"/>
                </a:lnTo>
                <a:lnTo>
                  <a:pt x="1337" y="1445"/>
                </a:lnTo>
                <a:lnTo>
                  <a:pt x="1337" y="1445"/>
                </a:lnTo>
                <a:lnTo>
                  <a:pt x="1341" y="1447"/>
                </a:lnTo>
                <a:lnTo>
                  <a:pt x="1345" y="1451"/>
                </a:lnTo>
                <a:lnTo>
                  <a:pt x="1345" y="1451"/>
                </a:lnTo>
                <a:lnTo>
                  <a:pt x="1349" y="1455"/>
                </a:lnTo>
                <a:lnTo>
                  <a:pt x="1351" y="1455"/>
                </a:lnTo>
                <a:lnTo>
                  <a:pt x="1351" y="1459"/>
                </a:lnTo>
                <a:lnTo>
                  <a:pt x="1356" y="1461"/>
                </a:lnTo>
                <a:lnTo>
                  <a:pt x="1362" y="1468"/>
                </a:lnTo>
                <a:lnTo>
                  <a:pt x="1364" y="1470"/>
                </a:lnTo>
                <a:lnTo>
                  <a:pt x="1366" y="1472"/>
                </a:lnTo>
                <a:lnTo>
                  <a:pt x="1366" y="1472"/>
                </a:lnTo>
                <a:lnTo>
                  <a:pt x="1366" y="1472"/>
                </a:lnTo>
                <a:lnTo>
                  <a:pt x="1366" y="1472"/>
                </a:lnTo>
                <a:lnTo>
                  <a:pt x="1364" y="1474"/>
                </a:lnTo>
                <a:lnTo>
                  <a:pt x="1364" y="1474"/>
                </a:lnTo>
                <a:lnTo>
                  <a:pt x="1364" y="1474"/>
                </a:lnTo>
                <a:lnTo>
                  <a:pt x="1366" y="1476"/>
                </a:lnTo>
                <a:lnTo>
                  <a:pt x="1366" y="1476"/>
                </a:lnTo>
                <a:lnTo>
                  <a:pt x="1366" y="1478"/>
                </a:lnTo>
                <a:lnTo>
                  <a:pt x="1366" y="1478"/>
                </a:lnTo>
                <a:lnTo>
                  <a:pt x="1366" y="1478"/>
                </a:lnTo>
                <a:lnTo>
                  <a:pt x="1364" y="1482"/>
                </a:lnTo>
                <a:lnTo>
                  <a:pt x="1364" y="1482"/>
                </a:lnTo>
                <a:lnTo>
                  <a:pt x="1364" y="1484"/>
                </a:lnTo>
                <a:lnTo>
                  <a:pt x="1366" y="1489"/>
                </a:lnTo>
                <a:lnTo>
                  <a:pt x="1368" y="1489"/>
                </a:lnTo>
                <a:lnTo>
                  <a:pt x="1372" y="1491"/>
                </a:lnTo>
                <a:lnTo>
                  <a:pt x="1375" y="1493"/>
                </a:lnTo>
                <a:lnTo>
                  <a:pt x="1375" y="1493"/>
                </a:lnTo>
                <a:lnTo>
                  <a:pt x="1375" y="1493"/>
                </a:lnTo>
                <a:lnTo>
                  <a:pt x="1375" y="1493"/>
                </a:lnTo>
                <a:lnTo>
                  <a:pt x="1377" y="1491"/>
                </a:lnTo>
                <a:lnTo>
                  <a:pt x="1379" y="1491"/>
                </a:lnTo>
                <a:lnTo>
                  <a:pt x="1377" y="1489"/>
                </a:lnTo>
                <a:lnTo>
                  <a:pt x="1377" y="1489"/>
                </a:lnTo>
                <a:lnTo>
                  <a:pt x="1375" y="1487"/>
                </a:lnTo>
                <a:lnTo>
                  <a:pt x="1372" y="1487"/>
                </a:lnTo>
                <a:lnTo>
                  <a:pt x="1372" y="1482"/>
                </a:lnTo>
                <a:lnTo>
                  <a:pt x="1372" y="1484"/>
                </a:lnTo>
                <a:lnTo>
                  <a:pt x="1372" y="1484"/>
                </a:lnTo>
                <a:lnTo>
                  <a:pt x="1377" y="1484"/>
                </a:lnTo>
                <a:lnTo>
                  <a:pt x="1381" y="1489"/>
                </a:lnTo>
                <a:lnTo>
                  <a:pt x="1381" y="1491"/>
                </a:lnTo>
                <a:lnTo>
                  <a:pt x="1381" y="1491"/>
                </a:lnTo>
                <a:lnTo>
                  <a:pt x="1381" y="1493"/>
                </a:lnTo>
                <a:lnTo>
                  <a:pt x="1383" y="1493"/>
                </a:lnTo>
                <a:lnTo>
                  <a:pt x="1383" y="1495"/>
                </a:lnTo>
                <a:lnTo>
                  <a:pt x="1387" y="1495"/>
                </a:lnTo>
                <a:lnTo>
                  <a:pt x="1389" y="1497"/>
                </a:lnTo>
                <a:lnTo>
                  <a:pt x="1391" y="1497"/>
                </a:lnTo>
                <a:lnTo>
                  <a:pt x="1395" y="1499"/>
                </a:lnTo>
                <a:lnTo>
                  <a:pt x="1395" y="1501"/>
                </a:lnTo>
                <a:lnTo>
                  <a:pt x="1395" y="1501"/>
                </a:lnTo>
                <a:lnTo>
                  <a:pt x="1395" y="1505"/>
                </a:lnTo>
                <a:lnTo>
                  <a:pt x="1395" y="1505"/>
                </a:lnTo>
                <a:lnTo>
                  <a:pt x="1395" y="1508"/>
                </a:lnTo>
                <a:lnTo>
                  <a:pt x="1395" y="1510"/>
                </a:lnTo>
                <a:lnTo>
                  <a:pt x="1398" y="1510"/>
                </a:lnTo>
                <a:lnTo>
                  <a:pt x="1400" y="1510"/>
                </a:lnTo>
                <a:lnTo>
                  <a:pt x="1400" y="1510"/>
                </a:lnTo>
                <a:lnTo>
                  <a:pt x="1402" y="1510"/>
                </a:lnTo>
                <a:lnTo>
                  <a:pt x="1402" y="1510"/>
                </a:lnTo>
                <a:lnTo>
                  <a:pt x="1402" y="1510"/>
                </a:lnTo>
                <a:lnTo>
                  <a:pt x="1400" y="1508"/>
                </a:lnTo>
                <a:lnTo>
                  <a:pt x="1398" y="1505"/>
                </a:lnTo>
                <a:lnTo>
                  <a:pt x="1400" y="1505"/>
                </a:lnTo>
                <a:lnTo>
                  <a:pt x="1402" y="1505"/>
                </a:lnTo>
                <a:lnTo>
                  <a:pt x="1404" y="1508"/>
                </a:lnTo>
                <a:lnTo>
                  <a:pt x="1404" y="1510"/>
                </a:lnTo>
                <a:lnTo>
                  <a:pt x="1404" y="1512"/>
                </a:lnTo>
                <a:lnTo>
                  <a:pt x="1404" y="1512"/>
                </a:lnTo>
                <a:lnTo>
                  <a:pt x="1406" y="1514"/>
                </a:lnTo>
                <a:lnTo>
                  <a:pt x="1408" y="1516"/>
                </a:lnTo>
                <a:lnTo>
                  <a:pt x="1408" y="1514"/>
                </a:lnTo>
                <a:lnTo>
                  <a:pt x="1408" y="1512"/>
                </a:lnTo>
                <a:lnTo>
                  <a:pt x="1408" y="1512"/>
                </a:lnTo>
                <a:lnTo>
                  <a:pt x="1410" y="1512"/>
                </a:lnTo>
                <a:lnTo>
                  <a:pt x="1412" y="1512"/>
                </a:lnTo>
                <a:lnTo>
                  <a:pt x="1414" y="1512"/>
                </a:lnTo>
                <a:lnTo>
                  <a:pt x="1416" y="1512"/>
                </a:lnTo>
                <a:lnTo>
                  <a:pt x="1416" y="1512"/>
                </a:lnTo>
                <a:lnTo>
                  <a:pt x="1416" y="1514"/>
                </a:lnTo>
                <a:lnTo>
                  <a:pt x="1419" y="1514"/>
                </a:lnTo>
                <a:lnTo>
                  <a:pt x="1421" y="1514"/>
                </a:lnTo>
                <a:lnTo>
                  <a:pt x="1423" y="1514"/>
                </a:lnTo>
                <a:lnTo>
                  <a:pt x="1423" y="1514"/>
                </a:lnTo>
                <a:lnTo>
                  <a:pt x="1425" y="1516"/>
                </a:lnTo>
                <a:lnTo>
                  <a:pt x="1425" y="1516"/>
                </a:lnTo>
                <a:lnTo>
                  <a:pt x="1427" y="1520"/>
                </a:lnTo>
                <a:lnTo>
                  <a:pt x="1429" y="1520"/>
                </a:lnTo>
                <a:lnTo>
                  <a:pt x="1431" y="1522"/>
                </a:lnTo>
                <a:lnTo>
                  <a:pt x="1431" y="1522"/>
                </a:lnTo>
                <a:lnTo>
                  <a:pt x="1431" y="1520"/>
                </a:lnTo>
                <a:lnTo>
                  <a:pt x="1431" y="1518"/>
                </a:lnTo>
                <a:lnTo>
                  <a:pt x="1431" y="1518"/>
                </a:lnTo>
                <a:lnTo>
                  <a:pt x="1433" y="1518"/>
                </a:lnTo>
                <a:lnTo>
                  <a:pt x="1433" y="1518"/>
                </a:lnTo>
                <a:lnTo>
                  <a:pt x="1433" y="1520"/>
                </a:lnTo>
                <a:lnTo>
                  <a:pt x="1435" y="1524"/>
                </a:lnTo>
                <a:lnTo>
                  <a:pt x="1435" y="1526"/>
                </a:lnTo>
                <a:lnTo>
                  <a:pt x="1437" y="1526"/>
                </a:lnTo>
                <a:lnTo>
                  <a:pt x="1439" y="1526"/>
                </a:lnTo>
                <a:lnTo>
                  <a:pt x="1442" y="1526"/>
                </a:lnTo>
                <a:lnTo>
                  <a:pt x="1444" y="1526"/>
                </a:lnTo>
                <a:lnTo>
                  <a:pt x="1444" y="1524"/>
                </a:lnTo>
                <a:lnTo>
                  <a:pt x="1444" y="1524"/>
                </a:lnTo>
                <a:lnTo>
                  <a:pt x="1448" y="1524"/>
                </a:lnTo>
                <a:lnTo>
                  <a:pt x="1448" y="1524"/>
                </a:lnTo>
                <a:lnTo>
                  <a:pt x="1448" y="1524"/>
                </a:lnTo>
                <a:lnTo>
                  <a:pt x="1448" y="1522"/>
                </a:lnTo>
                <a:lnTo>
                  <a:pt x="1448" y="1520"/>
                </a:lnTo>
                <a:lnTo>
                  <a:pt x="1446" y="1518"/>
                </a:lnTo>
                <a:lnTo>
                  <a:pt x="1444" y="1516"/>
                </a:lnTo>
                <a:lnTo>
                  <a:pt x="1444" y="1516"/>
                </a:lnTo>
                <a:lnTo>
                  <a:pt x="1442" y="1516"/>
                </a:lnTo>
                <a:lnTo>
                  <a:pt x="1442" y="1514"/>
                </a:lnTo>
                <a:lnTo>
                  <a:pt x="1442" y="1514"/>
                </a:lnTo>
                <a:lnTo>
                  <a:pt x="1444" y="1512"/>
                </a:lnTo>
                <a:lnTo>
                  <a:pt x="1444" y="1512"/>
                </a:lnTo>
                <a:lnTo>
                  <a:pt x="1446" y="1512"/>
                </a:lnTo>
                <a:lnTo>
                  <a:pt x="1448" y="1512"/>
                </a:lnTo>
                <a:lnTo>
                  <a:pt x="1452" y="1508"/>
                </a:lnTo>
                <a:lnTo>
                  <a:pt x="1452" y="1508"/>
                </a:lnTo>
                <a:lnTo>
                  <a:pt x="1452" y="1505"/>
                </a:lnTo>
                <a:lnTo>
                  <a:pt x="1452" y="1505"/>
                </a:lnTo>
                <a:lnTo>
                  <a:pt x="1454" y="1503"/>
                </a:lnTo>
                <a:lnTo>
                  <a:pt x="1454" y="1503"/>
                </a:lnTo>
                <a:lnTo>
                  <a:pt x="1456" y="1503"/>
                </a:lnTo>
                <a:lnTo>
                  <a:pt x="1456" y="1501"/>
                </a:lnTo>
                <a:lnTo>
                  <a:pt x="1456" y="1501"/>
                </a:lnTo>
                <a:lnTo>
                  <a:pt x="1460" y="1501"/>
                </a:lnTo>
                <a:lnTo>
                  <a:pt x="1463" y="1501"/>
                </a:lnTo>
                <a:lnTo>
                  <a:pt x="1465" y="1503"/>
                </a:lnTo>
                <a:lnTo>
                  <a:pt x="1465" y="1503"/>
                </a:lnTo>
                <a:lnTo>
                  <a:pt x="1467" y="1503"/>
                </a:lnTo>
                <a:lnTo>
                  <a:pt x="1467" y="1505"/>
                </a:lnTo>
                <a:lnTo>
                  <a:pt x="1469" y="1505"/>
                </a:lnTo>
                <a:lnTo>
                  <a:pt x="1469" y="1505"/>
                </a:lnTo>
                <a:lnTo>
                  <a:pt x="1471" y="1508"/>
                </a:lnTo>
                <a:lnTo>
                  <a:pt x="1471" y="1510"/>
                </a:lnTo>
                <a:lnTo>
                  <a:pt x="1471" y="1510"/>
                </a:lnTo>
                <a:lnTo>
                  <a:pt x="1471" y="1512"/>
                </a:lnTo>
                <a:lnTo>
                  <a:pt x="1473" y="1512"/>
                </a:lnTo>
                <a:lnTo>
                  <a:pt x="1473" y="1510"/>
                </a:lnTo>
                <a:lnTo>
                  <a:pt x="1473" y="1510"/>
                </a:lnTo>
                <a:lnTo>
                  <a:pt x="1471" y="1510"/>
                </a:lnTo>
                <a:lnTo>
                  <a:pt x="1473" y="1510"/>
                </a:lnTo>
                <a:lnTo>
                  <a:pt x="1473" y="1510"/>
                </a:lnTo>
                <a:lnTo>
                  <a:pt x="1473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0"/>
                </a:lnTo>
                <a:lnTo>
                  <a:pt x="1477" y="1510"/>
                </a:lnTo>
                <a:lnTo>
                  <a:pt x="1477" y="1510"/>
                </a:lnTo>
                <a:lnTo>
                  <a:pt x="1477" y="1512"/>
                </a:lnTo>
                <a:lnTo>
                  <a:pt x="1479" y="1514"/>
                </a:lnTo>
                <a:lnTo>
                  <a:pt x="1481" y="1514"/>
                </a:lnTo>
                <a:lnTo>
                  <a:pt x="1479" y="1514"/>
                </a:lnTo>
                <a:lnTo>
                  <a:pt x="1479" y="1512"/>
                </a:lnTo>
                <a:lnTo>
                  <a:pt x="1477" y="1512"/>
                </a:lnTo>
                <a:lnTo>
                  <a:pt x="1475" y="1510"/>
                </a:lnTo>
                <a:lnTo>
                  <a:pt x="1475" y="1510"/>
                </a:lnTo>
                <a:lnTo>
                  <a:pt x="1475" y="1512"/>
                </a:lnTo>
                <a:lnTo>
                  <a:pt x="1473" y="1512"/>
                </a:lnTo>
                <a:lnTo>
                  <a:pt x="1473" y="1514"/>
                </a:lnTo>
                <a:lnTo>
                  <a:pt x="1473" y="1514"/>
                </a:lnTo>
                <a:lnTo>
                  <a:pt x="1473" y="1516"/>
                </a:lnTo>
                <a:lnTo>
                  <a:pt x="1473" y="1516"/>
                </a:lnTo>
                <a:lnTo>
                  <a:pt x="1471" y="1516"/>
                </a:lnTo>
                <a:lnTo>
                  <a:pt x="1473" y="1518"/>
                </a:lnTo>
                <a:lnTo>
                  <a:pt x="1475" y="1522"/>
                </a:lnTo>
                <a:lnTo>
                  <a:pt x="1479" y="1526"/>
                </a:lnTo>
                <a:lnTo>
                  <a:pt x="1479" y="1526"/>
                </a:lnTo>
                <a:lnTo>
                  <a:pt x="1481" y="1528"/>
                </a:lnTo>
                <a:lnTo>
                  <a:pt x="1481" y="1531"/>
                </a:lnTo>
                <a:lnTo>
                  <a:pt x="1483" y="1533"/>
                </a:lnTo>
                <a:lnTo>
                  <a:pt x="1483" y="1533"/>
                </a:lnTo>
                <a:lnTo>
                  <a:pt x="1486" y="1535"/>
                </a:lnTo>
                <a:lnTo>
                  <a:pt x="1486" y="1535"/>
                </a:lnTo>
                <a:lnTo>
                  <a:pt x="1488" y="1537"/>
                </a:lnTo>
                <a:lnTo>
                  <a:pt x="1488" y="1537"/>
                </a:lnTo>
                <a:lnTo>
                  <a:pt x="1486" y="1541"/>
                </a:lnTo>
                <a:lnTo>
                  <a:pt x="1486" y="1541"/>
                </a:lnTo>
                <a:lnTo>
                  <a:pt x="1486" y="1541"/>
                </a:lnTo>
                <a:lnTo>
                  <a:pt x="1486" y="1543"/>
                </a:lnTo>
                <a:lnTo>
                  <a:pt x="1488" y="1545"/>
                </a:lnTo>
                <a:lnTo>
                  <a:pt x="1488" y="1547"/>
                </a:lnTo>
                <a:lnTo>
                  <a:pt x="1488" y="1549"/>
                </a:lnTo>
                <a:lnTo>
                  <a:pt x="1483" y="1552"/>
                </a:lnTo>
                <a:lnTo>
                  <a:pt x="1486" y="1554"/>
                </a:lnTo>
                <a:lnTo>
                  <a:pt x="1488" y="1554"/>
                </a:lnTo>
                <a:lnTo>
                  <a:pt x="1488" y="1556"/>
                </a:lnTo>
                <a:lnTo>
                  <a:pt x="1488" y="1558"/>
                </a:lnTo>
                <a:lnTo>
                  <a:pt x="1488" y="1562"/>
                </a:lnTo>
                <a:lnTo>
                  <a:pt x="1488" y="1562"/>
                </a:lnTo>
                <a:lnTo>
                  <a:pt x="1488" y="1564"/>
                </a:lnTo>
                <a:lnTo>
                  <a:pt x="1488" y="1564"/>
                </a:lnTo>
                <a:lnTo>
                  <a:pt x="1488" y="1566"/>
                </a:lnTo>
                <a:lnTo>
                  <a:pt x="1488" y="1568"/>
                </a:lnTo>
                <a:lnTo>
                  <a:pt x="1486" y="1568"/>
                </a:lnTo>
                <a:lnTo>
                  <a:pt x="1486" y="1568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0"/>
                </a:lnTo>
                <a:lnTo>
                  <a:pt x="1486" y="1573"/>
                </a:lnTo>
                <a:lnTo>
                  <a:pt x="1486" y="1573"/>
                </a:lnTo>
                <a:lnTo>
                  <a:pt x="1488" y="1575"/>
                </a:lnTo>
                <a:lnTo>
                  <a:pt x="1488" y="1573"/>
                </a:lnTo>
                <a:lnTo>
                  <a:pt x="1488" y="1573"/>
                </a:lnTo>
                <a:lnTo>
                  <a:pt x="1488" y="1575"/>
                </a:lnTo>
                <a:lnTo>
                  <a:pt x="1490" y="1575"/>
                </a:lnTo>
                <a:lnTo>
                  <a:pt x="1490" y="1577"/>
                </a:lnTo>
                <a:lnTo>
                  <a:pt x="1490" y="1575"/>
                </a:lnTo>
                <a:lnTo>
                  <a:pt x="1492" y="1575"/>
                </a:lnTo>
                <a:lnTo>
                  <a:pt x="1488" y="1579"/>
                </a:lnTo>
                <a:lnTo>
                  <a:pt x="1488" y="1581"/>
                </a:lnTo>
                <a:lnTo>
                  <a:pt x="1488" y="1583"/>
                </a:lnTo>
                <a:lnTo>
                  <a:pt x="1486" y="1583"/>
                </a:lnTo>
                <a:lnTo>
                  <a:pt x="1486" y="1585"/>
                </a:lnTo>
                <a:lnTo>
                  <a:pt x="1486" y="1585"/>
                </a:lnTo>
                <a:lnTo>
                  <a:pt x="1483" y="1587"/>
                </a:lnTo>
                <a:lnTo>
                  <a:pt x="1483" y="1587"/>
                </a:lnTo>
                <a:lnTo>
                  <a:pt x="1481" y="1587"/>
                </a:lnTo>
                <a:lnTo>
                  <a:pt x="1481" y="1587"/>
                </a:lnTo>
                <a:lnTo>
                  <a:pt x="1483" y="1589"/>
                </a:lnTo>
                <a:lnTo>
                  <a:pt x="1483" y="1589"/>
                </a:lnTo>
                <a:lnTo>
                  <a:pt x="1481" y="1591"/>
                </a:lnTo>
                <a:lnTo>
                  <a:pt x="1481" y="1591"/>
                </a:lnTo>
                <a:lnTo>
                  <a:pt x="1481" y="1591"/>
                </a:lnTo>
                <a:lnTo>
                  <a:pt x="1479" y="1591"/>
                </a:lnTo>
                <a:lnTo>
                  <a:pt x="1479" y="1591"/>
                </a:lnTo>
                <a:lnTo>
                  <a:pt x="1479" y="1593"/>
                </a:lnTo>
                <a:lnTo>
                  <a:pt x="1477" y="1593"/>
                </a:lnTo>
                <a:lnTo>
                  <a:pt x="1477" y="1596"/>
                </a:lnTo>
                <a:lnTo>
                  <a:pt x="1477" y="1596"/>
                </a:lnTo>
                <a:lnTo>
                  <a:pt x="1475" y="1596"/>
                </a:lnTo>
                <a:lnTo>
                  <a:pt x="1473" y="1596"/>
                </a:lnTo>
                <a:lnTo>
                  <a:pt x="1473" y="1596"/>
                </a:lnTo>
                <a:lnTo>
                  <a:pt x="1471" y="1596"/>
                </a:lnTo>
                <a:lnTo>
                  <a:pt x="1471" y="1596"/>
                </a:lnTo>
                <a:lnTo>
                  <a:pt x="1471" y="1596"/>
                </a:lnTo>
                <a:lnTo>
                  <a:pt x="1469" y="1598"/>
                </a:lnTo>
                <a:lnTo>
                  <a:pt x="1469" y="1598"/>
                </a:lnTo>
                <a:lnTo>
                  <a:pt x="1469" y="1602"/>
                </a:lnTo>
                <a:lnTo>
                  <a:pt x="1469" y="1604"/>
                </a:lnTo>
                <a:lnTo>
                  <a:pt x="1469" y="1606"/>
                </a:lnTo>
                <a:lnTo>
                  <a:pt x="1467" y="1604"/>
                </a:lnTo>
                <a:lnTo>
                  <a:pt x="1465" y="1606"/>
                </a:lnTo>
                <a:lnTo>
                  <a:pt x="1463" y="1608"/>
                </a:lnTo>
                <a:lnTo>
                  <a:pt x="1465" y="1610"/>
                </a:lnTo>
                <a:lnTo>
                  <a:pt x="1465" y="1610"/>
                </a:lnTo>
                <a:lnTo>
                  <a:pt x="1467" y="1612"/>
                </a:lnTo>
                <a:lnTo>
                  <a:pt x="1465" y="1614"/>
                </a:lnTo>
                <a:lnTo>
                  <a:pt x="1460" y="1614"/>
                </a:lnTo>
                <a:lnTo>
                  <a:pt x="1456" y="1617"/>
                </a:lnTo>
                <a:lnTo>
                  <a:pt x="1454" y="1617"/>
                </a:lnTo>
                <a:lnTo>
                  <a:pt x="1452" y="1617"/>
                </a:lnTo>
                <a:lnTo>
                  <a:pt x="1452" y="1619"/>
                </a:lnTo>
                <a:lnTo>
                  <a:pt x="1450" y="1619"/>
                </a:lnTo>
                <a:lnTo>
                  <a:pt x="1448" y="1619"/>
                </a:lnTo>
                <a:lnTo>
                  <a:pt x="1448" y="1621"/>
                </a:lnTo>
                <a:lnTo>
                  <a:pt x="1448" y="1623"/>
                </a:lnTo>
                <a:lnTo>
                  <a:pt x="1448" y="1625"/>
                </a:lnTo>
                <a:lnTo>
                  <a:pt x="1448" y="1629"/>
                </a:lnTo>
                <a:lnTo>
                  <a:pt x="1446" y="1631"/>
                </a:lnTo>
                <a:lnTo>
                  <a:pt x="1446" y="1633"/>
                </a:lnTo>
                <a:lnTo>
                  <a:pt x="1444" y="1633"/>
                </a:lnTo>
                <a:lnTo>
                  <a:pt x="1442" y="1635"/>
                </a:lnTo>
                <a:lnTo>
                  <a:pt x="1442" y="1638"/>
                </a:lnTo>
                <a:lnTo>
                  <a:pt x="1444" y="1640"/>
                </a:lnTo>
                <a:lnTo>
                  <a:pt x="1444" y="1640"/>
                </a:lnTo>
                <a:lnTo>
                  <a:pt x="1444" y="1640"/>
                </a:lnTo>
                <a:lnTo>
                  <a:pt x="1442" y="1640"/>
                </a:lnTo>
                <a:lnTo>
                  <a:pt x="1442" y="1642"/>
                </a:lnTo>
                <a:lnTo>
                  <a:pt x="1442" y="1644"/>
                </a:lnTo>
                <a:lnTo>
                  <a:pt x="1439" y="1644"/>
                </a:lnTo>
                <a:lnTo>
                  <a:pt x="1437" y="1646"/>
                </a:lnTo>
                <a:lnTo>
                  <a:pt x="1435" y="1646"/>
                </a:lnTo>
                <a:lnTo>
                  <a:pt x="1437" y="1650"/>
                </a:lnTo>
                <a:lnTo>
                  <a:pt x="1437" y="1650"/>
                </a:lnTo>
                <a:lnTo>
                  <a:pt x="1437" y="1654"/>
                </a:lnTo>
                <a:lnTo>
                  <a:pt x="1437" y="1656"/>
                </a:lnTo>
                <a:lnTo>
                  <a:pt x="1437" y="1658"/>
                </a:lnTo>
                <a:lnTo>
                  <a:pt x="1437" y="1661"/>
                </a:lnTo>
                <a:lnTo>
                  <a:pt x="1435" y="1663"/>
                </a:lnTo>
                <a:lnTo>
                  <a:pt x="1435" y="1663"/>
                </a:lnTo>
                <a:lnTo>
                  <a:pt x="1435" y="1663"/>
                </a:lnTo>
                <a:lnTo>
                  <a:pt x="1435" y="1665"/>
                </a:lnTo>
                <a:lnTo>
                  <a:pt x="1437" y="1665"/>
                </a:lnTo>
                <a:lnTo>
                  <a:pt x="1439" y="1665"/>
                </a:lnTo>
                <a:lnTo>
                  <a:pt x="1442" y="1669"/>
                </a:lnTo>
                <a:lnTo>
                  <a:pt x="1444" y="1669"/>
                </a:lnTo>
                <a:lnTo>
                  <a:pt x="1444" y="1669"/>
                </a:lnTo>
                <a:lnTo>
                  <a:pt x="1446" y="1669"/>
                </a:lnTo>
                <a:lnTo>
                  <a:pt x="1446" y="1669"/>
                </a:lnTo>
                <a:lnTo>
                  <a:pt x="1448" y="1667"/>
                </a:lnTo>
                <a:lnTo>
                  <a:pt x="1448" y="1665"/>
                </a:lnTo>
                <a:lnTo>
                  <a:pt x="1448" y="1665"/>
                </a:lnTo>
                <a:lnTo>
                  <a:pt x="1448" y="1667"/>
                </a:lnTo>
                <a:lnTo>
                  <a:pt x="1448" y="1669"/>
                </a:lnTo>
                <a:lnTo>
                  <a:pt x="1450" y="1667"/>
                </a:lnTo>
                <a:lnTo>
                  <a:pt x="1450" y="1667"/>
                </a:lnTo>
                <a:lnTo>
                  <a:pt x="1450" y="1663"/>
                </a:lnTo>
                <a:lnTo>
                  <a:pt x="1452" y="1661"/>
                </a:lnTo>
                <a:lnTo>
                  <a:pt x="1452" y="1661"/>
                </a:lnTo>
                <a:lnTo>
                  <a:pt x="1452" y="1663"/>
                </a:lnTo>
                <a:lnTo>
                  <a:pt x="1452" y="1665"/>
                </a:lnTo>
                <a:lnTo>
                  <a:pt x="1452" y="1667"/>
                </a:lnTo>
                <a:lnTo>
                  <a:pt x="1452" y="1669"/>
                </a:lnTo>
                <a:lnTo>
                  <a:pt x="1452" y="1671"/>
                </a:lnTo>
                <a:lnTo>
                  <a:pt x="1450" y="1675"/>
                </a:lnTo>
                <a:lnTo>
                  <a:pt x="1450" y="1677"/>
                </a:lnTo>
                <a:lnTo>
                  <a:pt x="1448" y="1677"/>
                </a:lnTo>
                <a:lnTo>
                  <a:pt x="1448" y="1677"/>
                </a:lnTo>
                <a:lnTo>
                  <a:pt x="1446" y="1679"/>
                </a:lnTo>
                <a:lnTo>
                  <a:pt x="1444" y="1679"/>
                </a:lnTo>
                <a:lnTo>
                  <a:pt x="1444" y="1679"/>
                </a:lnTo>
                <a:lnTo>
                  <a:pt x="1442" y="1682"/>
                </a:lnTo>
                <a:lnTo>
                  <a:pt x="1439" y="1684"/>
                </a:lnTo>
                <a:lnTo>
                  <a:pt x="1437" y="1686"/>
                </a:lnTo>
                <a:lnTo>
                  <a:pt x="1435" y="1688"/>
                </a:lnTo>
                <a:lnTo>
                  <a:pt x="1431" y="1692"/>
                </a:lnTo>
                <a:lnTo>
                  <a:pt x="1431" y="1694"/>
                </a:lnTo>
                <a:lnTo>
                  <a:pt x="1429" y="1698"/>
                </a:lnTo>
                <a:lnTo>
                  <a:pt x="1431" y="1700"/>
                </a:lnTo>
                <a:lnTo>
                  <a:pt x="1431" y="1700"/>
                </a:lnTo>
                <a:lnTo>
                  <a:pt x="1433" y="1702"/>
                </a:lnTo>
                <a:lnTo>
                  <a:pt x="1431" y="1705"/>
                </a:lnTo>
                <a:lnTo>
                  <a:pt x="1431" y="1705"/>
                </a:lnTo>
                <a:lnTo>
                  <a:pt x="1435" y="1709"/>
                </a:lnTo>
                <a:lnTo>
                  <a:pt x="1435" y="1713"/>
                </a:lnTo>
                <a:lnTo>
                  <a:pt x="1435" y="1713"/>
                </a:lnTo>
                <a:lnTo>
                  <a:pt x="1435" y="1715"/>
                </a:lnTo>
                <a:lnTo>
                  <a:pt x="1435" y="1715"/>
                </a:lnTo>
                <a:lnTo>
                  <a:pt x="1433" y="1715"/>
                </a:lnTo>
                <a:lnTo>
                  <a:pt x="1431" y="1715"/>
                </a:lnTo>
                <a:lnTo>
                  <a:pt x="1431" y="1717"/>
                </a:lnTo>
                <a:lnTo>
                  <a:pt x="1433" y="1717"/>
                </a:lnTo>
                <a:lnTo>
                  <a:pt x="1433" y="1719"/>
                </a:lnTo>
                <a:lnTo>
                  <a:pt x="1437" y="1721"/>
                </a:lnTo>
                <a:lnTo>
                  <a:pt x="1448" y="1728"/>
                </a:lnTo>
                <a:lnTo>
                  <a:pt x="1448" y="1728"/>
                </a:lnTo>
                <a:lnTo>
                  <a:pt x="1450" y="1730"/>
                </a:lnTo>
                <a:lnTo>
                  <a:pt x="1452" y="1732"/>
                </a:lnTo>
                <a:lnTo>
                  <a:pt x="1454" y="1736"/>
                </a:lnTo>
                <a:lnTo>
                  <a:pt x="1454" y="1738"/>
                </a:lnTo>
                <a:lnTo>
                  <a:pt x="1458" y="1744"/>
                </a:lnTo>
                <a:lnTo>
                  <a:pt x="1458" y="1744"/>
                </a:lnTo>
                <a:lnTo>
                  <a:pt x="1460" y="1747"/>
                </a:lnTo>
                <a:lnTo>
                  <a:pt x="1463" y="1749"/>
                </a:lnTo>
                <a:lnTo>
                  <a:pt x="1465" y="1753"/>
                </a:lnTo>
                <a:lnTo>
                  <a:pt x="1467" y="1755"/>
                </a:lnTo>
                <a:lnTo>
                  <a:pt x="1467" y="1757"/>
                </a:lnTo>
                <a:lnTo>
                  <a:pt x="1469" y="1761"/>
                </a:lnTo>
                <a:lnTo>
                  <a:pt x="1469" y="1763"/>
                </a:lnTo>
                <a:lnTo>
                  <a:pt x="1471" y="1765"/>
                </a:lnTo>
                <a:lnTo>
                  <a:pt x="1473" y="1770"/>
                </a:lnTo>
                <a:lnTo>
                  <a:pt x="1473" y="1772"/>
                </a:lnTo>
                <a:lnTo>
                  <a:pt x="1475" y="1776"/>
                </a:lnTo>
                <a:lnTo>
                  <a:pt x="1477" y="1778"/>
                </a:lnTo>
                <a:lnTo>
                  <a:pt x="1481" y="1786"/>
                </a:lnTo>
                <a:lnTo>
                  <a:pt x="1483" y="1791"/>
                </a:lnTo>
                <a:lnTo>
                  <a:pt x="1483" y="1793"/>
                </a:lnTo>
                <a:lnTo>
                  <a:pt x="1483" y="1795"/>
                </a:lnTo>
                <a:lnTo>
                  <a:pt x="1488" y="1797"/>
                </a:lnTo>
                <a:lnTo>
                  <a:pt x="1490" y="1799"/>
                </a:lnTo>
                <a:lnTo>
                  <a:pt x="1490" y="1803"/>
                </a:lnTo>
                <a:lnTo>
                  <a:pt x="1490" y="1805"/>
                </a:lnTo>
                <a:lnTo>
                  <a:pt x="1492" y="1805"/>
                </a:lnTo>
                <a:lnTo>
                  <a:pt x="1492" y="1807"/>
                </a:lnTo>
                <a:lnTo>
                  <a:pt x="1492" y="1807"/>
                </a:lnTo>
                <a:lnTo>
                  <a:pt x="1494" y="1809"/>
                </a:lnTo>
                <a:lnTo>
                  <a:pt x="1496" y="1812"/>
                </a:lnTo>
                <a:lnTo>
                  <a:pt x="1498" y="1816"/>
                </a:lnTo>
                <a:lnTo>
                  <a:pt x="1498" y="1816"/>
                </a:lnTo>
                <a:lnTo>
                  <a:pt x="1500" y="1818"/>
                </a:lnTo>
                <a:lnTo>
                  <a:pt x="1500" y="1820"/>
                </a:lnTo>
                <a:lnTo>
                  <a:pt x="1504" y="1824"/>
                </a:lnTo>
                <a:lnTo>
                  <a:pt x="1504" y="1826"/>
                </a:lnTo>
                <a:lnTo>
                  <a:pt x="1502" y="1830"/>
                </a:lnTo>
                <a:lnTo>
                  <a:pt x="1502" y="1830"/>
                </a:lnTo>
                <a:lnTo>
                  <a:pt x="1500" y="1830"/>
                </a:lnTo>
                <a:lnTo>
                  <a:pt x="1502" y="1832"/>
                </a:lnTo>
                <a:lnTo>
                  <a:pt x="1502" y="1835"/>
                </a:lnTo>
                <a:lnTo>
                  <a:pt x="1504" y="1837"/>
                </a:lnTo>
                <a:lnTo>
                  <a:pt x="1504" y="1839"/>
                </a:lnTo>
                <a:lnTo>
                  <a:pt x="1507" y="1841"/>
                </a:lnTo>
                <a:lnTo>
                  <a:pt x="1509" y="1843"/>
                </a:lnTo>
                <a:lnTo>
                  <a:pt x="1511" y="1845"/>
                </a:lnTo>
                <a:lnTo>
                  <a:pt x="1513" y="1847"/>
                </a:lnTo>
                <a:lnTo>
                  <a:pt x="1515" y="1849"/>
                </a:lnTo>
                <a:lnTo>
                  <a:pt x="1517" y="1851"/>
                </a:lnTo>
                <a:lnTo>
                  <a:pt x="1519" y="1853"/>
                </a:lnTo>
                <a:lnTo>
                  <a:pt x="1519" y="1853"/>
                </a:lnTo>
                <a:lnTo>
                  <a:pt x="1527" y="1858"/>
                </a:lnTo>
                <a:lnTo>
                  <a:pt x="1530" y="1860"/>
                </a:lnTo>
                <a:lnTo>
                  <a:pt x="1534" y="1862"/>
                </a:lnTo>
                <a:lnTo>
                  <a:pt x="1538" y="1866"/>
                </a:lnTo>
                <a:lnTo>
                  <a:pt x="1540" y="1866"/>
                </a:lnTo>
                <a:lnTo>
                  <a:pt x="1544" y="1868"/>
                </a:lnTo>
                <a:lnTo>
                  <a:pt x="1546" y="1868"/>
                </a:lnTo>
                <a:lnTo>
                  <a:pt x="1551" y="1870"/>
                </a:lnTo>
                <a:lnTo>
                  <a:pt x="1553" y="1872"/>
                </a:lnTo>
                <a:lnTo>
                  <a:pt x="1557" y="1872"/>
                </a:lnTo>
                <a:lnTo>
                  <a:pt x="1559" y="1874"/>
                </a:lnTo>
                <a:lnTo>
                  <a:pt x="1561" y="1877"/>
                </a:lnTo>
                <a:lnTo>
                  <a:pt x="1563" y="1877"/>
                </a:lnTo>
                <a:lnTo>
                  <a:pt x="1565" y="1879"/>
                </a:lnTo>
                <a:lnTo>
                  <a:pt x="1567" y="1881"/>
                </a:lnTo>
                <a:lnTo>
                  <a:pt x="1567" y="1881"/>
                </a:lnTo>
                <a:lnTo>
                  <a:pt x="1571" y="1883"/>
                </a:lnTo>
                <a:lnTo>
                  <a:pt x="1574" y="1883"/>
                </a:lnTo>
                <a:lnTo>
                  <a:pt x="1574" y="1883"/>
                </a:lnTo>
                <a:lnTo>
                  <a:pt x="1574" y="1887"/>
                </a:lnTo>
                <a:lnTo>
                  <a:pt x="1574" y="1887"/>
                </a:lnTo>
                <a:lnTo>
                  <a:pt x="1578" y="1891"/>
                </a:lnTo>
                <a:lnTo>
                  <a:pt x="1580" y="1891"/>
                </a:lnTo>
                <a:lnTo>
                  <a:pt x="1582" y="1893"/>
                </a:lnTo>
                <a:lnTo>
                  <a:pt x="1586" y="1895"/>
                </a:lnTo>
                <a:lnTo>
                  <a:pt x="1588" y="1897"/>
                </a:lnTo>
                <a:lnTo>
                  <a:pt x="1588" y="1897"/>
                </a:lnTo>
                <a:lnTo>
                  <a:pt x="1588" y="1902"/>
                </a:lnTo>
                <a:lnTo>
                  <a:pt x="1588" y="1904"/>
                </a:lnTo>
                <a:lnTo>
                  <a:pt x="1590" y="1912"/>
                </a:lnTo>
                <a:lnTo>
                  <a:pt x="1590" y="1914"/>
                </a:lnTo>
                <a:lnTo>
                  <a:pt x="1590" y="1916"/>
                </a:lnTo>
                <a:lnTo>
                  <a:pt x="1590" y="1918"/>
                </a:lnTo>
                <a:lnTo>
                  <a:pt x="1592" y="1918"/>
                </a:lnTo>
                <a:lnTo>
                  <a:pt x="1592" y="1925"/>
                </a:lnTo>
                <a:lnTo>
                  <a:pt x="1590" y="1931"/>
                </a:lnTo>
                <a:lnTo>
                  <a:pt x="1590" y="1933"/>
                </a:lnTo>
                <a:lnTo>
                  <a:pt x="1592" y="1941"/>
                </a:lnTo>
                <a:lnTo>
                  <a:pt x="1592" y="1941"/>
                </a:lnTo>
                <a:lnTo>
                  <a:pt x="1592" y="1944"/>
                </a:lnTo>
                <a:lnTo>
                  <a:pt x="1592" y="1946"/>
                </a:lnTo>
                <a:lnTo>
                  <a:pt x="1590" y="1950"/>
                </a:lnTo>
                <a:lnTo>
                  <a:pt x="1590" y="1952"/>
                </a:lnTo>
                <a:lnTo>
                  <a:pt x="1590" y="1954"/>
                </a:lnTo>
                <a:lnTo>
                  <a:pt x="1590" y="1960"/>
                </a:lnTo>
                <a:lnTo>
                  <a:pt x="1588" y="1965"/>
                </a:lnTo>
                <a:lnTo>
                  <a:pt x="1588" y="1967"/>
                </a:lnTo>
                <a:lnTo>
                  <a:pt x="1586" y="1967"/>
                </a:lnTo>
                <a:lnTo>
                  <a:pt x="1586" y="1969"/>
                </a:lnTo>
                <a:lnTo>
                  <a:pt x="1586" y="1969"/>
                </a:lnTo>
                <a:lnTo>
                  <a:pt x="1584" y="1971"/>
                </a:lnTo>
                <a:lnTo>
                  <a:pt x="1584" y="1973"/>
                </a:lnTo>
                <a:lnTo>
                  <a:pt x="1586" y="1975"/>
                </a:lnTo>
                <a:lnTo>
                  <a:pt x="1588" y="1975"/>
                </a:lnTo>
                <a:lnTo>
                  <a:pt x="1588" y="1975"/>
                </a:lnTo>
                <a:lnTo>
                  <a:pt x="1588" y="1977"/>
                </a:lnTo>
                <a:lnTo>
                  <a:pt x="1586" y="1979"/>
                </a:lnTo>
                <a:lnTo>
                  <a:pt x="1586" y="1981"/>
                </a:lnTo>
                <a:lnTo>
                  <a:pt x="1586" y="1981"/>
                </a:lnTo>
                <a:lnTo>
                  <a:pt x="1586" y="1983"/>
                </a:lnTo>
                <a:lnTo>
                  <a:pt x="1586" y="1988"/>
                </a:lnTo>
                <a:lnTo>
                  <a:pt x="1586" y="1992"/>
                </a:lnTo>
                <a:lnTo>
                  <a:pt x="1586" y="1994"/>
                </a:lnTo>
                <a:lnTo>
                  <a:pt x="1586" y="2000"/>
                </a:lnTo>
                <a:lnTo>
                  <a:pt x="1586" y="2002"/>
                </a:lnTo>
                <a:lnTo>
                  <a:pt x="1586" y="2002"/>
                </a:lnTo>
                <a:lnTo>
                  <a:pt x="1586" y="2004"/>
                </a:lnTo>
                <a:lnTo>
                  <a:pt x="1584" y="2006"/>
                </a:lnTo>
                <a:lnTo>
                  <a:pt x="1584" y="2009"/>
                </a:lnTo>
                <a:lnTo>
                  <a:pt x="1584" y="2011"/>
                </a:lnTo>
                <a:lnTo>
                  <a:pt x="1584" y="2013"/>
                </a:lnTo>
                <a:lnTo>
                  <a:pt x="1584" y="2017"/>
                </a:lnTo>
                <a:lnTo>
                  <a:pt x="1584" y="2017"/>
                </a:lnTo>
                <a:lnTo>
                  <a:pt x="1584" y="2019"/>
                </a:lnTo>
                <a:lnTo>
                  <a:pt x="1584" y="2021"/>
                </a:lnTo>
                <a:lnTo>
                  <a:pt x="1582" y="2025"/>
                </a:lnTo>
                <a:lnTo>
                  <a:pt x="1582" y="2027"/>
                </a:lnTo>
                <a:lnTo>
                  <a:pt x="1580" y="2032"/>
                </a:lnTo>
                <a:lnTo>
                  <a:pt x="1580" y="2034"/>
                </a:lnTo>
                <a:lnTo>
                  <a:pt x="1580" y="2036"/>
                </a:lnTo>
                <a:lnTo>
                  <a:pt x="1580" y="2038"/>
                </a:lnTo>
                <a:lnTo>
                  <a:pt x="1580" y="2038"/>
                </a:lnTo>
                <a:lnTo>
                  <a:pt x="1578" y="2040"/>
                </a:lnTo>
                <a:lnTo>
                  <a:pt x="1578" y="2040"/>
                </a:lnTo>
                <a:lnTo>
                  <a:pt x="1578" y="2044"/>
                </a:lnTo>
                <a:lnTo>
                  <a:pt x="1576" y="2051"/>
                </a:lnTo>
                <a:lnTo>
                  <a:pt x="1576" y="2053"/>
                </a:lnTo>
                <a:lnTo>
                  <a:pt x="1576" y="2055"/>
                </a:lnTo>
                <a:lnTo>
                  <a:pt x="1574" y="2057"/>
                </a:lnTo>
                <a:lnTo>
                  <a:pt x="1571" y="2057"/>
                </a:lnTo>
                <a:lnTo>
                  <a:pt x="1571" y="2059"/>
                </a:lnTo>
                <a:lnTo>
                  <a:pt x="1571" y="2063"/>
                </a:lnTo>
                <a:lnTo>
                  <a:pt x="1574" y="2065"/>
                </a:lnTo>
                <a:lnTo>
                  <a:pt x="1574" y="2065"/>
                </a:lnTo>
                <a:lnTo>
                  <a:pt x="1574" y="2069"/>
                </a:lnTo>
                <a:lnTo>
                  <a:pt x="1574" y="2074"/>
                </a:lnTo>
                <a:lnTo>
                  <a:pt x="1574" y="2078"/>
                </a:lnTo>
                <a:lnTo>
                  <a:pt x="1569" y="2080"/>
                </a:lnTo>
                <a:lnTo>
                  <a:pt x="1569" y="2084"/>
                </a:lnTo>
                <a:lnTo>
                  <a:pt x="1569" y="2086"/>
                </a:lnTo>
                <a:lnTo>
                  <a:pt x="1569" y="2090"/>
                </a:lnTo>
                <a:lnTo>
                  <a:pt x="1569" y="2092"/>
                </a:lnTo>
                <a:lnTo>
                  <a:pt x="1571" y="2099"/>
                </a:lnTo>
                <a:lnTo>
                  <a:pt x="1571" y="2103"/>
                </a:lnTo>
                <a:lnTo>
                  <a:pt x="1571" y="2109"/>
                </a:lnTo>
                <a:lnTo>
                  <a:pt x="1574" y="2113"/>
                </a:lnTo>
                <a:lnTo>
                  <a:pt x="1571" y="2115"/>
                </a:lnTo>
                <a:lnTo>
                  <a:pt x="1574" y="2118"/>
                </a:lnTo>
                <a:lnTo>
                  <a:pt x="1571" y="2122"/>
                </a:lnTo>
                <a:lnTo>
                  <a:pt x="1569" y="2124"/>
                </a:lnTo>
                <a:lnTo>
                  <a:pt x="1569" y="2124"/>
                </a:lnTo>
                <a:lnTo>
                  <a:pt x="1569" y="2128"/>
                </a:lnTo>
                <a:lnTo>
                  <a:pt x="1569" y="2130"/>
                </a:lnTo>
                <a:lnTo>
                  <a:pt x="1569" y="2130"/>
                </a:lnTo>
                <a:lnTo>
                  <a:pt x="1569" y="2132"/>
                </a:lnTo>
                <a:lnTo>
                  <a:pt x="1567" y="2136"/>
                </a:lnTo>
                <a:lnTo>
                  <a:pt x="1567" y="2136"/>
                </a:lnTo>
                <a:lnTo>
                  <a:pt x="1565" y="2139"/>
                </a:lnTo>
                <a:lnTo>
                  <a:pt x="1565" y="2141"/>
                </a:lnTo>
                <a:lnTo>
                  <a:pt x="1565" y="2143"/>
                </a:lnTo>
                <a:lnTo>
                  <a:pt x="1565" y="2145"/>
                </a:lnTo>
                <a:lnTo>
                  <a:pt x="1563" y="2149"/>
                </a:lnTo>
                <a:lnTo>
                  <a:pt x="1561" y="2153"/>
                </a:lnTo>
                <a:lnTo>
                  <a:pt x="1561" y="2155"/>
                </a:lnTo>
                <a:lnTo>
                  <a:pt x="1559" y="2160"/>
                </a:lnTo>
                <a:lnTo>
                  <a:pt x="1559" y="2160"/>
                </a:lnTo>
                <a:lnTo>
                  <a:pt x="1557" y="2162"/>
                </a:lnTo>
                <a:lnTo>
                  <a:pt x="1557" y="2164"/>
                </a:lnTo>
                <a:lnTo>
                  <a:pt x="1555" y="2164"/>
                </a:lnTo>
                <a:lnTo>
                  <a:pt x="1557" y="2168"/>
                </a:lnTo>
                <a:lnTo>
                  <a:pt x="1555" y="2170"/>
                </a:lnTo>
                <a:lnTo>
                  <a:pt x="1553" y="2170"/>
                </a:lnTo>
                <a:lnTo>
                  <a:pt x="1553" y="2178"/>
                </a:lnTo>
                <a:lnTo>
                  <a:pt x="1551" y="2180"/>
                </a:lnTo>
                <a:lnTo>
                  <a:pt x="1551" y="2183"/>
                </a:lnTo>
                <a:lnTo>
                  <a:pt x="1548" y="2183"/>
                </a:lnTo>
                <a:lnTo>
                  <a:pt x="1548" y="2185"/>
                </a:lnTo>
                <a:lnTo>
                  <a:pt x="1548" y="2185"/>
                </a:lnTo>
                <a:lnTo>
                  <a:pt x="1548" y="2189"/>
                </a:lnTo>
                <a:lnTo>
                  <a:pt x="1546" y="2191"/>
                </a:lnTo>
                <a:lnTo>
                  <a:pt x="1546" y="2191"/>
                </a:lnTo>
                <a:lnTo>
                  <a:pt x="1544" y="2191"/>
                </a:lnTo>
                <a:lnTo>
                  <a:pt x="1542" y="2191"/>
                </a:lnTo>
                <a:lnTo>
                  <a:pt x="1540" y="2191"/>
                </a:lnTo>
                <a:lnTo>
                  <a:pt x="1540" y="2193"/>
                </a:lnTo>
                <a:lnTo>
                  <a:pt x="1542" y="2195"/>
                </a:lnTo>
                <a:lnTo>
                  <a:pt x="1540" y="2197"/>
                </a:lnTo>
                <a:lnTo>
                  <a:pt x="1540" y="2199"/>
                </a:lnTo>
                <a:lnTo>
                  <a:pt x="1542" y="2204"/>
                </a:lnTo>
                <a:lnTo>
                  <a:pt x="1544" y="2206"/>
                </a:lnTo>
                <a:lnTo>
                  <a:pt x="1544" y="2206"/>
                </a:lnTo>
                <a:lnTo>
                  <a:pt x="1542" y="2210"/>
                </a:lnTo>
                <a:lnTo>
                  <a:pt x="1542" y="2212"/>
                </a:lnTo>
                <a:lnTo>
                  <a:pt x="1542" y="2214"/>
                </a:lnTo>
                <a:lnTo>
                  <a:pt x="1546" y="2225"/>
                </a:lnTo>
                <a:lnTo>
                  <a:pt x="1546" y="2229"/>
                </a:lnTo>
                <a:lnTo>
                  <a:pt x="1544" y="2235"/>
                </a:lnTo>
                <a:lnTo>
                  <a:pt x="1542" y="2235"/>
                </a:lnTo>
                <a:lnTo>
                  <a:pt x="1540" y="2237"/>
                </a:lnTo>
                <a:lnTo>
                  <a:pt x="1540" y="2239"/>
                </a:lnTo>
                <a:lnTo>
                  <a:pt x="1540" y="2241"/>
                </a:lnTo>
                <a:lnTo>
                  <a:pt x="1538" y="2245"/>
                </a:lnTo>
                <a:lnTo>
                  <a:pt x="1536" y="2252"/>
                </a:lnTo>
                <a:lnTo>
                  <a:pt x="1536" y="2254"/>
                </a:lnTo>
                <a:lnTo>
                  <a:pt x="1536" y="2256"/>
                </a:lnTo>
                <a:lnTo>
                  <a:pt x="1538" y="2260"/>
                </a:lnTo>
                <a:lnTo>
                  <a:pt x="1538" y="2262"/>
                </a:lnTo>
                <a:lnTo>
                  <a:pt x="1538" y="2264"/>
                </a:lnTo>
                <a:lnTo>
                  <a:pt x="1540" y="2264"/>
                </a:lnTo>
                <a:lnTo>
                  <a:pt x="1542" y="2264"/>
                </a:lnTo>
                <a:lnTo>
                  <a:pt x="1540" y="2264"/>
                </a:lnTo>
                <a:lnTo>
                  <a:pt x="1540" y="2266"/>
                </a:lnTo>
                <a:lnTo>
                  <a:pt x="1540" y="2266"/>
                </a:lnTo>
                <a:lnTo>
                  <a:pt x="1540" y="2266"/>
                </a:lnTo>
                <a:lnTo>
                  <a:pt x="1542" y="2269"/>
                </a:lnTo>
                <a:lnTo>
                  <a:pt x="1542" y="2269"/>
                </a:lnTo>
                <a:lnTo>
                  <a:pt x="1546" y="2269"/>
                </a:lnTo>
                <a:lnTo>
                  <a:pt x="1548" y="2269"/>
                </a:lnTo>
                <a:lnTo>
                  <a:pt x="1551" y="2264"/>
                </a:lnTo>
                <a:lnTo>
                  <a:pt x="1551" y="2264"/>
                </a:lnTo>
                <a:lnTo>
                  <a:pt x="1553" y="2264"/>
                </a:lnTo>
                <a:lnTo>
                  <a:pt x="1553" y="2264"/>
                </a:lnTo>
                <a:lnTo>
                  <a:pt x="1555" y="2266"/>
                </a:lnTo>
                <a:lnTo>
                  <a:pt x="1557" y="2266"/>
                </a:lnTo>
                <a:lnTo>
                  <a:pt x="1557" y="2266"/>
                </a:lnTo>
                <a:lnTo>
                  <a:pt x="1559" y="2266"/>
                </a:lnTo>
                <a:lnTo>
                  <a:pt x="1559" y="2264"/>
                </a:lnTo>
                <a:lnTo>
                  <a:pt x="1561" y="2262"/>
                </a:lnTo>
                <a:lnTo>
                  <a:pt x="1559" y="2266"/>
                </a:lnTo>
                <a:lnTo>
                  <a:pt x="1557" y="2266"/>
                </a:lnTo>
                <a:lnTo>
                  <a:pt x="1555" y="2266"/>
                </a:lnTo>
                <a:lnTo>
                  <a:pt x="1555" y="2269"/>
                </a:lnTo>
                <a:lnTo>
                  <a:pt x="1553" y="2269"/>
                </a:lnTo>
                <a:lnTo>
                  <a:pt x="1553" y="2271"/>
                </a:lnTo>
                <a:lnTo>
                  <a:pt x="1553" y="2271"/>
                </a:lnTo>
                <a:lnTo>
                  <a:pt x="1555" y="2273"/>
                </a:lnTo>
                <a:lnTo>
                  <a:pt x="1555" y="2273"/>
                </a:lnTo>
                <a:lnTo>
                  <a:pt x="1557" y="2271"/>
                </a:lnTo>
                <a:lnTo>
                  <a:pt x="1559" y="2275"/>
                </a:lnTo>
                <a:lnTo>
                  <a:pt x="1559" y="2279"/>
                </a:lnTo>
                <a:lnTo>
                  <a:pt x="1559" y="2279"/>
                </a:lnTo>
                <a:lnTo>
                  <a:pt x="1557" y="2277"/>
                </a:lnTo>
                <a:lnTo>
                  <a:pt x="1555" y="2275"/>
                </a:lnTo>
                <a:lnTo>
                  <a:pt x="1555" y="2275"/>
                </a:lnTo>
                <a:lnTo>
                  <a:pt x="1553" y="2277"/>
                </a:lnTo>
                <a:lnTo>
                  <a:pt x="1553" y="2277"/>
                </a:lnTo>
                <a:lnTo>
                  <a:pt x="1555" y="2279"/>
                </a:lnTo>
                <a:lnTo>
                  <a:pt x="1555" y="2281"/>
                </a:lnTo>
                <a:lnTo>
                  <a:pt x="1555" y="2281"/>
                </a:lnTo>
                <a:lnTo>
                  <a:pt x="1553" y="2281"/>
                </a:lnTo>
                <a:lnTo>
                  <a:pt x="1553" y="2283"/>
                </a:lnTo>
                <a:lnTo>
                  <a:pt x="1553" y="2285"/>
                </a:lnTo>
                <a:lnTo>
                  <a:pt x="1553" y="2287"/>
                </a:lnTo>
                <a:lnTo>
                  <a:pt x="1555" y="2290"/>
                </a:lnTo>
                <a:lnTo>
                  <a:pt x="1553" y="2290"/>
                </a:lnTo>
                <a:lnTo>
                  <a:pt x="1553" y="2290"/>
                </a:lnTo>
                <a:lnTo>
                  <a:pt x="1551" y="2292"/>
                </a:lnTo>
                <a:lnTo>
                  <a:pt x="1551" y="2294"/>
                </a:lnTo>
                <a:lnTo>
                  <a:pt x="1548" y="2296"/>
                </a:lnTo>
                <a:lnTo>
                  <a:pt x="1548" y="2298"/>
                </a:lnTo>
                <a:lnTo>
                  <a:pt x="1551" y="2300"/>
                </a:lnTo>
                <a:lnTo>
                  <a:pt x="1548" y="2304"/>
                </a:lnTo>
                <a:lnTo>
                  <a:pt x="1546" y="2304"/>
                </a:lnTo>
                <a:lnTo>
                  <a:pt x="1546" y="2308"/>
                </a:lnTo>
                <a:lnTo>
                  <a:pt x="1546" y="2310"/>
                </a:lnTo>
                <a:lnTo>
                  <a:pt x="1548" y="2310"/>
                </a:lnTo>
                <a:lnTo>
                  <a:pt x="1551" y="2313"/>
                </a:lnTo>
                <a:lnTo>
                  <a:pt x="1553" y="2315"/>
                </a:lnTo>
                <a:lnTo>
                  <a:pt x="1555" y="2315"/>
                </a:lnTo>
                <a:lnTo>
                  <a:pt x="1555" y="2317"/>
                </a:lnTo>
                <a:lnTo>
                  <a:pt x="1555" y="2319"/>
                </a:lnTo>
                <a:lnTo>
                  <a:pt x="1548" y="2323"/>
                </a:lnTo>
                <a:lnTo>
                  <a:pt x="1546" y="2323"/>
                </a:lnTo>
                <a:lnTo>
                  <a:pt x="1544" y="2323"/>
                </a:lnTo>
                <a:lnTo>
                  <a:pt x="1544" y="2325"/>
                </a:lnTo>
                <a:lnTo>
                  <a:pt x="1544" y="2329"/>
                </a:lnTo>
                <a:lnTo>
                  <a:pt x="1546" y="2329"/>
                </a:lnTo>
                <a:lnTo>
                  <a:pt x="1548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51" y="2331"/>
                </a:lnTo>
                <a:lnTo>
                  <a:pt x="1546" y="2331"/>
                </a:lnTo>
                <a:lnTo>
                  <a:pt x="1546" y="2331"/>
                </a:lnTo>
                <a:lnTo>
                  <a:pt x="1544" y="2331"/>
                </a:lnTo>
                <a:lnTo>
                  <a:pt x="1542" y="2334"/>
                </a:lnTo>
                <a:lnTo>
                  <a:pt x="1540" y="2334"/>
                </a:lnTo>
                <a:lnTo>
                  <a:pt x="1538" y="2336"/>
                </a:lnTo>
                <a:lnTo>
                  <a:pt x="1540" y="2338"/>
                </a:lnTo>
                <a:lnTo>
                  <a:pt x="1540" y="2338"/>
                </a:lnTo>
                <a:lnTo>
                  <a:pt x="1542" y="2338"/>
                </a:lnTo>
                <a:lnTo>
                  <a:pt x="1542" y="2340"/>
                </a:lnTo>
                <a:lnTo>
                  <a:pt x="1540" y="2342"/>
                </a:lnTo>
                <a:lnTo>
                  <a:pt x="1540" y="2344"/>
                </a:lnTo>
                <a:lnTo>
                  <a:pt x="1540" y="2346"/>
                </a:lnTo>
                <a:lnTo>
                  <a:pt x="1540" y="2348"/>
                </a:lnTo>
                <a:lnTo>
                  <a:pt x="1540" y="2350"/>
                </a:lnTo>
                <a:lnTo>
                  <a:pt x="1538" y="2350"/>
                </a:lnTo>
                <a:lnTo>
                  <a:pt x="1538" y="2352"/>
                </a:lnTo>
                <a:lnTo>
                  <a:pt x="1536" y="2352"/>
                </a:lnTo>
                <a:lnTo>
                  <a:pt x="1536" y="2352"/>
                </a:lnTo>
                <a:lnTo>
                  <a:pt x="1536" y="2350"/>
                </a:lnTo>
                <a:lnTo>
                  <a:pt x="1538" y="2348"/>
                </a:lnTo>
                <a:lnTo>
                  <a:pt x="1540" y="2344"/>
                </a:lnTo>
                <a:lnTo>
                  <a:pt x="1540" y="2342"/>
                </a:lnTo>
                <a:lnTo>
                  <a:pt x="1540" y="2340"/>
                </a:lnTo>
                <a:lnTo>
                  <a:pt x="1540" y="2340"/>
                </a:lnTo>
                <a:lnTo>
                  <a:pt x="1538" y="2340"/>
                </a:lnTo>
                <a:lnTo>
                  <a:pt x="1538" y="2340"/>
                </a:lnTo>
                <a:lnTo>
                  <a:pt x="1536" y="2344"/>
                </a:lnTo>
                <a:lnTo>
                  <a:pt x="1536" y="2344"/>
                </a:lnTo>
                <a:lnTo>
                  <a:pt x="1534" y="2346"/>
                </a:lnTo>
                <a:lnTo>
                  <a:pt x="1532" y="2346"/>
                </a:lnTo>
                <a:lnTo>
                  <a:pt x="1530" y="2346"/>
                </a:lnTo>
                <a:lnTo>
                  <a:pt x="1530" y="2346"/>
                </a:lnTo>
                <a:lnTo>
                  <a:pt x="1530" y="2346"/>
                </a:lnTo>
                <a:lnTo>
                  <a:pt x="1534" y="2344"/>
                </a:lnTo>
                <a:lnTo>
                  <a:pt x="1536" y="2344"/>
                </a:lnTo>
                <a:lnTo>
                  <a:pt x="1534" y="2342"/>
                </a:lnTo>
                <a:lnTo>
                  <a:pt x="1536" y="2340"/>
                </a:lnTo>
                <a:lnTo>
                  <a:pt x="1536" y="2340"/>
                </a:lnTo>
                <a:lnTo>
                  <a:pt x="1538" y="2334"/>
                </a:lnTo>
                <a:lnTo>
                  <a:pt x="1538" y="2334"/>
                </a:lnTo>
                <a:lnTo>
                  <a:pt x="1538" y="2331"/>
                </a:lnTo>
                <a:lnTo>
                  <a:pt x="1536" y="2331"/>
                </a:lnTo>
                <a:lnTo>
                  <a:pt x="1536" y="2331"/>
                </a:lnTo>
                <a:lnTo>
                  <a:pt x="1536" y="2331"/>
                </a:lnTo>
                <a:lnTo>
                  <a:pt x="1534" y="2334"/>
                </a:lnTo>
                <a:lnTo>
                  <a:pt x="1534" y="2334"/>
                </a:lnTo>
                <a:lnTo>
                  <a:pt x="1534" y="2336"/>
                </a:lnTo>
                <a:lnTo>
                  <a:pt x="1534" y="2336"/>
                </a:lnTo>
                <a:lnTo>
                  <a:pt x="1534" y="2336"/>
                </a:lnTo>
                <a:lnTo>
                  <a:pt x="1534" y="2338"/>
                </a:lnTo>
                <a:lnTo>
                  <a:pt x="1534" y="2338"/>
                </a:lnTo>
                <a:lnTo>
                  <a:pt x="1532" y="2338"/>
                </a:lnTo>
                <a:lnTo>
                  <a:pt x="1530" y="2338"/>
                </a:lnTo>
                <a:lnTo>
                  <a:pt x="1530" y="2340"/>
                </a:lnTo>
                <a:lnTo>
                  <a:pt x="1527" y="2340"/>
                </a:lnTo>
                <a:lnTo>
                  <a:pt x="1525" y="2340"/>
                </a:lnTo>
                <a:lnTo>
                  <a:pt x="1521" y="2340"/>
                </a:lnTo>
                <a:lnTo>
                  <a:pt x="1519" y="2342"/>
                </a:lnTo>
                <a:lnTo>
                  <a:pt x="1521" y="2344"/>
                </a:lnTo>
                <a:lnTo>
                  <a:pt x="1523" y="2344"/>
                </a:lnTo>
                <a:lnTo>
                  <a:pt x="1519" y="2346"/>
                </a:lnTo>
                <a:lnTo>
                  <a:pt x="1517" y="2348"/>
                </a:lnTo>
                <a:lnTo>
                  <a:pt x="1515" y="2350"/>
                </a:lnTo>
                <a:lnTo>
                  <a:pt x="1515" y="2350"/>
                </a:lnTo>
                <a:lnTo>
                  <a:pt x="1511" y="2352"/>
                </a:lnTo>
                <a:lnTo>
                  <a:pt x="1511" y="2354"/>
                </a:lnTo>
                <a:lnTo>
                  <a:pt x="1511" y="2357"/>
                </a:lnTo>
                <a:lnTo>
                  <a:pt x="1513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9"/>
                </a:lnTo>
                <a:lnTo>
                  <a:pt x="1515" y="2357"/>
                </a:lnTo>
                <a:lnTo>
                  <a:pt x="1513" y="2357"/>
                </a:lnTo>
                <a:lnTo>
                  <a:pt x="1513" y="2354"/>
                </a:lnTo>
                <a:lnTo>
                  <a:pt x="1513" y="2354"/>
                </a:lnTo>
                <a:lnTo>
                  <a:pt x="1515" y="2354"/>
                </a:lnTo>
                <a:lnTo>
                  <a:pt x="1517" y="2354"/>
                </a:lnTo>
                <a:lnTo>
                  <a:pt x="1519" y="2352"/>
                </a:lnTo>
                <a:lnTo>
                  <a:pt x="1521" y="2350"/>
                </a:lnTo>
                <a:lnTo>
                  <a:pt x="1521" y="2352"/>
                </a:lnTo>
                <a:lnTo>
                  <a:pt x="1521" y="2352"/>
                </a:lnTo>
                <a:lnTo>
                  <a:pt x="1521" y="2354"/>
                </a:lnTo>
                <a:lnTo>
                  <a:pt x="1521" y="2354"/>
                </a:lnTo>
                <a:lnTo>
                  <a:pt x="1523" y="2357"/>
                </a:lnTo>
                <a:lnTo>
                  <a:pt x="1525" y="2359"/>
                </a:lnTo>
                <a:lnTo>
                  <a:pt x="1527" y="2359"/>
                </a:lnTo>
                <a:lnTo>
                  <a:pt x="1530" y="2359"/>
                </a:lnTo>
                <a:lnTo>
                  <a:pt x="1530" y="2359"/>
                </a:lnTo>
                <a:lnTo>
                  <a:pt x="1530" y="2357"/>
                </a:lnTo>
                <a:lnTo>
                  <a:pt x="1530" y="2357"/>
                </a:lnTo>
                <a:lnTo>
                  <a:pt x="1530" y="2357"/>
                </a:lnTo>
                <a:lnTo>
                  <a:pt x="1532" y="2357"/>
                </a:lnTo>
                <a:lnTo>
                  <a:pt x="1532" y="2359"/>
                </a:lnTo>
                <a:lnTo>
                  <a:pt x="1534" y="2359"/>
                </a:lnTo>
                <a:lnTo>
                  <a:pt x="1532" y="2361"/>
                </a:lnTo>
                <a:lnTo>
                  <a:pt x="1534" y="2363"/>
                </a:lnTo>
                <a:lnTo>
                  <a:pt x="1532" y="2365"/>
                </a:lnTo>
                <a:lnTo>
                  <a:pt x="1530" y="2367"/>
                </a:lnTo>
                <a:lnTo>
                  <a:pt x="1530" y="2367"/>
                </a:lnTo>
                <a:lnTo>
                  <a:pt x="1532" y="2369"/>
                </a:lnTo>
                <a:lnTo>
                  <a:pt x="1532" y="2371"/>
                </a:lnTo>
                <a:lnTo>
                  <a:pt x="1534" y="2371"/>
                </a:lnTo>
                <a:lnTo>
                  <a:pt x="1534" y="2371"/>
                </a:lnTo>
                <a:lnTo>
                  <a:pt x="1534" y="2371"/>
                </a:lnTo>
                <a:lnTo>
                  <a:pt x="1532" y="2373"/>
                </a:lnTo>
                <a:lnTo>
                  <a:pt x="1532" y="2371"/>
                </a:lnTo>
                <a:lnTo>
                  <a:pt x="1530" y="2371"/>
                </a:lnTo>
                <a:lnTo>
                  <a:pt x="1530" y="2371"/>
                </a:lnTo>
                <a:lnTo>
                  <a:pt x="1527" y="2371"/>
                </a:lnTo>
                <a:lnTo>
                  <a:pt x="1527" y="2371"/>
                </a:lnTo>
                <a:lnTo>
                  <a:pt x="1525" y="2373"/>
                </a:lnTo>
                <a:lnTo>
                  <a:pt x="1527" y="2373"/>
                </a:lnTo>
                <a:lnTo>
                  <a:pt x="1527" y="2373"/>
                </a:lnTo>
                <a:lnTo>
                  <a:pt x="1530" y="2375"/>
                </a:lnTo>
                <a:lnTo>
                  <a:pt x="1530" y="2375"/>
                </a:lnTo>
                <a:lnTo>
                  <a:pt x="1530" y="2375"/>
                </a:lnTo>
                <a:lnTo>
                  <a:pt x="1530" y="2378"/>
                </a:lnTo>
                <a:lnTo>
                  <a:pt x="1532" y="2378"/>
                </a:lnTo>
                <a:lnTo>
                  <a:pt x="1534" y="2378"/>
                </a:lnTo>
                <a:lnTo>
                  <a:pt x="1536" y="2378"/>
                </a:lnTo>
                <a:lnTo>
                  <a:pt x="1538" y="2375"/>
                </a:lnTo>
                <a:lnTo>
                  <a:pt x="1538" y="2373"/>
                </a:lnTo>
                <a:lnTo>
                  <a:pt x="1540" y="2371"/>
                </a:lnTo>
                <a:lnTo>
                  <a:pt x="1540" y="2371"/>
                </a:lnTo>
                <a:lnTo>
                  <a:pt x="1540" y="2375"/>
                </a:lnTo>
                <a:lnTo>
                  <a:pt x="1540" y="2378"/>
                </a:lnTo>
                <a:lnTo>
                  <a:pt x="1542" y="2378"/>
                </a:lnTo>
                <a:lnTo>
                  <a:pt x="1542" y="2380"/>
                </a:lnTo>
                <a:lnTo>
                  <a:pt x="1542" y="2380"/>
                </a:lnTo>
                <a:lnTo>
                  <a:pt x="1544" y="2382"/>
                </a:lnTo>
                <a:lnTo>
                  <a:pt x="1544" y="2382"/>
                </a:lnTo>
                <a:lnTo>
                  <a:pt x="1542" y="2382"/>
                </a:lnTo>
                <a:lnTo>
                  <a:pt x="1538" y="2380"/>
                </a:lnTo>
                <a:lnTo>
                  <a:pt x="1532" y="2380"/>
                </a:lnTo>
                <a:lnTo>
                  <a:pt x="1530" y="2380"/>
                </a:lnTo>
                <a:lnTo>
                  <a:pt x="1527" y="2378"/>
                </a:lnTo>
                <a:lnTo>
                  <a:pt x="1527" y="2382"/>
                </a:lnTo>
                <a:lnTo>
                  <a:pt x="1527" y="2384"/>
                </a:lnTo>
                <a:lnTo>
                  <a:pt x="1527" y="2386"/>
                </a:lnTo>
                <a:lnTo>
                  <a:pt x="1530" y="2386"/>
                </a:lnTo>
                <a:lnTo>
                  <a:pt x="1532" y="2388"/>
                </a:lnTo>
                <a:lnTo>
                  <a:pt x="1532" y="2386"/>
                </a:lnTo>
                <a:lnTo>
                  <a:pt x="1534" y="2386"/>
                </a:lnTo>
                <a:lnTo>
                  <a:pt x="1536" y="2388"/>
                </a:lnTo>
                <a:lnTo>
                  <a:pt x="1536" y="2388"/>
                </a:lnTo>
                <a:lnTo>
                  <a:pt x="1534" y="2388"/>
                </a:lnTo>
                <a:lnTo>
                  <a:pt x="1534" y="2388"/>
                </a:lnTo>
                <a:lnTo>
                  <a:pt x="1532" y="2388"/>
                </a:lnTo>
                <a:lnTo>
                  <a:pt x="1532" y="2390"/>
                </a:lnTo>
                <a:lnTo>
                  <a:pt x="1530" y="2392"/>
                </a:lnTo>
                <a:lnTo>
                  <a:pt x="1530" y="2399"/>
                </a:lnTo>
                <a:lnTo>
                  <a:pt x="1530" y="2403"/>
                </a:lnTo>
                <a:lnTo>
                  <a:pt x="1530" y="2405"/>
                </a:lnTo>
                <a:lnTo>
                  <a:pt x="1530" y="2405"/>
                </a:lnTo>
                <a:lnTo>
                  <a:pt x="1532" y="2405"/>
                </a:lnTo>
                <a:lnTo>
                  <a:pt x="1532" y="2407"/>
                </a:lnTo>
                <a:lnTo>
                  <a:pt x="1534" y="2405"/>
                </a:lnTo>
                <a:lnTo>
                  <a:pt x="1534" y="2403"/>
                </a:lnTo>
                <a:lnTo>
                  <a:pt x="1534" y="2401"/>
                </a:lnTo>
                <a:lnTo>
                  <a:pt x="1534" y="2401"/>
                </a:lnTo>
                <a:lnTo>
                  <a:pt x="1534" y="2399"/>
                </a:lnTo>
                <a:lnTo>
                  <a:pt x="1536" y="2396"/>
                </a:lnTo>
                <a:lnTo>
                  <a:pt x="1536" y="2396"/>
                </a:lnTo>
                <a:lnTo>
                  <a:pt x="1536" y="2399"/>
                </a:lnTo>
                <a:lnTo>
                  <a:pt x="1536" y="2399"/>
                </a:lnTo>
                <a:lnTo>
                  <a:pt x="1536" y="2399"/>
                </a:lnTo>
                <a:lnTo>
                  <a:pt x="1536" y="2401"/>
                </a:lnTo>
                <a:lnTo>
                  <a:pt x="1536" y="2401"/>
                </a:lnTo>
                <a:lnTo>
                  <a:pt x="1536" y="2403"/>
                </a:lnTo>
                <a:lnTo>
                  <a:pt x="1534" y="2403"/>
                </a:lnTo>
                <a:lnTo>
                  <a:pt x="1534" y="2405"/>
                </a:lnTo>
                <a:lnTo>
                  <a:pt x="1536" y="2407"/>
                </a:lnTo>
                <a:lnTo>
                  <a:pt x="1538" y="2407"/>
                </a:lnTo>
                <a:lnTo>
                  <a:pt x="1538" y="2409"/>
                </a:lnTo>
                <a:lnTo>
                  <a:pt x="1538" y="2409"/>
                </a:lnTo>
                <a:lnTo>
                  <a:pt x="1536" y="2407"/>
                </a:lnTo>
                <a:lnTo>
                  <a:pt x="1534" y="2407"/>
                </a:lnTo>
                <a:lnTo>
                  <a:pt x="1532" y="2407"/>
                </a:lnTo>
                <a:lnTo>
                  <a:pt x="1532" y="2409"/>
                </a:lnTo>
                <a:lnTo>
                  <a:pt x="1532" y="2411"/>
                </a:lnTo>
                <a:lnTo>
                  <a:pt x="1532" y="2411"/>
                </a:lnTo>
                <a:lnTo>
                  <a:pt x="1534" y="2413"/>
                </a:lnTo>
                <a:lnTo>
                  <a:pt x="1534" y="2415"/>
                </a:lnTo>
                <a:lnTo>
                  <a:pt x="1536" y="2413"/>
                </a:lnTo>
                <a:lnTo>
                  <a:pt x="1536" y="2415"/>
                </a:lnTo>
                <a:lnTo>
                  <a:pt x="1536" y="2415"/>
                </a:lnTo>
                <a:lnTo>
                  <a:pt x="1532" y="2415"/>
                </a:lnTo>
                <a:lnTo>
                  <a:pt x="1530" y="2417"/>
                </a:lnTo>
                <a:lnTo>
                  <a:pt x="1527" y="2419"/>
                </a:lnTo>
                <a:lnTo>
                  <a:pt x="1527" y="2419"/>
                </a:lnTo>
                <a:lnTo>
                  <a:pt x="1530" y="2422"/>
                </a:lnTo>
                <a:lnTo>
                  <a:pt x="1530" y="2422"/>
                </a:lnTo>
                <a:lnTo>
                  <a:pt x="1532" y="2424"/>
                </a:lnTo>
                <a:lnTo>
                  <a:pt x="1536" y="2424"/>
                </a:lnTo>
                <a:lnTo>
                  <a:pt x="1536" y="2426"/>
                </a:lnTo>
                <a:lnTo>
                  <a:pt x="1534" y="2424"/>
                </a:lnTo>
                <a:lnTo>
                  <a:pt x="1534" y="2428"/>
                </a:lnTo>
                <a:lnTo>
                  <a:pt x="1534" y="2428"/>
                </a:lnTo>
                <a:lnTo>
                  <a:pt x="1534" y="2430"/>
                </a:lnTo>
                <a:lnTo>
                  <a:pt x="1536" y="2430"/>
                </a:lnTo>
                <a:lnTo>
                  <a:pt x="1538" y="2430"/>
                </a:lnTo>
                <a:lnTo>
                  <a:pt x="1540" y="2426"/>
                </a:lnTo>
                <a:lnTo>
                  <a:pt x="1540" y="2424"/>
                </a:lnTo>
                <a:lnTo>
                  <a:pt x="1540" y="2424"/>
                </a:lnTo>
                <a:lnTo>
                  <a:pt x="1540" y="2426"/>
                </a:lnTo>
                <a:lnTo>
                  <a:pt x="1542" y="2428"/>
                </a:lnTo>
                <a:lnTo>
                  <a:pt x="1542" y="2428"/>
                </a:lnTo>
                <a:lnTo>
                  <a:pt x="1540" y="2428"/>
                </a:lnTo>
                <a:lnTo>
                  <a:pt x="1540" y="2428"/>
                </a:lnTo>
                <a:lnTo>
                  <a:pt x="1538" y="2432"/>
                </a:lnTo>
                <a:lnTo>
                  <a:pt x="1538" y="2434"/>
                </a:lnTo>
                <a:lnTo>
                  <a:pt x="1538" y="2434"/>
                </a:lnTo>
                <a:lnTo>
                  <a:pt x="1534" y="2430"/>
                </a:lnTo>
                <a:lnTo>
                  <a:pt x="1534" y="2430"/>
                </a:lnTo>
                <a:lnTo>
                  <a:pt x="1534" y="2430"/>
                </a:lnTo>
                <a:lnTo>
                  <a:pt x="1532" y="2426"/>
                </a:lnTo>
                <a:lnTo>
                  <a:pt x="1530" y="2424"/>
                </a:lnTo>
                <a:lnTo>
                  <a:pt x="1527" y="2422"/>
                </a:lnTo>
                <a:lnTo>
                  <a:pt x="1525" y="2422"/>
                </a:lnTo>
                <a:lnTo>
                  <a:pt x="1525" y="2424"/>
                </a:lnTo>
                <a:lnTo>
                  <a:pt x="1525" y="2424"/>
                </a:lnTo>
                <a:lnTo>
                  <a:pt x="1525" y="2426"/>
                </a:lnTo>
                <a:lnTo>
                  <a:pt x="1525" y="2428"/>
                </a:lnTo>
                <a:lnTo>
                  <a:pt x="1525" y="2428"/>
                </a:lnTo>
                <a:lnTo>
                  <a:pt x="1523" y="2428"/>
                </a:lnTo>
                <a:lnTo>
                  <a:pt x="1519" y="2428"/>
                </a:lnTo>
                <a:lnTo>
                  <a:pt x="1521" y="2430"/>
                </a:lnTo>
                <a:lnTo>
                  <a:pt x="1521" y="2432"/>
                </a:lnTo>
                <a:lnTo>
                  <a:pt x="1523" y="2436"/>
                </a:lnTo>
                <a:lnTo>
                  <a:pt x="1525" y="2436"/>
                </a:lnTo>
                <a:lnTo>
                  <a:pt x="1527" y="2436"/>
                </a:lnTo>
                <a:lnTo>
                  <a:pt x="1527" y="2436"/>
                </a:lnTo>
                <a:lnTo>
                  <a:pt x="1530" y="2438"/>
                </a:lnTo>
                <a:lnTo>
                  <a:pt x="1532" y="2438"/>
                </a:lnTo>
                <a:lnTo>
                  <a:pt x="1532" y="2438"/>
                </a:lnTo>
                <a:lnTo>
                  <a:pt x="1534" y="2438"/>
                </a:lnTo>
                <a:lnTo>
                  <a:pt x="1536" y="2438"/>
                </a:lnTo>
                <a:lnTo>
                  <a:pt x="1538" y="2440"/>
                </a:lnTo>
                <a:lnTo>
                  <a:pt x="1536" y="2447"/>
                </a:lnTo>
                <a:lnTo>
                  <a:pt x="1534" y="2445"/>
                </a:lnTo>
                <a:lnTo>
                  <a:pt x="1534" y="2447"/>
                </a:lnTo>
                <a:lnTo>
                  <a:pt x="1534" y="2449"/>
                </a:lnTo>
                <a:lnTo>
                  <a:pt x="1536" y="2449"/>
                </a:lnTo>
                <a:lnTo>
                  <a:pt x="1538" y="2449"/>
                </a:lnTo>
                <a:lnTo>
                  <a:pt x="1538" y="2449"/>
                </a:lnTo>
                <a:lnTo>
                  <a:pt x="1538" y="2449"/>
                </a:lnTo>
                <a:lnTo>
                  <a:pt x="1540" y="2449"/>
                </a:lnTo>
                <a:lnTo>
                  <a:pt x="1540" y="2451"/>
                </a:lnTo>
                <a:lnTo>
                  <a:pt x="1542" y="2453"/>
                </a:lnTo>
                <a:lnTo>
                  <a:pt x="1542" y="2455"/>
                </a:lnTo>
                <a:lnTo>
                  <a:pt x="1544" y="2455"/>
                </a:lnTo>
                <a:lnTo>
                  <a:pt x="1548" y="2453"/>
                </a:lnTo>
                <a:lnTo>
                  <a:pt x="1551" y="2451"/>
                </a:lnTo>
                <a:lnTo>
                  <a:pt x="1557" y="2449"/>
                </a:lnTo>
                <a:lnTo>
                  <a:pt x="1557" y="2449"/>
                </a:lnTo>
                <a:lnTo>
                  <a:pt x="1555" y="2447"/>
                </a:lnTo>
                <a:lnTo>
                  <a:pt x="1555" y="2447"/>
                </a:lnTo>
                <a:lnTo>
                  <a:pt x="1553" y="2447"/>
                </a:lnTo>
                <a:lnTo>
                  <a:pt x="1548" y="2445"/>
                </a:lnTo>
                <a:lnTo>
                  <a:pt x="1548" y="2445"/>
                </a:lnTo>
                <a:lnTo>
                  <a:pt x="1546" y="2443"/>
                </a:lnTo>
                <a:lnTo>
                  <a:pt x="1548" y="2443"/>
                </a:lnTo>
                <a:lnTo>
                  <a:pt x="1548" y="2443"/>
                </a:lnTo>
                <a:lnTo>
                  <a:pt x="1553" y="2445"/>
                </a:lnTo>
                <a:lnTo>
                  <a:pt x="1557" y="2447"/>
                </a:lnTo>
                <a:lnTo>
                  <a:pt x="1557" y="2449"/>
                </a:lnTo>
                <a:lnTo>
                  <a:pt x="1557" y="2451"/>
                </a:lnTo>
                <a:lnTo>
                  <a:pt x="1557" y="2451"/>
                </a:lnTo>
                <a:lnTo>
                  <a:pt x="1555" y="2453"/>
                </a:lnTo>
                <a:lnTo>
                  <a:pt x="1555" y="2453"/>
                </a:lnTo>
                <a:lnTo>
                  <a:pt x="1555" y="2453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9"/>
                </a:lnTo>
                <a:lnTo>
                  <a:pt x="1557" y="2459"/>
                </a:lnTo>
                <a:lnTo>
                  <a:pt x="1555" y="2461"/>
                </a:lnTo>
                <a:lnTo>
                  <a:pt x="1555" y="2461"/>
                </a:lnTo>
                <a:lnTo>
                  <a:pt x="1555" y="2459"/>
                </a:lnTo>
                <a:lnTo>
                  <a:pt x="1555" y="2459"/>
                </a:lnTo>
                <a:lnTo>
                  <a:pt x="1557" y="2457"/>
                </a:lnTo>
                <a:lnTo>
                  <a:pt x="1557" y="2457"/>
                </a:lnTo>
                <a:lnTo>
                  <a:pt x="1557" y="2455"/>
                </a:lnTo>
                <a:lnTo>
                  <a:pt x="1555" y="2455"/>
                </a:lnTo>
                <a:lnTo>
                  <a:pt x="1555" y="2455"/>
                </a:lnTo>
                <a:lnTo>
                  <a:pt x="1555" y="2453"/>
                </a:lnTo>
                <a:lnTo>
                  <a:pt x="1555" y="2453"/>
                </a:lnTo>
                <a:lnTo>
                  <a:pt x="1553" y="2453"/>
                </a:lnTo>
                <a:lnTo>
                  <a:pt x="1553" y="2453"/>
                </a:lnTo>
                <a:lnTo>
                  <a:pt x="1551" y="2455"/>
                </a:lnTo>
                <a:lnTo>
                  <a:pt x="1548" y="2455"/>
                </a:lnTo>
                <a:lnTo>
                  <a:pt x="1546" y="2457"/>
                </a:lnTo>
                <a:lnTo>
                  <a:pt x="1546" y="2457"/>
                </a:lnTo>
                <a:lnTo>
                  <a:pt x="1544" y="2455"/>
                </a:lnTo>
                <a:lnTo>
                  <a:pt x="1542" y="2457"/>
                </a:lnTo>
                <a:lnTo>
                  <a:pt x="1540" y="2455"/>
                </a:lnTo>
                <a:lnTo>
                  <a:pt x="1540" y="2455"/>
                </a:lnTo>
                <a:lnTo>
                  <a:pt x="1540" y="2455"/>
                </a:lnTo>
                <a:lnTo>
                  <a:pt x="1540" y="2457"/>
                </a:lnTo>
                <a:lnTo>
                  <a:pt x="1540" y="2457"/>
                </a:lnTo>
                <a:lnTo>
                  <a:pt x="1538" y="2457"/>
                </a:lnTo>
                <a:lnTo>
                  <a:pt x="1536" y="2457"/>
                </a:lnTo>
                <a:lnTo>
                  <a:pt x="1534" y="2457"/>
                </a:lnTo>
                <a:lnTo>
                  <a:pt x="1534" y="2455"/>
                </a:lnTo>
                <a:lnTo>
                  <a:pt x="1532" y="2455"/>
                </a:lnTo>
                <a:lnTo>
                  <a:pt x="1532" y="2455"/>
                </a:lnTo>
                <a:lnTo>
                  <a:pt x="1532" y="2457"/>
                </a:lnTo>
                <a:lnTo>
                  <a:pt x="1532" y="2457"/>
                </a:lnTo>
                <a:lnTo>
                  <a:pt x="1534" y="2459"/>
                </a:lnTo>
                <a:lnTo>
                  <a:pt x="1534" y="2461"/>
                </a:lnTo>
                <a:lnTo>
                  <a:pt x="1534" y="2461"/>
                </a:lnTo>
                <a:lnTo>
                  <a:pt x="1536" y="2461"/>
                </a:lnTo>
                <a:lnTo>
                  <a:pt x="1536" y="2464"/>
                </a:lnTo>
                <a:lnTo>
                  <a:pt x="1536" y="2464"/>
                </a:lnTo>
                <a:lnTo>
                  <a:pt x="1536" y="2466"/>
                </a:lnTo>
                <a:lnTo>
                  <a:pt x="1536" y="2466"/>
                </a:lnTo>
                <a:lnTo>
                  <a:pt x="1540" y="2466"/>
                </a:lnTo>
                <a:lnTo>
                  <a:pt x="1542" y="2466"/>
                </a:lnTo>
                <a:lnTo>
                  <a:pt x="1544" y="2466"/>
                </a:lnTo>
                <a:lnTo>
                  <a:pt x="1546" y="2466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4"/>
                </a:lnTo>
                <a:lnTo>
                  <a:pt x="1548" y="2466"/>
                </a:lnTo>
                <a:lnTo>
                  <a:pt x="1546" y="2468"/>
                </a:lnTo>
                <a:lnTo>
                  <a:pt x="1544" y="2468"/>
                </a:lnTo>
                <a:lnTo>
                  <a:pt x="1540" y="2470"/>
                </a:lnTo>
                <a:lnTo>
                  <a:pt x="1542" y="2470"/>
                </a:lnTo>
                <a:lnTo>
                  <a:pt x="1544" y="2472"/>
                </a:lnTo>
                <a:lnTo>
                  <a:pt x="1544" y="2474"/>
                </a:lnTo>
                <a:lnTo>
                  <a:pt x="1548" y="2474"/>
                </a:lnTo>
                <a:lnTo>
                  <a:pt x="1548" y="2474"/>
                </a:lnTo>
                <a:lnTo>
                  <a:pt x="1551" y="2474"/>
                </a:lnTo>
                <a:lnTo>
                  <a:pt x="1551" y="2472"/>
                </a:lnTo>
                <a:lnTo>
                  <a:pt x="1551" y="2470"/>
                </a:lnTo>
                <a:lnTo>
                  <a:pt x="1551" y="2468"/>
                </a:lnTo>
                <a:lnTo>
                  <a:pt x="1553" y="2468"/>
                </a:lnTo>
                <a:lnTo>
                  <a:pt x="1553" y="2466"/>
                </a:lnTo>
                <a:lnTo>
                  <a:pt x="1553" y="2464"/>
                </a:lnTo>
                <a:lnTo>
                  <a:pt x="1555" y="2464"/>
                </a:lnTo>
                <a:lnTo>
                  <a:pt x="1555" y="2464"/>
                </a:lnTo>
                <a:lnTo>
                  <a:pt x="1557" y="2464"/>
                </a:lnTo>
                <a:lnTo>
                  <a:pt x="1557" y="2466"/>
                </a:lnTo>
                <a:lnTo>
                  <a:pt x="1559" y="2466"/>
                </a:lnTo>
                <a:lnTo>
                  <a:pt x="1561" y="2464"/>
                </a:lnTo>
                <a:lnTo>
                  <a:pt x="1561" y="2464"/>
                </a:lnTo>
                <a:lnTo>
                  <a:pt x="1567" y="2464"/>
                </a:lnTo>
                <a:lnTo>
                  <a:pt x="1569" y="2464"/>
                </a:lnTo>
                <a:lnTo>
                  <a:pt x="1571" y="2466"/>
                </a:lnTo>
                <a:lnTo>
                  <a:pt x="1571" y="2466"/>
                </a:lnTo>
                <a:lnTo>
                  <a:pt x="1571" y="2466"/>
                </a:lnTo>
                <a:lnTo>
                  <a:pt x="1567" y="2466"/>
                </a:lnTo>
                <a:lnTo>
                  <a:pt x="1565" y="2466"/>
                </a:lnTo>
                <a:lnTo>
                  <a:pt x="1563" y="2466"/>
                </a:lnTo>
                <a:lnTo>
                  <a:pt x="1559" y="2470"/>
                </a:lnTo>
                <a:lnTo>
                  <a:pt x="1555" y="2470"/>
                </a:lnTo>
                <a:lnTo>
                  <a:pt x="1555" y="2468"/>
                </a:lnTo>
                <a:lnTo>
                  <a:pt x="1555" y="2468"/>
                </a:lnTo>
                <a:lnTo>
                  <a:pt x="1555" y="2468"/>
                </a:lnTo>
                <a:lnTo>
                  <a:pt x="1553" y="2470"/>
                </a:lnTo>
                <a:lnTo>
                  <a:pt x="1553" y="2470"/>
                </a:lnTo>
                <a:lnTo>
                  <a:pt x="1551" y="2472"/>
                </a:lnTo>
                <a:lnTo>
                  <a:pt x="1551" y="2476"/>
                </a:lnTo>
                <a:lnTo>
                  <a:pt x="1551" y="2476"/>
                </a:lnTo>
                <a:lnTo>
                  <a:pt x="1548" y="2478"/>
                </a:lnTo>
                <a:lnTo>
                  <a:pt x="1551" y="2478"/>
                </a:lnTo>
                <a:lnTo>
                  <a:pt x="1555" y="2480"/>
                </a:lnTo>
                <a:lnTo>
                  <a:pt x="1557" y="2482"/>
                </a:lnTo>
                <a:lnTo>
                  <a:pt x="1557" y="2480"/>
                </a:lnTo>
                <a:lnTo>
                  <a:pt x="1557" y="2478"/>
                </a:lnTo>
                <a:lnTo>
                  <a:pt x="1559" y="2478"/>
                </a:lnTo>
                <a:lnTo>
                  <a:pt x="1561" y="2476"/>
                </a:lnTo>
                <a:lnTo>
                  <a:pt x="1563" y="2474"/>
                </a:lnTo>
                <a:lnTo>
                  <a:pt x="1565" y="2472"/>
                </a:lnTo>
                <a:lnTo>
                  <a:pt x="1574" y="2468"/>
                </a:lnTo>
                <a:lnTo>
                  <a:pt x="1576" y="2470"/>
                </a:lnTo>
                <a:lnTo>
                  <a:pt x="1578" y="2470"/>
                </a:lnTo>
                <a:lnTo>
                  <a:pt x="1578" y="2470"/>
                </a:lnTo>
                <a:lnTo>
                  <a:pt x="1576" y="2472"/>
                </a:lnTo>
                <a:lnTo>
                  <a:pt x="1576" y="2474"/>
                </a:lnTo>
                <a:lnTo>
                  <a:pt x="1574" y="2474"/>
                </a:lnTo>
                <a:lnTo>
                  <a:pt x="1569" y="2478"/>
                </a:lnTo>
                <a:lnTo>
                  <a:pt x="1567" y="2482"/>
                </a:lnTo>
                <a:lnTo>
                  <a:pt x="1565" y="2482"/>
                </a:lnTo>
                <a:lnTo>
                  <a:pt x="1565" y="2482"/>
                </a:lnTo>
                <a:lnTo>
                  <a:pt x="1567" y="2482"/>
                </a:lnTo>
                <a:lnTo>
                  <a:pt x="1567" y="2480"/>
                </a:lnTo>
                <a:lnTo>
                  <a:pt x="1567" y="2478"/>
                </a:lnTo>
                <a:lnTo>
                  <a:pt x="1565" y="2478"/>
                </a:lnTo>
                <a:lnTo>
                  <a:pt x="1563" y="2478"/>
                </a:lnTo>
                <a:lnTo>
                  <a:pt x="1561" y="2478"/>
                </a:lnTo>
                <a:lnTo>
                  <a:pt x="1561" y="2478"/>
                </a:lnTo>
                <a:lnTo>
                  <a:pt x="1559" y="2480"/>
                </a:lnTo>
                <a:lnTo>
                  <a:pt x="1559" y="2480"/>
                </a:lnTo>
                <a:lnTo>
                  <a:pt x="1559" y="2482"/>
                </a:lnTo>
                <a:lnTo>
                  <a:pt x="1563" y="2484"/>
                </a:lnTo>
                <a:lnTo>
                  <a:pt x="1563" y="2487"/>
                </a:lnTo>
                <a:lnTo>
                  <a:pt x="1567" y="2487"/>
                </a:lnTo>
                <a:lnTo>
                  <a:pt x="1569" y="2489"/>
                </a:lnTo>
                <a:lnTo>
                  <a:pt x="1574" y="2489"/>
                </a:lnTo>
                <a:lnTo>
                  <a:pt x="1576" y="2491"/>
                </a:lnTo>
                <a:lnTo>
                  <a:pt x="1578" y="2489"/>
                </a:lnTo>
                <a:lnTo>
                  <a:pt x="1580" y="2489"/>
                </a:lnTo>
                <a:lnTo>
                  <a:pt x="1580" y="2484"/>
                </a:lnTo>
                <a:lnTo>
                  <a:pt x="1580" y="2482"/>
                </a:lnTo>
                <a:lnTo>
                  <a:pt x="1580" y="2480"/>
                </a:lnTo>
                <a:lnTo>
                  <a:pt x="1580" y="2476"/>
                </a:lnTo>
                <a:lnTo>
                  <a:pt x="1582" y="2472"/>
                </a:lnTo>
                <a:lnTo>
                  <a:pt x="1582" y="2470"/>
                </a:lnTo>
                <a:lnTo>
                  <a:pt x="1582" y="2468"/>
                </a:lnTo>
                <a:lnTo>
                  <a:pt x="1584" y="2468"/>
                </a:lnTo>
                <a:lnTo>
                  <a:pt x="1586" y="2466"/>
                </a:lnTo>
                <a:lnTo>
                  <a:pt x="1588" y="2466"/>
                </a:lnTo>
                <a:lnTo>
                  <a:pt x="1595" y="2464"/>
                </a:lnTo>
                <a:lnTo>
                  <a:pt x="1597" y="2464"/>
                </a:lnTo>
                <a:lnTo>
                  <a:pt x="1599" y="2461"/>
                </a:lnTo>
                <a:lnTo>
                  <a:pt x="1601" y="2461"/>
                </a:lnTo>
                <a:lnTo>
                  <a:pt x="1601" y="2459"/>
                </a:lnTo>
                <a:lnTo>
                  <a:pt x="1605" y="2457"/>
                </a:lnTo>
                <a:lnTo>
                  <a:pt x="1607" y="2457"/>
                </a:lnTo>
                <a:lnTo>
                  <a:pt x="1607" y="2459"/>
                </a:lnTo>
                <a:lnTo>
                  <a:pt x="1615" y="2459"/>
                </a:lnTo>
                <a:lnTo>
                  <a:pt x="1618" y="2459"/>
                </a:lnTo>
                <a:lnTo>
                  <a:pt x="1615" y="2457"/>
                </a:lnTo>
                <a:lnTo>
                  <a:pt x="1613" y="2453"/>
                </a:lnTo>
                <a:lnTo>
                  <a:pt x="1609" y="2449"/>
                </a:lnTo>
                <a:lnTo>
                  <a:pt x="1609" y="2447"/>
                </a:lnTo>
                <a:lnTo>
                  <a:pt x="1607" y="2447"/>
                </a:lnTo>
                <a:lnTo>
                  <a:pt x="1605" y="2447"/>
                </a:lnTo>
                <a:lnTo>
                  <a:pt x="1603" y="2447"/>
                </a:lnTo>
                <a:lnTo>
                  <a:pt x="1603" y="2447"/>
                </a:lnTo>
                <a:lnTo>
                  <a:pt x="1601" y="2445"/>
                </a:lnTo>
                <a:lnTo>
                  <a:pt x="1603" y="2445"/>
                </a:lnTo>
                <a:lnTo>
                  <a:pt x="1605" y="2445"/>
                </a:lnTo>
                <a:lnTo>
                  <a:pt x="1607" y="2445"/>
                </a:lnTo>
                <a:lnTo>
                  <a:pt x="1607" y="2443"/>
                </a:lnTo>
                <a:lnTo>
                  <a:pt x="1607" y="2443"/>
                </a:lnTo>
                <a:lnTo>
                  <a:pt x="1607" y="2440"/>
                </a:lnTo>
                <a:lnTo>
                  <a:pt x="1605" y="2436"/>
                </a:lnTo>
                <a:lnTo>
                  <a:pt x="1605" y="2434"/>
                </a:lnTo>
                <a:lnTo>
                  <a:pt x="1605" y="2434"/>
                </a:lnTo>
                <a:lnTo>
                  <a:pt x="1603" y="2434"/>
                </a:lnTo>
                <a:lnTo>
                  <a:pt x="1603" y="2434"/>
                </a:lnTo>
                <a:lnTo>
                  <a:pt x="1605" y="2434"/>
                </a:lnTo>
                <a:lnTo>
                  <a:pt x="1605" y="2432"/>
                </a:lnTo>
                <a:lnTo>
                  <a:pt x="1605" y="2430"/>
                </a:lnTo>
                <a:lnTo>
                  <a:pt x="1607" y="2426"/>
                </a:lnTo>
                <a:lnTo>
                  <a:pt x="1607" y="2426"/>
                </a:lnTo>
                <a:lnTo>
                  <a:pt x="1609" y="2422"/>
                </a:lnTo>
                <a:lnTo>
                  <a:pt x="1611" y="2422"/>
                </a:lnTo>
                <a:lnTo>
                  <a:pt x="1613" y="2419"/>
                </a:lnTo>
                <a:lnTo>
                  <a:pt x="1615" y="2419"/>
                </a:lnTo>
                <a:lnTo>
                  <a:pt x="1615" y="2417"/>
                </a:lnTo>
                <a:lnTo>
                  <a:pt x="1615" y="2417"/>
                </a:lnTo>
                <a:lnTo>
                  <a:pt x="1615" y="2415"/>
                </a:lnTo>
                <a:lnTo>
                  <a:pt x="1613" y="2415"/>
                </a:lnTo>
                <a:lnTo>
                  <a:pt x="1611" y="2415"/>
                </a:lnTo>
                <a:lnTo>
                  <a:pt x="1609" y="2415"/>
                </a:lnTo>
                <a:lnTo>
                  <a:pt x="1609" y="2415"/>
                </a:lnTo>
                <a:lnTo>
                  <a:pt x="1613" y="2413"/>
                </a:lnTo>
                <a:lnTo>
                  <a:pt x="1613" y="2413"/>
                </a:lnTo>
                <a:lnTo>
                  <a:pt x="1613" y="2411"/>
                </a:lnTo>
                <a:lnTo>
                  <a:pt x="1613" y="2411"/>
                </a:lnTo>
                <a:lnTo>
                  <a:pt x="1613" y="2413"/>
                </a:lnTo>
                <a:lnTo>
                  <a:pt x="1615" y="2415"/>
                </a:lnTo>
                <a:lnTo>
                  <a:pt x="1618" y="2415"/>
                </a:lnTo>
                <a:lnTo>
                  <a:pt x="1620" y="2417"/>
                </a:lnTo>
                <a:lnTo>
                  <a:pt x="1620" y="2417"/>
                </a:lnTo>
                <a:lnTo>
                  <a:pt x="1624" y="2415"/>
                </a:lnTo>
                <a:lnTo>
                  <a:pt x="1626" y="2413"/>
                </a:lnTo>
                <a:lnTo>
                  <a:pt x="1626" y="2413"/>
                </a:lnTo>
                <a:lnTo>
                  <a:pt x="1628" y="2403"/>
                </a:lnTo>
                <a:lnTo>
                  <a:pt x="1628" y="2403"/>
                </a:lnTo>
                <a:lnTo>
                  <a:pt x="1628" y="2401"/>
                </a:lnTo>
                <a:lnTo>
                  <a:pt x="1630" y="2396"/>
                </a:lnTo>
                <a:lnTo>
                  <a:pt x="1632" y="2394"/>
                </a:lnTo>
                <a:lnTo>
                  <a:pt x="1634" y="2390"/>
                </a:lnTo>
                <a:lnTo>
                  <a:pt x="1636" y="2390"/>
                </a:lnTo>
                <a:lnTo>
                  <a:pt x="1641" y="2388"/>
                </a:lnTo>
                <a:lnTo>
                  <a:pt x="1643" y="2386"/>
                </a:lnTo>
                <a:lnTo>
                  <a:pt x="1645" y="2384"/>
                </a:lnTo>
                <a:lnTo>
                  <a:pt x="1651" y="2380"/>
                </a:lnTo>
                <a:lnTo>
                  <a:pt x="1653" y="2380"/>
                </a:lnTo>
                <a:lnTo>
                  <a:pt x="1653" y="2378"/>
                </a:lnTo>
                <a:lnTo>
                  <a:pt x="1655" y="2378"/>
                </a:lnTo>
                <a:lnTo>
                  <a:pt x="1653" y="2375"/>
                </a:lnTo>
                <a:lnTo>
                  <a:pt x="1653" y="2375"/>
                </a:lnTo>
                <a:lnTo>
                  <a:pt x="1651" y="2375"/>
                </a:lnTo>
                <a:lnTo>
                  <a:pt x="1649" y="2375"/>
                </a:lnTo>
                <a:lnTo>
                  <a:pt x="1649" y="2375"/>
                </a:lnTo>
                <a:lnTo>
                  <a:pt x="1651" y="2375"/>
                </a:lnTo>
                <a:lnTo>
                  <a:pt x="1653" y="2373"/>
                </a:lnTo>
                <a:lnTo>
                  <a:pt x="1653" y="2371"/>
                </a:lnTo>
                <a:lnTo>
                  <a:pt x="1655" y="2371"/>
                </a:lnTo>
                <a:lnTo>
                  <a:pt x="1655" y="2367"/>
                </a:lnTo>
                <a:lnTo>
                  <a:pt x="1655" y="2365"/>
                </a:lnTo>
                <a:lnTo>
                  <a:pt x="1653" y="2363"/>
                </a:lnTo>
                <a:lnTo>
                  <a:pt x="1651" y="2363"/>
                </a:lnTo>
                <a:lnTo>
                  <a:pt x="1643" y="2361"/>
                </a:lnTo>
                <a:lnTo>
                  <a:pt x="1641" y="2361"/>
                </a:lnTo>
                <a:lnTo>
                  <a:pt x="1632" y="2352"/>
                </a:lnTo>
                <a:lnTo>
                  <a:pt x="1630" y="2350"/>
                </a:lnTo>
                <a:lnTo>
                  <a:pt x="1628" y="2348"/>
                </a:lnTo>
                <a:lnTo>
                  <a:pt x="1628" y="2346"/>
                </a:lnTo>
                <a:lnTo>
                  <a:pt x="1628" y="2346"/>
                </a:lnTo>
                <a:lnTo>
                  <a:pt x="1628" y="2344"/>
                </a:lnTo>
                <a:lnTo>
                  <a:pt x="1628" y="2342"/>
                </a:lnTo>
                <a:lnTo>
                  <a:pt x="1632" y="2338"/>
                </a:lnTo>
                <a:lnTo>
                  <a:pt x="1634" y="2336"/>
                </a:lnTo>
                <a:lnTo>
                  <a:pt x="1639" y="2329"/>
                </a:lnTo>
                <a:lnTo>
                  <a:pt x="1639" y="2329"/>
                </a:lnTo>
                <a:lnTo>
                  <a:pt x="1643" y="2327"/>
                </a:lnTo>
                <a:lnTo>
                  <a:pt x="1645" y="2327"/>
                </a:lnTo>
                <a:lnTo>
                  <a:pt x="1645" y="2327"/>
                </a:lnTo>
                <a:lnTo>
                  <a:pt x="1647" y="2325"/>
                </a:lnTo>
                <a:lnTo>
                  <a:pt x="1649" y="2323"/>
                </a:lnTo>
                <a:lnTo>
                  <a:pt x="1655" y="2325"/>
                </a:lnTo>
                <a:lnTo>
                  <a:pt x="1657" y="2325"/>
                </a:lnTo>
                <a:lnTo>
                  <a:pt x="1657" y="2323"/>
                </a:lnTo>
                <a:lnTo>
                  <a:pt x="1657" y="2323"/>
                </a:lnTo>
                <a:lnTo>
                  <a:pt x="1655" y="2321"/>
                </a:lnTo>
                <a:lnTo>
                  <a:pt x="1657" y="2319"/>
                </a:lnTo>
                <a:lnTo>
                  <a:pt x="1662" y="2315"/>
                </a:lnTo>
                <a:lnTo>
                  <a:pt x="1662" y="2313"/>
                </a:lnTo>
                <a:lnTo>
                  <a:pt x="1662" y="2313"/>
                </a:lnTo>
                <a:lnTo>
                  <a:pt x="1662" y="2310"/>
                </a:lnTo>
                <a:lnTo>
                  <a:pt x="1662" y="2308"/>
                </a:lnTo>
                <a:lnTo>
                  <a:pt x="1662" y="2302"/>
                </a:lnTo>
                <a:lnTo>
                  <a:pt x="1662" y="2300"/>
                </a:lnTo>
                <a:lnTo>
                  <a:pt x="1662" y="2300"/>
                </a:lnTo>
                <a:lnTo>
                  <a:pt x="1664" y="2298"/>
                </a:lnTo>
                <a:lnTo>
                  <a:pt x="1666" y="2294"/>
                </a:lnTo>
                <a:lnTo>
                  <a:pt x="1668" y="2292"/>
                </a:lnTo>
                <a:lnTo>
                  <a:pt x="1670" y="2292"/>
                </a:lnTo>
                <a:lnTo>
                  <a:pt x="1674" y="2290"/>
                </a:lnTo>
                <a:lnTo>
                  <a:pt x="1674" y="2290"/>
                </a:lnTo>
                <a:lnTo>
                  <a:pt x="1676" y="2290"/>
                </a:lnTo>
                <a:lnTo>
                  <a:pt x="1674" y="2287"/>
                </a:lnTo>
                <a:lnTo>
                  <a:pt x="1674" y="2287"/>
                </a:lnTo>
                <a:lnTo>
                  <a:pt x="1672" y="2287"/>
                </a:lnTo>
                <a:lnTo>
                  <a:pt x="1666" y="2285"/>
                </a:lnTo>
                <a:lnTo>
                  <a:pt x="1666" y="2283"/>
                </a:lnTo>
                <a:lnTo>
                  <a:pt x="1668" y="2283"/>
                </a:lnTo>
                <a:lnTo>
                  <a:pt x="1672" y="2281"/>
                </a:lnTo>
                <a:lnTo>
                  <a:pt x="1674" y="2281"/>
                </a:lnTo>
                <a:lnTo>
                  <a:pt x="1676" y="2281"/>
                </a:lnTo>
                <a:lnTo>
                  <a:pt x="1676" y="2283"/>
                </a:lnTo>
                <a:lnTo>
                  <a:pt x="1678" y="2285"/>
                </a:lnTo>
                <a:lnTo>
                  <a:pt x="1678" y="2287"/>
                </a:lnTo>
                <a:lnTo>
                  <a:pt x="1680" y="2287"/>
                </a:lnTo>
                <a:lnTo>
                  <a:pt x="1685" y="2285"/>
                </a:lnTo>
                <a:lnTo>
                  <a:pt x="1685" y="2285"/>
                </a:lnTo>
                <a:lnTo>
                  <a:pt x="1687" y="2283"/>
                </a:lnTo>
                <a:lnTo>
                  <a:pt x="1687" y="2281"/>
                </a:lnTo>
                <a:lnTo>
                  <a:pt x="1687" y="2279"/>
                </a:lnTo>
                <a:lnTo>
                  <a:pt x="1687" y="2277"/>
                </a:lnTo>
                <a:lnTo>
                  <a:pt x="1685" y="2275"/>
                </a:lnTo>
                <a:lnTo>
                  <a:pt x="1685" y="2275"/>
                </a:lnTo>
                <a:lnTo>
                  <a:pt x="1683" y="2275"/>
                </a:lnTo>
                <a:lnTo>
                  <a:pt x="1683" y="2275"/>
                </a:lnTo>
                <a:lnTo>
                  <a:pt x="1678" y="2275"/>
                </a:lnTo>
                <a:lnTo>
                  <a:pt x="1676" y="2275"/>
                </a:lnTo>
                <a:lnTo>
                  <a:pt x="1676" y="2277"/>
                </a:lnTo>
                <a:lnTo>
                  <a:pt x="1680" y="2277"/>
                </a:lnTo>
                <a:lnTo>
                  <a:pt x="1680" y="2277"/>
                </a:lnTo>
                <a:lnTo>
                  <a:pt x="1678" y="2279"/>
                </a:lnTo>
                <a:lnTo>
                  <a:pt x="1676" y="2279"/>
                </a:lnTo>
                <a:lnTo>
                  <a:pt x="1674" y="2279"/>
                </a:lnTo>
                <a:lnTo>
                  <a:pt x="1672" y="2279"/>
                </a:lnTo>
                <a:lnTo>
                  <a:pt x="1672" y="2279"/>
                </a:lnTo>
                <a:lnTo>
                  <a:pt x="1672" y="2277"/>
                </a:lnTo>
                <a:lnTo>
                  <a:pt x="1674" y="2277"/>
                </a:lnTo>
                <a:lnTo>
                  <a:pt x="1672" y="2277"/>
                </a:lnTo>
                <a:lnTo>
                  <a:pt x="1672" y="2277"/>
                </a:lnTo>
                <a:lnTo>
                  <a:pt x="1670" y="2275"/>
                </a:lnTo>
                <a:lnTo>
                  <a:pt x="1668" y="2275"/>
                </a:lnTo>
                <a:lnTo>
                  <a:pt x="1666" y="2273"/>
                </a:lnTo>
                <a:lnTo>
                  <a:pt x="1666" y="2271"/>
                </a:lnTo>
                <a:lnTo>
                  <a:pt x="1666" y="2266"/>
                </a:lnTo>
                <a:lnTo>
                  <a:pt x="1666" y="2264"/>
                </a:lnTo>
                <a:lnTo>
                  <a:pt x="1664" y="2258"/>
                </a:lnTo>
                <a:lnTo>
                  <a:pt x="1664" y="2256"/>
                </a:lnTo>
                <a:lnTo>
                  <a:pt x="1664" y="2254"/>
                </a:lnTo>
                <a:lnTo>
                  <a:pt x="1664" y="2252"/>
                </a:lnTo>
                <a:lnTo>
                  <a:pt x="1666" y="2252"/>
                </a:lnTo>
                <a:lnTo>
                  <a:pt x="1668" y="2250"/>
                </a:lnTo>
                <a:lnTo>
                  <a:pt x="1668" y="2250"/>
                </a:lnTo>
                <a:lnTo>
                  <a:pt x="1668" y="2250"/>
                </a:lnTo>
                <a:lnTo>
                  <a:pt x="1668" y="2252"/>
                </a:lnTo>
                <a:lnTo>
                  <a:pt x="1668" y="2252"/>
                </a:lnTo>
                <a:lnTo>
                  <a:pt x="1672" y="2252"/>
                </a:lnTo>
                <a:lnTo>
                  <a:pt x="1674" y="2254"/>
                </a:lnTo>
                <a:lnTo>
                  <a:pt x="1678" y="2254"/>
                </a:lnTo>
                <a:lnTo>
                  <a:pt x="1685" y="2258"/>
                </a:lnTo>
                <a:lnTo>
                  <a:pt x="1687" y="2258"/>
                </a:lnTo>
                <a:lnTo>
                  <a:pt x="1691" y="2258"/>
                </a:lnTo>
                <a:lnTo>
                  <a:pt x="1695" y="2256"/>
                </a:lnTo>
                <a:lnTo>
                  <a:pt x="1697" y="2256"/>
                </a:lnTo>
                <a:lnTo>
                  <a:pt x="1703" y="2254"/>
                </a:lnTo>
                <a:lnTo>
                  <a:pt x="1706" y="2252"/>
                </a:lnTo>
                <a:lnTo>
                  <a:pt x="1706" y="2250"/>
                </a:lnTo>
                <a:lnTo>
                  <a:pt x="1703" y="2245"/>
                </a:lnTo>
                <a:lnTo>
                  <a:pt x="1703" y="2243"/>
                </a:lnTo>
                <a:lnTo>
                  <a:pt x="1703" y="2241"/>
                </a:lnTo>
                <a:lnTo>
                  <a:pt x="1706" y="2237"/>
                </a:lnTo>
                <a:lnTo>
                  <a:pt x="1706" y="2235"/>
                </a:lnTo>
                <a:lnTo>
                  <a:pt x="1706" y="2235"/>
                </a:lnTo>
                <a:lnTo>
                  <a:pt x="1708" y="2235"/>
                </a:lnTo>
                <a:lnTo>
                  <a:pt x="1708" y="2231"/>
                </a:lnTo>
                <a:lnTo>
                  <a:pt x="1708" y="2229"/>
                </a:lnTo>
                <a:lnTo>
                  <a:pt x="1708" y="2229"/>
                </a:lnTo>
                <a:lnTo>
                  <a:pt x="1708" y="2227"/>
                </a:lnTo>
                <a:lnTo>
                  <a:pt x="1708" y="2227"/>
                </a:lnTo>
                <a:lnTo>
                  <a:pt x="1708" y="2227"/>
                </a:lnTo>
                <a:lnTo>
                  <a:pt x="1706" y="2225"/>
                </a:lnTo>
                <a:lnTo>
                  <a:pt x="1706" y="2225"/>
                </a:lnTo>
                <a:lnTo>
                  <a:pt x="1706" y="2222"/>
                </a:lnTo>
                <a:lnTo>
                  <a:pt x="1706" y="2220"/>
                </a:lnTo>
                <a:lnTo>
                  <a:pt x="1703" y="2218"/>
                </a:lnTo>
                <a:lnTo>
                  <a:pt x="1706" y="2218"/>
                </a:lnTo>
                <a:lnTo>
                  <a:pt x="1708" y="2218"/>
                </a:lnTo>
                <a:lnTo>
                  <a:pt x="1708" y="2220"/>
                </a:lnTo>
                <a:lnTo>
                  <a:pt x="1712" y="2220"/>
                </a:lnTo>
                <a:lnTo>
                  <a:pt x="1716" y="2220"/>
                </a:lnTo>
                <a:lnTo>
                  <a:pt x="1718" y="2220"/>
                </a:lnTo>
                <a:lnTo>
                  <a:pt x="1722" y="2220"/>
                </a:lnTo>
                <a:lnTo>
                  <a:pt x="1724" y="2220"/>
                </a:lnTo>
                <a:lnTo>
                  <a:pt x="1741" y="2218"/>
                </a:lnTo>
                <a:lnTo>
                  <a:pt x="1743" y="2218"/>
                </a:lnTo>
                <a:lnTo>
                  <a:pt x="1754" y="2216"/>
                </a:lnTo>
                <a:lnTo>
                  <a:pt x="1764" y="2212"/>
                </a:lnTo>
                <a:lnTo>
                  <a:pt x="1773" y="2208"/>
                </a:lnTo>
                <a:lnTo>
                  <a:pt x="1775" y="2206"/>
                </a:lnTo>
                <a:lnTo>
                  <a:pt x="1775" y="2204"/>
                </a:lnTo>
                <a:lnTo>
                  <a:pt x="1777" y="2199"/>
                </a:lnTo>
                <a:lnTo>
                  <a:pt x="1781" y="2195"/>
                </a:lnTo>
                <a:lnTo>
                  <a:pt x="1785" y="2187"/>
                </a:lnTo>
                <a:lnTo>
                  <a:pt x="1787" y="2185"/>
                </a:lnTo>
                <a:lnTo>
                  <a:pt x="1787" y="2183"/>
                </a:lnTo>
                <a:lnTo>
                  <a:pt x="1787" y="2178"/>
                </a:lnTo>
                <a:lnTo>
                  <a:pt x="1785" y="2178"/>
                </a:lnTo>
                <a:lnTo>
                  <a:pt x="1785" y="2176"/>
                </a:lnTo>
                <a:lnTo>
                  <a:pt x="1783" y="2176"/>
                </a:lnTo>
                <a:lnTo>
                  <a:pt x="1781" y="2176"/>
                </a:lnTo>
                <a:lnTo>
                  <a:pt x="1779" y="2174"/>
                </a:lnTo>
                <a:lnTo>
                  <a:pt x="1777" y="2172"/>
                </a:lnTo>
                <a:lnTo>
                  <a:pt x="1777" y="2170"/>
                </a:lnTo>
                <a:lnTo>
                  <a:pt x="1777" y="2166"/>
                </a:lnTo>
                <a:lnTo>
                  <a:pt x="1779" y="2164"/>
                </a:lnTo>
                <a:lnTo>
                  <a:pt x="1779" y="2162"/>
                </a:lnTo>
                <a:lnTo>
                  <a:pt x="1777" y="2157"/>
                </a:lnTo>
                <a:lnTo>
                  <a:pt x="1775" y="2155"/>
                </a:lnTo>
                <a:lnTo>
                  <a:pt x="1771" y="2153"/>
                </a:lnTo>
                <a:lnTo>
                  <a:pt x="1764" y="2149"/>
                </a:lnTo>
                <a:lnTo>
                  <a:pt x="1762" y="2147"/>
                </a:lnTo>
                <a:lnTo>
                  <a:pt x="1760" y="2147"/>
                </a:lnTo>
                <a:lnTo>
                  <a:pt x="1760" y="2143"/>
                </a:lnTo>
                <a:lnTo>
                  <a:pt x="1760" y="2143"/>
                </a:lnTo>
                <a:lnTo>
                  <a:pt x="1762" y="2143"/>
                </a:lnTo>
                <a:lnTo>
                  <a:pt x="1762" y="2143"/>
                </a:lnTo>
                <a:lnTo>
                  <a:pt x="1762" y="2139"/>
                </a:lnTo>
                <a:lnTo>
                  <a:pt x="1762" y="2139"/>
                </a:lnTo>
                <a:lnTo>
                  <a:pt x="1760" y="2136"/>
                </a:lnTo>
                <a:lnTo>
                  <a:pt x="1760" y="2134"/>
                </a:lnTo>
                <a:lnTo>
                  <a:pt x="1760" y="2132"/>
                </a:lnTo>
                <a:lnTo>
                  <a:pt x="1760" y="2128"/>
                </a:lnTo>
                <a:lnTo>
                  <a:pt x="1762" y="2124"/>
                </a:lnTo>
                <a:lnTo>
                  <a:pt x="1762" y="2124"/>
                </a:lnTo>
                <a:lnTo>
                  <a:pt x="1762" y="2124"/>
                </a:lnTo>
                <a:lnTo>
                  <a:pt x="1764" y="2124"/>
                </a:lnTo>
                <a:lnTo>
                  <a:pt x="1764" y="2122"/>
                </a:lnTo>
                <a:lnTo>
                  <a:pt x="1764" y="2122"/>
                </a:lnTo>
                <a:lnTo>
                  <a:pt x="1764" y="2115"/>
                </a:lnTo>
                <a:lnTo>
                  <a:pt x="1764" y="2113"/>
                </a:lnTo>
                <a:lnTo>
                  <a:pt x="1764" y="2115"/>
                </a:lnTo>
                <a:lnTo>
                  <a:pt x="1766" y="2120"/>
                </a:lnTo>
                <a:lnTo>
                  <a:pt x="1766" y="2122"/>
                </a:lnTo>
                <a:lnTo>
                  <a:pt x="1766" y="2122"/>
                </a:lnTo>
                <a:lnTo>
                  <a:pt x="1764" y="2124"/>
                </a:lnTo>
                <a:lnTo>
                  <a:pt x="1764" y="2124"/>
                </a:lnTo>
                <a:lnTo>
                  <a:pt x="1764" y="2124"/>
                </a:lnTo>
                <a:lnTo>
                  <a:pt x="1762" y="2126"/>
                </a:lnTo>
                <a:lnTo>
                  <a:pt x="1762" y="2126"/>
                </a:lnTo>
                <a:lnTo>
                  <a:pt x="1762" y="2130"/>
                </a:lnTo>
                <a:lnTo>
                  <a:pt x="1760" y="2134"/>
                </a:lnTo>
                <a:lnTo>
                  <a:pt x="1762" y="2136"/>
                </a:lnTo>
                <a:lnTo>
                  <a:pt x="1764" y="2141"/>
                </a:lnTo>
                <a:lnTo>
                  <a:pt x="1768" y="2143"/>
                </a:lnTo>
                <a:lnTo>
                  <a:pt x="1768" y="2145"/>
                </a:lnTo>
                <a:lnTo>
                  <a:pt x="1768" y="2145"/>
                </a:lnTo>
                <a:lnTo>
                  <a:pt x="1771" y="2147"/>
                </a:lnTo>
                <a:lnTo>
                  <a:pt x="1775" y="2145"/>
                </a:lnTo>
                <a:lnTo>
                  <a:pt x="1779" y="2147"/>
                </a:lnTo>
                <a:lnTo>
                  <a:pt x="1783" y="2149"/>
                </a:lnTo>
                <a:lnTo>
                  <a:pt x="1789" y="2151"/>
                </a:lnTo>
                <a:lnTo>
                  <a:pt x="1791" y="2153"/>
                </a:lnTo>
                <a:lnTo>
                  <a:pt x="1794" y="2153"/>
                </a:lnTo>
                <a:lnTo>
                  <a:pt x="1794" y="2153"/>
                </a:lnTo>
                <a:lnTo>
                  <a:pt x="1796" y="2153"/>
                </a:lnTo>
                <a:lnTo>
                  <a:pt x="1798" y="2151"/>
                </a:lnTo>
                <a:lnTo>
                  <a:pt x="1802" y="2151"/>
                </a:lnTo>
                <a:lnTo>
                  <a:pt x="1806" y="2151"/>
                </a:lnTo>
                <a:lnTo>
                  <a:pt x="1808" y="2153"/>
                </a:lnTo>
                <a:lnTo>
                  <a:pt x="1810" y="2153"/>
                </a:lnTo>
                <a:lnTo>
                  <a:pt x="1812" y="2153"/>
                </a:lnTo>
                <a:lnTo>
                  <a:pt x="1821" y="2151"/>
                </a:lnTo>
                <a:lnTo>
                  <a:pt x="1821" y="2149"/>
                </a:lnTo>
                <a:lnTo>
                  <a:pt x="1823" y="2149"/>
                </a:lnTo>
                <a:lnTo>
                  <a:pt x="1825" y="2147"/>
                </a:lnTo>
                <a:lnTo>
                  <a:pt x="1829" y="2145"/>
                </a:lnTo>
                <a:lnTo>
                  <a:pt x="1829" y="2143"/>
                </a:lnTo>
                <a:lnTo>
                  <a:pt x="1831" y="2139"/>
                </a:lnTo>
                <a:lnTo>
                  <a:pt x="1833" y="2136"/>
                </a:lnTo>
                <a:lnTo>
                  <a:pt x="1833" y="2134"/>
                </a:lnTo>
                <a:lnTo>
                  <a:pt x="1835" y="2134"/>
                </a:lnTo>
                <a:lnTo>
                  <a:pt x="1842" y="2128"/>
                </a:lnTo>
                <a:lnTo>
                  <a:pt x="1844" y="2126"/>
                </a:lnTo>
                <a:lnTo>
                  <a:pt x="1846" y="2124"/>
                </a:lnTo>
                <a:lnTo>
                  <a:pt x="1846" y="2120"/>
                </a:lnTo>
                <a:lnTo>
                  <a:pt x="1850" y="2113"/>
                </a:lnTo>
                <a:lnTo>
                  <a:pt x="1850" y="2111"/>
                </a:lnTo>
                <a:lnTo>
                  <a:pt x="1852" y="2109"/>
                </a:lnTo>
                <a:lnTo>
                  <a:pt x="1852" y="2109"/>
                </a:lnTo>
                <a:lnTo>
                  <a:pt x="1852" y="2107"/>
                </a:lnTo>
                <a:lnTo>
                  <a:pt x="1852" y="2105"/>
                </a:lnTo>
                <a:lnTo>
                  <a:pt x="1852" y="2105"/>
                </a:lnTo>
                <a:lnTo>
                  <a:pt x="1852" y="2101"/>
                </a:lnTo>
                <a:lnTo>
                  <a:pt x="1854" y="2101"/>
                </a:lnTo>
                <a:lnTo>
                  <a:pt x="1854" y="2099"/>
                </a:lnTo>
                <a:lnTo>
                  <a:pt x="1854" y="2097"/>
                </a:lnTo>
                <a:lnTo>
                  <a:pt x="1856" y="2097"/>
                </a:lnTo>
                <a:lnTo>
                  <a:pt x="1859" y="2095"/>
                </a:lnTo>
                <a:lnTo>
                  <a:pt x="1861" y="2092"/>
                </a:lnTo>
                <a:lnTo>
                  <a:pt x="1863" y="2092"/>
                </a:lnTo>
                <a:lnTo>
                  <a:pt x="1863" y="2090"/>
                </a:lnTo>
                <a:lnTo>
                  <a:pt x="1863" y="2090"/>
                </a:lnTo>
                <a:lnTo>
                  <a:pt x="1863" y="2088"/>
                </a:lnTo>
                <a:lnTo>
                  <a:pt x="1863" y="2086"/>
                </a:lnTo>
                <a:lnTo>
                  <a:pt x="1865" y="2086"/>
                </a:lnTo>
                <a:lnTo>
                  <a:pt x="1865" y="2086"/>
                </a:lnTo>
                <a:lnTo>
                  <a:pt x="1865" y="2084"/>
                </a:lnTo>
                <a:lnTo>
                  <a:pt x="1865" y="2082"/>
                </a:lnTo>
                <a:lnTo>
                  <a:pt x="1867" y="2082"/>
                </a:lnTo>
                <a:lnTo>
                  <a:pt x="1867" y="2080"/>
                </a:lnTo>
                <a:lnTo>
                  <a:pt x="1865" y="2078"/>
                </a:lnTo>
                <a:lnTo>
                  <a:pt x="1865" y="2078"/>
                </a:lnTo>
                <a:lnTo>
                  <a:pt x="1865" y="2076"/>
                </a:lnTo>
                <a:lnTo>
                  <a:pt x="1865" y="2076"/>
                </a:lnTo>
                <a:lnTo>
                  <a:pt x="1865" y="2078"/>
                </a:lnTo>
                <a:lnTo>
                  <a:pt x="1867" y="2078"/>
                </a:lnTo>
                <a:lnTo>
                  <a:pt x="1869" y="2080"/>
                </a:lnTo>
                <a:lnTo>
                  <a:pt x="1869" y="2080"/>
                </a:lnTo>
                <a:lnTo>
                  <a:pt x="1869" y="2080"/>
                </a:lnTo>
                <a:lnTo>
                  <a:pt x="1873" y="2078"/>
                </a:lnTo>
                <a:lnTo>
                  <a:pt x="1875" y="2080"/>
                </a:lnTo>
                <a:lnTo>
                  <a:pt x="1875" y="2080"/>
                </a:lnTo>
                <a:lnTo>
                  <a:pt x="1875" y="2082"/>
                </a:lnTo>
                <a:lnTo>
                  <a:pt x="1875" y="2082"/>
                </a:lnTo>
                <a:lnTo>
                  <a:pt x="1873" y="2082"/>
                </a:lnTo>
                <a:lnTo>
                  <a:pt x="1873" y="2082"/>
                </a:lnTo>
                <a:lnTo>
                  <a:pt x="1873" y="2086"/>
                </a:lnTo>
                <a:lnTo>
                  <a:pt x="1873" y="2088"/>
                </a:lnTo>
                <a:lnTo>
                  <a:pt x="1869" y="2088"/>
                </a:lnTo>
                <a:lnTo>
                  <a:pt x="1869" y="2090"/>
                </a:lnTo>
                <a:lnTo>
                  <a:pt x="1869" y="2092"/>
                </a:lnTo>
                <a:lnTo>
                  <a:pt x="1869" y="2092"/>
                </a:lnTo>
                <a:lnTo>
                  <a:pt x="1867" y="2092"/>
                </a:lnTo>
                <a:lnTo>
                  <a:pt x="1867" y="2092"/>
                </a:lnTo>
                <a:lnTo>
                  <a:pt x="1867" y="2095"/>
                </a:lnTo>
                <a:lnTo>
                  <a:pt x="1867" y="2097"/>
                </a:lnTo>
                <a:lnTo>
                  <a:pt x="1865" y="2099"/>
                </a:lnTo>
                <a:lnTo>
                  <a:pt x="1863" y="2099"/>
                </a:lnTo>
                <a:lnTo>
                  <a:pt x="1859" y="2103"/>
                </a:lnTo>
                <a:lnTo>
                  <a:pt x="1856" y="2103"/>
                </a:lnTo>
                <a:lnTo>
                  <a:pt x="1856" y="2103"/>
                </a:lnTo>
                <a:lnTo>
                  <a:pt x="1856" y="2105"/>
                </a:lnTo>
                <a:lnTo>
                  <a:pt x="1854" y="2103"/>
                </a:lnTo>
                <a:lnTo>
                  <a:pt x="1854" y="2103"/>
                </a:lnTo>
                <a:lnTo>
                  <a:pt x="1854" y="2105"/>
                </a:lnTo>
                <a:lnTo>
                  <a:pt x="1854" y="2107"/>
                </a:lnTo>
                <a:lnTo>
                  <a:pt x="1854" y="2107"/>
                </a:lnTo>
                <a:lnTo>
                  <a:pt x="1854" y="2109"/>
                </a:lnTo>
                <a:lnTo>
                  <a:pt x="1856" y="2107"/>
                </a:lnTo>
                <a:lnTo>
                  <a:pt x="1856" y="2105"/>
                </a:lnTo>
                <a:lnTo>
                  <a:pt x="1863" y="2101"/>
                </a:lnTo>
                <a:lnTo>
                  <a:pt x="1867" y="2099"/>
                </a:lnTo>
                <a:lnTo>
                  <a:pt x="1869" y="2095"/>
                </a:lnTo>
                <a:lnTo>
                  <a:pt x="1873" y="2092"/>
                </a:lnTo>
                <a:lnTo>
                  <a:pt x="1875" y="2088"/>
                </a:lnTo>
                <a:lnTo>
                  <a:pt x="1879" y="2082"/>
                </a:lnTo>
                <a:lnTo>
                  <a:pt x="1884" y="2071"/>
                </a:lnTo>
                <a:lnTo>
                  <a:pt x="1888" y="2065"/>
                </a:lnTo>
                <a:lnTo>
                  <a:pt x="1890" y="2061"/>
                </a:lnTo>
                <a:lnTo>
                  <a:pt x="1894" y="2057"/>
                </a:lnTo>
                <a:lnTo>
                  <a:pt x="1898" y="2055"/>
                </a:lnTo>
                <a:lnTo>
                  <a:pt x="1900" y="2053"/>
                </a:lnTo>
                <a:lnTo>
                  <a:pt x="1900" y="2051"/>
                </a:lnTo>
                <a:lnTo>
                  <a:pt x="1903" y="2048"/>
                </a:lnTo>
                <a:lnTo>
                  <a:pt x="1903" y="2046"/>
                </a:lnTo>
                <a:lnTo>
                  <a:pt x="1903" y="2044"/>
                </a:lnTo>
                <a:lnTo>
                  <a:pt x="1903" y="2040"/>
                </a:lnTo>
                <a:lnTo>
                  <a:pt x="1903" y="2036"/>
                </a:lnTo>
                <a:lnTo>
                  <a:pt x="1905" y="2034"/>
                </a:lnTo>
                <a:lnTo>
                  <a:pt x="1905" y="2032"/>
                </a:lnTo>
                <a:lnTo>
                  <a:pt x="1905" y="2032"/>
                </a:lnTo>
                <a:lnTo>
                  <a:pt x="1905" y="2030"/>
                </a:lnTo>
                <a:lnTo>
                  <a:pt x="1905" y="2030"/>
                </a:lnTo>
                <a:lnTo>
                  <a:pt x="1903" y="2025"/>
                </a:lnTo>
                <a:lnTo>
                  <a:pt x="1903" y="2023"/>
                </a:lnTo>
                <a:lnTo>
                  <a:pt x="1903" y="2023"/>
                </a:lnTo>
                <a:lnTo>
                  <a:pt x="1903" y="2021"/>
                </a:lnTo>
                <a:lnTo>
                  <a:pt x="1903" y="2019"/>
                </a:lnTo>
                <a:lnTo>
                  <a:pt x="1903" y="2019"/>
                </a:lnTo>
                <a:lnTo>
                  <a:pt x="1900" y="2017"/>
                </a:lnTo>
                <a:lnTo>
                  <a:pt x="1903" y="2017"/>
                </a:lnTo>
                <a:lnTo>
                  <a:pt x="1903" y="2017"/>
                </a:lnTo>
                <a:lnTo>
                  <a:pt x="1903" y="2015"/>
                </a:lnTo>
                <a:lnTo>
                  <a:pt x="1905" y="2013"/>
                </a:lnTo>
                <a:lnTo>
                  <a:pt x="1903" y="2011"/>
                </a:lnTo>
                <a:lnTo>
                  <a:pt x="1903" y="2011"/>
                </a:lnTo>
                <a:lnTo>
                  <a:pt x="1903" y="2011"/>
                </a:lnTo>
                <a:lnTo>
                  <a:pt x="1905" y="2011"/>
                </a:lnTo>
                <a:lnTo>
                  <a:pt x="1907" y="2006"/>
                </a:lnTo>
                <a:lnTo>
                  <a:pt x="1907" y="2006"/>
                </a:lnTo>
                <a:lnTo>
                  <a:pt x="1905" y="2006"/>
                </a:lnTo>
                <a:lnTo>
                  <a:pt x="1903" y="2004"/>
                </a:lnTo>
                <a:lnTo>
                  <a:pt x="1903" y="2002"/>
                </a:lnTo>
                <a:lnTo>
                  <a:pt x="1903" y="2004"/>
                </a:lnTo>
                <a:lnTo>
                  <a:pt x="1905" y="2004"/>
                </a:lnTo>
                <a:lnTo>
                  <a:pt x="1905" y="2004"/>
                </a:lnTo>
                <a:lnTo>
                  <a:pt x="1907" y="2004"/>
                </a:lnTo>
                <a:lnTo>
                  <a:pt x="1905" y="2002"/>
                </a:lnTo>
                <a:lnTo>
                  <a:pt x="1907" y="2002"/>
                </a:lnTo>
                <a:lnTo>
                  <a:pt x="1909" y="2002"/>
                </a:lnTo>
                <a:lnTo>
                  <a:pt x="1909" y="2002"/>
                </a:lnTo>
                <a:lnTo>
                  <a:pt x="1909" y="2004"/>
                </a:lnTo>
                <a:lnTo>
                  <a:pt x="1909" y="2004"/>
                </a:lnTo>
                <a:lnTo>
                  <a:pt x="1911" y="2000"/>
                </a:lnTo>
                <a:lnTo>
                  <a:pt x="1913" y="2000"/>
                </a:lnTo>
                <a:lnTo>
                  <a:pt x="1913" y="1998"/>
                </a:lnTo>
                <a:lnTo>
                  <a:pt x="1913" y="1998"/>
                </a:lnTo>
                <a:lnTo>
                  <a:pt x="1913" y="1998"/>
                </a:lnTo>
                <a:lnTo>
                  <a:pt x="1913" y="1998"/>
                </a:lnTo>
                <a:lnTo>
                  <a:pt x="1915" y="1998"/>
                </a:lnTo>
                <a:lnTo>
                  <a:pt x="1915" y="1996"/>
                </a:lnTo>
                <a:lnTo>
                  <a:pt x="1917" y="1994"/>
                </a:lnTo>
                <a:lnTo>
                  <a:pt x="1926" y="1990"/>
                </a:lnTo>
                <a:lnTo>
                  <a:pt x="1930" y="1986"/>
                </a:lnTo>
                <a:lnTo>
                  <a:pt x="1932" y="1983"/>
                </a:lnTo>
                <a:lnTo>
                  <a:pt x="1942" y="1979"/>
                </a:lnTo>
                <a:lnTo>
                  <a:pt x="1944" y="1979"/>
                </a:lnTo>
                <a:lnTo>
                  <a:pt x="1947" y="1979"/>
                </a:lnTo>
                <a:lnTo>
                  <a:pt x="1949" y="1979"/>
                </a:lnTo>
                <a:lnTo>
                  <a:pt x="1949" y="1979"/>
                </a:lnTo>
                <a:lnTo>
                  <a:pt x="1949" y="1979"/>
                </a:lnTo>
                <a:lnTo>
                  <a:pt x="1949" y="1977"/>
                </a:lnTo>
                <a:lnTo>
                  <a:pt x="1951" y="1977"/>
                </a:lnTo>
                <a:lnTo>
                  <a:pt x="1953" y="1975"/>
                </a:lnTo>
                <a:lnTo>
                  <a:pt x="1957" y="1973"/>
                </a:lnTo>
                <a:lnTo>
                  <a:pt x="1961" y="1973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71"/>
                </a:lnTo>
                <a:lnTo>
                  <a:pt x="1961" y="1969"/>
                </a:lnTo>
                <a:lnTo>
                  <a:pt x="1961" y="1969"/>
                </a:lnTo>
                <a:lnTo>
                  <a:pt x="1965" y="1967"/>
                </a:lnTo>
                <a:lnTo>
                  <a:pt x="1967" y="1967"/>
                </a:lnTo>
                <a:lnTo>
                  <a:pt x="1970" y="1967"/>
                </a:lnTo>
                <a:lnTo>
                  <a:pt x="1972" y="1967"/>
                </a:lnTo>
                <a:lnTo>
                  <a:pt x="1974" y="1967"/>
                </a:lnTo>
                <a:lnTo>
                  <a:pt x="1976" y="1967"/>
                </a:lnTo>
                <a:lnTo>
                  <a:pt x="1974" y="1969"/>
                </a:lnTo>
                <a:lnTo>
                  <a:pt x="1972" y="1967"/>
                </a:lnTo>
                <a:lnTo>
                  <a:pt x="1972" y="1969"/>
                </a:lnTo>
                <a:lnTo>
                  <a:pt x="1972" y="1969"/>
                </a:lnTo>
                <a:lnTo>
                  <a:pt x="1974" y="1969"/>
                </a:lnTo>
                <a:lnTo>
                  <a:pt x="1978" y="1969"/>
                </a:lnTo>
                <a:lnTo>
                  <a:pt x="1980" y="1967"/>
                </a:lnTo>
                <a:lnTo>
                  <a:pt x="1982" y="1967"/>
                </a:lnTo>
                <a:lnTo>
                  <a:pt x="1982" y="1967"/>
                </a:lnTo>
                <a:lnTo>
                  <a:pt x="1982" y="1965"/>
                </a:lnTo>
                <a:lnTo>
                  <a:pt x="1982" y="1965"/>
                </a:lnTo>
                <a:lnTo>
                  <a:pt x="1982" y="1965"/>
                </a:lnTo>
                <a:lnTo>
                  <a:pt x="1982" y="1962"/>
                </a:lnTo>
                <a:lnTo>
                  <a:pt x="1982" y="1962"/>
                </a:lnTo>
                <a:lnTo>
                  <a:pt x="1984" y="1962"/>
                </a:lnTo>
                <a:lnTo>
                  <a:pt x="1984" y="1965"/>
                </a:lnTo>
                <a:lnTo>
                  <a:pt x="1984" y="1965"/>
                </a:lnTo>
                <a:lnTo>
                  <a:pt x="1984" y="1967"/>
                </a:lnTo>
                <a:lnTo>
                  <a:pt x="1984" y="1967"/>
                </a:lnTo>
                <a:lnTo>
                  <a:pt x="1986" y="1967"/>
                </a:lnTo>
                <a:lnTo>
                  <a:pt x="1986" y="1967"/>
                </a:lnTo>
                <a:lnTo>
                  <a:pt x="1991" y="1967"/>
                </a:lnTo>
                <a:lnTo>
                  <a:pt x="1997" y="1967"/>
                </a:lnTo>
                <a:lnTo>
                  <a:pt x="1999" y="1967"/>
                </a:lnTo>
                <a:lnTo>
                  <a:pt x="1999" y="1965"/>
                </a:lnTo>
                <a:lnTo>
                  <a:pt x="2001" y="1965"/>
                </a:lnTo>
                <a:lnTo>
                  <a:pt x="1999" y="1962"/>
                </a:lnTo>
                <a:lnTo>
                  <a:pt x="1999" y="1962"/>
                </a:lnTo>
                <a:lnTo>
                  <a:pt x="1999" y="1960"/>
                </a:lnTo>
                <a:lnTo>
                  <a:pt x="2003" y="1956"/>
                </a:lnTo>
                <a:lnTo>
                  <a:pt x="2005" y="1956"/>
                </a:lnTo>
                <a:lnTo>
                  <a:pt x="2011" y="1954"/>
                </a:lnTo>
                <a:lnTo>
                  <a:pt x="2014" y="1952"/>
                </a:lnTo>
                <a:lnTo>
                  <a:pt x="2014" y="1950"/>
                </a:lnTo>
                <a:lnTo>
                  <a:pt x="2014" y="1946"/>
                </a:lnTo>
                <a:lnTo>
                  <a:pt x="2014" y="1944"/>
                </a:lnTo>
                <a:lnTo>
                  <a:pt x="2014" y="1941"/>
                </a:lnTo>
                <a:lnTo>
                  <a:pt x="2016" y="1937"/>
                </a:lnTo>
                <a:lnTo>
                  <a:pt x="2018" y="1935"/>
                </a:lnTo>
                <a:lnTo>
                  <a:pt x="2018" y="1935"/>
                </a:lnTo>
                <a:lnTo>
                  <a:pt x="2020" y="1933"/>
                </a:lnTo>
                <a:lnTo>
                  <a:pt x="2022" y="1931"/>
                </a:lnTo>
                <a:lnTo>
                  <a:pt x="2024" y="1929"/>
                </a:lnTo>
                <a:lnTo>
                  <a:pt x="2024" y="1927"/>
                </a:lnTo>
                <a:lnTo>
                  <a:pt x="2026" y="1925"/>
                </a:lnTo>
                <a:lnTo>
                  <a:pt x="2026" y="1921"/>
                </a:lnTo>
                <a:lnTo>
                  <a:pt x="2028" y="1918"/>
                </a:lnTo>
                <a:lnTo>
                  <a:pt x="2030" y="1916"/>
                </a:lnTo>
                <a:lnTo>
                  <a:pt x="2030" y="1916"/>
                </a:lnTo>
                <a:lnTo>
                  <a:pt x="2032" y="1914"/>
                </a:lnTo>
                <a:lnTo>
                  <a:pt x="2032" y="1912"/>
                </a:lnTo>
                <a:lnTo>
                  <a:pt x="2032" y="1906"/>
                </a:lnTo>
                <a:lnTo>
                  <a:pt x="2032" y="1902"/>
                </a:lnTo>
                <a:lnTo>
                  <a:pt x="2032" y="1895"/>
                </a:lnTo>
                <a:lnTo>
                  <a:pt x="2037" y="1891"/>
                </a:lnTo>
                <a:lnTo>
                  <a:pt x="2037" y="1891"/>
                </a:lnTo>
                <a:lnTo>
                  <a:pt x="2039" y="1889"/>
                </a:lnTo>
                <a:lnTo>
                  <a:pt x="2041" y="1887"/>
                </a:lnTo>
                <a:lnTo>
                  <a:pt x="2041" y="1887"/>
                </a:lnTo>
                <a:lnTo>
                  <a:pt x="2039" y="1883"/>
                </a:lnTo>
                <a:lnTo>
                  <a:pt x="2039" y="1881"/>
                </a:lnTo>
                <a:lnTo>
                  <a:pt x="2041" y="1879"/>
                </a:lnTo>
                <a:lnTo>
                  <a:pt x="2041" y="1874"/>
                </a:lnTo>
                <a:lnTo>
                  <a:pt x="2041" y="1870"/>
                </a:lnTo>
                <a:lnTo>
                  <a:pt x="2043" y="1866"/>
                </a:lnTo>
                <a:lnTo>
                  <a:pt x="2045" y="1860"/>
                </a:lnTo>
                <a:lnTo>
                  <a:pt x="2045" y="1860"/>
                </a:lnTo>
                <a:lnTo>
                  <a:pt x="2043" y="1856"/>
                </a:lnTo>
                <a:lnTo>
                  <a:pt x="2043" y="1851"/>
                </a:lnTo>
                <a:lnTo>
                  <a:pt x="2043" y="1847"/>
                </a:lnTo>
                <a:lnTo>
                  <a:pt x="2041" y="1843"/>
                </a:lnTo>
                <a:lnTo>
                  <a:pt x="2043" y="1835"/>
                </a:lnTo>
                <a:lnTo>
                  <a:pt x="2043" y="1832"/>
                </a:lnTo>
                <a:lnTo>
                  <a:pt x="2043" y="1835"/>
                </a:lnTo>
                <a:lnTo>
                  <a:pt x="2043" y="1835"/>
                </a:lnTo>
                <a:lnTo>
                  <a:pt x="2043" y="1832"/>
                </a:lnTo>
                <a:lnTo>
                  <a:pt x="2043" y="1830"/>
                </a:lnTo>
                <a:lnTo>
                  <a:pt x="2043" y="1828"/>
                </a:lnTo>
                <a:lnTo>
                  <a:pt x="2043" y="1828"/>
                </a:lnTo>
                <a:lnTo>
                  <a:pt x="2043" y="1828"/>
                </a:lnTo>
                <a:lnTo>
                  <a:pt x="2043" y="1826"/>
                </a:lnTo>
                <a:lnTo>
                  <a:pt x="2041" y="1828"/>
                </a:lnTo>
                <a:lnTo>
                  <a:pt x="2041" y="1826"/>
                </a:lnTo>
                <a:lnTo>
                  <a:pt x="2043" y="1824"/>
                </a:lnTo>
                <a:lnTo>
                  <a:pt x="2043" y="1822"/>
                </a:lnTo>
                <a:lnTo>
                  <a:pt x="2045" y="1820"/>
                </a:lnTo>
                <a:lnTo>
                  <a:pt x="2045" y="1820"/>
                </a:lnTo>
                <a:lnTo>
                  <a:pt x="2047" y="1818"/>
                </a:lnTo>
                <a:lnTo>
                  <a:pt x="2045" y="1816"/>
                </a:lnTo>
                <a:lnTo>
                  <a:pt x="2045" y="1816"/>
                </a:lnTo>
                <a:lnTo>
                  <a:pt x="2045" y="1816"/>
                </a:lnTo>
                <a:lnTo>
                  <a:pt x="2047" y="1816"/>
                </a:lnTo>
                <a:lnTo>
                  <a:pt x="2047" y="1814"/>
                </a:lnTo>
                <a:lnTo>
                  <a:pt x="2047" y="1814"/>
                </a:lnTo>
                <a:lnTo>
                  <a:pt x="2049" y="1816"/>
                </a:lnTo>
                <a:lnTo>
                  <a:pt x="2049" y="1818"/>
                </a:lnTo>
                <a:lnTo>
                  <a:pt x="2051" y="1818"/>
                </a:lnTo>
                <a:lnTo>
                  <a:pt x="2051" y="1818"/>
                </a:lnTo>
                <a:lnTo>
                  <a:pt x="2053" y="1816"/>
                </a:lnTo>
                <a:lnTo>
                  <a:pt x="2058" y="1814"/>
                </a:lnTo>
                <a:lnTo>
                  <a:pt x="2058" y="1812"/>
                </a:lnTo>
                <a:lnTo>
                  <a:pt x="2062" y="1805"/>
                </a:lnTo>
                <a:lnTo>
                  <a:pt x="2064" y="1799"/>
                </a:lnTo>
                <a:lnTo>
                  <a:pt x="2066" y="1797"/>
                </a:lnTo>
                <a:lnTo>
                  <a:pt x="2066" y="1795"/>
                </a:lnTo>
                <a:lnTo>
                  <a:pt x="2066" y="1793"/>
                </a:lnTo>
                <a:lnTo>
                  <a:pt x="2066" y="1793"/>
                </a:lnTo>
                <a:lnTo>
                  <a:pt x="2068" y="1793"/>
                </a:lnTo>
                <a:lnTo>
                  <a:pt x="2066" y="1795"/>
                </a:lnTo>
                <a:lnTo>
                  <a:pt x="2066" y="1795"/>
                </a:lnTo>
                <a:lnTo>
                  <a:pt x="2066" y="1795"/>
                </a:lnTo>
                <a:lnTo>
                  <a:pt x="2068" y="1795"/>
                </a:lnTo>
                <a:lnTo>
                  <a:pt x="2068" y="1793"/>
                </a:lnTo>
                <a:lnTo>
                  <a:pt x="2068" y="1791"/>
                </a:lnTo>
                <a:lnTo>
                  <a:pt x="2070" y="1791"/>
                </a:lnTo>
                <a:lnTo>
                  <a:pt x="2070" y="1791"/>
                </a:lnTo>
                <a:lnTo>
                  <a:pt x="2072" y="1786"/>
                </a:lnTo>
                <a:lnTo>
                  <a:pt x="2074" y="1784"/>
                </a:lnTo>
                <a:lnTo>
                  <a:pt x="2076" y="1784"/>
                </a:lnTo>
                <a:lnTo>
                  <a:pt x="2081" y="1782"/>
                </a:lnTo>
                <a:lnTo>
                  <a:pt x="2081" y="1782"/>
                </a:lnTo>
                <a:lnTo>
                  <a:pt x="2083" y="1778"/>
                </a:lnTo>
                <a:lnTo>
                  <a:pt x="2085" y="1776"/>
                </a:lnTo>
                <a:lnTo>
                  <a:pt x="2087" y="1774"/>
                </a:lnTo>
                <a:lnTo>
                  <a:pt x="2089" y="1772"/>
                </a:lnTo>
                <a:lnTo>
                  <a:pt x="2087" y="1770"/>
                </a:lnTo>
                <a:lnTo>
                  <a:pt x="2089" y="1772"/>
                </a:lnTo>
                <a:lnTo>
                  <a:pt x="2089" y="1772"/>
                </a:lnTo>
                <a:lnTo>
                  <a:pt x="2091" y="1767"/>
                </a:lnTo>
                <a:lnTo>
                  <a:pt x="2095" y="1763"/>
                </a:lnTo>
                <a:lnTo>
                  <a:pt x="2097" y="1759"/>
                </a:lnTo>
                <a:lnTo>
                  <a:pt x="2102" y="1753"/>
                </a:lnTo>
                <a:lnTo>
                  <a:pt x="2102" y="1747"/>
                </a:lnTo>
                <a:lnTo>
                  <a:pt x="2104" y="1747"/>
                </a:lnTo>
                <a:lnTo>
                  <a:pt x="2104" y="1744"/>
                </a:lnTo>
                <a:lnTo>
                  <a:pt x="2102" y="1742"/>
                </a:lnTo>
                <a:lnTo>
                  <a:pt x="2102" y="1742"/>
                </a:lnTo>
                <a:lnTo>
                  <a:pt x="2104" y="1740"/>
                </a:lnTo>
                <a:lnTo>
                  <a:pt x="2104" y="1740"/>
                </a:lnTo>
                <a:lnTo>
                  <a:pt x="2104" y="1740"/>
                </a:lnTo>
                <a:lnTo>
                  <a:pt x="2104" y="1738"/>
                </a:lnTo>
                <a:lnTo>
                  <a:pt x="2104" y="1736"/>
                </a:lnTo>
                <a:lnTo>
                  <a:pt x="2104" y="1732"/>
                </a:lnTo>
                <a:lnTo>
                  <a:pt x="2102" y="1732"/>
                </a:lnTo>
                <a:close/>
                <a:moveTo>
                  <a:pt x="1475" y="977"/>
                </a:moveTo>
                <a:lnTo>
                  <a:pt x="1475" y="977"/>
                </a:lnTo>
                <a:lnTo>
                  <a:pt x="1475" y="977"/>
                </a:lnTo>
                <a:lnTo>
                  <a:pt x="1473" y="979"/>
                </a:lnTo>
                <a:lnTo>
                  <a:pt x="1473" y="979"/>
                </a:lnTo>
                <a:lnTo>
                  <a:pt x="1471" y="981"/>
                </a:lnTo>
                <a:lnTo>
                  <a:pt x="1469" y="981"/>
                </a:lnTo>
                <a:lnTo>
                  <a:pt x="1469" y="983"/>
                </a:lnTo>
                <a:lnTo>
                  <a:pt x="1467" y="983"/>
                </a:lnTo>
                <a:lnTo>
                  <a:pt x="1465" y="986"/>
                </a:lnTo>
                <a:lnTo>
                  <a:pt x="1458" y="988"/>
                </a:lnTo>
                <a:lnTo>
                  <a:pt x="1458" y="988"/>
                </a:lnTo>
                <a:lnTo>
                  <a:pt x="1458" y="988"/>
                </a:lnTo>
                <a:lnTo>
                  <a:pt x="1456" y="990"/>
                </a:lnTo>
                <a:lnTo>
                  <a:pt x="1456" y="990"/>
                </a:lnTo>
                <a:lnTo>
                  <a:pt x="1448" y="992"/>
                </a:lnTo>
                <a:lnTo>
                  <a:pt x="1442" y="994"/>
                </a:lnTo>
                <a:lnTo>
                  <a:pt x="1439" y="996"/>
                </a:lnTo>
                <a:lnTo>
                  <a:pt x="1437" y="998"/>
                </a:lnTo>
                <a:lnTo>
                  <a:pt x="1435" y="998"/>
                </a:lnTo>
                <a:lnTo>
                  <a:pt x="1433" y="998"/>
                </a:lnTo>
                <a:lnTo>
                  <a:pt x="1431" y="998"/>
                </a:lnTo>
                <a:lnTo>
                  <a:pt x="1429" y="998"/>
                </a:lnTo>
                <a:lnTo>
                  <a:pt x="1427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5" y="1000"/>
                </a:lnTo>
                <a:lnTo>
                  <a:pt x="1423" y="1000"/>
                </a:lnTo>
                <a:lnTo>
                  <a:pt x="1423" y="1000"/>
                </a:lnTo>
                <a:lnTo>
                  <a:pt x="1421" y="1000"/>
                </a:lnTo>
                <a:lnTo>
                  <a:pt x="1421" y="1000"/>
                </a:lnTo>
                <a:lnTo>
                  <a:pt x="1419" y="1000"/>
                </a:lnTo>
                <a:lnTo>
                  <a:pt x="1419" y="1000"/>
                </a:lnTo>
                <a:lnTo>
                  <a:pt x="1419" y="1000"/>
                </a:lnTo>
                <a:lnTo>
                  <a:pt x="1416" y="1000"/>
                </a:lnTo>
                <a:lnTo>
                  <a:pt x="1416" y="1000"/>
                </a:lnTo>
                <a:lnTo>
                  <a:pt x="1421" y="998"/>
                </a:lnTo>
                <a:lnTo>
                  <a:pt x="1421" y="998"/>
                </a:lnTo>
                <a:lnTo>
                  <a:pt x="1421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9" y="998"/>
                </a:lnTo>
                <a:lnTo>
                  <a:pt x="1416" y="998"/>
                </a:lnTo>
                <a:lnTo>
                  <a:pt x="1416" y="998"/>
                </a:lnTo>
                <a:lnTo>
                  <a:pt x="1414" y="996"/>
                </a:lnTo>
                <a:lnTo>
                  <a:pt x="1412" y="996"/>
                </a:lnTo>
                <a:lnTo>
                  <a:pt x="1412" y="996"/>
                </a:lnTo>
                <a:lnTo>
                  <a:pt x="1410" y="996"/>
                </a:lnTo>
                <a:lnTo>
                  <a:pt x="1410" y="994"/>
                </a:lnTo>
                <a:lnTo>
                  <a:pt x="1410" y="994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2" y="992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90"/>
                </a:lnTo>
                <a:lnTo>
                  <a:pt x="1414" y="988"/>
                </a:lnTo>
                <a:lnTo>
                  <a:pt x="1414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3"/>
                </a:lnTo>
                <a:lnTo>
                  <a:pt x="1419" y="983"/>
                </a:lnTo>
                <a:lnTo>
                  <a:pt x="1419" y="983"/>
                </a:lnTo>
                <a:lnTo>
                  <a:pt x="1419" y="983"/>
                </a:lnTo>
                <a:lnTo>
                  <a:pt x="1419" y="981"/>
                </a:lnTo>
                <a:lnTo>
                  <a:pt x="1419" y="981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1" y="979"/>
                </a:lnTo>
                <a:lnTo>
                  <a:pt x="1423" y="979"/>
                </a:lnTo>
                <a:lnTo>
                  <a:pt x="1423" y="979"/>
                </a:lnTo>
                <a:lnTo>
                  <a:pt x="1423" y="979"/>
                </a:lnTo>
                <a:lnTo>
                  <a:pt x="1423" y="981"/>
                </a:lnTo>
                <a:lnTo>
                  <a:pt x="1423" y="981"/>
                </a:lnTo>
                <a:lnTo>
                  <a:pt x="1423" y="981"/>
                </a:lnTo>
                <a:lnTo>
                  <a:pt x="1423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1"/>
                </a:lnTo>
                <a:lnTo>
                  <a:pt x="1425" y="983"/>
                </a:lnTo>
                <a:lnTo>
                  <a:pt x="1425" y="983"/>
                </a:lnTo>
                <a:lnTo>
                  <a:pt x="1425" y="986"/>
                </a:lnTo>
                <a:lnTo>
                  <a:pt x="1425" y="986"/>
                </a:lnTo>
                <a:lnTo>
                  <a:pt x="1423" y="986"/>
                </a:lnTo>
                <a:lnTo>
                  <a:pt x="1419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6"/>
                </a:lnTo>
                <a:lnTo>
                  <a:pt x="1416" y="988"/>
                </a:lnTo>
                <a:lnTo>
                  <a:pt x="1414" y="988"/>
                </a:lnTo>
                <a:lnTo>
                  <a:pt x="1416" y="990"/>
                </a:lnTo>
                <a:lnTo>
                  <a:pt x="1416" y="990"/>
                </a:lnTo>
                <a:lnTo>
                  <a:pt x="1419" y="990"/>
                </a:lnTo>
                <a:lnTo>
                  <a:pt x="1419" y="990"/>
                </a:lnTo>
                <a:lnTo>
                  <a:pt x="1421" y="990"/>
                </a:lnTo>
                <a:lnTo>
                  <a:pt x="1423" y="990"/>
                </a:lnTo>
                <a:lnTo>
                  <a:pt x="1423" y="990"/>
                </a:lnTo>
                <a:lnTo>
                  <a:pt x="1423" y="990"/>
                </a:lnTo>
                <a:lnTo>
                  <a:pt x="1425" y="992"/>
                </a:lnTo>
                <a:lnTo>
                  <a:pt x="1425" y="992"/>
                </a:lnTo>
                <a:lnTo>
                  <a:pt x="1425" y="990"/>
                </a:lnTo>
                <a:lnTo>
                  <a:pt x="1425" y="990"/>
                </a:lnTo>
                <a:lnTo>
                  <a:pt x="1425" y="988"/>
                </a:lnTo>
                <a:lnTo>
                  <a:pt x="1427" y="988"/>
                </a:lnTo>
                <a:lnTo>
                  <a:pt x="1429" y="988"/>
                </a:lnTo>
                <a:lnTo>
                  <a:pt x="1431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6"/>
                </a:lnTo>
                <a:lnTo>
                  <a:pt x="1433" y="983"/>
                </a:lnTo>
                <a:lnTo>
                  <a:pt x="1435" y="983"/>
                </a:lnTo>
                <a:lnTo>
                  <a:pt x="1439" y="979"/>
                </a:lnTo>
                <a:lnTo>
                  <a:pt x="1439" y="979"/>
                </a:lnTo>
                <a:lnTo>
                  <a:pt x="1442" y="979"/>
                </a:lnTo>
                <a:lnTo>
                  <a:pt x="1446" y="979"/>
                </a:lnTo>
                <a:lnTo>
                  <a:pt x="1448" y="979"/>
                </a:lnTo>
                <a:lnTo>
                  <a:pt x="1452" y="979"/>
                </a:lnTo>
                <a:lnTo>
                  <a:pt x="1454" y="981"/>
                </a:lnTo>
                <a:lnTo>
                  <a:pt x="1454" y="981"/>
                </a:lnTo>
                <a:lnTo>
                  <a:pt x="1458" y="981"/>
                </a:lnTo>
                <a:lnTo>
                  <a:pt x="1458" y="981"/>
                </a:lnTo>
                <a:lnTo>
                  <a:pt x="1458" y="981"/>
                </a:lnTo>
                <a:lnTo>
                  <a:pt x="1456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4" y="979"/>
                </a:lnTo>
                <a:lnTo>
                  <a:pt x="1456" y="979"/>
                </a:lnTo>
                <a:lnTo>
                  <a:pt x="1456" y="977"/>
                </a:lnTo>
                <a:lnTo>
                  <a:pt x="1456" y="977"/>
                </a:lnTo>
                <a:lnTo>
                  <a:pt x="1458" y="977"/>
                </a:lnTo>
                <a:lnTo>
                  <a:pt x="1460" y="977"/>
                </a:lnTo>
                <a:lnTo>
                  <a:pt x="1465" y="975"/>
                </a:lnTo>
                <a:lnTo>
                  <a:pt x="1465" y="975"/>
                </a:lnTo>
                <a:lnTo>
                  <a:pt x="1465" y="975"/>
                </a:lnTo>
                <a:lnTo>
                  <a:pt x="1467" y="975"/>
                </a:lnTo>
                <a:lnTo>
                  <a:pt x="1469" y="975"/>
                </a:lnTo>
                <a:lnTo>
                  <a:pt x="1471" y="975"/>
                </a:lnTo>
                <a:lnTo>
                  <a:pt x="1471" y="975"/>
                </a:lnTo>
                <a:lnTo>
                  <a:pt x="1473" y="975"/>
                </a:lnTo>
                <a:lnTo>
                  <a:pt x="1473" y="975"/>
                </a:lnTo>
                <a:lnTo>
                  <a:pt x="1475" y="975"/>
                </a:lnTo>
                <a:lnTo>
                  <a:pt x="1475" y="975"/>
                </a:lnTo>
                <a:lnTo>
                  <a:pt x="1475" y="973"/>
                </a:lnTo>
                <a:lnTo>
                  <a:pt x="1475" y="973"/>
                </a:lnTo>
                <a:lnTo>
                  <a:pt x="1473" y="973"/>
                </a:lnTo>
                <a:lnTo>
                  <a:pt x="1473" y="973"/>
                </a:lnTo>
                <a:lnTo>
                  <a:pt x="1473" y="973"/>
                </a:lnTo>
                <a:lnTo>
                  <a:pt x="1473" y="971"/>
                </a:lnTo>
                <a:lnTo>
                  <a:pt x="1473" y="971"/>
                </a:lnTo>
                <a:lnTo>
                  <a:pt x="1475" y="971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5"/>
                </a:lnTo>
                <a:lnTo>
                  <a:pt x="1475" y="975"/>
                </a:lnTo>
                <a:lnTo>
                  <a:pt x="1477" y="975"/>
                </a:lnTo>
                <a:lnTo>
                  <a:pt x="1475" y="977"/>
                </a:lnTo>
                <a:close/>
                <a:moveTo>
                  <a:pt x="1465" y="965"/>
                </a:moveTo>
                <a:lnTo>
                  <a:pt x="1465" y="965"/>
                </a:lnTo>
                <a:lnTo>
                  <a:pt x="1467" y="962"/>
                </a:lnTo>
                <a:lnTo>
                  <a:pt x="1467" y="962"/>
                </a:lnTo>
                <a:lnTo>
                  <a:pt x="1467" y="962"/>
                </a:lnTo>
                <a:lnTo>
                  <a:pt x="1467" y="962"/>
                </a:lnTo>
                <a:lnTo>
                  <a:pt x="1469" y="962"/>
                </a:lnTo>
                <a:lnTo>
                  <a:pt x="1469" y="962"/>
                </a:lnTo>
                <a:lnTo>
                  <a:pt x="1471" y="960"/>
                </a:lnTo>
                <a:lnTo>
                  <a:pt x="1473" y="960"/>
                </a:lnTo>
                <a:lnTo>
                  <a:pt x="1473" y="958"/>
                </a:lnTo>
                <a:lnTo>
                  <a:pt x="1475" y="958"/>
                </a:lnTo>
                <a:lnTo>
                  <a:pt x="1477" y="958"/>
                </a:lnTo>
                <a:lnTo>
                  <a:pt x="1479" y="958"/>
                </a:lnTo>
                <a:lnTo>
                  <a:pt x="1481" y="956"/>
                </a:lnTo>
                <a:lnTo>
                  <a:pt x="1481" y="958"/>
                </a:lnTo>
                <a:lnTo>
                  <a:pt x="1481" y="956"/>
                </a:lnTo>
                <a:lnTo>
                  <a:pt x="1483" y="956"/>
                </a:lnTo>
                <a:lnTo>
                  <a:pt x="1486" y="956"/>
                </a:lnTo>
                <a:lnTo>
                  <a:pt x="1488" y="956"/>
                </a:lnTo>
                <a:lnTo>
                  <a:pt x="1490" y="956"/>
                </a:lnTo>
                <a:lnTo>
                  <a:pt x="1492" y="956"/>
                </a:lnTo>
                <a:lnTo>
                  <a:pt x="1492" y="956"/>
                </a:lnTo>
                <a:lnTo>
                  <a:pt x="1492" y="954"/>
                </a:lnTo>
                <a:lnTo>
                  <a:pt x="1494" y="954"/>
                </a:lnTo>
                <a:lnTo>
                  <a:pt x="1494" y="954"/>
                </a:lnTo>
                <a:lnTo>
                  <a:pt x="1496" y="956"/>
                </a:lnTo>
                <a:lnTo>
                  <a:pt x="1496" y="956"/>
                </a:lnTo>
                <a:lnTo>
                  <a:pt x="1494" y="956"/>
                </a:lnTo>
                <a:lnTo>
                  <a:pt x="1496" y="956"/>
                </a:lnTo>
                <a:lnTo>
                  <a:pt x="1496" y="956"/>
                </a:lnTo>
                <a:lnTo>
                  <a:pt x="1496" y="956"/>
                </a:lnTo>
                <a:lnTo>
                  <a:pt x="1498" y="956"/>
                </a:lnTo>
                <a:lnTo>
                  <a:pt x="1500" y="956"/>
                </a:lnTo>
                <a:lnTo>
                  <a:pt x="1498" y="956"/>
                </a:lnTo>
                <a:lnTo>
                  <a:pt x="1498" y="956"/>
                </a:lnTo>
                <a:lnTo>
                  <a:pt x="1498" y="956"/>
                </a:lnTo>
                <a:lnTo>
                  <a:pt x="1498" y="956"/>
                </a:lnTo>
                <a:lnTo>
                  <a:pt x="1500" y="956"/>
                </a:lnTo>
                <a:lnTo>
                  <a:pt x="1500" y="956"/>
                </a:lnTo>
                <a:lnTo>
                  <a:pt x="1500" y="956"/>
                </a:lnTo>
                <a:lnTo>
                  <a:pt x="1500" y="958"/>
                </a:lnTo>
                <a:lnTo>
                  <a:pt x="1500" y="958"/>
                </a:lnTo>
                <a:lnTo>
                  <a:pt x="1500" y="958"/>
                </a:lnTo>
                <a:lnTo>
                  <a:pt x="1502" y="958"/>
                </a:lnTo>
                <a:lnTo>
                  <a:pt x="1504" y="956"/>
                </a:lnTo>
                <a:lnTo>
                  <a:pt x="1504" y="956"/>
                </a:lnTo>
                <a:lnTo>
                  <a:pt x="1504" y="956"/>
                </a:lnTo>
                <a:lnTo>
                  <a:pt x="1504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2" y="956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4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2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4"/>
                </a:lnTo>
                <a:lnTo>
                  <a:pt x="1498" y="952"/>
                </a:lnTo>
                <a:lnTo>
                  <a:pt x="1498" y="954"/>
                </a:lnTo>
                <a:lnTo>
                  <a:pt x="1496" y="954"/>
                </a:lnTo>
                <a:lnTo>
                  <a:pt x="1494" y="954"/>
                </a:lnTo>
                <a:lnTo>
                  <a:pt x="1494" y="954"/>
                </a:lnTo>
                <a:lnTo>
                  <a:pt x="1496" y="954"/>
                </a:lnTo>
                <a:lnTo>
                  <a:pt x="1498" y="952"/>
                </a:lnTo>
                <a:lnTo>
                  <a:pt x="1498" y="952"/>
                </a:lnTo>
                <a:lnTo>
                  <a:pt x="1498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0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2" y="952"/>
                </a:lnTo>
                <a:lnTo>
                  <a:pt x="1504" y="952"/>
                </a:lnTo>
                <a:lnTo>
                  <a:pt x="1504" y="952"/>
                </a:lnTo>
                <a:lnTo>
                  <a:pt x="1504" y="952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2" y="954"/>
                </a:lnTo>
                <a:lnTo>
                  <a:pt x="1507" y="952"/>
                </a:lnTo>
                <a:lnTo>
                  <a:pt x="1507" y="952"/>
                </a:lnTo>
                <a:lnTo>
                  <a:pt x="1509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3" y="950"/>
                </a:lnTo>
                <a:lnTo>
                  <a:pt x="1517" y="950"/>
                </a:lnTo>
                <a:lnTo>
                  <a:pt x="1519" y="948"/>
                </a:lnTo>
                <a:lnTo>
                  <a:pt x="1519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21" y="948"/>
                </a:lnTo>
                <a:lnTo>
                  <a:pt x="1519" y="948"/>
                </a:lnTo>
                <a:lnTo>
                  <a:pt x="1515" y="952"/>
                </a:lnTo>
                <a:lnTo>
                  <a:pt x="1513" y="954"/>
                </a:lnTo>
                <a:lnTo>
                  <a:pt x="1513" y="954"/>
                </a:lnTo>
                <a:lnTo>
                  <a:pt x="1513" y="954"/>
                </a:lnTo>
                <a:lnTo>
                  <a:pt x="1513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4"/>
                </a:lnTo>
                <a:lnTo>
                  <a:pt x="1515" y="956"/>
                </a:lnTo>
                <a:lnTo>
                  <a:pt x="1515" y="956"/>
                </a:lnTo>
                <a:lnTo>
                  <a:pt x="1515" y="956"/>
                </a:lnTo>
                <a:lnTo>
                  <a:pt x="1517" y="956"/>
                </a:lnTo>
                <a:lnTo>
                  <a:pt x="1517" y="956"/>
                </a:lnTo>
                <a:lnTo>
                  <a:pt x="1515" y="956"/>
                </a:lnTo>
                <a:lnTo>
                  <a:pt x="1515" y="956"/>
                </a:lnTo>
                <a:lnTo>
                  <a:pt x="1515" y="958"/>
                </a:lnTo>
                <a:lnTo>
                  <a:pt x="1515" y="958"/>
                </a:lnTo>
                <a:lnTo>
                  <a:pt x="1515" y="958"/>
                </a:lnTo>
                <a:lnTo>
                  <a:pt x="1515" y="958"/>
                </a:lnTo>
                <a:lnTo>
                  <a:pt x="1513" y="958"/>
                </a:lnTo>
                <a:lnTo>
                  <a:pt x="1513" y="958"/>
                </a:lnTo>
                <a:lnTo>
                  <a:pt x="1513" y="958"/>
                </a:lnTo>
                <a:lnTo>
                  <a:pt x="1515" y="958"/>
                </a:lnTo>
                <a:lnTo>
                  <a:pt x="1515" y="960"/>
                </a:lnTo>
                <a:lnTo>
                  <a:pt x="1515" y="960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2"/>
                </a:lnTo>
                <a:lnTo>
                  <a:pt x="1515" y="965"/>
                </a:lnTo>
                <a:lnTo>
                  <a:pt x="1513" y="965"/>
                </a:lnTo>
                <a:lnTo>
                  <a:pt x="1513" y="965"/>
                </a:lnTo>
                <a:lnTo>
                  <a:pt x="1511" y="965"/>
                </a:lnTo>
                <a:lnTo>
                  <a:pt x="1509" y="965"/>
                </a:lnTo>
                <a:lnTo>
                  <a:pt x="1509" y="967"/>
                </a:lnTo>
                <a:lnTo>
                  <a:pt x="1507" y="967"/>
                </a:lnTo>
                <a:lnTo>
                  <a:pt x="1507" y="967"/>
                </a:lnTo>
                <a:lnTo>
                  <a:pt x="1507" y="967"/>
                </a:lnTo>
                <a:lnTo>
                  <a:pt x="1504" y="967"/>
                </a:lnTo>
                <a:lnTo>
                  <a:pt x="1504" y="969"/>
                </a:lnTo>
                <a:lnTo>
                  <a:pt x="1504" y="969"/>
                </a:lnTo>
                <a:lnTo>
                  <a:pt x="1504" y="969"/>
                </a:lnTo>
                <a:lnTo>
                  <a:pt x="1504" y="969"/>
                </a:lnTo>
                <a:lnTo>
                  <a:pt x="1502" y="969"/>
                </a:lnTo>
                <a:lnTo>
                  <a:pt x="1498" y="969"/>
                </a:lnTo>
                <a:lnTo>
                  <a:pt x="1496" y="969"/>
                </a:lnTo>
                <a:lnTo>
                  <a:pt x="1496" y="969"/>
                </a:lnTo>
                <a:lnTo>
                  <a:pt x="1494" y="969"/>
                </a:lnTo>
                <a:lnTo>
                  <a:pt x="1494" y="967"/>
                </a:lnTo>
                <a:lnTo>
                  <a:pt x="1492" y="967"/>
                </a:lnTo>
                <a:lnTo>
                  <a:pt x="1486" y="967"/>
                </a:lnTo>
                <a:lnTo>
                  <a:pt x="1481" y="967"/>
                </a:lnTo>
                <a:lnTo>
                  <a:pt x="1479" y="967"/>
                </a:lnTo>
                <a:lnTo>
                  <a:pt x="1473" y="969"/>
                </a:lnTo>
                <a:lnTo>
                  <a:pt x="1471" y="969"/>
                </a:lnTo>
                <a:lnTo>
                  <a:pt x="1471" y="969"/>
                </a:lnTo>
                <a:lnTo>
                  <a:pt x="1469" y="969"/>
                </a:lnTo>
                <a:lnTo>
                  <a:pt x="1469" y="969"/>
                </a:lnTo>
                <a:lnTo>
                  <a:pt x="1467" y="969"/>
                </a:lnTo>
                <a:lnTo>
                  <a:pt x="1465" y="969"/>
                </a:lnTo>
                <a:lnTo>
                  <a:pt x="1465" y="969"/>
                </a:lnTo>
                <a:lnTo>
                  <a:pt x="1463" y="969"/>
                </a:lnTo>
                <a:lnTo>
                  <a:pt x="1463" y="967"/>
                </a:lnTo>
                <a:lnTo>
                  <a:pt x="1465" y="965"/>
                </a:lnTo>
                <a:close/>
                <a:moveTo>
                  <a:pt x="1287" y="906"/>
                </a:moveTo>
                <a:lnTo>
                  <a:pt x="1287" y="906"/>
                </a:lnTo>
                <a:lnTo>
                  <a:pt x="1293" y="902"/>
                </a:lnTo>
                <a:lnTo>
                  <a:pt x="1297" y="897"/>
                </a:lnTo>
                <a:lnTo>
                  <a:pt x="1303" y="893"/>
                </a:lnTo>
                <a:lnTo>
                  <a:pt x="1305" y="891"/>
                </a:lnTo>
                <a:lnTo>
                  <a:pt x="1307" y="889"/>
                </a:lnTo>
                <a:lnTo>
                  <a:pt x="1314" y="887"/>
                </a:lnTo>
                <a:lnTo>
                  <a:pt x="1316" y="887"/>
                </a:lnTo>
                <a:lnTo>
                  <a:pt x="1320" y="885"/>
                </a:lnTo>
                <a:lnTo>
                  <a:pt x="1320" y="885"/>
                </a:lnTo>
                <a:lnTo>
                  <a:pt x="1322" y="885"/>
                </a:lnTo>
                <a:lnTo>
                  <a:pt x="1322" y="885"/>
                </a:lnTo>
                <a:lnTo>
                  <a:pt x="1322" y="885"/>
                </a:lnTo>
                <a:lnTo>
                  <a:pt x="1322" y="883"/>
                </a:lnTo>
                <a:lnTo>
                  <a:pt x="1324" y="883"/>
                </a:lnTo>
                <a:lnTo>
                  <a:pt x="1324" y="883"/>
                </a:lnTo>
                <a:lnTo>
                  <a:pt x="1326" y="881"/>
                </a:lnTo>
                <a:lnTo>
                  <a:pt x="1326" y="881"/>
                </a:lnTo>
                <a:lnTo>
                  <a:pt x="1326" y="881"/>
                </a:lnTo>
                <a:lnTo>
                  <a:pt x="1326" y="879"/>
                </a:lnTo>
                <a:lnTo>
                  <a:pt x="1328" y="879"/>
                </a:lnTo>
                <a:lnTo>
                  <a:pt x="1328" y="879"/>
                </a:lnTo>
                <a:lnTo>
                  <a:pt x="1328" y="876"/>
                </a:lnTo>
                <a:lnTo>
                  <a:pt x="1328" y="876"/>
                </a:lnTo>
                <a:lnTo>
                  <a:pt x="1328" y="876"/>
                </a:lnTo>
                <a:lnTo>
                  <a:pt x="1331" y="874"/>
                </a:lnTo>
                <a:lnTo>
                  <a:pt x="1335" y="872"/>
                </a:lnTo>
                <a:lnTo>
                  <a:pt x="1335" y="874"/>
                </a:lnTo>
                <a:lnTo>
                  <a:pt x="1333" y="874"/>
                </a:lnTo>
                <a:lnTo>
                  <a:pt x="1333" y="876"/>
                </a:lnTo>
                <a:lnTo>
                  <a:pt x="1333" y="876"/>
                </a:lnTo>
                <a:lnTo>
                  <a:pt x="1333" y="876"/>
                </a:lnTo>
                <a:lnTo>
                  <a:pt x="1333" y="879"/>
                </a:lnTo>
                <a:lnTo>
                  <a:pt x="1333" y="879"/>
                </a:lnTo>
                <a:lnTo>
                  <a:pt x="1335" y="876"/>
                </a:lnTo>
                <a:lnTo>
                  <a:pt x="1335" y="876"/>
                </a:lnTo>
                <a:lnTo>
                  <a:pt x="1335" y="876"/>
                </a:lnTo>
                <a:lnTo>
                  <a:pt x="1335" y="874"/>
                </a:lnTo>
                <a:lnTo>
                  <a:pt x="1335" y="874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2"/>
                </a:lnTo>
                <a:lnTo>
                  <a:pt x="1337" y="870"/>
                </a:lnTo>
                <a:lnTo>
                  <a:pt x="1337" y="870"/>
                </a:lnTo>
                <a:lnTo>
                  <a:pt x="1339" y="868"/>
                </a:lnTo>
                <a:lnTo>
                  <a:pt x="1339" y="868"/>
                </a:lnTo>
                <a:lnTo>
                  <a:pt x="1339" y="868"/>
                </a:lnTo>
                <a:lnTo>
                  <a:pt x="1341" y="868"/>
                </a:lnTo>
                <a:lnTo>
                  <a:pt x="1341" y="870"/>
                </a:lnTo>
                <a:lnTo>
                  <a:pt x="1341" y="870"/>
                </a:lnTo>
                <a:lnTo>
                  <a:pt x="1341" y="870"/>
                </a:lnTo>
                <a:lnTo>
                  <a:pt x="1339" y="872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4"/>
                </a:lnTo>
                <a:lnTo>
                  <a:pt x="1337" y="876"/>
                </a:lnTo>
                <a:lnTo>
                  <a:pt x="1337" y="876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39" y="874"/>
                </a:lnTo>
                <a:lnTo>
                  <a:pt x="1341" y="874"/>
                </a:lnTo>
                <a:lnTo>
                  <a:pt x="1341" y="872"/>
                </a:lnTo>
                <a:lnTo>
                  <a:pt x="1341" y="872"/>
                </a:lnTo>
                <a:lnTo>
                  <a:pt x="1341" y="872"/>
                </a:lnTo>
                <a:lnTo>
                  <a:pt x="1343" y="872"/>
                </a:lnTo>
                <a:lnTo>
                  <a:pt x="1343" y="870"/>
                </a:lnTo>
                <a:lnTo>
                  <a:pt x="1343" y="870"/>
                </a:lnTo>
                <a:lnTo>
                  <a:pt x="1343" y="868"/>
                </a:lnTo>
                <a:lnTo>
                  <a:pt x="1341" y="868"/>
                </a:lnTo>
                <a:lnTo>
                  <a:pt x="1341" y="866"/>
                </a:lnTo>
                <a:lnTo>
                  <a:pt x="1341" y="866"/>
                </a:lnTo>
                <a:lnTo>
                  <a:pt x="1341" y="866"/>
                </a:lnTo>
                <a:lnTo>
                  <a:pt x="1341" y="866"/>
                </a:lnTo>
                <a:lnTo>
                  <a:pt x="1343" y="866"/>
                </a:lnTo>
                <a:lnTo>
                  <a:pt x="1343" y="866"/>
                </a:lnTo>
                <a:lnTo>
                  <a:pt x="1343" y="866"/>
                </a:lnTo>
                <a:lnTo>
                  <a:pt x="1345" y="866"/>
                </a:lnTo>
                <a:lnTo>
                  <a:pt x="1345" y="866"/>
                </a:lnTo>
                <a:lnTo>
                  <a:pt x="1345" y="866"/>
                </a:lnTo>
                <a:lnTo>
                  <a:pt x="1349" y="866"/>
                </a:lnTo>
                <a:lnTo>
                  <a:pt x="1349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1" y="868"/>
                </a:lnTo>
                <a:lnTo>
                  <a:pt x="1354" y="868"/>
                </a:lnTo>
                <a:lnTo>
                  <a:pt x="1354" y="868"/>
                </a:lnTo>
                <a:lnTo>
                  <a:pt x="1356" y="870"/>
                </a:lnTo>
                <a:lnTo>
                  <a:pt x="1356" y="870"/>
                </a:lnTo>
                <a:lnTo>
                  <a:pt x="1358" y="870"/>
                </a:lnTo>
                <a:lnTo>
                  <a:pt x="1360" y="870"/>
                </a:lnTo>
                <a:lnTo>
                  <a:pt x="1362" y="870"/>
                </a:lnTo>
                <a:lnTo>
                  <a:pt x="1362" y="870"/>
                </a:lnTo>
                <a:lnTo>
                  <a:pt x="1364" y="870"/>
                </a:lnTo>
                <a:lnTo>
                  <a:pt x="1364" y="868"/>
                </a:lnTo>
                <a:lnTo>
                  <a:pt x="1364" y="870"/>
                </a:lnTo>
                <a:lnTo>
                  <a:pt x="1364" y="870"/>
                </a:lnTo>
                <a:lnTo>
                  <a:pt x="1366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0"/>
                </a:lnTo>
                <a:lnTo>
                  <a:pt x="1368" y="872"/>
                </a:lnTo>
                <a:lnTo>
                  <a:pt x="1370" y="872"/>
                </a:lnTo>
                <a:lnTo>
                  <a:pt x="1370" y="872"/>
                </a:lnTo>
                <a:lnTo>
                  <a:pt x="1370" y="874"/>
                </a:lnTo>
                <a:lnTo>
                  <a:pt x="1370" y="874"/>
                </a:lnTo>
                <a:lnTo>
                  <a:pt x="1370" y="876"/>
                </a:lnTo>
                <a:lnTo>
                  <a:pt x="1370" y="876"/>
                </a:lnTo>
                <a:lnTo>
                  <a:pt x="1370" y="876"/>
                </a:lnTo>
                <a:lnTo>
                  <a:pt x="1372" y="879"/>
                </a:lnTo>
                <a:lnTo>
                  <a:pt x="1372" y="881"/>
                </a:lnTo>
                <a:lnTo>
                  <a:pt x="1375" y="881"/>
                </a:lnTo>
                <a:lnTo>
                  <a:pt x="1375" y="883"/>
                </a:lnTo>
                <a:lnTo>
                  <a:pt x="1377" y="885"/>
                </a:lnTo>
                <a:lnTo>
                  <a:pt x="1379" y="885"/>
                </a:lnTo>
                <a:lnTo>
                  <a:pt x="1381" y="885"/>
                </a:lnTo>
                <a:lnTo>
                  <a:pt x="1383" y="885"/>
                </a:lnTo>
                <a:lnTo>
                  <a:pt x="1385" y="885"/>
                </a:lnTo>
                <a:lnTo>
                  <a:pt x="1389" y="885"/>
                </a:lnTo>
                <a:lnTo>
                  <a:pt x="1391" y="885"/>
                </a:lnTo>
                <a:lnTo>
                  <a:pt x="1391" y="885"/>
                </a:lnTo>
                <a:lnTo>
                  <a:pt x="1389" y="885"/>
                </a:lnTo>
                <a:lnTo>
                  <a:pt x="1389" y="887"/>
                </a:lnTo>
                <a:lnTo>
                  <a:pt x="1389" y="887"/>
                </a:lnTo>
                <a:lnTo>
                  <a:pt x="1389" y="887"/>
                </a:lnTo>
                <a:lnTo>
                  <a:pt x="1389" y="889"/>
                </a:lnTo>
                <a:lnTo>
                  <a:pt x="1389" y="889"/>
                </a:lnTo>
                <a:lnTo>
                  <a:pt x="1389" y="889"/>
                </a:lnTo>
                <a:lnTo>
                  <a:pt x="1389" y="889"/>
                </a:lnTo>
                <a:lnTo>
                  <a:pt x="1387" y="891"/>
                </a:lnTo>
                <a:lnTo>
                  <a:pt x="1389" y="891"/>
                </a:lnTo>
                <a:lnTo>
                  <a:pt x="1389" y="893"/>
                </a:lnTo>
                <a:lnTo>
                  <a:pt x="1391" y="893"/>
                </a:lnTo>
                <a:lnTo>
                  <a:pt x="1391" y="893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5"/>
                </a:lnTo>
                <a:lnTo>
                  <a:pt x="1393" y="897"/>
                </a:lnTo>
                <a:lnTo>
                  <a:pt x="1393" y="900"/>
                </a:lnTo>
                <a:lnTo>
                  <a:pt x="1391" y="900"/>
                </a:lnTo>
                <a:lnTo>
                  <a:pt x="1393" y="900"/>
                </a:lnTo>
                <a:lnTo>
                  <a:pt x="1391" y="902"/>
                </a:lnTo>
                <a:lnTo>
                  <a:pt x="1391" y="902"/>
                </a:lnTo>
                <a:lnTo>
                  <a:pt x="1391" y="902"/>
                </a:lnTo>
                <a:lnTo>
                  <a:pt x="1393" y="904"/>
                </a:lnTo>
                <a:lnTo>
                  <a:pt x="1393" y="904"/>
                </a:lnTo>
                <a:lnTo>
                  <a:pt x="1393" y="904"/>
                </a:lnTo>
                <a:lnTo>
                  <a:pt x="1393" y="904"/>
                </a:lnTo>
                <a:lnTo>
                  <a:pt x="1395" y="904"/>
                </a:lnTo>
                <a:lnTo>
                  <a:pt x="1395" y="904"/>
                </a:lnTo>
                <a:lnTo>
                  <a:pt x="1395" y="904"/>
                </a:lnTo>
                <a:lnTo>
                  <a:pt x="1398" y="904"/>
                </a:lnTo>
                <a:lnTo>
                  <a:pt x="1398" y="904"/>
                </a:lnTo>
                <a:lnTo>
                  <a:pt x="1398" y="904"/>
                </a:lnTo>
                <a:lnTo>
                  <a:pt x="1398" y="906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06"/>
                </a:lnTo>
                <a:lnTo>
                  <a:pt x="1395" y="906"/>
                </a:lnTo>
                <a:lnTo>
                  <a:pt x="1395" y="908"/>
                </a:lnTo>
                <a:lnTo>
                  <a:pt x="1395" y="908"/>
                </a:lnTo>
                <a:lnTo>
                  <a:pt x="1395" y="910"/>
                </a:lnTo>
                <a:lnTo>
                  <a:pt x="1395" y="910"/>
                </a:lnTo>
                <a:lnTo>
                  <a:pt x="1395" y="910"/>
                </a:lnTo>
                <a:lnTo>
                  <a:pt x="1395" y="912"/>
                </a:lnTo>
                <a:lnTo>
                  <a:pt x="1395" y="912"/>
                </a:lnTo>
                <a:lnTo>
                  <a:pt x="1395" y="910"/>
                </a:lnTo>
                <a:lnTo>
                  <a:pt x="1395" y="910"/>
                </a:lnTo>
                <a:lnTo>
                  <a:pt x="1398" y="910"/>
                </a:lnTo>
                <a:lnTo>
                  <a:pt x="1400" y="910"/>
                </a:lnTo>
                <a:lnTo>
                  <a:pt x="1400" y="910"/>
                </a:lnTo>
                <a:lnTo>
                  <a:pt x="1402" y="910"/>
                </a:lnTo>
                <a:lnTo>
                  <a:pt x="1402" y="910"/>
                </a:lnTo>
                <a:lnTo>
                  <a:pt x="1402" y="912"/>
                </a:lnTo>
                <a:lnTo>
                  <a:pt x="1402" y="912"/>
                </a:lnTo>
                <a:lnTo>
                  <a:pt x="1402" y="912"/>
                </a:lnTo>
                <a:lnTo>
                  <a:pt x="1402" y="914"/>
                </a:lnTo>
                <a:lnTo>
                  <a:pt x="1402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4" y="914"/>
                </a:lnTo>
                <a:lnTo>
                  <a:pt x="1408" y="914"/>
                </a:lnTo>
                <a:lnTo>
                  <a:pt x="1408" y="914"/>
                </a:lnTo>
                <a:lnTo>
                  <a:pt x="1408" y="916"/>
                </a:lnTo>
                <a:lnTo>
                  <a:pt x="1410" y="916"/>
                </a:lnTo>
                <a:lnTo>
                  <a:pt x="1416" y="916"/>
                </a:lnTo>
                <a:lnTo>
                  <a:pt x="1419" y="916"/>
                </a:lnTo>
                <a:lnTo>
                  <a:pt x="1421" y="916"/>
                </a:lnTo>
                <a:lnTo>
                  <a:pt x="1423" y="916"/>
                </a:lnTo>
                <a:lnTo>
                  <a:pt x="1423" y="916"/>
                </a:lnTo>
                <a:lnTo>
                  <a:pt x="1423" y="916"/>
                </a:lnTo>
                <a:lnTo>
                  <a:pt x="1427" y="916"/>
                </a:lnTo>
                <a:lnTo>
                  <a:pt x="1427" y="916"/>
                </a:lnTo>
                <a:lnTo>
                  <a:pt x="1429" y="918"/>
                </a:lnTo>
                <a:lnTo>
                  <a:pt x="1429" y="918"/>
                </a:lnTo>
                <a:lnTo>
                  <a:pt x="1431" y="918"/>
                </a:lnTo>
                <a:lnTo>
                  <a:pt x="1433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5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18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7" y="921"/>
                </a:lnTo>
                <a:lnTo>
                  <a:pt x="1439" y="921"/>
                </a:lnTo>
                <a:lnTo>
                  <a:pt x="1439" y="921"/>
                </a:lnTo>
                <a:lnTo>
                  <a:pt x="1442" y="921"/>
                </a:lnTo>
                <a:lnTo>
                  <a:pt x="1442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4" y="921"/>
                </a:lnTo>
                <a:lnTo>
                  <a:pt x="1446" y="921"/>
                </a:lnTo>
                <a:lnTo>
                  <a:pt x="1448" y="921"/>
                </a:lnTo>
                <a:lnTo>
                  <a:pt x="1448" y="921"/>
                </a:lnTo>
                <a:lnTo>
                  <a:pt x="1448" y="921"/>
                </a:lnTo>
                <a:lnTo>
                  <a:pt x="1448" y="923"/>
                </a:lnTo>
                <a:lnTo>
                  <a:pt x="1450" y="923"/>
                </a:lnTo>
                <a:lnTo>
                  <a:pt x="1450" y="923"/>
                </a:lnTo>
                <a:lnTo>
                  <a:pt x="1450" y="923"/>
                </a:lnTo>
                <a:lnTo>
                  <a:pt x="1450" y="925"/>
                </a:lnTo>
                <a:lnTo>
                  <a:pt x="1450" y="925"/>
                </a:lnTo>
                <a:lnTo>
                  <a:pt x="1450" y="925"/>
                </a:lnTo>
                <a:lnTo>
                  <a:pt x="1450" y="925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2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7"/>
                </a:lnTo>
                <a:lnTo>
                  <a:pt x="1454" y="929"/>
                </a:lnTo>
                <a:lnTo>
                  <a:pt x="1454" y="929"/>
                </a:lnTo>
                <a:lnTo>
                  <a:pt x="1454" y="931"/>
                </a:lnTo>
                <a:lnTo>
                  <a:pt x="1456" y="931"/>
                </a:lnTo>
                <a:lnTo>
                  <a:pt x="1456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58" y="931"/>
                </a:lnTo>
                <a:lnTo>
                  <a:pt x="1460" y="931"/>
                </a:lnTo>
                <a:lnTo>
                  <a:pt x="1458" y="933"/>
                </a:lnTo>
                <a:lnTo>
                  <a:pt x="1458" y="933"/>
                </a:lnTo>
                <a:lnTo>
                  <a:pt x="1458" y="933"/>
                </a:lnTo>
                <a:lnTo>
                  <a:pt x="1458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60" y="935"/>
                </a:lnTo>
                <a:lnTo>
                  <a:pt x="1460" y="935"/>
                </a:lnTo>
                <a:lnTo>
                  <a:pt x="1460" y="935"/>
                </a:lnTo>
                <a:lnTo>
                  <a:pt x="1458" y="935"/>
                </a:lnTo>
                <a:lnTo>
                  <a:pt x="1458" y="935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7"/>
                </a:lnTo>
                <a:lnTo>
                  <a:pt x="1460" y="939"/>
                </a:lnTo>
                <a:lnTo>
                  <a:pt x="1460" y="939"/>
                </a:lnTo>
                <a:lnTo>
                  <a:pt x="1463" y="939"/>
                </a:lnTo>
                <a:lnTo>
                  <a:pt x="1463" y="939"/>
                </a:lnTo>
                <a:lnTo>
                  <a:pt x="1463" y="941"/>
                </a:lnTo>
                <a:lnTo>
                  <a:pt x="1463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39"/>
                </a:lnTo>
                <a:lnTo>
                  <a:pt x="1465" y="939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5" y="941"/>
                </a:lnTo>
                <a:lnTo>
                  <a:pt x="1463" y="941"/>
                </a:lnTo>
                <a:lnTo>
                  <a:pt x="1463" y="941"/>
                </a:lnTo>
                <a:lnTo>
                  <a:pt x="1463" y="941"/>
                </a:lnTo>
                <a:lnTo>
                  <a:pt x="1460" y="941"/>
                </a:lnTo>
                <a:lnTo>
                  <a:pt x="1460" y="941"/>
                </a:lnTo>
                <a:lnTo>
                  <a:pt x="1460" y="941"/>
                </a:lnTo>
                <a:lnTo>
                  <a:pt x="1460" y="939"/>
                </a:lnTo>
                <a:lnTo>
                  <a:pt x="1460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58" y="941"/>
                </a:lnTo>
                <a:lnTo>
                  <a:pt x="1460" y="944"/>
                </a:lnTo>
                <a:lnTo>
                  <a:pt x="1460" y="944"/>
                </a:lnTo>
                <a:lnTo>
                  <a:pt x="1460" y="946"/>
                </a:lnTo>
                <a:lnTo>
                  <a:pt x="1460" y="946"/>
                </a:lnTo>
                <a:lnTo>
                  <a:pt x="1458" y="948"/>
                </a:lnTo>
                <a:lnTo>
                  <a:pt x="1456" y="946"/>
                </a:lnTo>
                <a:lnTo>
                  <a:pt x="1454" y="946"/>
                </a:lnTo>
                <a:lnTo>
                  <a:pt x="1452" y="944"/>
                </a:lnTo>
                <a:lnTo>
                  <a:pt x="1450" y="944"/>
                </a:lnTo>
                <a:lnTo>
                  <a:pt x="1450" y="944"/>
                </a:lnTo>
                <a:lnTo>
                  <a:pt x="1448" y="944"/>
                </a:lnTo>
                <a:lnTo>
                  <a:pt x="1448" y="944"/>
                </a:lnTo>
                <a:lnTo>
                  <a:pt x="1448" y="946"/>
                </a:lnTo>
                <a:lnTo>
                  <a:pt x="1446" y="944"/>
                </a:lnTo>
                <a:lnTo>
                  <a:pt x="1448" y="944"/>
                </a:lnTo>
                <a:lnTo>
                  <a:pt x="1448" y="941"/>
                </a:lnTo>
                <a:lnTo>
                  <a:pt x="1448" y="941"/>
                </a:lnTo>
                <a:lnTo>
                  <a:pt x="1448" y="941"/>
                </a:lnTo>
                <a:lnTo>
                  <a:pt x="1446" y="941"/>
                </a:lnTo>
                <a:lnTo>
                  <a:pt x="1446" y="941"/>
                </a:lnTo>
                <a:lnTo>
                  <a:pt x="1444" y="941"/>
                </a:lnTo>
                <a:lnTo>
                  <a:pt x="1444" y="941"/>
                </a:lnTo>
                <a:lnTo>
                  <a:pt x="1444" y="941"/>
                </a:lnTo>
                <a:lnTo>
                  <a:pt x="1446" y="941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6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9"/>
                </a:lnTo>
                <a:lnTo>
                  <a:pt x="1444" y="937"/>
                </a:lnTo>
                <a:lnTo>
                  <a:pt x="1444" y="937"/>
                </a:lnTo>
                <a:lnTo>
                  <a:pt x="1442" y="937"/>
                </a:lnTo>
                <a:lnTo>
                  <a:pt x="1442" y="937"/>
                </a:lnTo>
                <a:lnTo>
                  <a:pt x="1442" y="935"/>
                </a:lnTo>
                <a:lnTo>
                  <a:pt x="1442" y="935"/>
                </a:lnTo>
                <a:lnTo>
                  <a:pt x="1442" y="935"/>
                </a:lnTo>
                <a:lnTo>
                  <a:pt x="1442" y="933"/>
                </a:lnTo>
                <a:lnTo>
                  <a:pt x="1442" y="933"/>
                </a:lnTo>
                <a:lnTo>
                  <a:pt x="1439" y="933"/>
                </a:lnTo>
                <a:lnTo>
                  <a:pt x="1437" y="933"/>
                </a:lnTo>
                <a:lnTo>
                  <a:pt x="1435" y="933"/>
                </a:lnTo>
                <a:lnTo>
                  <a:pt x="1435" y="933"/>
                </a:lnTo>
                <a:lnTo>
                  <a:pt x="1435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7" y="935"/>
                </a:lnTo>
                <a:lnTo>
                  <a:pt x="1439" y="937"/>
                </a:lnTo>
                <a:lnTo>
                  <a:pt x="1439" y="937"/>
                </a:lnTo>
                <a:lnTo>
                  <a:pt x="1439" y="937"/>
                </a:lnTo>
                <a:lnTo>
                  <a:pt x="1439" y="937"/>
                </a:lnTo>
                <a:lnTo>
                  <a:pt x="1442" y="939"/>
                </a:lnTo>
                <a:lnTo>
                  <a:pt x="1442" y="939"/>
                </a:lnTo>
                <a:lnTo>
                  <a:pt x="1442" y="939"/>
                </a:lnTo>
                <a:lnTo>
                  <a:pt x="1442" y="941"/>
                </a:lnTo>
                <a:lnTo>
                  <a:pt x="1442" y="941"/>
                </a:lnTo>
                <a:lnTo>
                  <a:pt x="1442" y="944"/>
                </a:lnTo>
                <a:lnTo>
                  <a:pt x="1442" y="944"/>
                </a:lnTo>
                <a:lnTo>
                  <a:pt x="1442" y="946"/>
                </a:lnTo>
                <a:lnTo>
                  <a:pt x="1442" y="946"/>
                </a:lnTo>
                <a:lnTo>
                  <a:pt x="1439" y="948"/>
                </a:lnTo>
                <a:lnTo>
                  <a:pt x="1439" y="948"/>
                </a:lnTo>
                <a:lnTo>
                  <a:pt x="1439" y="948"/>
                </a:lnTo>
                <a:lnTo>
                  <a:pt x="1439" y="948"/>
                </a:lnTo>
                <a:lnTo>
                  <a:pt x="1437" y="948"/>
                </a:lnTo>
                <a:lnTo>
                  <a:pt x="1437" y="950"/>
                </a:lnTo>
                <a:lnTo>
                  <a:pt x="1437" y="950"/>
                </a:lnTo>
                <a:lnTo>
                  <a:pt x="1437" y="952"/>
                </a:lnTo>
                <a:lnTo>
                  <a:pt x="1437" y="952"/>
                </a:lnTo>
                <a:lnTo>
                  <a:pt x="1435" y="954"/>
                </a:lnTo>
                <a:lnTo>
                  <a:pt x="1435" y="954"/>
                </a:lnTo>
                <a:lnTo>
                  <a:pt x="1435" y="956"/>
                </a:lnTo>
                <a:lnTo>
                  <a:pt x="1435" y="962"/>
                </a:lnTo>
                <a:lnTo>
                  <a:pt x="1435" y="962"/>
                </a:lnTo>
                <a:lnTo>
                  <a:pt x="1435" y="965"/>
                </a:lnTo>
                <a:lnTo>
                  <a:pt x="1435" y="967"/>
                </a:lnTo>
                <a:lnTo>
                  <a:pt x="1435" y="967"/>
                </a:lnTo>
                <a:lnTo>
                  <a:pt x="1433" y="969"/>
                </a:lnTo>
                <a:lnTo>
                  <a:pt x="1433" y="969"/>
                </a:lnTo>
                <a:lnTo>
                  <a:pt x="1431" y="969"/>
                </a:lnTo>
                <a:lnTo>
                  <a:pt x="1431" y="971"/>
                </a:lnTo>
                <a:lnTo>
                  <a:pt x="1431" y="971"/>
                </a:lnTo>
                <a:lnTo>
                  <a:pt x="1429" y="971"/>
                </a:lnTo>
                <a:lnTo>
                  <a:pt x="1427" y="973"/>
                </a:lnTo>
                <a:lnTo>
                  <a:pt x="1425" y="973"/>
                </a:lnTo>
                <a:lnTo>
                  <a:pt x="1425" y="973"/>
                </a:lnTo>
                <a:lnTo>
                  <a:pt x="1425" y="971"/>
                </a:lnTo>
                <a:lnTo>
                  <a:pt x="1425" y="969"/>
                </a:lnTo>
                <a:lnTo>
                  <a:pt x="1423" y="962"/>
                </a:lnTo>
                <a:lnTo>
                  <a:pt x="1423" y="958"/>
                </a:lnTo>
                <a:lnTo>
                  <a:pt x="1421" y="956"/>
                </a:lnTo>
                <a:lnTo>
                  <a:pt x="1421" y="956"/>
                </a:lnTo>
                <a:lnTo>
                  <a:pt x="1419" y="954"/>
                </a:lnTo>
                <a:lnTo>
                  <a:pt x="1419" y="954"/>
                </a:lnTo>
                <a:lnTo>
                  <a:pt x="1416" y="954"/>
                </a:lnTo>
                <a:lnTo>
                  <a:pt x="1416" y="956"/>
                </a:lnTo>
                <a:lnTo>
                  <a:pt x="1414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6"/>
                </a:lnTo>
                <a:lnTo>
                  <a:pt x="1412" y="958"/>
                </a:lnTo>
                <a:lnTo>
                  <a:pt x="1412" y="958"/>
                </a:lnTo>
                <a:lnTo>
                  <a:pt x="1410" y="960"/>
                </a:lnTo>
                <a:lnTo>
                  <a:pt x="1410" y="960"/>
                </a:lnTo>
                <a:lnTo>
                  <a:pt x="1410" y="960"/>
                </a:lnTo>
                <a:lnTo>
                  <a:pt x="1408" y="960"/>
                </a:lnTo>
                <a:lnTo>
                  <a:pt x="1408" y="962"/>
                </a:lnTo>
                <a:lnTo>
                  <a:pt x="1408" y="962"/>
                </a:lnTo>
                <a:lnTo>
                  <a:pt x="1406" y="962"/>
                </a:lnTo>
                <a:lnTo>
                  <a:pt x="1404" y="962"/>
                </a:lnTo>
                <a:lnTo>
                  <a:pt x="1404" y="960"/>
                </a:lnTo>
                <a:lnTo>
                  <a:pt x="1404" y="960"/>
                </a:lnTo>
                <a:lnTo>
                  <a:pt x="1404" y="960"/>
                </a:lnTo>
                <a:lnTo>
                  <a:pt x="1404" y="958"/>
                </a:lnTo>
                <a:lnTo>
                  <a:pt x="1404" y="958"/>
                </a:lnTo>
                <a:lnTo>
                  <a:pt x="1404" y="956"/>
                </a:lnTo>
                <a:lnTo>
                  <a:pt x="1406" y="956"/>
                </a:lnTo>
                <a:lnTo>
                  <a:pt x="1406" y="956"/>
                </a:lnTo>
                <a:lnTo>
                  <a:pt x="1408" y="956"/>
                </a:lnTo>
                <a:lnTo>
                  <a:pt x="1408" y="954"/>
                </a:lnTo>
                <a:lnTo>
                  <a:pt x="1408" y="954"/>
                </a:lnTo>
                <a:lnTo>
                  <a:pt x="1408" y="954"/>
                </a:lnTo>
                <a:lnTo>
                  <a:pt x="1408" y="954"/>
                </a:lnTo>
                <a:lnTo>
                  <a:pt x="1410" y="952"/>
                </a:lnTo>
                <a:lnTo>
                  <a:pt x="1410" y="950"/>
                </a:lnTo>
                <a:lnTo>
                  <a:pt x="1410" y="950"/>
                </a:lnTo>
                <a:lnTo>
                  <a:pt x="1410" y="950"/>
                </a:lnTo>
                <a:lnTo>
                  <a:pt x="1410" y="952"/>
                </a:lnTo>
                <a:lnTo>
                  <a:pt x="1412" y="950"/>
                </a:lnTo>
                <a:lnTo>
                  <a:pt x="1412" y="950"/>
                </a:lnTo>
                <a:lnTo>
                  <a:pt x="1412" y="948"/>
                </a:lnTo>
                <a:lnTo>
                  <a:pt x="1412" y="946"/>
                </a:lnTo>
                <a:lnTo>
                  <a:pt x="1412" y="944"/>
                </a:lnTo>
                <a:lnTo>
                  <a:pt x="1412" y="944"/>
                </a:lnTo>
                <a:lnTo>
                  <a:pt x="1412" y="941"/>
                </a:lnTo>
                <a:lnTo>
                  <a:pt x="1412" y="939"/>
                </a:lnTo>
                <a:lnTo>
                  <a:pt x="1410" y="939"/>
                </a:lnTo>
                <a:lnTo>
                  <a:pt x="1410" y="937"/>
                </a:lnTo>
                <a:lnTo>
                  <a:pt x="1410" y="937"/>
                </a:lnTo>
                <a:lnTo>
                  <a:pt x="1410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7"/>
                </a:lnTo>
                <a:lnTo>
                  <a:pt x="1412" y="935"/>
                </a:lnTo>
                <a:lnTo>
                  <a:pt x="1412" y="935"/>
                </a:lnTo>
                <a:lnTo>
                  <a:pt x="1412" y="935"/>
                </a:lnTo>
                <a:lnTo>
                  <a:pt x="1412" y="933"/>
                </a:lnTo>
                <a:lnTo>
                  <a:pt x="1412" y="933"/>
                </a:lnTo>
                <a:lnTo>
                  <a:pt x="1412" y="933"/>
                </a:lnTo>
                <a:lnTo>
                  <a:pt x="1410" y="933"/>
                </a:lnTo>
                <a:lnTo>
                  <a:pt x="1410" y="931"/>
                </a:lnTo>
                <a:lnTo>
                  <a:pt x="1408" y="931"/>
                </a:lnTo>
                <a:lnTo>
                  <a:pt x="1404" y="929"/>
                </a:lnTo>
                <a:lnTo>
                  <a:pt x="1404" y="929"/>
                </a:lnTo>
                <a:lnTo>
                  <a:pt x="1404" y="929"/>
                </a:lnTo>
                <a:lnTo>
                  <a:pt x="1402" y="929"/>
                </a:lnTo>
                <a:lnTo>
                  <a:pt x="1402" y="929"/>
                </a:lnTo>
                <a:lnTo>
                  <a:pt x="1400" y="927"/>
                </a:lnTo>
                <a:lnTo>
                  <a:pt x="1400" y="927"/>
                </a:lnTo>
                <a:lnTo>
                  <a:pt x="1400" y="927"/>
                </a:lnTo>
                <a:lnTo>
                  <a:pt x="1398" y="927"/>
                </a:lnTo>
                <a:lnTo>
                  <a:pt x="1395" y="927"/>
                </a:lnTo>
                <a:lnTo>
                  <a:pt x="1395" y="925"/>
                </a:lnTo>
                <a:lnTo>
                  <a:pt x="1393" y="925"/>
                </a:lnTo>
                <a:lnTo>
                  <a:pt x="1391" y="925"/>
                </a:lnTo>
                <a:lnTo>
                  <a:pt x="1391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9" y="925"/>
                </a:lnTo>
                <a:lnTo>
                  <a:pt x="1387" y="927"/>
                </a:lnTo>
                <a:lnTo>
                  <a:pt x="1387" y="927"/>
                </a:lnTo>
                <a:lnTo>
                  <a:pt x="1387" y="929"/>
                </a:lnTo>
                <a:lnTo>
                  <a:pt x="1387" y="929"/>
                </a:lnTo>
                <a:lnTo>
                  <a:pt x="1387" y="929"/>
                </a:lnTo>
                <a:lnTo>
                  <a:pt x="1389" y="931"/>
                </a:lnTo>
                <a:lnTo>
                  <a:pt x="1389" y="931"/>
                </a:lnTo>
                <a:lnTo>
                  <a:pt x="1389" y="931"/>
                </a:lnTo>
                <a:lnTo>
                  <a:pt x="1389" y="931"/>
                </a:lnTo>
                <a:lnTo>
                  <a:pt x="1387" y="931"/>
                </a:lnTo>
                <a:lnTo>
                  <a:pt x="1387" y="931"/>
                </a:lnTo>
                <a:lnTo>
                  <a:pt x="1385" y="931"/>
                </a:lnTo>
                <a:lnTo>
                  <a:pt x="1383" y="933"/>
                </a:lnTo>
                <a:lnTo>
                  <a:pt x="1383" y="933"/>
                </a:lnTo>
                <a:lnTo>
                  <a:pt x="1383" y="933"/>
                </a:lnTo>
                <a:lnTo>
                  <a:pt x="1383" y="935"/>
                </a:lnTo>
                <a:lnTo>
                  <a:pt x="1383" y="937"/>
                </a:lnTo>
                <a:lnTo>
                  <a:pt x="1383" y="937"/>
                </a:lnTo>
                <a:lnTo>
                  <a:pt x="1383" y="939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41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7"/>
                </a:lnTo>
                <a:lnTo>
                  <a:pt x="1381" y="937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39"/>
                </a:lnTo>
                <a:lnTo>
                  <a:pt x="1381" y="941"/>
                </a:lnTo>
                <a:lnTo>
                  <a:pt x="1379" y="941"/>
                </a:lnTo>
                <a:lnTo>
                  <a:pt x="1379" y="941"/>
                </a:lnTo>
                <a:lnTo>
                  <a:pt x="1379" y="939"/>
                </a:lnTo>
                <a:lnTo>
                  <a:pt x="1379" y="939"/>
                </a:lnTo>
                <a:lnTo>
                  <a:pt x="1379" y="937"/>
                </a:lnTo>
                <a:lnTo>
                  <a:pt x="1379" y="937"/>
                </a:lnTo>
                <a:lnTo>
                  <a:pt x="1381" y="937"/>
                </a:lnTo>
                <a:lnTo>
                  <a:pt x="1379" y="935"/>
                </a:lnTo>
                <a:lnTo>
                  <a:pt x="1381" y="935"/>
                </a:lnTo>
                <a:lnTo>
                  <a:pt x="1381" y="935"/>
                </a:lnTo>
                <a:lnTo>
                  <a:pt x="1381" y="935"/>
                </a:lnTo>
                <a:lnTo>
                  <a:pt x="1379" y="935"/>
                </a:lnTo>
                <a:lnTo>
                  <a:pt x="1379" y="935"/>
                </a:lnTo>
                <a:lnTo>
                  <a:pt x="1377" y="937"/>
                </a:lnTo>
                <a:lnTo>
                  <a:pt x="1377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5" y="939"/>
                </a:lnTo>
                <a:lnTo>
                  <a:pt x="1372" y="939"/>
                </a:lnTo>
                <a:lnTo>
                  <a:pt x="1372" y="939"/>
                </a:lnTo>
                <a:lnTo>
                  <a:pt x="1372" y="941"/>
                </a:lnTo>
                <a:lnTo>
                  <a:pt x="1372" y="941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4"/>
                </a:lnTo>
                <a:lnTo>
                  <a:pt x="1370" y="946"/>
                </a:lnTo>
                <a:lnTo>
                  <a:pt x="1370" y="948"/>
                </a:lnTo>
                <a:lnTo>
                  <a:pt x="1370" y="950"/>
                </a:lnTo>
                <a:lnTo>
                  <a:pt x="1368" y="952"/>
                </a:lnTo>
                <a:lnTo>
                  <a:pt x="1368" y="952"/>
                </a:lnTo>
                <a:lnTo>
                  <a:pt x="1366" y="954"/>
                </a:lnTo>
                <a:lnTo>
                  <a:pt x="1366" y="954"/>
                </a:lnTo>
                <a:lnTo>
                  <a:pt x="1368" y="956"/>
                </a:lnTo>
                <a:lnTo>
                  <a:pt x="1368" y="956"/>
                </a:lnTo>
                <a:lnTo>
                  <a:pt x="1368" y="958"/>
                </a:lnTo>
                <a:lnTo>
                  <a:pt x="1368" y="958"/>
                </a:lnTo>
                <a:lnTo>
                  <a:pt x="1366" y="962"/>
                </a:lnTo>
                <a:lnTo>
                  <a:pt x="1366" y="962"/>
                </a:lnTo>
                <a:lnTo>
                  <a:pt x="1368" y="967"/>
                </a:lnTo>
                <a:lnTo>
                  <a:pt x="1368" y="969"/>
                </a:lnTo>
                <a:lnTo>
                  <a:pt x="1368" y="969"/>
                </a:lnTo>
                <a:lnTo>
                  <a:pt x="1370" y="971"/>
                </a:lnTo>
                <a:lnTo>
                  <a:pt x="1370" y="973"/>
                </a:lnTo>
                <a:lnTo>
                  <a:pt x="1370" y="975"/>
                </a:lnTo>
                <a:lnTo>
                  <a:pt x="1370" y="977"/>
                </a:lnTo>
                <a:lnTo>
                  <a:pt x="1370" y="979"/>
                </a:lnTo>
                <a:lnTo>
                  <a:pt x="1370" y="981"/>
                </a:lnTo>
                <a:lnTo>
                  <a:pt x="1370" y="983"/>
                </a:lnTo>
                <a:lnTo>
                  <a:pt x="1368" y="986"/>
                </a:lnTo>
                <a:lnTo>
                  <a:pt x="1368" y="986"/>
                </a:lnTo>
                <a:lnTo>
                  <a:pt x="1366" y="990"/>
                </a:lnTo>
                <a:lnTo>
                  <a:pt x="1366" y="990"/>
                </a:lnTo>
                <a:lnTo>
                  <a:pt x="1364" y="992"/>
                </a:lnTo>
                <a:lnTo>
                  <a:pt x="1364" y="994"/>
                </a:lnTo>
                <a:lnTo>
                  <a:pt x="1362" y="994"/>
                </a:lnTo>
                <a:lnTo>
                  <a:pt x="1358" y="996"/>
                </a:lnTo>
                <a:lnTo>
                  <a:pt x="1358" y="996"/>
                </a:lnTo>
                <a:lnTo>
                  <a:pt x="1356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4" y="996"/>
                </a:lnTo>
                <a:lnTo>
                  <a:pt x="1351" y="996"/>
                </a:lnTo>
                <a:lnTo>
                  <a:pt x="1351" y="994"/>
                </a:lnTo>
                <a:lnTo>
                  <a:pt x="1351" y="992"/>
                </a:lnTo>
                <a:lnTo>
                  <a:pt x="1349" y="990"/>
                </a:lnTo>
                <a:lnTo>
                  <a:pt x="1349" y="990"/>
                </a:lnTo>
                <a:lnTo>
                  <a:pt x="1349" y="988"/>
                </a:lnTo>
                <a:lnTo>
                  <a:pt x="1349" y="988"/>
                </a:lnTo>
                <a:lnTo>
                  <a:pt x="1347" y="988"/>
                </a:lnTo>
                <a:lnTo>
                  <a:pt x="1347" y="986"/>
                </a:lnTo>
                <a:lnTo>
                  <a:pt x="1347" y="981"/>
                </a:lnTo>
                <a:lnTo>
                  <a:pt x="1347" y="979"/>
                </a:lnTo>
                <a:lnTo>
                  <a:pt x="1349" y="977"/>
                </a:lnTo>
                <a:lnTo>
                  <a:pt x="1347" y="977"/>
                </a:lnTo>
                <a:lnTo>
                  <a:pt x="1347" y="975"/>
                </a:lnTo>
                <a:lnTo>
                  <a:pt x="1347" y="975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3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71"/>
                </a:lnTo>
                <a:lnTo>
                  <a:pt x="1347" y="969"/>
                </a:lnTo>
                <a:lnTo>
                  <a:pt x="1347" y="969"/>
                </a:lnTo>
                <a:lnTo>
                  <a:pt x="1347" y="967"/>
                </a:lnTo>
                <a:lnTo>
                  <a:pt x="1347" y="965"/>
                </a:lnTo>
                <a:lnTo>
                  <a:pt x="1347" y="965"/>
                </a:lnTo>
                <a:lnTo>
                  <a:pt x="1347" y="965"/>
                </a:lnTo>
                <a:lnTo>
                  <a:pt x="1349" y="962"/>
                </a:lnTo>
                <a:lnTo>
                  <a:pt x="1349" y="960"/>
                </a:lnTo>
                <a:lnTo>
                  <a:pt x="1349" y="960"/>
                </a:lnTo>
                <a:lnTo>
                  <a:pt x="1349" y="958"/>
                </a:lnTo>
                <a:lnTo>
                  <a:pt x="1349" y="958"/>
                </a:lnTo>
                <a:lnTo>
                  <a:pt x="1349" y="958"/>
                </a:lnTo>
                <a:lnTo>
                  <a:pt x="1349" y="956"/>
                </a:lnTo>
                <a:lnTo>
                  <a:pt x="1349" y="954"/>
                </a:lnTo>
                <a:lnTo>
                  <a:pt x="1351" y="954"/>
                </a:lnTo>
                <a:lnTo>
                  <a:pt x="1351" y="952"/>
                </a:lnTo>
                <a:lnTo>
                  <a:pt x="1351" y="952"/>
                </a:lnTo>
                <a:lnTo>
                  <a:pt x="1351" y="950"/>
                </a:lnTo>
                <a:lnTo>
                  <a:pt x="1351" y="950"/>
                </a:lnTo>
                <a:lnTo>
                  <a:pt x="1354" y="946"/>
                </a:lnTo>
                <a:lnTo>
                  <a:pt x="1354" y="946"/>
                </a:lnTo>
                <a:lnTo>
                  <a:pt x="1354" y="944"/>
                </a:lnTo>
                <a:lnTo>
                  <a:pt x="1354" y="944"/>
                </a:lnTo>
                <a:lnTo>
                  <a:pt x="1356" y="941"/>
                </a:lnTo>
                <a:lnTo>
                  <a:pt x="1356" y="941"/>
                </a:lnTo>
                <a:lnTo>
                  <a:pt x="1354" y="941"/>
                </a:lnTo>
                <a:lnTo>
                  <a:pt x="1354" y="939"/>
                </a:lnTo>
                <a:lnTo>
                  <a:pt x="1354" y="939"/>
                </a:lnTo>
                <a:lnTo>
                  <a:pt x="1351" y="941"/>
                </a:lnTo>
                <a:lnTo>
                  <a:pt x="1351" y="941"/>
                </a:lnTo>
                <a:lnTo>
                  <a:pt x="1351" y="941"/>
                </a:lnTo>
                <a:lnTo>
                  <a:pt x="1349" y="941"/>
                </a:lnTo>
                <a:lnTo>
                  <a:pt x="1349" y="944"/>
                </a:lnTo>
                <a:lnTo>
                  <a:pt x="1347" y="944"/>
                </a:lnTo>
                <a:lnTo>
                  <a:pt x="1347" y="944"/>
                </a:lnTo>
                <a:lnTo>
                  <a:pt x="1347" y="946"/>
                </a:lnTo>
                <a:lnTo>
                  <a:pt x="1347" y="946"/>
                </a:lnTo>
                <a:lnTo>
                  <a:pt x="1345" y="946"/>
                </a:lnTo>
                <a:lnTo>
                  <a:pt x="1345" y="946"/>
                </a:lnTo>
                <a:lnTo>
                  <a:pt x="1345" y="946"/>
                </a:lnTo>
                <a:lnTo>
                  <a:pt x="1345" y="944"/>
                </a:lnTo>
                <a:lnTo>
                  <a:pt x="1345" y="941"/>
                </a:lnTo>
                <a:lnTo>
                  <a:pt x="1347" y="939"/>
                </a:lnTo>
                <a:lnTo>
                  <a:pt x="1347" y="939"/>
                </a:lnTo>
                <a:lnTo>
                  <a:pt x="1347" y="939"/>
                </a:lnTo>
                <a:lnTo>
                  <a:pt x="1349" y="937"/>
                </a:lnTo>
                <a:lnTo>
                  <a:pt x="1351" y="937"/>
                </a:lnTo>
                <a:lnTo>
                  <a:pt x="1351" y="937"/>
                </a:lnTo>
                <a:lnTo>
                  <a:pt x="1351" y="935"/>
                </a:lnTo>
                <a:lnTo>
                  <a:pt x="1351" y="935"/>
                </a:lnTo>
                <a:lnTo>
                  <a:pt x="1351" y="935"/>
                </a:lnTo>
                <a:lnTo>
                  <a:pt x="1351" y="933"/>
                </a:lnTo>
                <a:lnTo>
                  <a:pt x="1354" y="931"/>
                </a:lnTo>
                <a:lnTo>
                  <a:pt x="1356" y="929"/>
                </a:lnTo>
                <a:lnTo>
                  <a:pt x="1356" y="927"/>
                </a:lnTo>
                <a:lnTo>
                  <a:pt x="1358" y="927"/>
                </a:lnTo>
                <a:lnTo>
                  <a:pt x="1358" y="925"/>
                </a:lnTo>
                <a:lnTo>
                  <a:pt x="1358" y="925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3"/>
                </a:lnTo>
                <a:lnTo>
                  <a:pt x="1360" y="925"/>
                </a:lnTo>
                <a:lnTo>
                  <a:pt x="1360" y="925"/>
                </a:lnTo>
                <a:lnTo>
                  <a:pt x="1360" y="925"/>
                </a:lnTo>
                <a:lnTo>
                  <a:pt x="1362" y="925"/>
                </a:lnTo>
                <a:lnTo>
                  <a:pt x="1362" y="925"/>
                </a:lnTo>
                <a:lnTo>
                  <a:pt x="1362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4" y="923"/>
                </a:lnTo>
                <a:lnTo>
                  <a:pt x="1366" y="923"/>
                </a:lnTo>
                <a:lnTo>
                  <a:pt x="1366" y="923"/>
                </a:lnTo>
                <a:lnTo>
                  <a:pt x="1366" y="923"/>
                </a:lnTo>
                <a:lnTo>
                  <a:pt x="1366" y="925"/>
                </a:lnTo>
                <a:lnTo>
                  <a:pt x="1366" y="925"/>
                </a:lnTo>
                <a:lnTo>
                  <a:pt x="1364" y="925"/>
                </a:lnTo>
                <a:lnTo>
                  <a:pt x="1364" y="925"/>
                </a:lnTo>
                <a:lnTo>
                  <a:pt x="1364" y="927"/>
                </a:lnTo>
                <a:lnTo>
                  <a:pt x="1364" y="927"/>
                </a:lnTo>
                <a:lnTo>
                  <a:pt x="1364" y="927"/>
                </a:lnTo>
                <a:lnTo>
                  <a:pt x="1364" y="927"/>
                </a:lnTo>
                <a:lnTo>
                  <a:pt x="1366" y="927"/>
                </a:lnTo>
                <a:lnTo>
                  <a:pt x="1366" y="925"/>
                </a:lnTo>
                <a:lnTo>
                  <a:pt x="1366" y="925"/>
                </a:lnTo>
                <a:lnTo>
                  <a:pt x="1368" y="925"/>
                </a:lnTo>
                <a:lnTo>
                  <a:pt x="1368" y="923"/>
                </a:lnTo>
                <a:lnTo>
                  <a:pt x="1368" y="923"/>
                </a:lnTo>
                <a:lnTo>
                  <a:pt x="1370" y="921"/>
                </a:lnTo>
                <a:lnTo>
                  <a:pt x="1370" y="921"/>
                </a:lnTo>
                <a:lnTo>
                  <a:pt x="1372" y="921"/>
                </a:lnTo>
                <a:lnTo>
                  <a:pt x="1372" y="921"/>
                </a:lnTo>
                <a:lnTo>
                  <a:pt x="1375" y="921"/>
                </a:lnTo>
                <a:lnTo>
                  <a:pt x="1375" y="921"/>
                </a:lnTo>
                <a:lnTo>
                  <a:pt x="1375" y="921"/>
                </a:lnTo>
                <a:lnTo>
                  <a:pt x="1377" y="921"/>
                </a:lnTo>
                <a:lnTo>
                  <a:pt x="1379" y="921"/>
                </a:lnTo>
                <a:lnTo>
                  <a:pt x="1379" y="921"/>
                </a:lnTo>
                <a:lnTo>
                  <a:pt x="1381" y="918"/>
                </a:lnTo>
                <a:lnTo>
                  <a:pt x="1381" y="918"/>
                </a:lnTo>
                <a:lnTo>
                  <a:pt x="1383" y="918"/>
                </a:lnTo>
                <a:lnTo>
                  <a:pt x="1385" y="918"/>
                </a:lnTo>
                <a:lnTo>
                  <a:pt x="1387" y="918"/>
                </a:lnTo>
                <a:lnTo>
                  <a:pt x="1389" y="921"/>
                </a:lnTo>
                <a:lnTo>
                  <a:pt x="1391" y="923"/>
                </a:lnTo>
                <a:lnTo>
                  <a:pt x="1391" y="923"/>
                </a:lnTo>
                <a:lnTo>
                  <a:pt x="1391" y="923"/>
                </a:lnTo>
                <a:lnTo>
                  <a:pt x="1393" y="923"/>
                </a:lnTo>
                <a:lnTo>
                  <a:pt x="1393" y="923"/>
                </a:lnTo>
                <a:lnTo>
                  <a:pt x="1391" y="923"/>
                </a:lnTo>
                <a:lnTo>
                  <a:pt x="1393" y="921"/>
                </a:lnTo>
                <a:lnTo>
                  <a:pt x="1391" y="921"/>
                </a:lnTo>
                <a:lnTo>
                  <a:pt x="1393" y="921"/>
                </a:lnTo>
                <a:lnTo>
                  <a:pt x="1393" y="918"/>
                </a:lnTo>
                <a:lnTo>
                  <a:pt x="1393" y="918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5" y="921"/>
                </a:lnTo>
                <a:lnTo>
                  <a:pt x="1398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4" y="921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8"/>
                </a:lnTo>
                <a:lnTo>
                  <a:pt x="1402" y="916"/>
                </a:lnTo>
                <a:lnTo>
                  <a:pt x="1402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6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2"/>
                </a:lnTo>
                <a:lnTo>
                  <a:pt x="1398" y="912"/>
                </a:lnTo>
                <a:lnTo>
                  <a:pt x="1398" y="912"/>
                </a:lnTo>
                <a:lnTo>
                  <a:pt x="1398" y="910"/>
                </a:lnTo>
                <a:lnTo>
                  <a:pt x="1398" y="912"/>
                </a:lnTo>
                <a:lnTo>
                  <a:pt x="1398" y="912"/>
                </a:lnTo>
                <a:lnTo>
                  <a:pt x="1395" y="912"/>
                </a:lnTo>
                <a:lnTo>
                  <a:pt x="1395" y="912"/>
                </a:lnTo>
                <a:lnTo>
                  <a:pt x="1393" y="912"/>
                </a:lnTo>
                <a:lnTo>
                  <a:pt x="1393" y="912"/>
                </a:lnTo>
                <a:lnTo>
                  <a:pt x="1393" y="912"/>
                </a:lnTo>
                <a:lnTo>
                  <a:pt x="1391" y="912"/>
                </a:lnTo>
                <a:lnTo>
                  <a:pt x="1391" y="912"/>
                </a:lnTo>
                <a:lnTo>
                  <a:pt x="1389" y="912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10"/>
                </a:lnTo>
                <a:lnTo>
                  <a:pt x="1387" y="908"/>
                </a:lnTo>
                <a:lnTo>
                  <a:pt x="1389" y="906"/>
                </a:lnTo>
                <a:lnTo>
                  <a:pt x="1389" y="906"/>
                </a:lnTo>
                <a:lnTo>
                  <a:pt x="1387" y="906"/>
                </a:lnTo>
                <a:lnTo>
                  <a:pt x="1387" y="906"/>
                </a:lnTo>
                <a:lnTo>
                  <a:pt x="1385" y="906"/>
                </a:lnTo>
                <a:lnTo>
                  <a:pt x="1383" y="908"/>
                </a:lnTo>
                <a:lnTo>
                  <a:pt x="1379" y="908"/>
                </a:lnTo>
                <a:lnTo>
                  <a:pt x="1377" y="908"/>
                </a:lnTo>
                <a:lnTo>
                  <a:pt x="1375" y="908"/>
                </a:lnTo>
                <a:lnTo>
                  <a:pt x="1372" y="908"/>
                </a:lnTo>
                <a:lnTo>
                  <a:pt x="1372" y="908"/>
                </a:lnTo>
                <a:lnTo>
                  <a:pt x="1370" y="908"/>
                </a:lnTo>
                <a:lnTo>
                  <a:pt x="1368" y="910"/>
                </a:lnTo>
                <a:lnTo>
                  <a:pt x="1366" y="910"/>
                </a:lnTo>
                <a:lnTo>
                  <a:pt x="1364" y="912"/>
                </a:lnTo>
                <a:lnTo>
                  <a:pt x="1364" y="912"/>
                </a:lnTo>
                <a:lnTo>
                  <a:pt x="1364" y="912"/>
                </a:lnTo>
                <a:lnTo>
                  <a:pt x="1364" y="912"/>
                </a:lnTo>
                <a:lnTo>
                  <a:pt x="1362" y="912"/>
                </a:lnTo>
                <a:lnTo>
                  <a:pt x="1362" y="912"/>
                </a:lnTo>
                <a:lnTo>
                  <a:pt x="1360" y="912"/>
                </a:lnTo>
                <a:lnTo>
                  <a:pt x="1360" y="910"/>
                </a:lnTo>
                <a:lnTo>
                  <a:pt x="1360" y="910"/>
                </a:lnTo>
                <a:lnTo>
                  <a:pt x="1358" y="910"/>
                </a:lnTo>
                <a:lnTo>
                  <a:pt x="1358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10"/>
                </a:lnTo>
                <a:lnTo>
                  <a:pt x="1354" y="908"/>
                </a:lnTo>
                <a:lnTo>
                  <a:pt x="1351" y="908"/>
                </a:lnTo>
                <a:lnTo>
                  <a:pt x="1351" y="906"/>
                </a:lnTo>
                <a:lnTo>
                  <a:pt x="1349" y="906"/>
                </a:lnTo>
                <a:lnTo>
                  <a:pt x="1349" y="904"/>
                </a:lnTo>
                <a:lnTo>
                  <a:pt x="1347" y="904"/>
                </a:lnTo>
                <a:lnTo>
                  <a:pt x="1343" y="904"/>
                </a:lnTo>
                <a:lnTo>
                  <a:pt x="1343" y="904"/>
                </a:lnTo>
                <a:lnTo>
                  <a:pt x="1343" y="904"/>
                </a:lnTo>
                <a:lnTo>
                  <a:pt x="1339" y="904"/>
                </a:lnTo>
                <a:lnTo>
                  <a:pt x="1339" y="904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6"/>
                </a:lnTo>
                <a:lnTo>
                  <a:pt x="1339" y="904"/>
                </a:lnTo>
                <a:lnTo>
                  <a:pt x="1339" y="904"/>
                </a:lnTo>
                <a:lnTo>
                  <a:pt x="1339" y="902"/>
                </a:lnTo>
                <a:lnTo>
                  <a:pt x="1339" y="902"/>
                </a:lnTo>
                <a:lnTo>
                  <a:pt x="1337" y="902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900"/>
                </a:lnTo>
                <a:lnTo>
                  <a:pt x="1337" y="897"/>
                </a:lnTo>
                <a:lnTo>
                  <a:pt x="1337" y="897"/>
                </a:lnTo>
                <a:lnTo>
                  <a:pt x="1335" y="897"/>
                </a:lnTo>
                <a:lnTo>
                  <a:pt x="1333" y="900"/>
                </a:lnTo>
                <a:lnTo>
                  <a:pt x="1333" y="900"/>
                </a:lnTo>
                <a:lnTo>
                  <a:pt x="1333" y="902"/>
                </a:lnTo>
                <a:lnTo>
                  <a:pt x="1331" y="902"/>
                </a:lnTo>
                <a:lnTo>
                  <a:pt x="1331" y="902"/>
                </a:lnTo>
                <a:lnTo>
                  <a:pt x="1328" y="902"/>
                </a:lnTo>
                <a:lnTo>
                  <a:pt x="1326" y="904"/>
                </a:lnTo>
                <a:lnTo>
                  <a:pt x="1326" y="904"/>
                </a:lnTo>
                <a:lnTo>
                  <a:pt x="1324" y="904"/>
                </a:lnTo>
                <a:lnTo>
                  <a:pt x="1320" y="906"/>
                </a:lnTo>
                <a:lnTo>
                  <a:pt x="1318" y="906"/>
                </a:lnTo>
                <a:lnTo>
                  <a:pt x="1316" y="908"/>
                </a:lnTo>
                <a:lnTo>
                  <a:pt x="1314" y="908"/>
                </a:lnTo>
                <a:lnTo>
                  <a:pt x="1312" y="910"/>
                </a:lnTo>
                <a:lnTo>
                  <a:pt x="1310" y="910"/>
                </a:lnTo>
                <a:lnTo>
                  <a:pt x="1310" y="910"/>
                </a:lnTo>
                <a:lnTo>
                  <a:pt x="1307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5" y="908"/>
                </a:lnTo>
                <a:lnTo>
                  <a:pt x="1303" y="910"/>
                </a:lnTo>
                <a:lnTo>
                  <a:pt x="1303" y="910"/>
                </a:lnTo>
                <a:lnTo>
                  <a:pt x="1303" y="908"/>
                </a:lnTo>
                <a:lnTo>
                  <a:pt x="1303" y="908"/>
                </a:lnTo>
                <a:lnTo>
                  <a:pt x="1303" y="906"/>
                </a:lnTo>
                <a:lnTo>
                  <a:pt x="1305" y="906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5" y="904"/>
                </a:lnTo>
                <a:lnTo>
                  <a:pt x="1303" y="904"/>
                </a:lnTo>
                <a:lnTo>
                  <a:pt x="1303" y="904"/>
                </a:lnTo>
                <a:lnTo>
                  <a:pt x="1301" y="904"/>
                </a:lnTo>
                <a:lnTo>
                  <a:pt x="1299" y="904"/>
                </a:lnTo>
                <a:lnTo>
                  <a:pt x="1299" y="904"/>
                </a:lnTo>
                <a:lnTo>
                  <a:pt x="1299" y="904"/>
                </a:lnTo>
                <a:lnTo>
                  <a:pt x="1297" y="906"/>
                </a:lnTo>
                <a:lnTo>
                  <a:pt x="1295" y="906"/>
                </a:lnTo>
                <a:lnTo>
                  <a:pt x="1291" y="908"/>
                </a:lnTo>
                <a:lnTo>
                  <a:pt x="1289" y="908"/>
                </a:lnTo>
                <a:lnTo>
                  <a:pt x="1289" y="908"/>
                </a:lnTo>
                <a:lnTo>
                  <a:pt x="1287" y="906"/>
                </a:lnTo>
                <a:lnTo>
                  <a:pt x="1287" y="906"/>
                </a:lnTo>
                <a:lnTo>
                  <a:pt x="1287" y="906"/>
                </a:lnTo>
                <a:close/>
                <a:moveTo>
                  <a:pt x="1310" y="902"/>
                </a:moveTo>
                <a:lnTo>
                  <a:pt x="1312" y="902"/>
                </a:lnTo>
                <a:lnTo>
                  <a:pt x="1312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lnTo>
                  <a:pt x="1310" y="902"/>
                </a:lnTo>
                <a:close/>
                <a:moveTo>
                  <a:pt x="1310" y="904"/>
                </a:moveTo>
                <a:lnTo>
                  <a:pt x="1310" y="904"/>
                </a:lnTo>
                <a:lnTo>
                  <a:pt x="1310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lnTo>
                  <a:pt x="1310" y="904"/>
                </a:lnTo>
                <a:close/>
                <a:moveTo>
                  <a:pt x="1337" y="897"/>
                </a:moveTo>
                <a:lnTo>
                  <a:pt x="1337" y="900"/>
                </a:lnTo>
                <a:lnTo>
                  <a:pt x="1337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0"/>
                </a:lnTo>
                <a:lnTo>
                  <a:pt x="1339" y="902"/>
                </a:lnTo>
                <a:lnTo>
                  <a:pt x="1339" y="902"/>
                </a:lnTo>
                <a:lnTo>
                  <a:pt x="1339" y="902"/>
                </a:lnTo>
                <a:lnTo>
                  <a:pt x="1339" y="902"/>
                </a:lnTo>
                <a:lnTo>
                  <a:pt x="1341" y="902"/>
                </a:lnTo>
                <a:lnTo>
                  <a:pt x="1341" y="900"/>
                </a:lnTo>
                <a:lnTo>
                  <a:pt x="1341" y="900"/>
                </a:lnTo>
                <a:lnTo>
                  <a:pt x="1343" y="897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5" y="895"/>
                </a:lnTo>
                <a:lnTo>
                  <a:pt x="1347" y="895"/>
                </a:lnTo>
                <a:lnTo>
                  <a:pt x="1349" y="893"/>
                </a:lnTo>
                <a:lnTo>
                  <a:pt x="1347" y="893"/>
                </a:lnTo>
                <a:lnTo>
                  <a:pt x="1347" y="893"/>
                </a:lnTo>
                <a:lnTo>
                  <a:pt x="1345" y="893"/>
                </a:lnTo>
                <a:lnTo>
                  <a:pt x="1343" y="893"/>
                </a:lnTo>
                <a:lnTo>
                  <a:pt x="1341" y="895"/>
                </a:lnTo>
                <a:lnTo>
                  <a:pt x="1339" y="895"/>
                </a:lnTo>
                <a:lnTo>
                  <a:pt x="1337" y="897"/>
                </a:lnTo>
                <a:lnTo>
                  <a:pt x="1337" y="897"/>
                </a:lnTo>
                <a:close/>
                <a:moveTo>
                  <a:pt x="1345" y="870"/>
                </a:moveTo>
                <a:lnTo>
                  <a:pt x="1345" y="870"/>
                </a:lnTo>
                <a:lnTo>
                  <a:pt x="1345" y="870"/>
                </a:lnTo>
                <a:lnTo>
                  <a:pt x="1345" y="870"/>
                </a:lnTo>
                <a:lnTo>
                  <a:pt x="1347" y="870"/>
                </a:lnTo>
                <a:lnTo>
                  <a:pt x="1347" y="870"/>
                </a:lnTo>
                <a:lnTo>
                  <a:pt x="1347" y="870"/>
                </a:lnTo>
                <a:lnTo>
                  <a:pt x="1349" y="870"/>
                </a:lnTo>
                <a:lnTo>
                  <a:pt x="1349" y="868"/>
                </a:lnTo>
                <a:lnTo>
                  <a:pt x="1349" y="868"/>
                </a:lnTo>
                <a:lnTo>
                  <a:pt x="1347" y="868"/>
                </a:lnTo>
                <a:lnTo>
                  <a:pt x="1347" y="868"/>
                </a:lnTo>
                <a:lnTo>
                  <a:pt x="1345" y="868"/>
                </a:lnTo>
                <a:lnTo>
                  <a:pt x="1345" y="868"/>
                </a:lnTo>
                <a:lnTo>
                  <a:pt x="1343" y="868"/>
                </a:lnTo>
                <a:lnTo>
                  <a:pt x="1345" y="870"/>
                </a:lnTo>
                <a:lnTo>
                  <a:pt x="1345" y="870"/>
                </a:lnTo>
                <a:close/>
                <a:moveTo>
                  <a:pt x="1328" y="885"/>
                </a:moveTo>
                <a:lnTo>
                  <a:pt x="1328" y="887"/>
                </a:lnTo>
                <a:lnTo>
                  <a:pt x="1328" y="887"/>
                </a:lnTo>
                <a:lnTo>
                  <a:pt x="1328" y="887"/>
                </a:lnTo>
                <a:lnTo>
                  <a:pt x="1331" y="887"/>
                </a:lnTo>
                <a:lnTo>
                  <a:pt x="1331" y="887"/>
                </a:lnTo>
                <a:lnTo>
                  <a:pt x="1333" y="885"/>
                </a:lnTo>
                <a:lnTo>
                  <a:pt x="1333" y="885"/>
                </a:lnTo>
                <a:lnTo>
                  <a:pt x="1331" y="885"/>
                </a:lnTo>
                <a:lnTo>
                  <a:pt x="1331" y="885"/>
                </a:lnTo>
                <a:lnTo>
                  <a:pt x="1333" y="885"/>
                </a:lnTo>
                <a:lnTo>
                  <a:pt x="1337" y="883"/>
                </a:lnTo>
                <a:lnTo>
                  <a:pt x="1337" y="883"/>
                </a:lnTo>
                <a:lnTo>
                  <a:pt x="1337" y="883"/>
                </a:lnTo>
                <a:lnTo>
                  <a:pt x="1337" y="883"/>
                </a:lnTo>
                <a:lnTo>
                  <a:pt x="1339" y="881"/>
                </a:lnTo>
                <a:lnTo>
                  <a:pt x="1339" y="881"/>
                </a:lnTo>
                <a:lnTo>
                  <a:pt x="1337" y="881"/>
                </a:lnTo>
                <a:lnTo>
                  <a:pt x="1335" y="883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lnTo>
                  <a:pt x="1328" y="885"/>
                </a:lnTo>
                <a:close/>
                <a:moveTo>
                  <a:pt x="1307" y="904"/>
                </a:move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5" y="906"/>
                </a:lnTo>
                <a:lnTo>
                  <a:pt x="1307" y="906"/>
                </a:lnTo>
                <a:lnTo>
                  <a:pt x="1307" y="906"/>
                </a:lnTo>
                <a:lnTo>
                  <a:pt x="1307" y="906"/>
                </a:lnTo>
                <a:lnTo>
                  <a:pt x="1307" y="904"/>
                </a:lnTo>
                <a:lnTo>
                  <a:pt x="1307" y="904"/>
                </a:lnTo>
                <a:lnTo>
                  <a:pt x="1307" y="904"/>
                </a:lnTo>
                <a:close/>
                <a:moveTo>
                  <a:pt x="1400" y="914"/>
                </a:moveTo>
                <a:lnTo>
                  <a:pt x="1400" y="914"/>
                </a:lnTo>
                <a:lnTo>
                  <a:pt x="1400" y="914"/>
                </a:lnTo>
                <a:lnTo>
                  <a:pt x="1400" y="914"/>
                </a:lnTo>
                <a:lnTo>
                  <a:pt x="1400" y="916"/>
                </a:lnTo>
                <a:lnTo>
                  <a:pt x="1402" y="916"/>
                </a:lnTo>
                <a:lnTo>
                  <a:pt x="1402" y="916"/>
                </a:lnTo>
                <a:lnTo>
                  <a:pt x="1402" y="914"/>
                </a:lnTo>
                <a:lnTo>
                  <a:pt x="1400" y="914"/>
                </a:lnTo>
                <a:lnTo>
                  <a:pt x="1400" y="914"/>
                </a:lnTo>
                <a:close/>
                <a:moveTo>
                  <a:pt x="2047" y="1818"/>
                </a:moveTo>
                <a:lnTo>
                  <a:pt x="2047" y="1818"/>
                </a:lnTo>
                <a:lnTo>
                  <a:pt x="2045" y="1820"/>
                </a:lnTo>
                <a:lnTo>
                  <a:pt x="2045" y="1820"/>
                </a:lnTo>
                <a:lnTo>
                  <a:pt x="2047" y="1820"/>
                </a:lnTo>
                <a:lnTo>
                  <a:pt x="2049" y="1818"/>
                </a:lnTo>
                <a:lnTo>
                  <a:pt x="2049" y="1818"/>
                </a:lnTo>
                <a:lnTo>
                  <a:pt x="2049" y="1818"/>
                </a:lnTo>
                <a:lnTo>
                  <a:pt x="2047" y="1818"/>
                </a:lnTo>
                <a:close/>
                <a:moveTo>
                  <a:pt x="1953" y="1979"/>
                </a:moveTo>
                <a:lnTo>
                  <a:pt x="1951" y="1977"/>
                </a:lnTo>
                <a:lnTo>
                  <a:pt x="1949" y="1981"/>
                </a:lnTo>
                <a:lnTo>
                  <a:pt x="1951" y="1981"/>
                </a:lnTo>
                <a:lnTo>
                  <a:pt x="1951" y="1981"/>
                </a:lnTo>
                <a:lnTo>
                  <a:pt x="1953" y="1981"/>
                </a:lnTo>
                <a:lnTo>
                  <a:pt x="1953" y="1981"/>
                </a:lnTo>
                <a:lnTo>
                  <a:pt x="1953" y="1979"/>
                </a:lnTo>
                <a:lnTo>
                  <a:pt x="1953" y="1979"/>
                </a:lnTo>
                <a:lnTo>
                  <a:pt x="1953" y="1979"/>
                </a:lnTo>
                <a:lnTo>
                  <a:pt x="1953" y="1979"/>
                </a:lnTo>
                <a:close/>
                <a:moveTo>
                  <a:pt x="1967" y="1969"/>
                </a:moveTo>
                <a:lnTo>
                  <a:pt x="1967" y="1969"/>
                </a:lnTo>
                <a:lnTo>
                  <a:pt x="1967" y="1969"/>
                </a:lnTo>
                <a:lnTo>
                  <a:pt x="1965" y="1969"/>
                </a:lnTo>
                <a:lnTo>
                  <a:pt x="1965" y="1969"/>
                </a:lnTo>
                <a:lnTo>
                  <a:pt x="1965" y="1971"/>
                </a:lnTo>
                <a:lnTo>
                  <a:pt x="1967" y="1971"/>
                </a:lnTo>
                <a:lnTo>
                  <a:pt x="1967" y="1969"/>
                </a:lnTo>
                <a:lnTo>
                  <a:pt x="1970" y="1969"/>
                </a:lnTo>
                <a:lnTo>
                  <a:pt x="1967" y="1969"/>
                </a:lnTo>
                <a:lnTo>
                  <a:pt x="1967" y="1969"/>
                </a:lnTo>
                <a:close/>
                <a:moveTo>
                  <a:pt x="2087" y="2505"/>
                </a:moveTo>
                <a:lnTo>
                  <a:pt x="2087" y="2503"/>
                </a:lnTo>
                <a:lnTo>
                  <a:pt x="2087" y="2503"/>
                </a:lnTo>
                <a:lnTo>
                  <a:pt x="2085" y="2503"/>
                </a:lnTo>
                <a:lnTo>
                  <a:pt x="2085" y="2503"/>
                </a:lnTo>
                <a:lnTo>
                  <a:pt x="2085" y="2501"/>
                </a:lnTo>
                <a:lnTo>
                  <a:pt x="2083" y="2499"/>
                </a:lnTo>
                <a:lnTo>
                  <a:pt x="2083" y="2499"/>
                </a:lnTo>
                <a:lnTo>
                  <a:pt x="2083" y="2497"/>
                </a:lnTo>
                <a:lnTo>
                  <a:pt x="2081" y="2497"/>
                </a:lnTo>
                <a:lnTo>
                  <a:pt x="2081" y="2497"/>
                </a:lnTo>
                <a:lnTo>
                  <a:pt x="2081" y="2499"/>
                </a:lnTo>
                <a:lnTo>
                  <a:pt x="2081" y="2499"/>
                </a:lnTo>
                <a:lnTo>
                  <a:pt x="2079" y="2497"/>
                </a:lnTo>
                <a:lnTo>
                  <a:pt x="2076" y="2497"/>
                </a:lnTo>
                <a:lnTo>
                  <a:pt x="2076" y="2495"/>
                </a:lnTo>
                <a:lnTo>
                  <a:pt x="2076" y="2495"/>
                </a:lnTo>
                <a:lnTo>
                  <a:pt x="2074" y="2495"/>
                </a:lnTo>
                <a:lnTo>
                  <a:pt x="2074" y="2495"/>
                </a:lnTo>
                <a:lnTo>
                  <a:pt x="2074" y="2493"/>
                </a:lnTo>
                <a:lnTo>
                  <a:pt x="2072" y="2493"/>
                </a:lnTo>
                <a:lnTo>
                  <a:pt x="2072" y="2495"/>
                </a:lnTo>
                <a:lnTo>
                  <a:pt x="2070" y="2493"/>
                </a:lnTo>
                <a:lnTo>
                  <a:pt x="2068" y="2493"/>
                </a:lnTo>
                <a:lnTo>
                  <a:pt x="2066" y="2493"/>
                </a:lnTo>
                <a:lnTo>
                  <a:pt x="2066" y="2493"/>
                </a:lnTo>
                <a:lnTo>
                  <a:pt x="2064" y="2493"/>
                </a:lnTo>
                <a:lnTo>
                  <a:pt x="2058" y="2493"/>
                </a:lnTo>
                <a:lnTo>
                  <a:pt x="2058" y="2493"/>
                </a:lnTo>
                <a:lnTo>
                  <a:pt x="2058" y="2493"/>
                </a:lnTo>
                <a:lnTo>
                  <a:pt x="2062" y="2493"/>
                </a:lnTo>
                <a:lnTo>
                  <a:pt x="2062" y="2493"/>
                </a:lnTo>
                <a:lnTo>
                  <a:pt x="2062" y="2495"/>
                </a:lnTo>
                <a:lnTo>
                  <a:pt x="2062" y="2495"/>
                </a:lnTo>
                <a:lnTo>
                  <a:pt x="2064" y="2495"/>
                </a:lnTo>
                <a:lnTo>
                  <a:pt x="2070" y="2497"/>
                </a:lnTo>
                <a:lnTo>
                  <a:pt x="2070" y="2499"/>
                </a:lnTo>
                <a:lnTo>
                  <a:pt x="2072" y="2499"/>
                </a:lnTo>
                <a:lnTo>
                  <a:pt x="2074" y="2499"/>
                </a:lnTo>
                <a:lnTo>
                  <a:pt x="2074" y="2499"/>
                </a:lnTo>
                <a:lnTo>
                  <a:pt x="2074" y="2501"/>
                </a:lnTo>
                <a:lnTo>
                  <a:pt x="2076" y="2501"/>
                </a:lnTo>
                <a:lnTo>
                  <a:pt x="2076" y="2501"/>
                </a:lnTo>
                <a:lnTo>
                  <a:pt x="2079" y="2503"/>
                </a:lnTo>
                <a:lnTo>
                  <a:pt x="2079" y="2503"/>
                </a:lnTo>
                <a:lnTo>
                  <a:pt x="2081" y="2503"/>
                </a:lnTo>
                <a:lnTo>
                  <a:pt x="2081" y="2505"/>
                </a:lnTo>
                <a:lnTo>
                  <a:pt x="2083" y="2508"/>
                </a:lnTo>
                <a:lnTo>
                  <a:pt x="2085" y="2510"/>
                </a:lnTo>
                <a:lnTo>
                  <a:pt x="2085" y="2510"/>
                </a:lnTo>
                <a:lnTo>
                  <a:pt x="2087" y="2510"/>
                </a:lnTo>
                <a:lnTo>
                  <a:pt x="2089" y="2508"/>
                </a:lnTo>
                <a:lnTo>
                  <a:pt x="2089" y="2508"/>
                </a:lnTo>
                <a:lnTo>
                  <a:pt x="2087" y="2505"/>
                </a:lnTo>
                <a:lnTo>
                  <a:pt x="2087" y="2505"/>
                </a:lnTo>
                <a:close/>
                <a:moveTo>
                  <a:pt x="1823" y="891"/>
                </a:moveTo>
                <a:lnTo>
                  <a:pt x="1823" y="891"/>
                </a:lnTo>
                <a:lnTo>
                  <a:pt x="1823" y="891"/>
                </a:lnTo>
                <a:lnTo>
                  <a:pt x="1823" y="891"/>
                </a:lnTo>
                <a:lnTo>
                  <a:pt x="1823" y="893"/>
                </a:lnTo>
                <a:lnTo>
                  <a:pt x="1821" y="893"/>
                </a:lnTo>
                <a:lnTo>
                  <a:pt x="1821" y="893"/>
                </a:lnTo>
                <a:lnTo>
                  <a:pt x="1821" y="895"/>
                </a:lnTo>
                <a:lnTo>
                  <a:pt x="1821" y="895"/>
                </a:lnTo>
                <a:lnTo>
                  <a:pt x="1823" y="893"/>
                </a:lnTo>
                <a:lnTo>
                  <a:pt x="1823" y="891"/>
                </a:lnTo>
                <a:lnTo>
                  <a:pt x="1823" y="891"/>
                </a:lnTo>
                <a:close/>
                <a:moveTo>
                  <a:pt x="1768" y="2445"/>
                </a:moveTo>
                <a:lnTo>
                  <a:pt x="1768" y="2445"/>
                </a:lnTo>
                <a:lnTo>
                  <a:pt x="1771" y="2445"/>
                </a:lnTo>
                <a:lnTo>
                  <a:pt x="1768" y="2443"/>
                </a:lnTo>
                <a:lnTo>
                  <a:pt x="1768" y="2443"/>
                </a:lnTo>
                <a:lnTo>
                  <a:pt x="1764" y="2443"/>
                </a:lnTo>
                <a:lnTo>
                  <a:pt x="1764" y="2443"/>
                </a:lnTo>
                <a:lnTo>
                  <a:pt x="1764" y="2443"/>
                </a:lnTo>
                <a:lnTo>
                  <a:pt x="1764" y="2445"/>
                </a:lnTo>
                <a:lnTo>
                  <a:pt x="1764" y="2445"/>
                </a:lnTo>
                <a:lnTo>
                  <a:pt x="1764" y="2445"/>
                </a:lnTo>
                <a:lnTo>
                  <a:pt x="1764" y="2445"/>
                </a:lnTo>
                <a:lnTo>
                  <a:pt x="1760" y="2445"/>
                </a:lnTo>
                <a:lnTo>
                  <a:pt x="1760" y="2443"/>
                </a:lnTo>
                <a:lnTo>
                  <a:pt x="1760" y="2443"/>
                </a:lnTo>
                <a:lnTo>
                  <a:pt x="1760" y="2443"/>
                </a:lnTo>
                <a:lnTo>
                  <a:pt x="1762" y="2443"/>
                </a:lnTo>
                <a:lnTo>
                  <a:pt x="1762" y="2440"/>
                </a:lnTo>
                <a:lnTo>
                  <a:pt x="1762" y="2440"/>
                </a:lnTo>
                <a:lnTo>
                  <a:pt x="1760" y="2440"/>
                </a:lnTo>
                <a:lnTo>
                  <a:pt x="1758" y="2440"/>
                </a:lnTo>
                <a:lnTo>
                  <a:pt x="1756" y="2440"/>
                </a:lnTo>
                <a:lnTo>
                  <a:pt x="1754" y="2440"/>
                </a:lnTo>
                <a:lnTo>
                  <a:pt x="1754" y="2440"/>
                </a:lnTo>
                <a:lnTo>
                  <a:pt x="1752" y="2445"/>
                </a:lnTo>
                <a:lnTo>
                  <a:pt x="1752" y="2445"/>
                </a:lnTo>
                <a:lnTo>
                  <a:pt x="1752" y="2447"/>
                </a:lnTo>
                <a:lnTo>
                  <a:pt x="1752" y="2447"/>
                </a:lnTo>
                <a:lnTo>
                  <a:pt x="1752" y="2447"/>
                </a:lnTo>
                <a:lnTo>
                  <a:pt x="1750" y="2449"/>
                </a:lnTo>
                <a:lnTo>
                  <a:pt x="1750" y="2449"/>
                </a:lnTo>
                <a:lnTo>
                  <a:pt x="1747" y="2449"/>
                </a:lnTo>
                <a:lnTo>
                  <a:pt x="1745" y="2451"/>
                </a:lnTo>
                <a:lnTo>
                  <a:pt x="1745" y="2453"/>
                </a:lnTo>
                <a:lnTo>
                  <a:pt x="1743" y="2455"/>
                </a:lnTo>
                <a:lnTo>
                  <a:pt x="1743" y="2455"/>
                </a:lnTo>
                <a:lnTo>
                  <a:pt x="1745" y="2457"/>
                </a:lnTo>
                <a:lnTo>
                  <a:pt x="1747" y="2459"/>
                </a:lnTo>
                <a:lnTo>
                  <a:pt x="1747" y="2457"/>
                </a:lnTo>
                <a:lnTo>
                  <a:pt x="1750" y="2457"/>
                </a:lnTo>
                <a:lnTo>
                  <a:pt x="1750" y="2457"/>
                </a:lnTo>
                <a:lnTo>
                  <a:pt x="1752" y="2457"/>
                </a:lnTo>
                <a:lnTo>
                  <a:pt x="1750" y="2453"/>
                </a:lnTo>
                <a:lnTo>
                  <a:pt x="1752" y="2453"/>
                </a:lnTo>
                <a:lnTo>
                  <a:pt x="1758" y="2455"/>
                </a:lnTo>
                <a:lnTo>
                  <a:pt x="1758" y="2453"/>
                </a:lnTo>
                <a:lnTo>
                  <a:pt x="1758" y="2453"/>
                </a:lnTo>
                <a:lnTo>
                  <a:pt x="1758" y="2453"/>
                </a:lnTo>
                <a:lnTo>
                  <a:pt x="1762" y="2451"/>
                </a:lnTo>
                <a:lnTo>
                  <a:pt x="1764" y="2451"/>
                </a:lnTo>
                <a:lnTo>
                  <a:pt x="1764" y="2449"/>
                </a:lnTo>
                <a:lnTo>
                  <a:pt x="1768" y="2449"/>
                </a:lnTo>
                <a:lnTo>
                  <a:pt x="1771" y="2447"/>
                </a:lnTo>
                <a:lnTo>
                  <a:pt x="1771" y="2447"/>
                </a:lnTo>
                <a:lnTo>
                  <a:pt x="1771" y="2447"/>
                </a:lnTo>
                <a:lnTo>
                  <a:pt x="1768" y="2447"/>
                </a:lnTo>
                <a:lnTo>
                  <a:pt x="1768" y="2445"/>
                </a:lnTo>
                <a:close/>
                <a:moveTo>
                  <a:pt x="1398" y="923"/>
                </a:moveTo>
                <a:lnTo>
                  <a:pt x="1395" y="923"/>
                </a:lnTo>
                <a:lnTo>
                  <a:pt x="1395" y="923"/>
                </a:lnTo>
                <a:lnTo>
                  <a:pt x="1395" y="923"/>
                </a:lnTo>
                <a:lnTo>
                  <a:pt x="1395" y="925"/>
                </a:lnTo>
                <a:lnTo>
                  <a:pt x="1395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5"/>
                </a:lnTo>
                <a:lnTo>
                  <a:pt x="1398" y="923"/>
                </a:lnTo>
                <a:close/>
                <a:moveTo>
                  <a:pt x="1905" y="2036"/>
                </a:moveTo>
                <a:lnTo>
                  <a:pt x="1905" y="2036"/>
                </a:lnTo>
                <a:lnTo>
                  <a:pt x="1905" y="2038"/>
                </a:lnTo>
                <a:lnTo>
                  <a:pt x="1905" y="2040"/>
                </a:lnTo>
                <a:lnTo>
                  <a:pt x="1905" y="2040"/>
                </a:lnTo>
                <a:lnTo>
                  <a:pt x="1905" y="2040"/>
                </a:lnTo>
                <a:lnTo>
                  <a:pt x="1907" y="2038"/>
                </a:lnTo>
                <a:lnTo>
                  <a:pt x="1907" y="2036"/>
                </a:lnTo>
                <a:lnTo>
                  <a:pt x="1907" y="2034"/>
                </a:lnTo>
                <a:lnTo>
                  <a:pt x="1905" y="2036"/>
                </a:lnTo>
                <a:close/>
                <a:moveTo>
                  <a:pt x="1475" y="973"/>
                </a:move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lnTo>
                  <a:pt x="1475" y="973"/>
                </a:lnTo>
                <a:close/>
                <a:moveTo>
                  <a:pt x="1760" y="2453"/>
                </a:moveTo>
                <a:lnTo>
                  <a:pt x="1760" y="2453"/>
                </a:lnTo>
                <a:lnTo>
                  <a:pt x="1760" y="2453"/>
                </a:lnTo>
                <a:lnTo>
                  <a:pt x="1760" y="2455"/>
                </a:lnTo>
                <a:lnTo>
                  <a:pt x="1762" y="2455"/>
                </a:lnTo>
                <a:lnTo>
                  <a:pt x="1760" y="2453"/>
                </a:lnTo>
                <a:lnTo>
                  <a:pt x="1760" y="2453"/>
                </a:lnTo>
                <a:close/>
                <a:moveTo>
                  <a:pt x="1375" y="935"/>
                </a:moveTo>
                <a:lnTo>
                  <a:pt x="1372" y="935"/>
                </a:lnTo>
                <a:lnTo>
                  <a:pt x="1372" y="935"/>
                </a:lnTo>
                <a:lnTo>
                  <a:pt x="1372" y="935"/>
                </a:lnTo>
                <a:lnTo>
                  <a:pt x="1375" y="937"/>
                </a:lnTo>
                <a:lnTo>
                  <a:pt x="1375" y="937"/>
                </a:lnTo>
                <a:lnTo>
                  <a:pt x="1375" y="935"/>
                </a:lnTo>
                <a:lnTo>
                  <a:pt x="1375" y="935"/>
                </a:lnTo>
                <a:lnTo>
                  <a:pt x="1375" y="935"/>
                </a:lnTo>
                <a:close/>
                <a:moveTo>
                  <a:pt x="1741" y="2455"/>
                </a:moveTo>
                <a:lnTo>
                  <a:pt x="1741" y="2457"/>
                </a:lnTo>
                <a:lnTo>
                  <a:pt x="1741" y="2457"/>
                </a:lnTo>
                <a:lnTo>
                  <a:pt x="1741" y="2457"/>
                </a:lnTo>
                <a:lnTo>
                  <a:pt x="1741" y="2457"/>
                </a:lnTo>
                <a:lnTo>
                  <a:pt x="1743" y="2457"/>
                </a:lnTo>
                <a:lnTo>
                  <a:pt x="1743" y="2457"/>
                </a:lnTo>
                <a:lnTo>
                  <a:pt x="1741" y="2455"/>
                </a:lnTo>
                <a:lnTo>
                  <a:pt x="1741" y="2455"/>
                </a:lnTo>
                <a:close/>
                <a:moveTo>
                  <a:pt x="1381" y="925"/>
                </a:moveTo>
                <a:lnTo>
                  <a:pt x="1381" y="925"/>
                </a:lnTo>
                <a:lnTo>
                  <a:pt x="1379" y="927"/>
                </a:lnTo>
                <a:lnTo>
                  <a:pt x="1379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7"/>
                </a:lnTo>
                <a:lnTo>
                  <a:pt x="1381" y="925"/>
                </a:lnTo>
                <a:lnTo>
                  <a:pt x="1381" y="925"/>
                </a:lnTo>
                <a:lnTo>
                  <a:pt x="1381" y="925"/>
                </a:lnTo>
                <a:close/>
                <a:moveTo>
                  <a:pt x="1360" y="933"/>
                </a:moveTo>
                <a:lnTo>
                  <a:pt x="1358" y="933"/>
                </a:lnTo>
                <a:lnTo>
                  <a:pt x="1358" y="933"/>
                </a:lnTo>
                <a:lnTo>
                  <a:pt x="1358" y="935"/>
                </a:lnTo>
                <a:lnTo>
                  <a:pt x="1356" y="935"/>
                </a:lnTo>
                <a:lnTo>
                  <a:pt x="1356" y="935"/>
                </a:lnTo>
                <a:lnTo>
                  <a:pt x="1356" y="937"/>
                </a:lnTo>
                <a:lnTo>
                  <a:pt x="1356" y="937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39"/>
                </a:lnTo>
                <a:lnTo>
                  <a:pt x="1354" y="941"/>
                </a:lnTo>
                <a:lnTo>
                  <a:pt x="1356" y="941"/>
                </a:lnTo>
                <a:lnTo>
                  <a:pt x="1356" y="941"/>
                </a:lnTo>
                <a:lnTo>
                  <a:pt x="1358" y="939"/>
                </a:lnTo>
                <a:lnTo>
                  <a:pt x="1358" y="939"/>
                </a:lnTo>
                <a:lnTo>
                  <a:pt x="1358" y="939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7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58" y="935"/>
                </a:lnTo>
                <a:lnTo>
                  <a:pt x="1360" y="935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lnTo>
                  <a:pt x="1360" y="933"/>
                </a:lnTo>
                <a:close/>
                <a:moveTo>
                  <a:pt x="1515" y="950"/>
                </a:moveTo>
                <a:lnTo>
                  <a:pt x="1517" y="950"/>
                </a:lnTo>
                <a:lnTo>
                  <a:pt x="1517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lnTo>
                  <a:pt x="1515" y="950"/>
                </a:lnTo>
                <a:close/>
                <a:moveTo>
                  <a:pt x="1515" y="956"/>
                </a:moveTo>
                <a:lnTo>
                  <a:pt x="1515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3" y="956"/>
                </a:lnTo>
                <a:lnTo>
                  <a:pt x="1515" y="956"/>
                </a:lnTo>
                <a:close/>
                <a:moveTo>
                  <a:pt x="1423" y="994"/>
                </a:moveTo>
                <a:lnTo>
                  <a:pt x="1421" y="994"/>
                </a:lnTo>
                <a:lnTo>
                  <a:pt x="1421" y="994"/>
                </a:lnTo>
                <a:lnTo>
                  <a:pt x="1421" y="996"/>
                </a:lnTo>
                <a:lnTo>
                  <a:pt x="1423" y="994"/>
                </a:lnTo>
                <a:lnTo>
                  <a:pt x="1423" y="994"/>
                </a:lnTo>
                <a:lnTo>
                  <a:pt x="1423" y="994"/>
                </a:lnTo>
                <a:lnTo>
                  <a:pt x="1423" y="994"/>
                </a:lnTo>
                <a:close/>
                <a:moveTo>
                  <a:pt x="1511" y="954"/>
                </a:moveTo>
                <a:lnTo>
                  <a:pt x="1511" y="954"/>
                </a:lnTo>
                <a:lnTo>
                  <a:pt x="1511" y="954"/>
                </a:lnTo>
                <a:lnTo>
                  <a:pt x="1511" y="954"/>
                </a:lnTo>
                <a:lnTo>
                  <a:pt x="1513" y="952"/>
                </a:lnTo>
                <a:lnTo>
                  <a:pt x="1513" y="952"/>
                </a:lnTo>
                <a:lnTo>
                  <a:pt x="1513" y="952"/>
                </a:lnTo>
                <a:lnTo>
                  <a:pt x="1515" y="952"/>
                </a:lnTo>
                <a:lnTo>
                  <a:pt x="1515" y="952"/>
                </a:lnTo>
                <a:lnTo>
                  <a:pt x="1513" y="952"/>
                </a:lnTo>
                <a:lnTo>
                  <a:pt x="1513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2"/>
                </a:lnTo>
                <a:lnTo>
                  <a:pt x="1511" y="954"/>
                </a:lnTo>
                <a:close/>
                <a:moveTo>
                  <a:pt x="1507" y="954"/>
                </a:moveTo>
                <a:lnTo>
                  <a:pt x="1507" y="954"/>
                </a:lnTo>
                <a:lnTo>
                  <a:pt x="1509" y="952"/>
                </a:lnTo>
                <a:lnTo>
                  <a:pt x="1509" y="952"/>
                </a:lnTo>
                <a:lnTo>
                  <a:pt x="1507" y="952"/>
                </a:lnTo>
                <a:lnTo>
                  <a:pt x="1507" y="952"/>
                </a:lnTo>
                <a:lnTo>
                  <a:pt x="1507" y="954"/>
                </a:lnTo>
                <a:lnTo>
                  <a:pt x="1507" y="954"/>
                </a:lnTo>
                <a:lnTo>
                  <a:pt x="1507" y="954"/>
                </a:lnTo>
                <a:close/>
                <a:moveTo>
                  <a:pt x="1362" y="931"/>
                </a:moveTo>
                <a:lnTo>
                  <a:pt x="1360" y="931"/>
                </a:lnTo>
                <a:lnTo>
                  <a:pt x="1360" y="931"/>
                </a:lnTo>
                <a:lnTo>
                  <a:pt x="1360" y="931"/>
                </a:lnTo>
                <a:lnTo>
                  <a:pt x="1360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lnTo>
                  <a:pt x="1362" y="931"/>
                </a:lnTo>
                <a:close/>
                <a:moveTo>
                  <a:pt x="277" y="677"/>
                </a:moveTo>
                <a:lnTo>
                  <a:pt x="279" y="673"/>
                </a:lnTo>
                <a:lnTo>
                  <a:pt x="279" y="673"/>
                </a:lnTo>
                <a:lnTo>
                  <a:pt x="274" y="673"/>
                </a:lnTo>
                <a:lnTo>
                  <a:pt x="274" y="675"/>
                </a:lnTo>
                <a:lnTo>
                  <a:pt x="272" y="675"/>
                </a:lnTo>
                <a:lnTo>
                  <a:pt x="274" y="677"/>
                </a:lnTo>
                <a:lnTo>
                  <a:pt x="274" y="677"/>
                </a:lnTo>
                <a:lnTo>
                  <a:pt x="277" y="677"/>
                </a:lnTo>
                <a:close/>
                <a:moveTo>
                  <a:pt x="828" y="897"/>
                </a:moveTo>
                <a:lnTo>
                  <a:pt x="828" y="900"/>
                </a:lnTo>
                <a:lnTo>
                  <a:pt x="828" y="900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lnTo>
                  <a:pt x="828" y="897"/>
                </a:lnTo>
                <a:close/>
                <a:moveTo>
                  <a:pt x="205" y="503"/>
                </a:moveTo>
                <a:lnTo>
                  <a:pt x="205" y="503"/>
                </a:lnTo>
                <a:lnTo>
                  <a:pt x="203" y="505"/>
                </a:lnTo>
                <a:lnTo>
                  <a:pt x="201" y="505"/>
                </a:lnTo>
                <a:lnTo>
                  <a:pt x="201" y="505"/>
                </a:lnTo>
                <a:lnTo>
                  <a:pt x="201" y="505"/>
                </a:lnTo>
                <a:lnTo>
                  <a:pt x="203" y="505"/>
                </a:lnTo>
                <a:lnTo>
                  <a:pt x="205" y="503"/>
                </a:lnTo>
                <a:close/>
                <a:moveTo>
                  <a:pt x="1257" y="606"/>
                </a:moveTo>
                <a:lnTo>
                  <a:pt x="1257" y="606"/>
                </a:lnTo>
                <a:lnTo>
                  <a:pt x="1259" y="606"/>
                </a:lnTo>
                <a:lnTo>
                  <a:pt x="1259" y="606"/>
                </a:lnTo>
                <a:lnTo>
                  <a:pt x="1261" y="606"/>
                </a:lnTo>
                <a:lnTo>
                  <a:pt x="1261" y="606"/>
                </a:lnTo>
                <a:lnTo>
                  <a:pt x="1259" y="604"/>
                </a:lnTo>
                <a:lnTo>
                  <a:pt x="1257" y="606"/>
                </a:lnTo>
                <a:close/>
                <a:moveTo>
                  <a:pt x="1041" y="487"/>
                </a:moveTo>
                <a:lnTo>
                  <a:pt x="1041" y="489"/>
                </a:lnTo>
                <a:lnTo>
                  <a:pt x="1043" y="491"/>
                </a:lnTo>
                <a:lnTo>
                  <a:pt x="1043" y="491"/>
                </a:lnTo>
                <a:lnTo>
                  <a:pt x="1046" y="491"/>
                </a:lnTo>
                <a:lnTo>
                  <a:pt x="1046" y="489"/>
                </a:lnTo>
                <a:lnTo>
                  <a:pt x="1046" y="489"/>
                </a:lnTo>
                <a:lnTo>
                  <a:pt x="1043" y="489"/>
                </a:lnTo>
                <a:lnTo>
                  <a:pt x="1041" y="487"/>
                </a:lnTo>
                <a:close/>
                <a:moveTo>
                  <a:pt x="1041" y="478"/>
                </a:moveTo>
                <a:lnTo>
                  <a:pt x="1041" y="478"/>
                </a:lnTo>
                <a:lnTo>
                  <a:pt x="1043" y="478"/>
                </a:lnTo>
                <a:lnTo>
                  <a:pt x="1043" y="480"/>
                </a:lnTo>
                <a:lnTo>
                  <a:pt x="1043" y="480"/>
                </a:lnTo>
                <a:lnTo>
                  <a:pt x="1046" y="478"/>
                </a:lnTo>
                <a:lnTo>
                  <a:pt x="1046" y="476"/>
                </a:lnTo>
                <a:lnTo>
                  <a:pt x="1043" y="476"/>
                </a:lnTo>
                <a:lnTo>
                  <a:pt x="1043" y="476"/>
                </a:lnTo>
                <a:lnTo>
                  <a:pt x="1043" y="476"/>
                </a:lnTo>
                <a:lnTo>
                  <a:pt x="1043" y="474"/>
                </a:lnTo>
                <a:lnTo>
                  <a:pt x="1043" y="472"/>
                </a:lnTo>
                <a:lnTo>
                  <a:pt x="1041" y="472"/>
                </a:lnTo>
                <a:lnTo>
                  <a:pt x="1041" y="472"/>
                </a:lnTo>
                <a:lnTo>
                  <a:pt x="1041" y="474"/>
                </a:lnTo>
                <a:lnTo>
                  <a:pt x="1041" y="474"/>
                </a:lnTo>
                <a:lnTo>
                  <a:pt x="1041" y="478"/>
                </a:lnTo>
                <a:close/>
                <a:moveTo>
                  <a:pt x="832" y="879"/>
                </a:moveTo>
                <a:lnTo>
                  <a:pt x="832" y="879"/>
                </a:lnTo>
                <a:lnTo>
                  <a:pt x="832" y="876"/>
                </a:lnTo>
                <a:lnTo>
                  <a:pt x="832" y="876"/>
                </a:lnTo>
                <a:lnTo>
                  <a:pt x="832" y="876"/>
                </a:lnTo>
                <a:lnTo>
                  <a:pt x="830" y="876"/>
                </a:lnTo>
                <a:lnTo>
                  <a:pt x="830" y="879"/>
                </a:lnTo>
                <a:lnTo>
                  <a:pt x="830" y="879"/>
                </a:lnTo>
                <a:lnTo>
                  <a:pt x="830" y="881"/>
                </a:lnTo>
                <a:lnTo>
                  <a:pt x="830" y="881"/>
                </a:lnTo>
                <a:lnTo>
                  <a:pt x="830" y="881"/>
                </a:lnTo>
                <a:lnTo>
                  <a:pt x="832" y="881"/>
                </a:lnTo>
                <a:lnTo>
                  <a:pt x="832" y="881"/>
                </a:lnTo>
                <a:lnTo>
                  <a:pt x="832" y="883"/>
                </a:lnTo>
                <a:lnTo>
                  <a:pt x="832" y="883"/>
                </a:lnTo>
                <a:lnTo>
                  <a:pt x="832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5"/>
                </a:lnTo>
                <a:lnTo>
                  <a:pt x="834" y="883"/>
                </a:lnTo>
                <a:lnTo>
                  <a:pt x="832" y="883"/>
                </a:lnTo>
                <a:lnTo>
                  <a:pt x="832" y="881"/>
                </a:lnTo>
                <a:lnTo>
                  <a:pt x="832" y="881"/>
                </a:lnTo>
                <a:lnTo>
                  <a:pt x="832" y="881"/>
                </a:lnTo>
                <a:lnTo>
                  <a:pt x="830" y="881"/>
                </a:lnTo>
                <a:lnTo>
                  <a:pt x="830" y="879"/>
                </a:lnTo>
                <a:lnTo>
                  <a:pt x="832" y="879"/>
                </a:lnTo>
                <a:close/>
                <a:moveTo>
                  <a:pt x="826" y="874"/>
                </a:moveTo>
                <a:lnTo>
                  <a:pt x="823" y="872"/>
                </a:lnTo>
                <a:lnTo>
                  <a:pt x="823" y="872"/>
                </a:lnTo>
                <a:lnTo>
                  <a:pt x="823" y="872"/>
                </a:lnTo>
                <a:lnTo>
                  <a:pt x="823" y="874"/>
                </a:lnTo>
                <a:lnTo>
                  <a:pt x="823" y="874"/>
                </a:lnTo>
                <a:lnTo>
                  <a:pt x="823" y="874"/>
                </a:lnTo>
                <a:lnTo>
                  <a:pt x="826" y="874"/>
                </a:lnTo>
                <a:lnTo>
                  <a:pt x="826" y="874"/>
                </a:lnTo>
                <a:lnTo>
                  <a:pt x="826" y="874"/>
                </a:lnTo>
                <a:close/>
                <a:moveTo>
                  <a:pt x="834" y="891"/>
                </a:moveTo>
                <a:lnTo>
                  <a:pt x="834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89"/>
                </a:lnTo>
                <a:lnTo>
                  <a:pt x="832" y="891"/>
                </a:lnTo>
                <a:lnTo>
                  <a:pt x="832" y="891"/>
                </a:lnTo>
                <a:lnTo>
                  <a:pt x="834" y="891"/>
                </a:lnTo>
                <a:lnTo>
                  <a:pt x="834" y="891"/>
                </a:lnTo>
                <a:close/>
                <a:moveTo>
                  <a:pt x="834" y="895"/>
                </a:moveTo>
                <a:lnTo>
                  <a:pt x="834" y="895"/>
                </a:lnTo>
                <a:lnTo>
                  <a:pt x="834" y="895"/>
                </a:lnTo>
                <a:lnTo>
                  <a:pt x="834" y="895"/>
                </a:lnTo>
                <a:lnTo>
                  <a:pt x="834" y="895"/>
                </a:lnTo>
                <a:lnTo>
                  <a:pt x="834" y="893"/>
                </a:lnTo>
                <a:lnTo>
                  <a:pt x="834" y="893"/>
                </a:lnTo>
                <a:lnTo>
                  <a:pt x="834" y="893"/>
                </a:lnTo>
                <a:lnTo>
                  <a:pt x="834" y="895"/>
                </a:lnTo>
                <a:lnTo>
                  <a:pt x="832" y="895"/>
                </a:lnTo>
                <a:lnTo>
                  <a:pt x="834" y="895"/>
                </a:lnTo>
                <a:lnTo>
                  <a:pt x="834" y="895"/>
                </a:lnTo>
                <a:close/>
                <a:moveTo>
                  <a:pt x="1802" y="832"/>
                </a:moveTo>
                <a:lnTo>
                  <a:pt x="1802" y="832"/>
                </a:lnTo>
                <a:lnTo>
                  <a:pt x="1802" y="832"/>
                </a:lnTo>
                <a:lnTo>
                  <a:pt x="1802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4" y="832"/>
                </a:lnTo>
                <a:lnTo>
                  <a:pt x="1802" y="832"/>
                </a:lnTo>
                <a:lnTo>
                  <a:pt x="1802" y="832"/>
                </a:lnTo>
                <a:close/>
                <a:moveTo>
                  <a:pt x="1823" y="851"/>
                </a:moveTo>
                <a:lnTo>
                  <a:pt x="1823" y="853"/>
                </a:lnTo>
                <a:lnTo>
                  <a:pt x="1821" y="851"/>
                </a:lnTo>
                <a:lnTo>
                  <a:pt x="1821" y="851"/>
                </a:lnTo>
                <a:lnTo>
                  <a:pt x="1821" y="853"/>
                </a:lnTo>
                <a:lnTo>
                  <a:pt x="1821" y="853"/>
                </a:lnTo>
                <a:lnTo>
                  <a:pt x="1821" y="856"/>
                </a:lnTo>
                <a:lnTo>
                  <a:pt x="1823" y="853"/>
                </a:lnTo>
                <a:lnTo>
                  <a:pt x="1825" y="853"/>
                </a:lnTo>
                <a:lnTo>
                  <a:pt x="1825" y="853"/>
                </a:lnTo>
                <a:lnTo>
                  <a:pt x="1825" y="851"/>
                </a:lnTo>
                <a:lnTo>
                  <a:pt x="1823" y="851"/>
                </a:lnTo>
                <a:close/>
                <a:moveTo>
                  <a:pt x="1817" y="413"/>
                </a:moveTo>
                <a:lnTo>
                  <a:pt x="1815" y="413"/>
                </a:lnTo>
                <a:lnTo>
                  <a:pt x="1812" y="415"/>
                </a:lnTo>
                <a:lnTo>
                  <a:pt x="1812" y="419"/>
                </a:lnTo>
                <a:lnTo>
                  <a:pt x="1812" y="422"/>
                </a:lnTo>
                <a:lnTo>
                  <a:pt x="1815" y="422"/>
                </a:lnTo>
                <a:lnTo>
                  <a:pt x="1815" y="424"/>
                </a:lnTo>
                <a:lnTo>
                  <a:pt x="1819" y="424"/>
                </a:lnTo>
                <a:lnTo>
                  <a:pt x="1823" y="424"/>
                </a:lnTo>
                <a:lnTo>
                  <a:pt x="1825" y="424"/>
                </a:lnTo>
                <a:lnTo>
                  <a:pt x="1827" y="426"/>
                </a:lnTo>
                <a:lnTo>
                  <a:pt x="1827" y="424"/>
                </a:lnTo>
                <a:lnTo>
                  <a:pt x="1829" y="426"/>
                </a:lnTo>
                <a:lnTo>
                  <a:pt x="1829" y="426"/>
                </a:lnTo>
                <a:lnTo>
                  <a:pt x="1831" y="426"/>
                </a:lnTo>
                <a:lnTo>
                  <a:pt x="1827" y="428"/>
                </a:lnTo>
                <a:lnTo>
                  <a:pt x="1825" y="428"/>
                </a:lnTo>
                <a:lnTo>
                  <a:pt x="1823" y="428"/>
                </a:lnTo>
                <a:lnTo>
                  <a:pt x="1823" y="428"/>
                </a:lnTo>
                <a:lnTo>
                  <a:pt x="1823" y="430"/>
                </a:lnTo>
                <a:lnTo>
                  <a:pt x="1825" y="430"/>
                </a:lnTo>
                <a:lnTo>
                  <a:pt x="1827" y="430"/>
                </a:lnTo>
                <a:lnTo>
                  <a:pt x="1829" y="432"/>
                </a:lnTo>
                <a:lnTo>
                  <a:pt x="1829" y="432"/>
                </a:lnTo>
                <a:lnTo>
                  <a:pt x="1831" y="432"/>
                </a:lnTo>
                <a:lnTo>
                  <a:pt x="1840" y="430"/>
                </a:lnTo>
                <a:lnTo>
                  <a:pt x="1844" y="430"/>
                </a:lnTo>
                <a:lnTo>
                  <a:pt x="1852" y="426"/>
                </a:lnTo>
                <a:lnTo>
                  <a:pt x="1854" y="424"/>
                </a:lnTo>
                <a:lnTo>
                  <a:pt x="1856" y="424"/>
                </a:lnTo>
                <a:lnTo>
                  <a:pt x="1856" y="422"/>
                </a:lnTo>
                <a:lnTo>
                  <a:pt x="1854" y="422"/>
                </a:lnTo>
                <a:lnTo>
                  <a:pt x="1854" y="422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9"/>
                </a:lnTo>
                <a:lnTo>
                  <a:pt x="1854" y="417"/>
                </a:lnTo>
                <a:lnTo>
                  <a:pt x="1848" y="417"/>
                </a:lnTo>
                <a:lnTo>
                  <a:pt x="1844" y="415"/>
                </a:lnTo>
                <a:lnTo>
                  <a:pt x="1838" y="409"/>
                </a:lnTo>
                <a:lnTo>
                  <a:pt x="1835" y="407"/>
                </a:lnTo>
                <a:lnTo>
                  <a:pt x="1835" y="407"/>
                </a:lnTo>
                <a:lnTo>
                  <a:pt x="1825" y="405"/>
                </a:lnTo>
                <a:lnTo>
                  <a:pt x="1821" y="405"/>
                </a:lnTo>
                <a:lnTo>
                  <a:pt x="1815" y="407"/>
                </a:lnTo>
                <a:lnTo>
                  <a:pt x="1815" y="407"/>
                </a:lnTo>
                <a:lnTo>
                  <a:pt x="1815" y="409"/>
                </a:lnTo>
                <a:lnTo>
                  <a:pt x="1812" y="409"/>
                </a:lnTo>
                <a:lnTo>
                  <a:pt x="1812" y="409"/>
                </a:lnTo>
                <a:lnTo>
                  <a:pt x="1815" y="411"/>
                </a:lnTo>
                <a:lnTo>
                  <a:pt x="1815" y="411"/>
                </a:lnTo>
                <a:lnTo>
                  <a:pt x="1817" y="413"/>
                </a:lnTo>
                <a:lnTo>
                  <a:pt x="1821" y="415"/>
                </a:lnTo>
                <a:lnTo>
                  <a:pt x="1821" y="415"/>
                </a:lnTo>
                <a:lnTo>
                  <a:pt x="1817" y="413"/>
                </a:lnTo>
                <a:close/>
                <a:moveTo>
                  <a:pt x="1806" y="809"/>
                </a:moveTo>
                <a:lnTo>
                  <a:pt x="1806" y="809"/>
                </a:lnTo>
                <a:lnTo>
                  <a:pt x="1806" y="809"/>
                </a:lnTo>
                <a:lnTo>
                  <a:pt x="1806" y="809"/>
                </a:lnTo>
                <a:lnTo>
                  <a:pt x="1804" y="811"/>
                </a:lnTo>
                <a:lnTo>
                  <a:pt x="1804" y="811"/>
                </a:lnTo>
                <a:lnTo>
                  <a:pt x="1806" y="811"/>
                </a:lnTo>
                <a:lnTo>
                  <a:pt x="1806" y="809"/>
                </a:lnTo>
                <a:close/>
                <a:moveTo>
                  <a:pt x="1815" y="856"/>
                </a:move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3"/>
                </a:lnTo>
                <a:lnTo>
                  <a:pt x="1812" y="853"/>
                </a:lnTo>
                <a:lnTo>
                  <a:pt x="1812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5" y="856"/>
                </a:lnTo>
                <a:lnTo>
                  <a:pt x="1817" y="856"/>
                </a:lnTo>
                <a:lnTo>
                  <a:pt x="1817" y="853"/>
                </a:lnTo>
                <a:lnTo>
                  <a:pt x="1817" y="853"/>
                </a:lnTo>
                <a:lnTo>
                  <a:pt x="1817" y="853"/>
                </a:lnTo>
                <a:lnTo>
                  <a:pt x="1815" y="856"/>
                </a:lnTo>
                <a:close/>
                <a:moveTo>
                  <a:pt x="1724" y="728"/>
                </a:moveTo>
                <a:lnTo>
                  <a:pt x="1722" y="728"/>
                </a:lnTo>
                <a:lnTo>
                  <a:pt x="1722" y="728"/>
                </a:lnTo>
                <a:lnTo>
                  <a:pt x="1722" y="728"/>
                </a:lnTo>
                <a:lnTo>
                  <a:pt x="1720" y="728"/>
                </a:lnTo>
                <a:lnTo>
                  <a:pt x="1720" y="730"/>
                </a:lnTo>
                <a:lnTo>
                  <a:pt x="1720" y="730"/>
                </a:lnTo>
                <a:lnTo>
                  <a:pt x="1722" y="730"/>
                </a:lnTo>
                <a:lnTo>
                  <a:pt x="1724" y="730"/>
                </a:lnTo>
                <a:lnTo>
                  <a:pt x="1724" y="730"/>
                </a:lnTo>
                <a:lnTo>
                  <a:pt x="1724" y="728"/>
                </a:lnTo>
                <a:lnTo>
                  <a:pt x="1724" y="728"/>
                </a:lnTo>
                <a:close/>
                <a:moveTo>
                  <a:pt x="828" y="874"/>
                </a:moveTo>
                <a:lnTo>
                  <a:pt x="828" y="874"/>
                </a:lnTo>
                <a:lnTo>
                  <a:pt x="828" y="874"/>
                </a:lnTo>
                <a:lnTo>
                  <a:pt x="828" y="874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6"/>
                </a:lnTo>
                <a:lnTo>
                  <a:pt x="828" y="874"/>
                </a:lnTo>
                <a:lnTo>
                  <a:pt x="828" y="874"/>
                </a:lnTo>
                <a:close/>
                <a:moveTo>
                  <a:pt x="1456" y="809"/>
                </a:moveTo>
                <a:lnTo>
                  <a:pt x="1456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9"/>
                </a:lnTo>
                <a:lnTo>
                  <a:pt x="1458" y="807"/>
                </a:lnTo>
                <a:lnTo>
                  <a:pt x="1458" y="807"/>
                </a:lnTo>
                <a:lnTo>
                  <a:pt x="1458" y="807"/>
                </a:lnTo>
                <a:lnTo>
                  <a:pt x="1454" y="809"/>
                </a:lnTo>
                <a:lnTo>
                  <a:pt x="1454" y="809"/>
                </a:lnTo>
                <a:lnTo>
                  <a:pt x="1456" y="809"/>
                </a:lnTo>
                <a:close/>
                <a:moveTo>
                  <a:pt x="1798" y="342"/>
                </a:moveTo>
                <a:lnTo>
                  <a:pt x="1798" y="342"/>
                </a:lnTo>
                <a:lnTo>
                  <a:pt x="1800" y="342"/>
                </a:lnTo>
                <a:lnTo>
                  <a:pt x="1800" y="344"/>
                </a:lnTo>
                <a:lnTo>
                  <a:pt x="1800" y="344"/>
                </a:lnTo>
                <a:lnTo>
                  <a:pt x="1802" y="344"/>
                </a:lnTo>
                <a:lnTo>
                  <a:pt x="1802" y="344"/>
                </a:lnTo>
                <a:lnTo>
                  <a:pt x="1802" y="346"/>
                </a:lnTo>
                <a:lnTo>
                  <a:pt x="1804" y="346"/>
                </a:lnTo>
                <a:lnTo>
                  <a:pt x="1806" y="342"/>
                </a:lnTo>
                <a:lnTo>
                  <a:pt x="1808" y="342"/>
                </a:lnTo>
                <a:lnTo>
                  <a:pt x="1810" y="340"/>
                </a:lnTo>
                <a:lnTo>
                  <a:pt x="1810" y="338"/>
                </a:lnTo>
                <a:lnTo>
                  <a:pt x="1808" y="338"/>
                </a:lnTo>
                <a:lnTo>
                  <a:pt x="1808" y="338"/>
                </a:lnTo>
                <a:lnTo>
                  <a:pt x="1804" y="340"/>
                </a:lnTo>
                <a:lnTo>
                  <a:pt x="1804" y="340"/>
                </a:lnTo>
                <a:lnTo>
                  <a:pt x="1802" y="340"/>
                </a:lnTo>
                <a:lnTo>
                  <a:pt x="1802" y="340"/>
                </a:lnTo>
                <a:lnTo>
                  <a:pt x="1796" y="340"/>
                </a:lnTo>
                <a:lnTo>
                  <a:pt x="1796" y="340"/>
                </a:lnTo>
                <a:lnTo>
                  <a:pt x="1794" y="342"/>
                </a:lnTo>
                <a:lnTo>
                  <a:pt x="1794" y="342"/>
                </a:lnTo>
                <a:lnTo>
                  <a:pt x="1796" y="342"/>
                </a:lnTo>
                <a:lnTo>
                  <a:pt x="1798" y="342"/>
                </a:lnTo>
                <a:close/>
                <a:moveTo>
                  <a:pt x="1804" y="818"/>
                </a:moveTo>
                <a:lnTo>
                  <a:pt x="1804" y="818"/>
                </a:lnTo>
                <a:lnTo>
                  <a:pt x="1804" y="816"/>
                </a:lnTo>
                <a:lnTo>
                  <a:pt x="1802" y="818"/>
                </a:lnTo>
                <a:lnTo>
                  <a:pt x="1800" y="818"/>
                </a:lnTo>
                <a:lnTo>
                  <a:pt x="1802" y="818"/>
                </a:lnTo>
                <a:lnTo>
                  <a:pt x="1800" y="820"/>
                </a:lnTo>
                <a:lnTo>
                  <a:pt x="1798" y="818"/>
                </a:lnTo>
                <a:lnTo>
                  <a:pt x="1798" y="818"/>
                </a:lnTo>
                <a:lnTo>
                  <a:pt x="1796" y="818"/>
                </a:lnTo>
                <a:lnTo>
                  <a:pt x="1794" y="818"/>
                </a:lnTo>
                <a:lnTo>
                  <a:pt x="1789" y="820"/>
                </a:lnTo>
                <a:lnTo>
                  <a:pt x="1787" y="822"/>
                </a:lnTo>
                <a:lnTo>
                  <a:pt x="1787" y="822"/>
                </a:lnTo>
                <a:lnTo>
                  <a:pt x="1785" y="822"/>
                </a:lnTo>
                <a:lnTo>
                  <a:pt x="1785" y="826"/>
                </a:lnTo>
                <a:lnTo>
                  <a:pt x="1785" y="826"/>
                </a:lnTo>
                <a:lnTo>
                  <a:pt x="1783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28"/>
                </a:lnTo>
                <a:lnTo>
                  <a:pt x="1781" y="830"/>
                </a:lnTo>
                <a:lnTo>
                  <a:pt x="1781" y="832"/>
                </a:lnTo>
                <a:lnTo>
                  <a:pt x="1779" y="832"/>
                </a:lnTo>
                <a:lnTo>
                  <a:pt x="1779" y="832"/>
                </a:lnTo>
                <a:lnTo>
                  <a:pt x="1777" y="835"/>
                </a:lnTo>
                <a:lnTo>
                  <a:pt x="1777" y="835"/>
                </a:lnTo>
                <a:lnTo>
                  <a:pt x="1779" y="835"/>
                </a:lnTo>
                <a:lnTo>
                  <a:pt x="1779" y="835"/>
                </a:lnTo>
                <a:lnTo>
                  <a:pt x="1779" y="835"/>
                </a:lnTo>
                <a:lnTo>
                  <a:pt x="1777" y="835"/>
                </a:lnTo>
                <a:lnTo>
                  <a:pt x="1777" y="837"/>
                </a:lnTo>
                <a:lnTo>
                  <a:pt x="1775" y="837"/>
                </a:lnTo>
                <a:lnTo>
                  <a:pt x="1775" y="839"/>
                </a:lnTo>
                <a:lnTo>
                  <a:pt x="1773" y="843"/>
                </a:lnTo>
                <a:lnTo>
                  <a:pt x="1773" y="847"/>
                </a:lnTo>
                <a:lnTo>
                  <a:pt x="1768" y="853"/>
                </a:lnTo>
                <a:lnTo>
                  <a:pt x="1768" y="853"/>
                </a:lnTo>
                <a:lnTo>
                  <a:pt x="1768" y="853"/>
                </a:lnTo>
                <a:lnTo>
                  <a:pt x="1771" y="856"/>
                </a:lnTo>
                <a:lnTo>
                  <a:pt x="1771" y="856"/>
                </a:lnTo>
                <a:lnTo>
                  <a:pt x="1771" y="858"/>
                </a:lnTo>
                <a:lnTo>
                  <a:pt x="1768" y="856"/>
                </a:lnTo>
                <a:lnTo>
                  <a:pt x="1766" y="856"/>
                </a:lnTo>
                <a:lnTo>
                  <a:pt x="1766" y="856"/>
                </a:lnTo>
                <a:lnTo>
                  <a:pt x="1764" y="858"/>
                </a:lnTo>
                <a:lnTo>
                  <a:pt x="1764" y="858"/>
                </a:lnTo>
                <a:lnTo>
                  <a:pt x="1764" y="860"/>
                </a:lnTo>
                <a:lnTo>
                  <a:pt x="1764" y="860"/>
                </a:lnTo>
                <a:lnTo>
                  <a:pt x="1766" y="862"/>
                </a:lnTo>
                <a:lnTo>
                  <a:pt x="1768" y="862"/>
                </a:lnTo>
                <a:lnTo>
                  <a:pt x="1768" y="862"/>
                </a:lnTo>
                <a:lnTo>
                  <a:pt x="1766" y="862"/>
                </a:lnTo>
                <a:lnTo>
                  <a:pt x="1766" y="864"/>
                </a:lnTo>
                <a:lnTo>
                  <a:pt x="1766" y="864"/>
                </a:lnTo>
                <a:lnTo>
                  <a:pt x="1766" y="866"/>
                </a:lnTo>
                <a:lnTo>
                  <a:pt x="1768" y="866"/>
                </a:lnTo>
                <a:lnTo>
                  <a:pt x="1766" y="866"/>
                </a:lnTo>
                <a:lnTo>
                  <a:pt x="1766" y="866"/>
                </a:lnTo>
                <a:lnTo>
                  <a:pt x="1764" y="864"/>
                </a:lnTo>
                <a:lnTo>
                  <a:pt x="1762" y="864"/>
                </a:lnTo>
                <a:lnTo>
                  <a:pt x="1762" y="864"/>
                </a:lnTo>
                <a:lnTo>
                  <a:pt x="1762" y="864"/>
                </a:lnTo>
                <a:lnTo>
                  <a:pt x="1760" y="866"/>
                </a:lnTo>
                <a:lnTo>
                  <a:pt x="1760" y="868"/>
                </a:lnTo>
                <a:lnTo>
                  <a:pt x="1758" y="870"/>
                </a:lnTo>
                <a:lnTo>
                  <a:pt x="1758" y="872"/>
                </a:lnTo>
                <a:lnTo>
                  <a:pt x="1758" y="872"/>
                </a:lnTo>
                <a:lnTo>
                  <a:pt x="1756" y="872"/>
                </a:lnTo>
                <a:lnTo>
                  <a:pt x="1754" y="872"/>
                </a:lnTo>
                <a:lnTo>
                  <a:pt x="1754" y="872"/>
                </a:lnTo>
                <a:lnTo>
                  <a:pt x="1754" y="870"/>
                </a:lnTo>
                <a:lnTo>
                  <a:pt x="1756" y="870"/>
                </a:lnTo>
                <a:lnTo>
                  <a:pt x="1756" y="870"/>
                </a:lnTo>
                <a:lnTo>
                  <a:pt x="1752" y="872"/>
                </a:lnTo>
                <a:lnTo>
                  <a:pt x="1750" y="874"/>
                </a:lnTo>
                <a:lnTo>
                  <a:pt x="1750" y="874"/>
                </a:lnTo>
                <a:lnTo>
                  <a:pt x="1754" y="874"/>
                </a:lnTo>
                <a:lnTo>
                  <a:pt x="1758" y="874"/>
                </a:lnTo>
                <a:lnTo>
                  <a:pt x="1758" y="874"/>
                </a:lnTo>
                <a:lnTo>
                  <a:pt x="1760" y="874"/>
                </a:lnTo>
                <a:lnTo>
                  <a:pt x="1762" y="874"/>
                </a:lnTo>
                <a:lnTo>
                  <a:pt x="1762" y="874"/>
                </a:lnTo>
                <a:lnTo>
                  <a:pt x="1760" y="876"/>
                </a:lnTo>
                <a:lnTo>
                  <a:pt x="1758" y="876"/>
                </a:lnTo>
                <a:lnTo>
                  <a:pt x="1758" y="879"/>
                </a:lnTo>
                <a:lnTo>
                  <a:pt x="1754" y="881"/>
                </a:lnTo>
                <a:lnTo>
                  <a:pt x="1750" y="885"/>
                </a:lnTo>
                <a:lnTo>
                  <a:pt x="1747" y="885"/>
                </a:lnTo>
                <a:lnTo>
                  <a:pt x="1747" y="887"/>
                </a:lnTo>
                <a:lnTo>
                  <a:pt x="1747" y="887"/>
                </a:lnTo>
                <a:lnTo>
                  <a:pt x="1747" y="889"/>
                </a:lnTo>
                <a:lnTo>
                  <a:pt x="1750" y="891"/>
                </a:lnTo>
                <a:lnTo>
                  <a:pt x="1750" y="891"/>
                </a:lnTo>
                <a:lnTo>
                  <a:pt x="1752" y="891"/>
                </a:lnTo>
                <a:lnTo>
                  <a:pt x="1754" y="891"/>
                </a:lnTo>
                <a:lnTo>
                  <a:pt x="1758" y="891"/>
                </a:lnTo>
                <a:lnTo>
                  <a:pt x="1760" y="891"/>
                </a:lnTo>
                <a:lnTo>
                  <a:pt x="1762" y="889"/>
                </a:lnTo>
                <a:lnTo>
                  <a:pt x="1762" y="889"/>
                </a:lnTo>
                <a:lnTo>
                  <a:pt x="1762" y="889"/>
                </a:lnTo>
                <a:lnTo>
                  <a:pt x="1762" y="889"/>
                </a:lnTo>
                <a:lnTo>
                  <a:pt x="1764" y="889"/>
                </a:lnTo>
                <a:lnTo>
                  <a:pt x="1768" y="889"/>
                </a:lnTo>
                <a:lnTo>
                  <a:pt x="1768" y="889"/>
                </a:lnTo>
                <a:lnTo>
                  <a:pt x="1773" y="891"/>
                </a:lnTo>
                <a:lnTo>
                  <a:pt x="1775" y="891"/>
                </a:lnTo>
                <a:lnTo>
                  <a:pt x="1783" y="891"/>
                </a:lnTo>
                <a:lnTo>
                  <a:pt x="1785" y="891"/>
                </a:lnTo>
                <a:lnTo>
                  <a:pt x="1785" y="891"/>
                </a:lnTo>
                <a:lnTo>
                  <a:pt x="1789" y="891"/>
                </a:lnTo>
                <a:lnTo>
                  <a:pt x="1791" y="891"/>
                </a:lnTo>
                <a:lnTo>
                  <a:pt x="1794" y="891"/>
                </a:lnTo>
                <a:lnTo>
                  <a:pt x="1794" y="889"/>
                </a:lnTo>
                <a:lnTo>
                  <a:pt x="1794" y="887"/>
                </a:lnTo>
                <a:lnTo>
                  <a:pt x="1796" y="887"/>
                </a:lnTo>
                <a:lnTo>
                  <a:pt x="1796" y="889"/>
                </a:lnTo>
                <a:lnTo>
                  <a:pt x="1796" y="889"/>
                </a:lnTo>
                <a:lnTo>
                  <a:pt x="1798" y="887"/>
                </a:lnTo>
                <a:lnTo>
                  <a:pt x="1798" y="887"/>
                </a:lnTo>
                <a:lnTo>
                  <a:pt x="1798" y="887"/>
                </a:lnTo>
                <a:lnTo>
                  <a:pt x="1798" y="891"/>
                </a:lnTo>
                <a:lnTo>
                  <a:pt x="1796" y="893"/>
                </a:lnTo>
                <a:lnTo>
                  <a:pt x="1794" y="893"/>
                </a:lnTo>
                <a:lnTo>
                  <a:pt x="1796" y="893"/>
                </a:lnTo>
                <a:lnTo>
                  <a:pt x="1798" y="893"/>
                </a:lnTo>
                <a:lnTo>
                  <a:pt x="1800" y="893"/>
                </a:lnTo>
                <a:lnTo>
                  <a:pt x="1800" y="893"/>
                </a:lnTo>
                <a:lnTo>
                  <a:pt x="1802" y="893"/>
                </a:lnTo>
                <a:lnTo>
                  <a:pt x="1804" y="893"/>
                </a:lnTo>
                <a:lnTo>
                  <a:pt x="1804" y="893"/>
                </a:lnTo>
                <a:lnTo>
                  <a:pt x="1804" y="893"/>
                </a:lnTo>
                <a:lnTo>
                  <a:pt x="1804" y="891"/>
                </a:lnTo>
                <a:lnTo>
                  <a:pt x="1806" y="891"/>
                </a:lnTo>
                <a:lnTo>
                  <a:pt x="1806" y="889"/>
                </a:lnTo>
                <a:lnTo>
                  <a:pt x="1808" y="891"/>
                </a:lnTo>
                <a:lnTo>
                  <a:pt x="1810" y="891"/>
                </a:lnTo>
                <a:lnTo>
                  <a:pt x="1810" y="891"/>
                </a:lnTo>
                <a:lnTo>
                  <a:pt x="1812" y="891"/>
                </a:lnTo>
                <a:lnTo>
                  <a:pt x="1812" y="891"/>
                </a:lnTo>
                <a:lnTo>
                  <a:pt x="1815" y="889"/>
                </a:lnTo>
                <a:lnTo>
                  <a:pt x="1815" y="891"/>
                </a:lnTo>
                <a:lnTo>
                  <a:pt x="1812" y="891"/>
                </a:lnTo>
                <a:lnTo>
                  <a:pt x="1810" y="893"/>
                </a:lnTo>
                <a:lnTo>
                  <a:pt x="1808" y="893"/>
                </a:lnTo>
                <a:lnTo>
                  <a:pt x="1806" y="897"/>
                </a:lnTo>
                <a:lnTo>
                  <a:pt x="1804" y="897"/>
                </a:lnTo>
                <a:lnTo>
                  <a:pt x="1804" y="900"/>
                </a:lnTo>
                <a:lnTo>
                  <a:pt x="1802" y="900"/>
                </a:lnTo>
                <a:lnTo>
                  <a:pt x="1800" y="900"/>
                </a:lnTo>
                <a:lnTo>
                  <a:pt x="1798" y="902"/>
                </a:lnTo>
                <a:lnTo>
                  <a:pt x="1798" y="902"/>
                </a:lnTo>
                <a:lnTo>
                  <a:pt x="1798" y="902"/>
                </a:lnTo>
                <a:lnTo>
                  <a:pt x="1798" y="904"/>
                </a:lnTo>
                <a:lnTo>
                  <a:pt x="1798" y="904"/>
                </a:lnTo>
                <a:lnTo>
                  <a:pt x="1798" y="904"/>
                </a:lnTo>
                <a:lnTo>
                  <a:pt x="1798" y="904"/>
                </a:lnTo>
                <a:lnTo>
                  <a:pt x="1800" y="904"/>
                </a:lnTo>
                <a:lnTo>
                  <a:pt x="1802" y="904"/>
                </a:lnTo>
                <a:lnTo>
                  <a:pt x="1804" y="904"/>
                </a:lnTo>
                <a:lnTo>
                  <a:pt x="1804" y="904"/>
                </a:lnTo>
                <a:lnTo>
                  <a:pt x="1804" y="904"/>
                </a:lnTo>
                <a:lnTo>
                  <a:pt x="1806" y="904"/>
                </a:lnTo>
                <a:lnTo>
                  <a:pt x="1808" y="904"/>
                </a:lnTo>
                <a:lnTo>
                  <a:pt x="1808" y="902"/>
                </a:lnTo>
                <a:lnTo>
                  <a:pt x="1810" y="900"/>
                </a:lnTo>
                <a:lnTo>
                  <a:pt x="1810" y="900"/>
                </a:lnTo>
                <a:lnTo>
                  <a:pt x="1812" y="895"/>
                </a:lnTo>
                <a:lnTo>
                  <a:pt x="1815" y="895"/>
                </a:lnTo>
                <a:lnTo>
                  <a:pt x="1815" y="895"/>
                </a:lnTo>
                <a:lnTo>
                  <a:pt x="1817" y="895"/>
                </a:lnTo>
                <a:lnTo>
                  <a:pt x="1817" y="893"/>
                </a:lnTo>
                <a:lnTo>
                  <a:pt x="1819" y="891"/>
                </a:lnTo>
                <a:lnTo>
                  <a:pt x="1819" y="893"/>
                </a:lnTo>
                <a:lnTo>
                  <a:pt x="1817" y="895"/>
                </a:lnTo>
                <a:lnTo>
                  <a:pt x="1817" y="895"/>
                </a:lnTo>
                <a:lnTo>
                  <a:pt x="1819" y="895"/>
                </a:lnTo>
                <a:lnTo>
                  <a:pt x="1819" y="895"/>
                </a:lnTo>
                <a:lnTo>
                  <a:pt x="1819" y="893"/>
                </a:lnTo>
                <a:lnTo>
                  <a:pt x="1819" y="891"/>
                </a:lnTo>
                <a:lnTo>
                  <a:pt x="1823" y="889"/>
                </a:lnTo>
                <a:lnTo>
                  <a:pt x="1823" y="887"/>
                </a:lnTo>
                <a:lnTo>
                  <a:pt x="1823" y="887"/>
                </a:lnTo>
                <a:lnTo>
                  <a:pt x="1825" y="887"/>
                </a:lnTo>
                <a:lnTo>
                  <a:pt x="1825" y="889"/>
                </a:lnTo>
                <a:lnTo>
                  <a:pt x="1827" y="891"/>
                </a:lnTo>
                <a:lnTo>
                  <a:pt x="1827" y="893"/>
                </a:lnTo>
                <a:lnTo>
                  <a:pt x="1827" y="893"/>
                </a:lnTo>
                <a:lnTo>
                  <a:pt x="1827" y="893"/>
                </a:lnTo>
                <a:lnTo>
                  <a:pt x="1827" y="895"/>
                </a:lnTo>
                <a:lnTo>
                  <a:pt x="1825" y="897"/>
                </a:lnTo>
                <a:lnTo>
                  <a:pt x="1825" y="900"/>
                </a:lnTo>
                <a:lnTo>
                  <a:pt x="1823" y="904"/>
                </a:lnTo>
                <a:lnTo>
                  <a:pt x="1823" y="904"/>
                </a:lnTo>
                <a:lnTo>
                  <a:pt x="1823" y="904"/>
                </a:lnTo>
                <a:lnTo>
                  <a:pt x="1823" y="906"/>
                </a:lnTo>
                <a:lnTo>
                  <a:pt x="1823" y="906"/>
                </a:lnTo>
                <a:lnTo>
                  <a:pt x="1825" y="906"/>
                </a:lnTo>
                <a:lnTo>
                  <a:pt x="1825" y="906"/>
                </a:lnTo>
                <a:lnTo>
                  <a:pt x="1827" y="904"/>
                </a:lnTo>
                <a:lnTo>
                  <a:pt x="1829" y="902"/>
                </a:lnTo>
                <a:lnTo>
                  <a:pt x="1829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0"/>
                </a:lnTo>
                <a:lnTo>
                  <a:pt x="1831" y="902"/>
                </a:lnTo>
                <a:lnTo>
                  <a:pt x="1831" y="904"/>
                </a:lnTo>
                <a:lnTo>
                  <a:pt x="1831" y="904"/>
                </a:lnTo>
                <a:lnTo>
                  <a:pt x="1831" y="908"/>
                </a:lnTo>
                <a:lnTo>
                  <a:pt x="1831" y="908"/>
                </a:lnTo>
                <a:lnTo>
                  <a:pt x="1831" y="908"/>
                </a:lnTo>
                <a:lnTo>
                  <a:pt x="1831" y="908"/>
                </a:lnTo>
                <a:lnTo>
                  <a:pt x="1833" y="908"/>
                </a:lnTo>
                <a:lnTo>
                  <a:pt x="1835" y="908"/>
                </a:lnTo>
                <a:lnTo>
                  <a:pt x="1835" y="908"/>
                </a:lnTo>
                <a:lnTo>
                  <a:pt x="1835" y="908"/>
                </a:lnTo>
                <a:lnTo>
                  <a:pt x="1838" y="908"/>
                </a:lnTo>
                <a:lnTo>
                  <a:pt x="1838" y="908"/>
                </a:lnTo>
                <a:lnTo>
                  <a:pt x="1838" y="908"/>
                </a:lnTo>
                <a:lnTo>
                  <a:pt x="1840" y="908"/>
                </a:lnTo>
                <a:lnTo>
                  <a:pt x="1840" y="908"/>
                </a:lnTo>
                <a:lnTo>
                  <a:pt x="1840" y="906"/>
                </a:lnTo>
                <a:lnTo>
                  <a:pt x="1842" y="902"/>
                </a:lnTo>
                <a:lnTo>
                  <a:pt x="1842" y="902"/>
                </a:lnTo>
                <a:lnTo>
                  <a:pt x="1842" y="902"/>
                </a:lnTo>
                <a:lnTo>
                  <a:pt x="1842" y="900"/>
                </a:lnTo>
                <a:lnTo>
                  <a:pt x="1844" y="895"/>
                </a:lnTo>
                <a:lnTo>
                  <a:pt x="1844" y="893"/>
                </a:lnTo>
                <a:lnTo>
                  <a:pt x="1844" y="891"/>
                </a:lnTo>
                <a:lnTo>
                  <a:pt x="1844" y="891"/>
                </a:lnTo>
                <a:lnTo>
                  <a:pt x="1844" y="889"/>
                </a:lnTo>
                <a:lnTo>
                  <a:pt x="1844" y="889"/>
                </a:lnTo>
                <a:lnTo>
                  <a:pt x="1844" y="889"/>
                </a:lnTo>
                <a:lnTo>
                  <a:pt x="1844" y="889"/>
                </a:lnTo>
                <a:lnTo>
                  <a:pt x="1842" y="889"/>
                </a:lnTo>
                <a:lnTo>
                  <a:pt x="1842" y="891"/>
                </a:lnTo>
                <a:lnTo>
                  <a:pt x="1840" y="891"/>
                </a:lnTo>
                <a:lnTo>
                  <a:pt x="1840" y="893"/>
                </a:lnTo>
                <a:lnTo>
                  <a:pt x="1838" y="893"/>
                </a:lnTo>
                <a:lnTo>
                  <a:pt x="1838" y="893"/>
                </a:lnTo>
                <a:lnTo>
                  <a:pt x="1838" y="893"/>
                </a:lnTo>
                <a:lnTo>
                  <a:pt x="1838" y="891"/>
                </a:lnTo>
                <a:lnTo>
                  <a:pt x="1838" y="889"/>
                </a:lnTo>
                <a:lnTo>
                  <a:pt x="1838" y="887"/>
                </a:lnTo>
                <a:lnTo>
                  <a:pt x="1840" y="885"/>
                </a:lnTo>
                <a:lnTo>
                  <a:pt x="1840" y="883"/>
                </a:lnTo>
                <a:lnTo>
                  <a:pt x="1842" y="883"/>
                </a:lnTo>
                <a:lnTo>
                  <a:pt x="1842" y="883"/>
                </a:lnTo>
                <a:lnTo>
                  <a:pt x="1842" y="881"/>
                </a:lnTo>
                <a:lnTo>
                  <a:pt x="1842" y="881"/>
                </a:lnTo>
                <a:lnTo>
                  <a:pt x="1840" y="883"/>
                </a:lnTo>
                <a:lnTo>
                  <a:pt x="1835" y="885"/>
                </a:lnTo>
                <a:lnTo>
                  <a:pt x="1833" y="889"/>
                </a:lnTo>
                <a:lnTo>
                  <a:pt x="1831" y="889"/>
                </a:lnTo>
                <a:lnTo>
                  <a:pt x="1829" y="891"/>
                </a:lnTo>
                <a:lnTo>
                  <a:pt x="1829" y="891"/>
                </a:lnTo>
                <a:lnTo>
                  <a:pt x="1829" y="889"/>
                </a:lnTo>
                <a:lnTo>
                  <a:pt x="1827" y="889"/>
                </a:lnTo>
                <a:lnTo>
                  <a:pt x="1827" y="887"/>
                </a:lnTo>
                <a:lnTo>
                  <a:pt x="1827" y="887"/>
                </a:lnTo>
                <a:lnTo>
                  <a:pt x="1829" y="885"/>
                </a:lnTo>
                <a:lnTo>
                  <a:pt x="1831" y="885"/>
                </a:lnTo>
                <a:lnTo>
                  <a:pt x="1831" y="883"/>
                </a:lnTo>
                <a:lnTo>
                  <a:pt x="1831" y="883"/>
                </a:lnTo>
                <a:lnTo>
                  <a:pt x="1829" y="883"/>
                </a:lnTo>
                <a:lnTo>
                  <a:pt x="1827" y="883"/>
                </a:lnTo>
                <a:lnTo>
                  <a:pt x="1829" y="883"/>
                </a:lnTo>
                <a:lnTo>
                  <a:pt x="1829" y="883"/>
                </a:lnTo>
                <a:lnTo>
                  <a:pt x="1829" y="883"/>
                </a:lnTo>
                <a:lnTo>
                  <a:pt x="1831" y="883"/>
                </a:lnTo>
                <a:lnTo>
                  <a:pt x="1831" y="883"/>
                </a:lnTo>
                <a:lnTo>
                  <a:pt x="1831" y="881"/>
                </a:lnTo>
                <a:lnTo>
                  <a:pt x="1831" y="881"/>
                </a:lnTo>
                <a:lnTo>
                  <a:pt x="1831" y="881"/>
                </a:lnTo>
                <a:lnTo>
                  <a:pt x="1833" y="879"/>
                </a:lnTo>
                <a:lnTo>
                  <a:pt x="1835" y="876"/>
                </a:lnTo>
                <a:lnTo>
                  <a:pt x="1835" y="876"/>
                </a:lnTo>
                <a:lnTo>
                  <a:pt x="1838" y="876"/>
                </a:lnTo>
                <a:lnTo>
                  <a:pt x="1838" y="876"/>
                </a:lnTo>
                <a:lnTo>
                  <a:pt x="1838" y="876"/>
                </a:lnTo>
                <a:lnTo>
                  <a:pt x="1840" y="874"/>
                </a:lnTo>
                <a:lnTo>
                  <a:pt x="1840" y="874"/>
                </a:lnTo>
                <a:lnTo>
                  <a:pt x="1840" y="874"/>
                </a:lnTo>
                <a:lnTo>
                  <a:pt x="1840" y="872"/>
                </a:lnTo>
                <a:lnTo>
                  <a:pt x="1840" y="872"/>
                </a:lnTo>
                <a:lnTo>
                  <a:pt x="1840" y="872"/>
                </a:lnTo>
                <a:lnTo>
                  <a:pt x="1838" y="872"/>
                </a:lnTo>
                <a:lnTo>
                  <a:pt x="1838" y="872"/>
                </a:lnTo>
                <a:lnTo>
                  <a:pt x="1835" y="874"/>
                </a:lnTo>
                <a:lnTo>
                  <a:pt x="1835" y="874"/>
                </a:lnTo>
                <a:lnTo>
                  <a:pt x="1833" y="874"/>
                </a:lnTo>
                <a:lnTo>
                  <a:pt x="1831" y="874"/>
                </a:lnTo>
                <a:lnTo>
                  <a:pt x="1831" y="874"/>
                </a:lnTo>
                <a:lnTo>
                  <a:pt x="1829" y="874"/>
                </a:lnTo>
                <a:lnTo>
                  <a:pt x="1829" y="876"/>
                </a:lnTo>
                <a:lnTo>
                  <a:pt x="1827" y="876"/>
                </a:lnTo>
                <a:lnTo>
                  <a:pt x="1827" y="876"/>
                </a:lnTo>
                <a:lnTo>
                  <a:pt x="1823" y="876"/>
                </a:lnTo>
                <a:lnTo>
                  <a:pt x="1823" y="876"/>
                </a:lnTo>
                <a:lnTo>
                  <a:pt x="1825" y="876"/>
                </a:lnTo>
                <a:lnTo>
                  <a:pt x="1827" y="874"/>
                </a:lnTo>
                <a:lnTo>
                  <a:pt x="1829" y="874"/>
                </a:lnTo>
                <a:lnTo>
                  <a:pt x="1829" y="872"/>
                </a:lnTo>
                <a:lnTo>
                  <a:pt x="1829" y="872"/>
                </a:lnTo>
                <a:lnTo>
                  <a:pt x="1829" y="872"/>
                </a:lnTo>
                <a:lnTo>
                  <a:pt x="1829" y="870"/>
                </a:lnTo>
                <a:lnTo>
                  <a:pt x="1827" y="872"/>
                </a:lnTo>
                <a:lnTo>
                  <a:pt x="1825" y="870"/>
                </a:lnTo>
                <a:lnTo>
                  <a:pt x="1825" y="870"/>
                </a:lnTo>
                <a:lnTo>
                  <a:pt x="1825" y="870"/>
                </a:lnTo>
                <a:lnTo>
                  <a:pt x="1827" y="870"/>
                </a:lnTo>
                <a:lnTo>
                  <a:pt x="1827" y="870"/>
                </a:lnTo>
                <a:lnTo>
                  <a:pt x="1827" y="868"/>
                </a:lnTo>
                <a:lnTo>
                  <a:pt x="1827" y="868"/>
                </a:lnTo>
                <a:lnTo>
                  <a:pt x="1823" y="870"/>
                </a:lnTo>
                <a:lnTo>
                  <a:pt x="1823" y="870"/>
                </a:lnTo>
                <a:lnTo>
                  <a:pt x="1827" y="868"/>
                </a:lnTo>
                <a:lnTo>
                  <a:pt x="1827" y="866"/>
                </a:lnTo>
                <a:lnTo>
                  <a:pt x="1827" y="866"/>
                </a:lnTo>
                <a:lnTo>
                  <a:pt x="1827" y="866"/>
                </a:lnTo>
                <a:lnTo>
                  <a:pt x="1829" y="864"/>
                </a:lnTo>
                <a:lnTo>
                  <a:pt x="1829" y="864"/>
                </a:lnTo>
                <a:lnTo>
                  <a:pt x="1831" y="862"/>
                </a:lnTo>
                <a:lnTo>
                  <a:pt x="1831" y="862"/>
                </a:lnTo>
                <a:lnTo>
                  <a:pt x="1831" y="860"/>
                </a:lnTo>
                <a:lnTo>
                  <a:pt x="1831" y="860"/>
                </a:lnTo>
                <a:lnTo>
                  <a:pt x="1829" y="858"/>
                </a:lnTo>
                <a:lnTo>
                  <a:pt x="1827" y="858"/>
                </a:lnTo>
                <a:lnTo>
                  <a:pt x="1825" y="858"/>
                </a:lnTo>
                <a:lnTo>
                  <a:pt x="1821" y="858"/>
                </a:lnTo>
                <a:lnTo>
                  <a:pt x="1821" y="858"/>
                </a:lnTo>
                <a:lnTo>
                  <a:pt x="1821" y="858"/>
                </a:lnTo>
                <a:lnTo>
                  <a:pt x="1819" y="858"/>
                </a:lnTo>
                <a:lnTo>
                  <a:pt x="1819" y="860"/>
                </a:lnTo>
                <a:lnTo>
                  <a:pt x="1819" y="860"/>
                </a:lnTo>
                <a:lnTo>
                  <a:pt x="1819" y="858"/>
                </a:lnTo>
                <a:lnTo>
                  <a:pt x="1819" y="858"/>
                </a:lnTo>
                <a:lnTo>
                  <a:pt x="1819" y="856"/>
                </a:lnTo>
                <a:lnTo>
                  <a:pt x="1819" y="856"/>
                </a:lnTo>
                <a:lnTo>
                  <a:pt x="1817" y="856"/>
                </a:lnTo>
                <a:lnTo>
                  <a:pt x="1817" y="858"/>
                </a:lnTo>
                <a:lnTo>
                  <a:pt x="1815" y="858"/>
                </a:lnTo>
                <a:lnTo>
                  <a:pt x="1815" y="860"/>
                </a:lnTo>
                <a:lnTo>
                  <a:pt x="1812" y="860"/>
                </a:lnTo>
                <a:lnTo>
                  <a:pt x="1812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10" y="860"/>
                </a:lnTo>
                <a:lnTo>
                  <a:pt x="1808" y="862"/>
                </a:lnTo>
                <a:lnTo>
                  <a:pt x="1808" y="862"/>
                </a:lnTo>
                <a:lnTo>
                  <a:pt x="1808" y="862"/>
                </a:lnTo>
                <a:lnTo>
                  <a:pt x="1808" y="864"/>
                </a:lnTo>
                <a:lnTo>
                  <a:pt x="1808" y="864"/>
                </a:lnTo>
                <a:lnTo>
                  <a:pt x="1806" y="864"/>
                </a:lnTo>
                <a:lnTo>
                  <a:pt x="1806" y="864"/>
                </a:lnTo>
                <a:lnTo>
                  <a:pt x="1806" y="864"/>
                </a:lnTo>
                <a:lnTo>
                  <a:pt x="1806" y="862"/>
                </a:lnTo>
                <a:lnTo>
                  <a:pt x="1806" y="860"/>
                </a:lnTo>
                <a:lnTo>
                  <a:pt x="1808" y="860"/>
                </a:lnTo>
                <a:lnTo>
                  <a:pt x="1808" y="858"/>
                </a:lnTo>
                <a:lnTo>
                  <a:pt x="1808" y="856"/>
                </a:lnTo>
                <a:lnTo>
                  <a:pt x="1808" y="856"/>
                </a:lnTo>
                <a:lnTo>
                  <a:pt x="1806" y="856"/>
                </a:lnTo>
                <a:lnTo>
                  <a:pt x="1806" y="856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8"/>
                </a:lnTo>
                <a:lnTo>
                  <a:pt x="1806" y="856"/>
                </a:lnTo>
                <a:lnTo>
                  <a:pt x="1804" y="858"/>
                </a:lnTo>
                <a:lnTo>
                  <a:pt x="1802" y="858"/>
                </a:lnTo>
                <a:lnTo>
                  <a:pt x="1800" y="856"/>
                </a:lnTo>
                <a:lnTo>
                  <a:pt x="1796" y="858"/>
                </a:lnTo>
                <a:lnTo>
                  <a:pt x="1796" y="858"/>
                </a:lnTo>
                <a:lnTo>
                  <a:pt x="1798" y="856"/>
                </a:lnTo>
                <a:lnTo>
                  <a:pt x="1798" y="853"/>
                </a:lnTo>
                <a:lnTo>
                  <a:pt x="1798" y="853"/>
                </a:lnTo>
                <a:lnTo>
                  <a:pt x="1798" y="853"/>
                </a:lnTo>
                <a:lnTo>
                  <a:pt x="1798" y="853"/>
                </a:lnTo>
                <a:lnTo>
                  <a:pt x="1796" y="853"/>
                </a:lnTo>
                <a:lnTo>
                  <a:pt x="1796" y="853"/>
                </a:lnTo>
                <a:lnTo>
                  <a:pt x="1794" y="853"/>
                </a:lnTo>
                <a:lnTo>
                  <a:pt x="1796" y="851"/>
                </a:lnTo>
                <a:lnTo>
                  <a:pt x="1800" y="849"/>
                </a:lnTo>
                <a:lnTo>
                  <a:pt x="1802" y="849"/>
                </a:lnTo>
                <a:lnTo>
                  <a:pt x="1804" y="847"/>
                </a:lnTo>
                <a:lnTo>
                  <a:pt x="1804" y="847"/>
                </a:lnTo>
                <a:lnTo>
                  <a:pt x="1804" y="847"/>
                </a:lnTo>
                <a:lnTo>
                  <a:pt x="1802" y="847"/>
                </a:lnTo>
                <a:lnTo>
                  <a:pt x="1800" y="847"/>
                </a:lnTo>
                <a:lnTo>
                  <a:pt x="1798" y="847"/>
                </a:lnTo>
                <a:lnTo>
                  <a:pt x="1798" y="847"/>
                </a:lnTo>
                <a:lnTo>
                  <a:pt x="1796" y="847"/>
                </a:lnTo>
                <a:lnTo>
                  <a:pt x="1794" y="847"/>
                </a:lnTo>
                <a:lnTo>
                  <a:pt x="1794" y="847"/>
                </a:lnTo>
                <a:lnTo>
                  <a:pt x="1794" y="847"/>
                </a:lnTo>
                <a:lnTo>
                  <a:pt x="1796" y="845"/>
                </a:lnTo>
                <a:lnTo>
                  <a:pt x="1794" y="845"/>
                </a:lnTo>
                <a:lnTo>
                  <a:pt x="1794" y="845"/>
                </a:lnTo>
                <a:lnTo>
                  <a:pt x="1794" y="845"/>
                </a:lnTo>
                <a:lnTo>
                  <a:pt x="1791" y="847"/>
                </a:lnTo>
                <a:lnTo>
                  <a:pt x="1791" y="847"/>
                </a:lnTo>
                <a:lnTo>
                  <a:pt x="1789" y="849"/>
                </a:lnTo>
                <a:lnTo>
                  <a:pt x="1789" y="849"/>
                </a:lnTo>
                <a:lnTo>
                  <a:pt x="1787" y="851"/>
                </a:lnTo>
                <a:lnTo>
                  <a:pt x="1785" y="853"/>
                </a:lnTo>
                <a:lnTo>
                  <a:pt x="1785" y="853"/>
                </a:lnTo>
                <a:lnTo>
                  <a:pt x="1785" y="853"/>
                </a:lnTo>
                <a:lnTo>
                  <a:pt x="1785" y="851"/>
                </a:lnTo>
                <a:lnTo>
                  <a:pt x="1785" y="851"/>
                </a:lnTo>
                <a:lnTo>
                  <a:pt x="1783" y="851"/>
                </a:lnTo>
                <a:lnTo>
                  <a:pt x="1785" y="851"/>
                </a:lnTo>
                <a:lnTo>
                  <a:pt x="1785" y="849"/>
                </a:lnTo>
                <a:lnTo>
                  <a:pt x="1785" y="849"/>
                </a:lnTo>
                <a:lnTo>
                  <a:pt x="1785" y="849"/>
                </a:lnTo>
                <a:lnTo>
                  <a:pt x="1785" y="847"/>
                </a:lnTo>
                <a:lnTo>
                  <a:pt x="1785" y="847"/>
                </a:lnTo>
                <a:lnTo>
                  <a:pt x="1787" y="845"/>
                </a:lnTo>
                <a:lnTo>
                  <a:pt x="1789" y="843"/>
                </a:lnTo>
                <a:lnTo>
                  <a:pt x="1789" y="841"/>
                </a:lnTo>
                <a:lnTo>
                  <a:pt x="1789" y="841"/>
                </a:lnTo>
                <a:lnTo>
                  <a:pt x="1789" y="839"/>
                </a:lnTo>
                <a:lnTo>
                  <a:pt x="1791" y="839"/>
                </a:lnTo>
                <a:lnTo>
                  <a:pt x="1794" y="837"/>
                </a:lnTo>
                <a:lnTo>
                  <a:pt x="1794" y="835"/>
                </a:lnTo>
                <a:lnTo>
                  <a:pt x="1796" y="832"/>
                </a:lnTo>
                <a:lnTo>
                  <a:pt x="1796" y="832"/>
                </a:lnTo>
                <a:lnTo>
                  <a:pt x="1796" y="832"/>
                </a:lnTo>
                <a:lnTo>
                  <a:pt x="1798" y="830"/>
                </a:lnTo>
                <a:lnTo>
                  <a:pt x="1798" y="830"/>
                </a:lnTo>
                <a:lnTo>
                  <a:pt x="1800" y="828"/>
                </a:lnTo>
                <a:lnTo>
                  <a:pt x="1800" y="826"/>
                </a:lnTo>
                <a:lnTo>
                  <a:pt x="1800" y="826"/>
                </a:lnTo>
                <a:lnTo>
                  <a:pt x="1800" y="824"/>
                </a:lnTo>
                <a:lnTo>
                  <a:pt x="1800" y="824"/>
                </a:lnTo>
                <a:lnTo>
                  <a:pt x="1798" y="824"/>
                </a:lnTo>
                <a:lnTo>
                  <a:pt x="1798" y="824"/>
                </a:lnTo>
                <a:lnTo>
                  <a:pt x="1798" y="824"/>
                </a:lnTo>
                <a:lnTo>
                  <a:pt x="1796" y="824"/>
                </a:lnTo>
                <a:lnTo>
                  <a:pt x="1796" y="824"/>
                </a:lnTo>
                <a:lnTo>
                  <a:pt x="1796" y="822"/>
                </a:lnTo>
                <a:lnTo>
                  <a:pt x="1796" y="822"/>
                </a:lnTo>
                <a:lnTo>
                  <a:pt x="1798" y="822"/>
                </a:lnTo>
                <a:lnTo>
                  <a:pt x="1800" y="822"/>
                </a:lnTo>
                <a:lnTo>
                  <a:pt x="1802" y="820"/>
                </a:lnTo>
                <a:lnTo>
                  <a:pt x="1802" y="820"/>
                </a:lnTo>
                <a:lnTo>
                  <a:pt x="1804" y="820"/>
                </a:lnTo>
                <a:lnTo>
                  <a:pt x="1804" y="818"/>
                </a:lnTo>
                <a:lnTo>
                  <a:pt x="1804" y="818"/>
                </a:lnTo>
                <a:close/>
                <a:moveTo>
                  <a:pt x="1475" y="1596"/>
                </a:move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3"/>
                </a:lnTo>
                <a:lnTo>
                  <a:pt x="1475" y="1596"/>
                </a:lnTo>
                <a:lnTo>
                  <a:pt x="1475" y="1596"/>
                </a:lnTo>
                <a:close/>
                <a:moveTo>
                  <a:pt x="1525" y="2336"/>
                </a:moveTo>
                <a:lnTo>
                  <a:pt x="1525" y="2338"/>
                </a:lnTo>
                <a:lnTo>
                  <a:pt x="1527" y="2338"/>
                </a:lnTo>
                <a:lnTo>
                  <a:pt x="1530" y="2338"/>
                </a:lnTo>
                <a:lnTo>
                  <a:pt x="1530" y="2338"/>
                </a:lnTo>
                <a:lnTo>
                  <a:pt x="1532" y="2336"/>
                </a:lnTo>
                <a:lnTo>
                  <a:pt x="1532" y="2336"/>
                </a:lnTo>
                <a:lnTo>
                  <a:pt x="1532" y="2336"/>
                </a:lnTo>
                <a:lnTo>
                  <a:pt x="1532" y="2334"/>
                </a:lnTo>
                <a:lnTo>
                  <a:pt x="1532" y="2334"/>
                </a:lnTo>
                <a:lnTo>
                  <a:pt x="1532" y="2329"/>
                </a:lnTo>
                <a:lnTo>
                  <a:pt x="1532" y="2327"/>
                </a:lnTo>
                <a:lnTo>
                  <a:pt x="1530" y="2327"/>
                </a:lnTo>
                <a:lnTo>
                  <a:pt x="1530" y="2329"/>
                </a:lnTo>
                <a:lnTo>
                  <a:pt x="1527" y="2329"/>
                </a:lnTo>
                <a:lnTo>
                  <a:pt x="1527" y="2331"/>
                </a:lnTo>
                <a:lnTo>
                  <a:pt x="1527" y="2334"/>
                </a:lnTo>
                <a:lnTo>
                  <a:pt x="1525" y="2336"/>
                </a:lnTo>
                <a:lnTo>
                  <a:pt x="1525" y="2336"/>
                </a:lnTo>
                <a:close/>
                <a:moveTo>
                  <a:pt x="1538" y="2302"/>
                </a:moveTo>
                <a:lnTo>
                  <a:pt x="1536" y="2304"/>
                </a:lnTo>
                <a:lnTo>
                  <a:pt x="1534" y="2304"/>
                </a:lnTo>
                <a:lnTo>
                  <a:pt x="1534" y="2304"/>
                </a:lnTo>
                <a:lnTo>
                  <a:pt x="1534" y="2304"/>
                </a:lnTo>
                <a:lnTo>
                  <a:pt x="1536" y="2306"/>
                </a:lnTo>
                <a:lnTo>
                  <a:pt x="1536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4"/>
                </a:lnTo>
                <a:lnTo>
                  <a:pt x="1538" y="2302"/>
                </a:lnTo>
                <a:lnTo>
                  <a:pt x="1538" y="2302"/>
                </a:lnTo>
                <a:close/>
                <a:moveTo>
                  <a:pt x="830" y="872"/>
                </a:moveTo>
                <a:lnTo>
                  <a:pt x="830" y="872"/>
                </a:lnTo>
                <a:lnTo>
                  <a:pt x="828" y="870"/>
                </a:lnTo>
                <a:lnTo>
                  <a:pt x="828" y="870"/>
                </a:lnTo>
                <a:lnTo>
                  <a:pt x="826" y="872"/>
                </a:lnTo>
                <a:lnTo>
                  <a:pt x="826" y="872"/>
                </a:lnTo>
                <a:lnTo>
                  <a:pt x="826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28" y="872"/>
                </a:lnTo>
                <a:lnTo>
                  <a:pt x="830" y="872"/>
                </a:lnTo>
                <a:close/>
                <a:moveTo>
                  <a:pt x="1448" y="1673"/>
                </a:moveTo>
                <a:lnTo>
                  <a:pt x="1448" y="1671"/>
                </a:lnTo>
                <a:lnTo>
                  <a:pt x="1448" y="1671"/>
                </a:lnTo>
                <a:lnTo>
                  <a:pt x="1448" y="1671"/>
                </a:lnTo>
                <a:lnTo>
                  <a:pt x="1450" y="1671"/>
                </a:lnTo>
                <a:lnTo>
                  <a:pt x="1448" y="1669"/>
                </a:lnTo>
                <a:lnTo>
                  <a:pt x="1448" y="1669"/>
                </a:lnTo>
                <a:lnTo>
                  <a:pt x="1446" y="1669"/>
                </a:lnTo>
                <a:lnTo>
                  <a:pt x="1446" y="1671"/>
                </a:lnTo>
                <a:lnTo>
                  <a:pt x="1446" y="1671"/>
                </a:lnTo>
                <a:lnTo>
                  <a:pt x="1446" y="1673"/>
                </a:lnTo>
                <a:lnTo>
                  <a:pt x="1446" y="1673"/>
                </a:lnTo>
                <a:lnTo>
                  <a:pt x="1446" y="1675"/>
                </a:lnTo>
                <a:lnTo>
                  <a:pt x="1446" y="1675"/>
                </a:lnTo>
                <a:lnTo>
                  <a:pt x="1448" y="1673"/>
                </a:lnTo>
                <a:close/>
                <a:moveTo>
                  <a:pt x="1463" y="1512"/>
                </a:moveTo>
                <a:lnTo>
                  <a:pt x="1463" y="1512"/>
                </a:lnTo>
                <a:lnTo>
                  <a:pt x="1460" y="1512"/>
                </a:lnTo>
                <a:lnTo>
                  <a:pt x="1463" y="1514"/>
                </a:lnTo>
                <a:lnTo>
                  <a:pt x="1463" y="1512"/>
                </a:lnTo>
                <a:lnTo>
                  <a:pt x="1463" y="1512"/>
                </a:lnTo>
                <a:close/>
                <a:moveTo>
                  <a:pt x="1532" y="2292"/>
                </a:moveTo>
                <a:lnTo>
                  <a:pt x="1530" y="2292"/>
                </a:lnTo>
                <a:lnTo>
                  <a:pt x="1530" y="2294"/>
                </a:lnTo>
                <a:lnTo>
                  <a:pt x="1530" y="2294"/>
                </a:lnTo>
                <a:lnTo>
                  <a:pt x="1532" y="2294"/>
                </a:lnTo>
                <a:lnTo>
                  <a:pt x="1534" y="2296"/>
                </a:lnTo>
                <a:lnTo>
                  <a:pt x="1536" y="2296"/>
                </a:lnTo>
                <a:lnTo>
                  <a:pt x="1536" y="2296"/>
                </a:lnTo>
                <a:lnTo>
                  <a:pt x="1538" y="2296"/>
                </a:lnTo>
                <a:lnTo>
                  <a:pt x="1538" y="2296"/>
                </a:lnTo>
                <a:lnTo>
                  <a:pt x="1540" y="2294"/>
                </a:lnTo>
                <a:lnTo>
                  <a:pt x="1540" y="2292"/>
                </a:lnTo>
                <a:lnTo>
                  <a:pt x="1540" y="2292"/>
                </a:lnTo>
                <a:lnTo>
                  <a:pt x="1542" y="2290"/>
                </a:lnTo>
                <a:lnTo>
                  <a:pt x="1544" y="2290"/>
                </a:lnTo>
                <a:lnTo>
                  <a:pt x="1544" y="2287"/>
                </a:lnTo>
                <a:lnTo>
                  <a:pt x="1542" y="2287"/>
                </a:lnTo>
                <a:lnTo>
                  <a:pt x="1542" y="2285"/>
                </a:lnTo>
                <a:lnTo>
                  <a:pt x="1540" y="2283"/>
                </a:lnTo>
                <a:lnTo>
                  <a:pt x="1540" y="2283"/>
                </a:lnTo>
                <a:lnTo>
                  <a:pt x="1538" y="2281"/>
                </a:lnTo>
                <a:lnTo>
                  <a:pt x="1540" y="2281"/>
                </a:lnTo>
                <a:lnTo>
                  <a:pt x="1540" y="2281"/>
                </a:lnTo>
                <a:lnTo>
                  <a:pt x="1540" y="2281"/>
                </a:lnTo>
                <a:lnTo>
                  <a:pt x="1542" y="2281"/>
                </a:lnTo>
                <a:lnTo>
                  <a:pt x="1544" y="2279"/>
                </a:lnTo>
                <a:lnTo>
                  <a:pt x="1542" y="2279"/>
                </a:lnTo>
                <a:lnTo>
                  <a:pt x="1542" y="2277"/>
                </a:lnTo>
                <a:lnTo>
                  <a:pt x="1544" y="2277"/>
                </a:lnTo>
                <a:lnTo>
                  <a:pt x="1544" y="2275"/>
                </a:lnTo>
                <a:lnTo>
                  <a:pt x="1544" y="2275"/>
                </a:lnTo>
                <a:lnTo>
                  <a:pt x="1544" y="2273"/>
                </a:lnTo>
                <a:lnTo>
                  <a:pt x="1542" y="2271"/>
                </a:lnTo>
                <a:lnTo>
                  <a:pt x="1542" y="2271"/>
                </a:lnTo>
                <a:lnTo>
                  <a:pt x="1540" y="2271"/>
                </a:lnTo>
                <a:lnTo>
                  <a:pt x="1536" y="2269"/>
                </a:lnTo>
                <a:lnTo>
                  <a:pt x="1534" y="2269"/>
                </a:lnTo>
                <a:lnTo>
                  <a:pt x="1536" y="2269"/>
                </a:lnTo>
                <a:lnTo>
                  <a:pt x="1536" y="2271"/>
                </a:lnTo>
                <a:lnTo>
                  <a:pt x="1536" y="2273"/>
                </a:lnTo>
                <a:lnTo>
                  <a:pt x="1534" y="2273"/>
                </a:lnTo>
                <a:lnTo>
                  <a:pt x="1534" y="2273"/>
                </a:lnTo>
                <a:lnTo>
                  <a:pt x="1534" y="2275"/>
                </a:lnTo>
                <a:lnTo>
                  <a:pt x="1534" y="2277"/>
                </a:lnTo>
                <a:lnTo>
                  <a:pt x="1534" y="2277"/>
                </a:lnTo>
                <a:lnTo>
                  <a:pt x="1534" y="2279"/>
                </a:lnTo>
                <a:lnTo>
                  <a:pt x="1534" y="2279"/>
                </a:lnTo>
                <a:lnTo>
                  <a:pt x="1534" y="2281"/>
                </a:lnTo>
                <a:lnTo>
                  <a:pt x="1534" y="2281"/>
                </a:lnTo>
                <a:lnTo>
                  <a:pt x="1532" y="2287"/>
                </a:lnTo>
                <a:lnTo>
                  <a:pt x="1532" y="2292"/>
                </a:lnTo>
                <a:close/>
                <a:moveTo>
                  <a:pt x="1540" y="2317"/>
                </a:moveTo>
                <a:lnTo>
                  <a:pt x="1540" y="2317"/>
                </a:lnTo>
                <a:lnTo>
                  <a:pt x="1538" y="2317"/>
                </a:lnTo>
                <a:lnTo>
                  <a:pt x="1538" y="2317"/>
                </a:lnTo>
                <a:lnTo>
                  <a:pt x="1538" y="2319"/>
                </a:lnTo>
                <a:lnTo>
                  <a:pt x="1538" y="2319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0" y="2321"/>
                </a:lnTo>
                <a:lnTo>
                  <a:pt x="1542" y="2321"/>
                </a:lnTo>
                <a:lnTo>
                  <a:pt x="1540" y="2319"/>
                </a:lnTo>
                <a:lnTo>
                  <a:pt x="1540" y="2317"/>
                </a:lnTo>
                <a:lnTo>
                  <a:pt x="1540" y="2317"/>
                </a:lnTo>
                <a:close/>
                <a:moveTo>
                  <a:pt x="1527" y="2319"/>
                </a:moveTo>
                <a:lnTo>
                  <a:pt x="1530" y="2321"/>
                </a:lnTo>
                <a:lnTo>
                  <a:pt x="1530" y="2323"/>
                </a:lnTo>
                <a:lnTo>
                  <a:pt x="1532" y="2325"/>
                </a:lnTo>
                <a:lnTo>
                  <a:pt x="1534" y="2327"/>
                </a:lnTo>
                <a:lnTo>
                  <a:pt x="1534" y="2327"/>
                </a:lnTo>
                <a:lnTo>
                  <a:pt x="1534" y="2329"/>
                </a:lnTo>
                <a:lnTo>
                  <a:pt x="1536" y="2331"/>
                </a:lnTo>
                <a:lnTo>
                  <a:pt x="1538" y="2329"/>
                </a:lnTo>
                <a:lnTo>
                  <a:pt x="1538" y="2329"/>
                </a:lnTo>
                <a:lnTo>
                  <a:pt x="1538" y="2329"/>
                </a:lnTo>
                <a:lnTo>
                  <a:pt x="1538" y="2329"/>
                </a:lnTo>
                <a:lnTo>
                  <a:pt x="1540" y="2329"/>
                </a:lnTo>
                <a:lnTo>
                  <a:pt x="1540" y="2327"/>
                </a:lnTo>
                <a:lnTo>
                  <a:pt x="1540" y="2327"/>
                </a:lnTo>
                <a:lnTo>
                  <a:pt x="1540" y="2327"/>
                </a:lnTo>
                <a:lnTo>
                  <a:pt x="1538" y="2325"/>
                </a:lnTo>
                <a:lnTo>
                  <a:pt x="1538" y="2323"/>
                </a:lnTo>
                <a:lnTo>
                  <a:pt x="1538" y="2323"/>
                </a:lnTo>
                <a:lnTo>
                  <a:pt x="1538" y="2321"/>
                </a:lnTo>
                <a:lnTo>
                  <a:pt x="1538" y="2319"/>
                </a:lnTo>
                <a:lnTo>
                  <a:pt x="1536" y="2319"/>
                </a:lnTo>
                <a:lnTo>
                  <a:pt x="1536" y="2317"/>
                </a:lnTo>
                <a:lnTo>
                  <a:pt x="1536" y="2317"/>
                </a:lnTo>
                <a:lnTo>
                  <a:pt x="1536" y="2315"/>
                </a:lnTo>
                <a:lnTo>
                  <a:pt x="1538" y="2315"/>
                </a:lnTo>
                <a:lnTo>
                  <a:pt x="1538" y="2315"/>
                </a:lnTo>
                <a:lnTo>
                  <a:pt x="1540" y="2313"/>
                </a:lnTo>
                <a:lnTo>
                  <a:pt x="1540" y="2313"/>
                </a:lnTo>
                <a:lnTo>
                  <a:pt x="1540" y="2310"/>
                </a:lnTo>
                <a:lnTo>
                  <a:pt x="1538" y="2310"/>
                </a:lnTo>
                <a:lnTo>
                  <a:pt x="1538" y="2310"/>
                </a:lnTo>
                <a:lnTo>
                  <a:pt x="1538" y="2308"/>
                </a:lnTo>
                <a:lnTo>
                  <a:pt x="1536" y="2308"/>
                </a:lnTo>
                <a:lnTo>
                  <a:pt x="1534" y="2310"/>
                </a:lnTo>
                <a:lnTo>
                  <a:pt x="1534" y="2310"/>
                </a:lnTo>
                <a:lnTo>
                  <a:pt x="1534" y="2313"/>
                </a:lnTo>
                <a:lnTo>
                  <a:pt x="1534" y="2315"/>
                </a:lnTo>
                <a:lnTo>
                  <a:pt x="1532" y="2315"/>
                </a:lnTo>
                <a:lnTo>
                  <a:pt x="1532" y="2315"/>
                </a:lnTo>
                <a:lnTo>
                  <a:pt x="1530" y="2315"/>
                </a:lnTo>
                <a:lnTo>
                  <a:pt x="1527" y="2315"/>
                </a:lnTo>
                <a:lnTo>
                  <a:pt x="1530" y="2317"/>
                </a:lnTo>
                <a:lnTo>
                  <a:pt x="1527" y="2319"/>
                </a:lnTo>
                <a:lnTo>
                  <a:pt x="1527" y="2319"/>
                </a:lnTo>
                <a:close/>
                <a:moveTo>
                  <a:pt x="1546" y="2317"/>
                </a:moveTo>
                <a:lnTo>
                  <a:pt x="1544" y="2317"/>
                </a:lnTo>
                <a:lnTo>
                  <a:pt x="1544" y="2319"/>
                </a:lnTo>
                <a:lnTo>
                  <a:pt x="1544" y="2319"/>
                </a:lnTo>
                <a:lnTo>
                  <a:pt x="1544" y="2321"/>
                </a:lnTo>
                <a:lnTo>
                  <a:pt x="1544" y="2321"/>
                </a:lnTo>
                <a:lnTo>
                  <a:pt x="1546" y="2321"/>
                </a:lnTo>
                <a:lnTo>
                  <a:pt x="1551" y="2321"/>
                </a:lnTo>
                <a:lnTo>
                  <a:pt x="1553" y="2319"/>
                </a:lnTo>
                <a:lnTo>
                  <a:pt x="1553" y="2319"/>
                </a:lnTo>
                <a:lnTo>
                  <a:pt x="1553" y="2317"/>
                </a:lnTo>
                <a:lnTo>
                  <a:pt x="1553" y="2315"/>
                </a:lnTo>
                <a:lnTo>
                  <a:pt x="1553" y="2315"/>
                </a:lnTo>
                <a:lnTo>
                  <a:pt x="1551" y="2313"/>
                </a:lnTo>
                <a:lnTo>
                  <a:pt x="1546" y="2313"/>
                </a:lnTo>
                <a:lnTo>
                  <a:pt x="1546" y="2313"/>
                </a:lnTo>
                <a:lnTo>
                  <a:pt x="1546" y="2313"/>
                </a:lnTo>
                <a:lnTo>
                  <a:pt x="1546" y="2315"/>
                </a:lnTo>
                <a:lnTo>
                  <a:pt x="1546" y="2315"/>
                </a:lnTo>
                <a:lnTo>
                  <a:pt x="1546" y="2317"/>
                </a:lnTo>
                <a:close/>
                <a:moveTo>
                  <a:pt x="1525" y="2298"/>
                </a:moveTo>
                <a:lnTo>
                  <a:pt x="1525" y="2298"/>
                </a:lnTo>
                <a:lnTo>
                  <a:pt x="1523" y="2298"/>
                </a:lnTo>
                <a:lnTo>
                  <a:pt x="1523" y="2300"/>
                </a:lnTo>
                <a:lnTo>
                  <a:pt x="1523" y="2300"/>
                </a:lnTo>
                <a:lnTo>
                  <a:pt x="1523" y="2300"/>
                </a:lnTo>
                <a:lnTo>
                  <a:pt x="1525" y="2300"/>
                </a:lnTo>
                <a:lnTo>
                  <a:pt x="1525" y="2300"/>
                </a:lnTo>
                <a:lnTo>
                  <a:pt x="1525" y="2300"/>
                </a:lnTo>
                <a:lnTo>
                  <a:pt x="1525" y="2298"/>
                </a:lnTo>
                <a:close/>
                <a:moveTo>
                  <a:pt x="599" y="1782"/>
                </a:move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lnTo>
                  <a:pt x="599" y="1782"/>
                </a:lnTo>
                <a:close/>
                <a:moveTo>
                  <a:pt x="966" y="1197"/>
                </a:moveTo>
                <a:lnTo>
                  <a:pt x="966" y="1197"/>
                </a:lnTo>
                <a:lnTo>
                  <a:pt x="964" y="1195"/>
                </a:lnTo>
                <a:lnTo>
                  <a:pt x="964" y="1195"/>
                </a:lnTo>
                <a:lnTo>
                  <a:pt x="962" y="1193"/>
                </a:lnTo>
                <a:lnTo>
                  <a:pt x="962" y="1195"/>
                </a:lnTo>
                <a:lnTo>
                  <a:pt x="962" y="1197"/>
                </a:lnTo>
                <a:lnTo>
                  <a:pt x="964" y="1197"/>
                </a:lnTo>
                <a:lnTo>
                  <a:pt x="966" y="1201"/>
                </a:lnTo>
                <a:lnTo>
                  <a:pt x="968" y="1201"/>
                </a:lnTo>
                <a:lnTo>
                  <a:pt x="968" y="1201"/>
                </a:lnTo>
                <a:lnTo>
                  <a:pt x="968" y="1201"/>
                </a:lnTo>
                <a:lnTo>
                  <a:pt x="968" y="1197"/>
                </a:lnTo>
                <a:lnTo>
                  <a:pt x="966" y="1197"/>
                </a:lnTo>
                <a:close/>
                <a:moveTo>
                  <a:pt x="997" y="1248"/>
                </a:moveTo>
                <a:lnTo>
                  <a:pt x="997" y="1250"/>
                </a:lnTo>
                <a:lnTo>
                  <a:pt x="997" y="1252"/>
                </a:lnTo>
                <a:lnTo>
                  <a:pt x="997" y="1252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50"/>
                </a:lnTo>
                <a:lnTo>
                  <a:pt x="997" y="1248"/>
                </a:lnTo>
                <a:lnTo>
                  <a:pt x="997" y="1248"/>
                </a:lnTo>
                <a:close/>
                <a:moveTo>
                  <a:pt x="945" y="1160"/>
                </a:moveTo>
                <a:lnTo>
                  <a:pt x="945" y="1160"/>
                </a:lnTo>
                <a:lnTo>
                  <a:pt x="945" y="1160"/>
                </a:lnTo>
                <a:lnTo>
                  <a:pt x="945" y="1160"/>
                </a:lnTo>
                <a:lnTo>
                  <a:pt x="947" y="1160"/>
                </a:lnTo>
                <a:lnTo>
                  <a:pt x="947" y="1160"/>
                </a:lnTo>
                <a:lnTo>
                  <a:pt x="945" y="1160"/>
                </a:lnTo>
                <a:lnTo>
                  <a:pt x="945" y="1160"/>
                </a:lnTo>
                <a:close/>
                <a:moveTo>
                  <a:pt x="981" y="1199"/>
                </a:moveTo>
                <a:lnTo>
                  <a:pt x="981" y="1199"/>
                </a:lnTo>
                <a:lnTo>
                  <a:pt x="979" y="1199"/>
                </a:lnTo>
                <a:lnTo>
                  <a:pt x="979" y="1199"/>
                </a:lnTo>
                <a:lnTo>
                  <a:pt x="976" y="1206"/>
                </a:lnTo>
                <a:lnTo>
                  <a:pt x="979" y="1206"/>
                </a:lnTo>
                <a:lnTo>
                  <a:pt x="981" y="1206"/>
                </a:lnTo>
                <a:lnTo>
                  <a:pt x="981" y="1206"/>
                </a:lnTo>
                <a:lnTo>
                  <a:pt x="983" y="1204"/>
                </a:lnTo>
                <a:lnTo>
                  <a:pt x="981" y="1201"/>
                </a:lnTo>
                <a:lnTo>
                  <a:pt x="981" y="1199"/>
                </a:lnTo>
                <a:close/>
                <a:moveTo>
                  <a:pt x="1521" y="2323"/>
                </a:moveTo>
                <a:lnTo>
                  <a:pt x="1521" y="2323"/>
                </a:lnTo>
                <a:lnTo>
                  <a:pt x="1521" y="2323"/>
                </a:lnTo>
                <a:lnTo>
                  <a:pt x="1521" y="2321"/>
                </a:lnTo>
                <a:lnTo>
                  <a:pt x="1519" y="2321"/>
                </a:lnTo>
                <a:lnTo>
                  <a:pt x="1519" y="2321"/>
                </a:lnTo>
                <a:lnTo>
                  <a:pt x="1519" y="2321"/>
                </a:lnTo>
                <a:lnTo>
                  <a:pt x="1519" y="2323"/>
                </a:lnTo>
                <a:lnTo>
                  <a:pt x="1519" y="2323"/>
                </a:lnTo>
                <a:lnTo>
                  <a:pt x="1521" y="2323"/>
                </a:lnTo>
                <a:close/>
                <a:moveTo>
                  <a:pt x="1465" y="1512"/>
                </a:moveTo>
                <a:lnTo>
                  <a:pt x="1465" y="1512"/>
                </a:lnTo>
                <a:lnTo>
                  <a:pt x="1465" y="1512"/>
                </a:lnTo>
                <a:lnTo>
                  <a:pt x="1465" y="1512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0"/>
                </a:lnTo>
                <a:lnTo>
                  <a:pt x="1465" y="1512"/>
                </a:lnTo>
                <a:lnTo>
                  <a:pt x="1465" y="1512"/>
                </a:lnTo>
                <a:lnTo>
                  <a:pt x="1465" y="1512"/>
                </a:lnTo>
                <a:close/>
                <a:moveTo>
                  <a:pt x="1006" y="1264"/>
                </a:moveTo>
                <a:lnTo>
                  <a:pt x="1004" y="1264"/>
                </a:lnTo>
                <a:lnTo>
                  <a:pt x="1004" y="1264"/>
                </a:lnTo>
                <a:lnTo>
                  <a:pt x="1004" y="1264"/>
                </a:lnTo>
                <a:lnTo>
                  <a:pt x="1004" y="1264"/>
                </a:lnTo>
                <a:lnTo>
                  <a:pt x="1006" y="1266"/>
                </a:lnTo>
                <a:lnTo>
                  <a:pt x="1006" y="1266"/>
                </a:lnTo>
                <a:lnTo>
                  <a:pt x="1006" y="1264"/>
                </a:lnTo>
                <a:lnTo>
                  <a:pt x="1006" y="1264"/>
                </a:lnTo>
                <a:close/>
                <a:moveTo>
                  <a:pt x="1016" y="1275"/>
                </a:move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7"/>
                </a:lnTo>
                <a:lnTo>
                  <a:pt x="1016" y="1275"/>
                </a:lnTo>
                <a:lnTo>
                  <a:pt x="1016" y="1275"/>
                </a:lnTo>
                <a:close/>
                <a:moveTo>
                  <a:pt x="1905" y="2015"/>
                </a:moveTo>
                <a:lnTo>
                  <a:pt x="1903" y="2017"/>
                </a:lnTo>
                <a:lnTo>
                  <a:pt x="1903" y="2019"/>
                </a:lnTo>
                <a:lnTo>
                  <a:pt x="1905" y="2019"/>
                </a:lnTo>
                <a:lnTo>
                  <a:pt x="1905" y="2019"/>
                </a:lnTo>
                <a:lnTo>
                  <a:pt x="1905" y="2017"/>
                </a:lnTo>
                <a:lnTo>
                  <a:pt x="1905" y="2017"/>
                </a:lnTo>
                <a:lnTo>
                  <a:pt x="1905" y="2015"/>
                </a:lnTo>
                <a:close/>
                <a:moveTo>
                  <a:pt x="744" y="788"/>
                </a:moveTo>
                <a:lnTo>
                  <a:pt x="742" y="786"/>
                </a:lnTo>
                <a:lnTo>
                  <a:pt x="742" y="784"/>
                </a:lnTo>
                <a:lnTo>
                  <a:pt x="740" y="784"/>
                </a:lnTo>
                <a:lnTo>
                  <a:pt x="738" y="784"/>
                </a:lnTo>
                <a:lnTo>
                  <a:pt x="738" y="784"/>
                </a:lnTo>
                <a:lnTo>
                  <a:pt x="738" y="786"/>
                </a:lnTo>
                <a:lnTo>
                  <a:pt x="738" y="788"/>
                </a:lnTo>
                <a:lnTo>
                  <a:pt x="735" y="788"/>
                </a:lnTo>
                <a:lnTo>
                  <a:pt x="735" y="791"/>
                </a:lnTo>
                <a:lnTo>
                  <a:pt x="735" y="791"/>
                </a:lnTo>
                <a:lnTo>
                  <a:pt x="738" y="793"/>
                </a:lnTo>
                <a:lnTo>
                  <a:pt x="738" y="793"/>
                </a:lnTo>
                <a:lnTo>
                  <a:pt x="738" y="795"/>
                </a:lnTo>
                <a:lnTo>
                  <a:pt x="740" y="797"/>
                </a:lnTo>
                <a:lnTo>
                  <a:pt x="742" y="797"/>
                </a:lnTo>
                <a:lnTo>
                  <a:pt x="742" y="795"/>
                </a:lnTo>
                <a:lnTo>
                  <a:pt x="742" y="795"/>
                </a:lnTo>
                <a:lnTo>
                  <a:pt x="742" y="797"/>
                </a:lnTo>
                <a:lnTo>
                  <a:pt x="742" y="799"/>
                </a:lnTo>
                <a:lnTo>
                  <a:pt x="742" y="799"/>
                </a:lnTo>
                <a:lnTo>
                  <a:pt x="742" y="801"/>
                </a:lnTo>
                <a:lnTo>
                  <a:pt x="744" y="803"/>
                </a:lnTo>
                <a:lnTo>
                  <a:pt x="744" y="803"/>
                </a:lnTo>
                <a:lnTo>
                  <a:pt x="746" y="801"/>
                </a:lnTo>
                <a:lnTo>
                  <a:pt x="746" y="799"/>
                </a:lnTo>
                <a:lnTo>
                  <a:pt x="746" y="797"/>
                </a:lnTo>
                <a:lnTo>
                  <a:pt x="746" y="791"/>
                </a:lnTo>
                <a:lnTo>
                  <a:pt x="744" y="788"/>
                </a:lnTo>
                <a:close/>
                <a:moveTo>
                  <a:pt x="740" y="797"/>
                </a:moveTo>
                <a:lnTo>
                  <a:pt x="735" y="793"/>
                </a:lnTo>
                <a:lnTo>
                  <a:pt x="735" y="793"/>
                </a:lnTo>
                <a:lnTo>
                  <a:pt x="735" y="793"/>
                </a:lnTo>
                <a:lnTo>
                  <a:pt x="735" y="793"/>
                </a:lnTo>
                <a:lnTo>
                  <a:pt x="735" y="795"/>
                </a:lnTo>
                <a:lnTo>
                  <a:pt x="735" y="795"/>
                </a:lnTo>
                <a:lnTo>
                  <a:pt x="738" y="797"/>
                </a:lnTo>
                <a:lnTo>
                  <a:pt x="738" y="797"/>
                </a:lnTo>
                <a:lnTo>
                  <a:pt x="740" y="801"/>
                </a:lnTo>
                <a:lnTo>
                  <a:pt x="740" y="799"/>
                </a:lnTo>
                <a:lnTo>
                  <a:pt x="740" y="797"/>
                </a:lnTo>
                <a:lnTo>
                  <a:pt x="740" y="797"/>
                </a:lnTo>
                <a:close/>
                <a:moveTo>
                  <a:pt x="748" y="801"/>
                </a:moveTo>
                <a:lnTo>
                  <a:pt x="748" y="799"/>
                </a:lnTo>
                <a:lnTo>
                  <a:pt x="750" y="795"/>
                </a:lnTo>
                <a:lnTo>
                  <a:pt x="750" y="795"/>
                </a:lnTo>
                <a:lnTo>
                  <a:pt x="748" y="795"/>
                </a:lnTo>
                <a:lnTo>
                  <a:pt x="746" y="795"/>
                </a:lnTo>
                <a:lnTo>
                  <a:pt x="748" y="799"/>
                </a:lnTo>
                <a:lnTo>
                  <a:pt x="748" y="799"/>
                </a:lnTo>
                <a:lnTo>
                  <a:pt x="748" y="799"/>
                </a:lnTo>
                <a:lnTo>
                  <a:pt x="748" y="801"/>
                </a:lnTo>
                <a:lnTo>
                  <a:pt x="746" y="801"/>
                </a:lnTo>
                <a:lnTo>
                  <a:pt x="748" y="801"/>
                </a:lnTo>
                <a:lnTo>
                  <a:pt x="748" y="801"/>
                </a:lnTo>
                <a:lnTo>
                  <a:pt x="748" y="801"/>
                </a:lnTo>
                <a:close/>
                <a:moveTo>
                  <a:pt x="748" y="1988"/>
                </a:move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48" y="1988"/>
                </a:lnTo>
                <a:lnTo>
                  <a:pt x="750" y="1988"/>
                </a:lnTo>
                <a:lnTo>
                  <a:pt x="750" y="1988"/>
                </a:lnTo>
                <a:lnTo>
                  <a:pt x="748" y="1988"/>
                </a:lnTo>
                <a:close/>
                <a:moveTo>
                  <a:pt x="773" y="851"/>
                </a:moveTo>
                <a:lnTo>
                  <a:pt x="773" y="851"/>
                </a:lnTo>
                <a:lnTo>
                  <a:pt x="771" y="849"/>
                </a:lnTo>
                <a:lnTo>
                  <a:pt x="771" y="849"/>
                </a:lnTo>
                <a:lnTo>
                  <a:pt x="769" y="849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69" y="851"/>
                </a:lnTo>
                <a:lnTo>
                  <a:pt x="771" y="853"/>
                </a:lnTo>
                <a:lnTo>
                  <a:pt x="771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3"/>
                </a:lnTo>
                <a:lnTo>
                  <a:pt x="773" y="851"/>
                </a:lnTo>
                <a:close/>
                <a:moveTo>
                  <a:pt x="733" y="786"/>
                </a:moveTo>
                <a:lnTo>
                  <a:pt x="731" y="786"/>
                </a:lnTo>
                <a:lnTo>
                  <a:pt x="731" y="786"/>
                </a:lnTo>
                <a:lnTo>
                  <a:pt x="731" y="786"/>
                </a:lnTo>
                <a:lnTo>
                  <a:pt x="731" y="786"/>
                </a:lnTo>
                <a:lnTo>
                  <a:pt x="731" y="788"/>
                </a:lnTo>
                <a:lnTo>
                  <a:pt x="733" y="788"/>
                </a:lnTo>
                <a:lnTo>
                  <a:pt x="733" y="791"/>
                </a:lnTo>
                <a:lnTo>
                  <a:pt x="733" y="791"/>
                </a:lnTo>
                <a:lnTo>
                  <a:pt x="733" y="791"/>
                </a:lnTo>
                <a:lnTo>
                  <a:pt x="733" y="788"/>
                </a:lnTo>
                <a:lnTo>
                  <a:pt x="733" y="786"/>
                </a:lnTo>
                <a:close/>
                <a:moveTo>
                  <a:pt x="723" y="780"/>
                </a:moveTo>
                <a:lnTo>
                  <a:pt x="721" y="778"/>
                </a:lnTo>
                <a:lnTo>
                  <a:pt x="719" y="778"/>
                </a:lnTo>
                <a:lnTo>
                  <a:pt x="719" y="778"/>
                </a:lnTo>
                <a:lnTo>
                  <a:pt x="717" y="778"/>
                </a:lnTo>
                <a:lnTo>
                  <a:pt x="719" y="780"/>
                </a:lnTo>
                <a:lnTo>
                  <a:pt x="721" y="782"/>
                </a:lnTo>
                <a:lnTo>
                  <a:pt x="723" y="782"/>
                </a:lnTo>
                <a:lnTo>
                  <a:pt x="725" y="786"/>
                </a:lnTo>
                <a:lnTo>
                  <a:pt x="727" y="786"/>
                </a:lnTo>
                <a:lnTo>
                  <a:pt x="727" y="786"/>
                </a:lnTo>
                <a:lnTo>
                  <a:pt x="727" y="786"/>
                </a:lnTo>
                <a:lnTo>
                  <a:pt x="727" y="784"/>
                </a:lnTo>
                <a:lnTo>
                  <a:pt x="725" y="780"/>
                </a:lnTo>
                <a:lnTo>
                  <a:pt x="723" y="780"/>
                </a:lnTo>
                <a:close/>
                <a:moveTo>
                  <a:pt x="719" y="774"/>
                </a:moveTo>
                <a:lnTo>
                  <a:pt x="719" y="774"/>
                </a:lnTo>
                <a:lnTo>
                  <a:pt x="719" y="772"/>
                </a:lnTo>
                <a:lnTo>
                  <a:pt x="721" y="772"/>
                </a:lnTo>
                <a:lnTo>
                  <a:pt x="721" y="772"/>
                </a:lnTo>
                <a:lnTo>
                  <a:pt x="721" y="770"/>
                </a:lnTo>
                <a:lnTo>
                  <a:pt x="721" y="770"/>
                </a:lnTo>
                <a:lnTo>
                  <a:pt x="719" y="767"/>
                </a:lnTo>
                <a:lnTo>
                  <a:pt x="719" y="767"/>
                </a:lnTo>
                <a:lnTo>
                  <a:pt x="717" y="770"/>
                </a:lnTo>
                <a:lnTo>
                  <a:pt x="715" y="770"/>
                </a:lnTo>
                <a:lnTo>
                  <a:pt x="715" y="772"/>
                </a:lnTo>
                <a:lnTo>
                  <a:pt x="715" y="772"/>
                </a:lnTo>
                <a:lnTo>
                  <a:pt x="715" y="772"/>
                </a:lnTo>
                <a:lnTo>
                  <a:pt x="715" y="774"/>
                </a:lnTo>
                <a:lnTo>
                  <a:pt x="715" y="774"/>
                </a:lnTo>
                <a:lnTo>
                  <a:pt x="715" y="774"/>
                </a:lnTo>
                <a:lnTo>
                  <a:pt x="715" y="774"/>
                </a:lnTo>
                <a:lnTo>
                  <a:pt x="715" y="772"/>
                </a:lnTo>
                <a:lnTo>
                  <a:pt x="715" y="772"/>
                </a:lnTo>
                <a:lnTo>
                  <a:pt x="715" y="772"/>
                </a:lnTo>
                <a:lnTo>
                  <a:pt x="717" y="772"/>
                </a:lnTo>
                <a:lnTo>
                  <a:pt x="717" y="772"/>
                </a:lnTo>
                <a:lnTo>
                  <a:pt x="717" y="774"/>
                </a:lnTo>
                <a:lnTo>
                  <a:pt x="719" y="774"/>
                </a:lnTo>
                <a:close/>
                <a:moveTo>
                  <a:pt x="735" y="786"/>
                </a:moveTo>
                <a:lnTo>
                  <a:pt x="735" y="784"/>
                </a:lnTo>
                <a:lnTo>
                  <a:pt x="735" y="784"/>
                </a:lnTo>
                <a:lnTo>
                  <a:pt x="735" y="782"/>
                </a:lnTo>
                <a:lnTo>
                  <a:pt x="735" y="784"/>
                </a:lnTo>
                <a:lnTo>
                  <a:pt x="735" y="784"/>
                </a:lnTo>
                <a:lnTo>
                  <a:pt x="733" y="786"/>
                </a:lnTo>
                <a:lnTo>
                  <a:pt x="733" y="786"/>
                </a:lnTo>
                <a:lnTo>
                  <a:pt x="733" y="786"/>
                </a:lnTo>
                <a:lnTo>
                  <a:pt x="735" y="786"/>
                </a:lnTo>
                <a:lnTo>
                  <a:pt x="735" y="788"/>
                </a:lnTo>
                <a:lnTo>
                  <a:pt x="735" y="788"/>
                </a:lnTo>
                <a:lnTo>
                  <a:pt x="735" y="786"/>
                </a:lnTo>
                <a:close/>
                <a:moveTo>
                  <a:pt x="712" y="757"/>
                </a:moveTo>
                <a:lnTo>
                  <a:pt x="710" y="757"/>
                </a:lnTo>
                <a:lnTo>
                  <a:pt x="710" y="757"/>
                </a:lnTo>
                <a:lnTo>
                  <a:pt x="710" y="759"/>
                </a:lnTo>
                <a:lnTo>
                  <a:pt x="710" y="761"/>
                </a:lnTo>
                <a:lnTo>
                  <a:pt x="710" y="761"/>
                </a:lnTo>
                <a:lnTo>
                  <a:pt x="710" y="761"/>
                </a:lnTo>
                <a:lnTo>
                  <a:pt x="712" y="759"/>
                </a:lnTo>
                <a:lnTo>
                  <a:pt x="712" y="759"/>
                </a:lnTo>
                <a:lnTo>
                  <a:pt x="712" y="759"/>
                </a:lnTo>
                <a:lnTo>
                  <a:pt x="712" y="757"/>
                </a:lnTo>
                <a:lnTo>
                  <a:pt x="712" y="757"/>
                </a:lnTo>
                <a:close/>
                <a:moveTo>
                  <a:pt x="782" y="860"/>
                </a:moveTo>
                <a:lnTo>
                  <a:pt x="779" y="858"/>
                </a:lnTo>
                <a:lnTo>
                  <a:pt x="779" y="860"/>
                </a:lnTo>
                <a:lnTo>
                  <a:pt x="779" y="860"/>
                </a:lnTo>
                <a:lnTo>
                  <a:pt x="779" y="860"/>
                </a:lnTo>
                <a:lnTo>
                  <a:pt x="782" y="860"/>
                </a:lnTo>
                <a:lnTo>
                  <a:pt x="782" y="860"/>
                </a:lnTo>
                <a:lnTo>
                  <a:pt x="782" y="860"/>
                </a:lnTo>
                <a:close/>
                <a:moveTo>
                  <a:pt x="876" y="1134"/>
                </a:moveTo>
                <a:lnTo>
                  <a:pt x="876" y="1134"/>
                </a:lnTo>
                <a:lnTo>
                  <a:pt x="876" y="1134"/>
                </a:lnTo>
                <a:lnTo>
                  <a:pt x="876" y="1136"/>
                </a:lnTo>
                <a:lnTo>
                  <a:pt x="876" y="1136"/>
                </a:lnTo>
                <a:lnTo>
                  <a:pt x="878" y="1136"/>
                </a:lnTo>
                <a:lnTo>
                  <a:pt x="878" y="1136"/>
                </a:lnTo>
                <a:lnTo>
                  <a:pt x="876" y="1134"/>
                </a:lnTo>
                <a:close/>
                <a:moveTo>
                  <a:pt x="863" y="1122"/>
                </a:moveTo>
                <a:lnTo>
                  <a:pt x="863" y="1122"/>
                </a:lnTo>
                <a:lnTo>
                  <a:pt x="863" y="1124"/>
                </a:lnTo>
                <a:lnTo>
                  <a:pt x="863" y="1124"/>
                </a:lnTo>
                <a:lnTo>
                  <a:pt x="865" y="1124"/>
                </a:lnTo>
                <a:lnTo>
                  <a:pt x="863" y="1122"/>
                </a:lnTo>
                <a:lnTo>
                  <a:pt x="863" y="1122"/>
                </a:lnTo>
                <a:close/>
                <a:moveTo>
                  <a:pt x="807" y="874"/>
                </a:moveTo>
                <a:lnTo>
                  <a:pt x="809" y="876"/>
                </a:lnTo>
                <a:lnTo>
                  <a:pt x="813" y="876"/>
                </a:lnTo>
                <a:lnTo>
                  <a:pt x="817" y="879"/>
                </a:lnTo>
                <a:lnTo>
                  <a:pt x="817" y="879"/>
                </a:lnTo>
                <a:lnTo>
                  <a:pt x="817" y="879"/>
                </a:lnTo>
                <a:lnTo>
                  <a:pt x="819" y="876"/>
                </a:lnTo>
                <a:lnTo>
                  <a:pt x="819" y="876"/>
                </a:lnTo>
                <a:lnTo>
                  <a:pt x="821" y="876"/>
                </a:lnTo>
                <a:lnTo>
                  <a:pt x="821" y="876"/>
                </a:lnTo>
                <a:lnTo>
                  <a:pt x="821" y="876"/>
                </a:lnTo>
                <a:lnTo>
                  <a:pt x="821" y="872"/>
                </a:lnTo>
                <a:lnTo>
                  <a:pt x="819" y="872"/>
                </a:lnTo>
                <a:lnTo>
                  <a:pt x="819" y="870"/>
                </a:lnTo>
                <a:lnTo>
                  <a:pt x="819" y="870"/>
                </a:lnTo>
                <a:lnTo>
                  <a:pt x="819" y="872"/>
                </a:lnTo>
                <a:lnTo>
                  <a:pt x="819" y="872"/>
                </a:lnTo>
                <a:lnTo>
                  <a:pt x="819" y="872"/>
                </a:lnTo>
                <a:lnTo>
                  <a:pt x="817" y="868"/>
                </a:lnTo>
                <a:lnTo>
                  <a:pt x="815" y="866"/>
                </a:lnTo>
                <a:lnTo>
                  <a:pt x="813" y="864"/>
                </a:lnTo>
                <a:lnTo>
                  <a:pt x="813" y="864"/>
                </a:lnTo>
                <a:lnTo>
                  <a:pt x="813" y="862"/>
                </a:lnTo>
                <a:lnTo>
                  <a:pt x="811" y="862"/>
                </a:lnTo>
                <a:lnTo>
                  <a:pt x="809" y="860"/>
                </a:lnTo>
                <a:lnTo>
                  <a:pt x="805" y="858"/>
                </a:lnTo>
                <a:lnTo>
                  <a:pt x="803" y="858"/>
                </a:lnTo>
                <a:lnTo>
                  <a:pt x="798" y="856"/>
                </a:lnTo>
                <a:lnTo>
                  <a:pt x="798" y="853"/>
                </a:lnTo>
                <a:lnTo>
                  <a:pt x="798" y="853"/>
                </a:lnTo>
                <a:lnTo>
                  <a:pt x="798" y="853"/>
                </a:lnTo>
                <a:lnTo>
                  <a:pt x="798" y="851"/>
                </a:lnTo>
                <a:lnTo>
                  <a:pt x="796" y="849"/>
                </a:lnTo>
                <a:lnTo>
                  <a:pt x="794" y="847"/>
                </a:lnTo>
                <a:lnTo>
                  <a:pt x="792" y="845"/>
                </a:lnTo>
                <a:lnTo>
                  <a:pt x="790" y="843"/>
                </a:lnTo>
                <a:lnTo>
                  <a:pt x="790" y="841"/>
                </a:lnTo>
                <a:lnTo>
                  <a:pt x="790" y="841"/>
                </a:lnTo>
                <a:lnTo>
                  <a:pt x="788" y="841"/>
                </a:lnTo>
                <a:lnTo>
                  <a:pt x="784" y="839"/>
                </a:lnTo>
                <a:lnTo>
                  <a:pt x="779" y="839"/>
                </a:lnTo>
                <a:lnTo>
                  <a:pt x="773" y="837"/>
                </a:lnTo>
                <a:lnTo>
                  <a:pt x="765" y="835"/>
                </a:lnTo>
                <a:lnTo>
                  <a:pt x="759" y="830"/>
                </a:lnTo>
                <a:lnTo>
                  <a:pt x="754" y="830"/>
                </a:lnTo>
                <a:lnTo>
                  <a:pt x="752" y="830"/>
                </a:lnTo>
                <a:lnTo>
                  <a:pt x="750" y="830"/>
                </a:lnTo>
                <a:lnTo>
                  <a:pt x="748" y="832"/>
                </a:lnTo>
                <a:lnTo>
                  <a:pt x="748" y="832"/>
                </a:lnTo>
                <a:lnTo>
                  <a:pt x="748" y="835"/>
                </a:lnTo>
                <a:lnTo>
                  <a:pt x="750" y="835"/>
                </a:lnTo>
                <a:lnTo>
                  <a:pt x="752" y="837"/>
                </a:lnTo>
                <a:lnTo>
                  <a:pt x="752" y="837"/>
                </a:lnTo>
                <a:lnTo>
                  <a:pt x="754" y="837"/>
                </a:lnTo>
                <a:lnTo>
                  <a:pt x="754" y="837"/>
                </a:lnTo>
                <a:lnTo>
                  <a:pt x="756" y="837"/>
                </a:lnTo>
                <a:lnTo>
                  <a:pt x="756" y="837"/>
                </a:lnTo>
                <a:lnTo>
                  <a:pt x="756" y="835"/>
                </a:lnTo>
                <a:lnTo>
                  <a:pt x="761" y="837"/>
                </a:lnTo>
                <a:lnTo>
                  <a:pt x="761" y="837"/>
                </a:lnTo>
                <a:lnTo>
                  <a:pt x="761" y="837"/>
                </a:lnTo>
                <a:lnTo>
                  <a:pt x="761" y="837"/>
                </a:lnTo>
                <a:lnTo>
                  <a:pt x="761" y="839"/>
                </a:lnTo>
                <a:lnTo>
                  <a:pt x="761" y="839"/>
                </a:lnTo>
                <a:lnTo>
                  <a:pt x="759" y="839"/>
                </a:lnTo>
                <a:lnTo>
                  <a:pt x="759" y="839"/>
                </a:lnTo>
                <a:lnTo>
                  <a:pt x="756" y="839"/>
                </a:lnTo>
                <a:lnTo>
                  <a:pt x="754" y="839"/>
                </a:lnTo>
                <a:lnTo>
                  <a:pt x="754" y="839"/>
                </a:lnTo>
                <a:lnTo>
                  <a:pt x="754" y="841"/>
                </a:lnTo>
                <a:lnTo>
                  <a:pt x="754" y="841"/>
                </a:lnTo>
                <a:lnTo>
                  <a:pt x="756" y="841"/>
                </a:lnTo>
                <a:lnTo>
                  <a:pt x="756" y="841"/>
                </a:lnTo>
                <a:lnTo>
                  <a:pt x="756" y="843"/>
                </a:lnTo>
                <a:lnTo>
                  <a:pt x="754" y="845"/>
                </a:lnTo>
                <a:lnTo>
                  <a:pt x="754" y="845"/>
                </a:lnTo>
                <a:lnTo>
                  <a:pt x="756" y="845"/>
                </a:lnTo>
                <a:lnTo>
                  <a:pt x="756" y="845"/>
                </a:lnTo>
                <a:lnTo>
                  <a:pt x="759" y="843"/>
                </a:lnTo>
                <a:lnTo>
                  <a:pt x="761" y="843"/>
                </a:lnTo>
                <a:lnTo>
                  <a:pt x="761" y="845"/>
                </a:lnTo>
                <a:lnTo>
                  <a:pt x="763" y="845"/>
                </a:lnTo>
                <a:lnTo>
                  <a:pt x="763" y="845"/>
                </a:lnTo>
                <a:lnTo>
                  <a:pt x="763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5"/>
                </a:lnTo>
                <a:lnTo>
                  <a:pt x="765" y="847"/>
                </a:lnTo>
                <a:lnTo>
                  <a:pt x="765" y="847"/>
                </a:lnTo>
                <a:lnTo>
                  <a:pt x="765" y="849"/>
                </a:lnTo>
                <a:lnTo>
                  <a:pt x="767" y="849"/>
                </a:lnTo>
                <a:lnTo>
                  <a:pt x="767" y="849"/>
                </a:lnTo>
                <a:lnTo>
                  <a:pt x="769" y="849"/>
                </a:lnTo>
                <a:lnTo>
                  <a:pt x="769" y="849"/>
                </a:lnTo>
                <a:lnTo>
                  <a:pt x="769" y="847"/>
                </a:lnTo>
                <a:lnTo>
                  <a:pt x="769" y="847"/>
                </a:lnTo>
                <a:lnTo>
                  <a:pt x="769" y="849"/>
                </a:lnTo>
                <a:lnTo>
                  <a:pt x="771" y="849"/>
                </a:lnTo>
                <a:lnTo>
                  <a:pt x="773" y="849"/>
                </a:lnTo>
                <a:lnTo>
                  <a:pt x="773" y="851"/>
                </a:lnTo>
                <a:lnTo>
                  <a:pt x="775" y="851"/>
                </a:lnTo>
                <a:lnTo>
                  <a:pt x="775" y="851"/>
                </a:lnTo>
                <a:lnTo>
                  <a:pt x="775" y="851"/>
                </a:lnTo>
                <a:lnTo>
                  <a:pt x="777" y="853"/>
                </a:lnTo>
                <a:lnTo>
                  <a:pt x="777" y="853"/>
                </a:lnTo>
                <a:lnTo>
                  <a:pt x="779" y="853"/>
                </a:lnTo>
                <a:lnTo>
                  <a:pt x="779" y="853"/>
                </a:lnTo>
                <a:lnTo>
                  <a:pt x="775" y="853"/>
                </a:lnTo>
                <a:lnTo>
                  <a:pt x="775" y="856"/>
                </a:lnTo>
                <a:lnTo>
                  <a:pt x="775" y="856"/>
                </a:lnTo>
                <a:lnTo>
                  <a:pt x="773" y="856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5" y="858"/>
                </a:lnTo>
                <a:lnTo>
                  <a:pt x="777" y="858"/>
                </a:lnTo>
                <a:lnTo>
                  <a:pt x="777" y="858"/>
                </a:lnTo>
                <a:lnTo>
                  <a:pt x="779" y="858"/>
                </a:lnTo>
                <a:lnTo>
                  <a:pt x="779" y="858"/>
                </a:lnTo>
                <a:lnTo>
                  <a:pt x="779" y="858"/>
                </a:lnTo>
                <a:lnTo>
                  <a:pt x="782" y="858"/>
                </a:lnTo>
                <a:lnTo>
                  <a:pt x="782" y="858"/>
                </a:lnTo>
                <a:lnTo>
                  <a:pt x="782" y="858"/>
                </a:lnTo>
                <a:lnTo>
                  <a:pt x="782" y="858"/>
                </a:lnTo>
                <a:lnTo>
                  <a:pt x="784" y="858"/>
                </a:lnTo>
                <a:lnTo>
                  <a:pt x="784" y="858"/>
                </a:lnTo>
                <a:lnTo>
                  <a:pt x="782" y="860"/>
                </a:lnTo>
                <a:lnTo>
                  <a:pt x="784" y="862"/>
                </a:lnTo>
                <a:lnTo>
                  <a:pt x="784" y="862"/>
                </a:lnTo>
                <a:lnTo>
                  <a:pt x="786" y="860"/>
                </a:lnTo>
                <a:lnTo>
                  <a:pt x="786" y="860"/>
                </a:lnTo>
                <a:lnTo>
                  <a:pt x="786" y="862"/>
                </a:lnTo>
                <a:lnTo>
                  <a:pt x="786" y="862"/>
                </a:lnTo>
                <a:lnTo>
                  <a:pt x="788" y="862"/>
                </a:lnTo>
                <a:lnTo>
                  <a:pt x="788" y="862"/>
                </a:lnTo>
                <a:lnTo>
                  <a:pt x="786" y="864"/>
                </a:lnTo>
                <a:lnTo>
                  <a:pt x="786" y="864"/>
                </a:lnTo>
                <a:lnTo>
                  <a:pt x="786" y="864"/>
                </a:lnTo>
                <a:lnTo>
                  <a:pt x="788" y="864"/>
                </a:lnTo>
                <a:lnTo>
                  <a:pt x="790" y="866"/>
                </a:lnTo>
                <a:lnTo>
                  <a:pt x="790" y="866"/>
                </a:lnTo>
                <a:lnTo>
                  <a:pt x="790" y="866"/>
                </a:lnTo>
                <a:lnTo>
                  <a:pt x="792" y="866"/>
                </a:lnTo>
                <a:lnTo>
                  <a:pt x="794" y="866"/>
                </a:lnTo>
                <a:lnTo>
                  <a:pt x="798" y="866"/>
                </a:lnTo>
                <a:lnTo>
                  <a:pt x="798" y="864"/>
                </a:lnTo>
                <a:lnTo>
                  <a:pt x="798" y="864"/>
                </a:lnTo>
                <a:lnTo>
                  <a:pt x="798" y="864"/>
                </a:lnTo>
                <a:lnTo>
                  <a:pt x="800" y="862"/>
                </a:lnTo>
                <a:lnTo>
                  <a:pt x="800" y="862"/>
                </a:lnTo>
                <a:lnTo>
                  <a:pt x="800" y="862"/>
                </a:lnTo>
                <a:lnTo>
                  <a:pt x="800" y="864"/>
                </a:lnTo>
                <a:lnTo>
                  <a:pt x="798" y="864"/>
                </a:lnTo>
                <a:lnTo>
                  <a:pt x="798" y="866"/>
                </a:lnTo>
                <a:lnTo>
                  <a:pt x="794" y="868"/>
                </a:lnTo>
                <a:lnTo>
                  <a:pt x="794" y="868"/>
                </a:lnTo>
                <a:lnTo>
                  <a:pt x="794" y="870"/>
                </a:lnTo>
                <a:lnTo>
                  <a:pt x="796" y="870"/>
                </a:lnTo>
                <a:lnTo>
                  <a:pt x="798" y="872"/>
                </a:lnTo>
                <a:lnTo>
                  <a:pt x="800" y="872"/>
                </a:lnTo>
                <a:lnTo>
                  <a:pt x="807" y="874"/>
                </a:lnTo>
                <a:close/>
                <a:moveTo>
                  <a:pt x="817" y="866"/>
                </a:moveTo>
                <a:lnTo>
                  <a:pt x="817" y="866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70"/>
                </a:lnTo>
                <a:lnTo>
                  <a:pt x="819" y="868"/>
                </a:lnTo>
                <a:lnTo>
                  <a:pt x="819" y="868"/>
                </a:lnTo>
                <a:lnTo>
                  <a:pt x="817" y="866"/>
                </a:lnTo>
                <a:close/>
                <a:moveTo>
                  <a:pt x="867" y="1124"/>
                </a:moveTo>
                <a:lnTo>
                  <a:pt x="865" y="1124"/>
                </a:lnTo>
                <a:lnTo>
                  <a:pt x="867" y="1126"/>
                </a:lnTo>
                <a:lnTo>
                  <a:pt x="867" y="1126"/>
                </a:lnTo>
                <a:lnTo>
                  <a:pt x="870" y="1126"/>
                </a:lnTo>
                <a:lnTo>
                  <a:pt x="870" y="1124"/>
                </a:lnTo>
                <a:lnTo>
                  <a:pt x="870" y="1124"/>
                </a:lnTo>
                <a:lnTo>
                  <a:pt x="867" y="1124"/>
                </a:lnTo>
                <a:close/>
                <a:moveTo>
                  <a:pt x="876" y="1124"/>
                </a:moveTo>
                <a:lnTo>
                  <a:pt x="876" y="1122"/>
                </a:lnTo>
                <a:lnTo>
                  <a:pt x="874" y="1124"/>
                </a:lnTo>
                <a:lnTo>
                  <a:pt x="872" y="1122"/>
                </a:lnTo>
                <a:lnTo>
                  <a:pt x="870" y="1122"/>
                </a:lnTo>
                <a:lnTo>
                  <a:pt x="872" y="1124"/>
                </a:lnTo>
                <a:lnTo>
                  <a:pt x="872" y="1124"/>
                </a:lnTo>
                <a:lnTo>
                  <a:pt x="872" y="1124"/>
                </a:lnTo>
                <a:lnTo>
                  <a:pt x="876" y="1124"/>
                </a:lnTo>
                <a:lnTo>
                  <a:pt x="876" y="1124"/>
                </a:lnTo>
                <a:close/>
                <a:moveTo>
                  <a:pt x="805" y="853"/>
                </a:moveTo>
                <a:lnTo>
                  <a:pt x="805" y="853"/>
                </a:lnTo>
                <a:lnTo>
                  <a:pt x="805" y="853"/>
                </a:lnTo>
                <a:lnTo>
                  <a:pt x="807" y="856"/>
                </a:lnTo>
                <a:lnTo>
                  <a:pt x="809" y="856"/>
                </a:lnTo>
                <a:lnTo>
                  <a:pt x="809" y="856"/>
                </a:lnTo>
                <a:lnTo>
                  <a:pt x="807" y="853"/>
                </a:lnTo>
                <a:lnTo>
                  <a:pt x="805" y="851"/>
                </a:lnTo>
                <a:lnTo>
                  <a:pt x="803" y="851"/>
                </a:lnTo>
                <a:lnTo>
                  <a:pt x="803" y="851"/>
                </a:lnTo>
                <a:lnTo>
                  <a:pt x="803" y="851"/>
                </a:lnTo>
                <a:lnTo>
                  <a:pt x="803" y="851"/>
                </a:lnTo>
                <a:lnTo>
                  <a:pt x="805" y="853"/>
                </a:lnTo>
                <a:close/>
                <a:moveTo>
                  <a:pt x="794" y="845"/>
                </a:moveTo>
                <a:lnTo>
                  <a:pt x="794" y="845"/>
                </a:lnTo>
                <a:lnTo>
                  <a:pt x="794" y="843"/>
                </a:lnTo>
                <a:lnTo>
                  <a:pt x="796" y="843"/>
                </a:lnTo>
                <a:lnTo>
                  <a:pt x="796" y="841"/>
                </a:lnTo>
                <a:lnTo>
                  <a:pt x="794" y="841"/>
                </a:lnTo>
                <a:lnTo>
                  <a:pt x="794" y="841"/>
                </a:lnTo>
                <a:lnTo>
                  <a:pt x="794" y="839"/>
                </a:lnTo>
                <a:lnTo>
                  <a:pt x="792" y="839"/>
                </a:lnTo>
                <a:lnTo>
                  <a:pt x="792" y="839"/>
                </a:lnTo>
                <a:lnTo>
                  <a:pt x="792" y="841"/>
                </a:lnTo>
                <a:lnTo>
                  <a:pt x="792" y="841"/>
                </a:lnTo>
                <a:lnTo>
                  <a:pt x="792" y="845"/>
                </a:lnTo>
                <a:lnTo>
                  <a:pt x="794" y="845"/>
                </a:lnTo>
                <a:close/>
                <a:moveTo>
                  <a:pt x="752" y="820"/>
                </a:moveTo>
                <a:lnTo>
                  <a:pt x="754" y="820"/>
                </a:lnTo>
                <a:lnTo>
                  <a:pt x="754" y="820"/>
                </a:lnTo>
                <a:lnTo>
                  <a:pt x="754" y="820"/>
                </a:lnTo>
                <a:lnTo>
                  <a:pt x="754" y="818"/>
                </a:lnTo>
                <a:lnTo>
                  <a:pt x="754" y="818"/>
                </a:lnTo>
                <a:lnTo>
                  <a:pt x="754" y="816"/>
                </a:lnTo>
                <a:lnTo>
                  <a:pt x="754" y="816"/>
                </a:lnTo>
                <a:lnTo>
                  <a:pt x="754" y="814"/>
                </a:lnTo>
                <a:lnTo>
                  <a:pt x="752" y="814"/>
                </a:lnTo>
                <a:lnTo>
                  <a:pt x="752" y="816"/>
                </a:lnTo>
                <a:lnTo>
                  <a:pt x="752" y="816"/>
                </a:lnTo>
                <a:lnTo>
                  <a:pt x="752" y="816"/>
                </a:lnTo>
                <a:lnTo>
                  <a:pt x="752" y="818"/>
                </a:lnTo>
                <a:lnTo>
                  <a:pt x="752" y="820"/>
                </a:lnTo>
                <a:close/>
                <a:moveTo>
                  <a:pt x="796" y="845"/>
                </a:moveTo>
                <a:lnTo>
                  <a:pt x="796" y="847"/>
                </a:lnTo>
                <a:lnTo>
                  <a:pt x="796" y="847"/>
                </a:lnTo>
                <a:lnTo>
                  <a:pt x="798" y="845"/>
                </a:lnTo>
                <a:lnTo>
                  <a:pt x="798" y="845"/>
                </a:lnTo>
                <a:lnTo>
                  <a:pt x="798" y="845"/>
                </a:lnTo>
                <a:lnTo>
                  <a:pt x="798" y="843"/>
                </a:lnTo>
                <a:lnTo>
                  <a:pt x="796" y="843"/>
                </a:lnTo>
                <a:lnTo>
                  <a:pt x="796" y="843"/>
                </a:lnTo>
                <a:lnTo>
                  <a:pt x="796" y="843"/>
                </a:lnTo>
                <a:lnTo>
                  <a:pt x="796" y="845"/>
                </a:lnTo>
                <a:close/>
                <a:moveTo>
                  <a:pt x="821" y="868"/>
                </a:moveTo>
                <a:lnTo>
                  <a:pt x="819" y="868"/>
                </a:lnTo>
                <a:lnTo>
                  <a:pt x="819" y="866"/>
                </a:lnTo>
                <a:lnTo>
                  <a:pt x="815" y="864"/>
                </a:lnTo>
                <a:lnTo>
                  <a:pt x="817" y="864"/>
                </a:lnTo>
                <a:lnTo>
                  <a:pt x="817" y="866"/>
                </a:lnTo>
                <a:lnTo>
                  <a:pt x="819" y="868"/>
                </a:lnTo>
                <a:lnTo>
                  <a:pt x="821" y="868"/>
                </a:lnTo>
                <a:close/>
                <a:moveTo>
                  <a:pt x="658" y="715"/>
                </a:moveTo>
                <a:lnTo>
                  <a:pt x="656" y="713"/>
                </a:lnTo>
                <a:lnTo>
                  <a:pt x="656" y="709"/>
                </a:lnTo>
                <a:lnTo>
                  <a:pt x="654" y="707"/>
                </a:lnTo>
                <a:lnTo>
                  <a:pt x="654" y="705"/>
                </a:lnTo>
                <a:lnTo>
                  <a:pt x="652" y="702"/>
                </a:lnTo>
                <a:lnTo>
                  <a:pt x="652" y="700"/>
                </a:lnTo>
                <a:lnTo>
                  <a:pt x="650" y="700"/>
                </a:lnTo>
                <a:lnTo>
                  <a:pt x="647" y="698"/>
                </a:lnTo>
                <a:lnTo>
                  <a:pt x="645" y="698"/>
                </a:lnTo>
                <a:lnTo>
                  <a:pt x="645" y="698"/>
                </a:lnTo>
                <a:lnTo>
                  <a:pt x="643" y="700"/>
                </a:lnTo>
                <a:lnTo>
                  <a:pt x="643" y="702"/>
                </a:lnTo>
                <a:lnTo>
                  <a:pt x="643" y="702"/>
                </a:lnTo>
                <a:lnTo>
                  <a:pt x="641" y="702"/>
                </a:lnTo>
                <a:lnTo>
                  <a:pt x="641" y="702"/>
                </a:lnTo>
                <a:lnTo>
                  <a:pt x="639" y="705"/>
                </a:lnTo>
                <a:lnTo>
                  <a:pt x="639" y="705"/>
                </a:lnTo>
                <a:lnTo>
                  <a:pt x="641" y="707"/>
                </a:lnTo>
                <a:lnTo>
                  <a:pt x="641" y="709"/>
                </a:lnTo>
                <a:lnTo>
                  <a:pt x="641" y="709"/>
                </a:lnTo>
                <a:lnTo>
                  <a:pt x="643" y="709"/>
                </a:lnTo>
                <a:lnTo>
                  <a:pt x="643" y="709"/>
                </a:lnTo>
                <a:lnTo>
                  <a:pt x="645" y="705"/>
                </a:lnTo>
                <a:lnTo>
                  <a:pt x="645" y="705"/>
                </a:lnTo>
                <a:lnTo>
                  <a:pt x="647" y="707"/>
                </a:lnTo>
                <a:lnTo>
                  <a:pt x="647" y="709"/>
                </a:lnTo>
                <a:lnTo>
                  <a:pt x="647" y="709"/>
                </a:lnTo>
                <a:lnTo>
                  <a:pt x="650" y="709"/>
                </a:lnTo>
                <a:lnTo>
                  <a:pt x="650" y="709"/>
                </a:lnTo>
                <a:lnTo>
                  <a:pt x="647" y="711"/>
                </a:lnTo>
                <a:lnTo>
                  <a:pt x="647" y="713"/>
                </a:lnTo>
                <a:lnTo>
                  <a:pt x="647" y="713"/>
                </a:lnTo>
                <a:lnTo>
                  <a:pt x="647" y="713"/>
                </a:lnTo>
                <a:lnTo>
                  <a:pt x="647" y="713"/>
                </a:lnTo>
                <a:lnTo>
                  <a:pt x="650" y="713"/>
                </a:lnTo>
                <a:lnTo>
                  <a:pt x="650" y="713"/>
                </a:lnTo>
                <a:lnTo>
                  <a:pt x="650" y="715"/>
                </a:lnTo>
                <a:lnTo>
                  <a:pt x="650" y="715"/>
                </a:lnTo>
                <a:lnTo>
                  <a:pt x="652" y="717"/>
                </a:lnTo>
                <a:lnTo>
                  <a:pt x="654" y="717"/>
                </a:lnTo>
                <a:lnTo>
                  <a:pt x="654" y="717"/>
                </a:lnTo>
                <a:lnTo>
                  <a:pt x="654" y="717"/>
                </a:lnTo>
                <a:lnTo>
                  <a:pt x="654" y="717"/>
                </a:lnTo>
                <a:lnTo>
                  <a:pt x="652" y="717"/>
                </a:lnTo>
                <a:lnTo>
                  <a:pt x="652" y="719"/>
                </a:lnTo>
                <a:lnTo>
                  <a:pt x="652" y="719"/>
                </a:lnTo>
                <a:lnTo>
                  <a:pt x="652" y="721"/>
                </a:lnTo>
                <a:lnTo>
                  <a:pt x="654" y="723"/>
                </a:lnTo>
                <a:lnTo>
                  <a:pt x="654" y="723"/>
                </a:lnTo>
                <a:lnTo>
                  <a:pt x="656" y="726"/>
                </a:lnTo>
                <a:lnTo>
                  <a:pt x="656" y="726"/>
                </a:lnTo>
                <a:lnTo>
                  <a:pt x="658" y="726"/>
                </a:lnTo>
                <a:lnTo>
                  <a:pt x="658" y="723"/>
                </a:lnTo>
                <a:lnTo>
                  <a:pt x="658" y="721"/>
                </a:lnTo>
                <a:lnTo>
                  <a:pt x="658" y="719"/>
                </a:lnTo>
                <a:lnTo>
                  <a:pt x="658" y="719"/>
                </a:lnTo>
                <a:lnTo>
                  <a:pt x="658" y="719"/>
                </a:lnTo>
                <a:lnTo>
                  <a:pt x="658" y="717"/>
                </a:lnTo>
                <a:lnTo>
                  <a:pt x="658" y="715"/>
                </a:lnTo>
                <a:lnTo>
                  <a:pt x="658" y="715"/>
                </a:lnTo>
                <a:close/>
                <a:moveTo>
                  <a:pt x="681" y="723"/>
                </a:moveTo>
                <a:lnTo>
                  <a:pt x="681" y="723"/>
                </a:lnTo>
                <a:lnTo>
                  <a:pt x="683" y="726"/>
                </a:lnTo>
                <a:lnTo>
                  <a:pt x="683" y="726"/>
                </a:lnTo>
                <a:lnTo>
                  <a:pt x="683" y="726"/>
                </a:lnTo>
                <a:lnTo>
                  <a:pt x="685" y="723"/>
                </a:lnTo>
                <a:lnTo>
                  <a:pt x="685" y="723"/>
                </a:lnTo>
                <a:lnTo>
                  <a:pt x="685" y="723"/>
                </a:lnTo>
                <a:lnTo>
                  <a:pt x="685" y="723"/>
                </a:lnTo>
                <a:lnTo>
                  <a:pt x="687" y="721"/>
                </a:lnTo>
                <a:lnTo>
                  <a:pt x="687" y="721"/>
                </a:lnTo>
                <a:lnTo>
                  <a:pt x="685" y="721"/>
                </a:lnTo>
                <a:lnTo>
                  <a:pt x="685" y="721"/>
                </a:lnTo>
                <a:lnTo>
                  <a:pt x="683" y="721"/>
                </a:lnTo>
                <a:lnTo>
                  <a:pt x="681" y="721"/>
                </a:lnTo>
                <a:lnTo>
                  <a:pt x="681" y="721"/>
                </a:lnTo>
                <a:lnTo>
                  <a:pt x="681" y="723"/>
                </a:lnTo>
                <a:close/>
                <a:moveTo>
                  <a:pt x="664" y="705"/>
                </a:moveTo>
                <a:lnTo>
                  <a:pt x="668" y="702"/>
                </a:lnTo>
                <a:lnTo>
                  <a:pt x="668" y="702"/>
                </a:lnTo>
                <a:lnTo>
                  <a:pt x="668" y="702"/>
                </a:lnTo>
                <a:lnTo>
                  <a:pt x="666" y="700"/>
                </a:lnTo>
                <a:lnTo>
                  <a:pt x="668" y="700"/>
                </a:lnTo>
                <a:lnTo>
                  <a:pt x="666" y="698"/>
                </a:lnTo>
                <a:lnTo>
                  <a:pt x="666" y="696"/>
                </a:lnTo>
                <a:lnTo>
                  <a:pt x="664" y="694"/>
                </a:lnTo>
                <a:lnTo>
                  <a:pt x="662" y="692"/>
                </a:lnTo>
                <a:lnTo>
                  <a:pt x="662" y="690"/>
                </a:lnTo>
                <a:lnTo>
                  <a:pt x="662" y="688"/>
                </a:lnTo>
                <a:lnTo>
                  <a:pt x="662" y="688"/>
                </a:lnTo>
                <a:lnTo>
                  <a:pt x="662" y="688"/>
                </a:lnTo>
                <a:lnTo>
                  <a:pt x="664" y="688"/>
                </a:lnTo>
                <a:lnTo>
                  <a:pt x="664" y="690"/>
                </a:lnTo>
                <a:lnTo>
                  <a:pt x="664" y="690"/>
                </a:lnTo>
                <a:lnTo>
                  <a:pt x="664" y="692"/>
                </a:lnTo>
                <a:lnTo>
                  <a:pt x="666" y="692"/>
                </a:lnTo>
                <a:lnTo>
                  <a:pt x="666" y="692"/>
                </a:lnTo>
                <a:lnTo>
                  <a:pt x="666" y="694"/>
                </a:lnTo>
                <a:lnTo>
                  <a:pt x="668" y="696"/>
                </a:lnTo>
                <a:lnTo>
                  <a:pt x="668" y="696"/>
                </a:lnTo>
                <a:lnTo>
                  <a:pt x="668" y="696"/>
                </a:lnTo>
                <a:lnTo>
                  <a:pt x="668" y="696"/>
                </a:lnTo>
                <a:lnTo>
                  <a:pt x="668" y="694"/>
                </a:lnTo>
                <a:lnTo>
                  <a:pt x="666" y="692"/>
                </a:lnTo>
                <a:lnTo>
                  <a:pt x="666" y="690"/>
                </a:lnTo>
                <a:lnTo>
                  <a:pt x="662" y="686"/>
                </a:lnTo>
                <a:lnTo>
                  <a:pt x="660" y="686"/>
                </a:lnTo>
                <a:lnTo>
                  <a:pt x="656" y="686"/>
                </a:lnTo>
                <a:lnTo>
                  <a:pt x="656" y="684"/>
                </a:lnTo>
                <a:lnTo>
                  <a:pt x="654" y="682"/>
                </a:lnTo>
                <a:lnTo>
                  <a:pt x="654" y="682"/>
                </a:lnTo>
                <a:lnTo>
                  <a:pt x="654" y="682"/>
                </a:lnTo>
                <a:lnTo>
                  <a:pt x="654" y="684"/>
                </a:lnTo>
                <a:lnTo>
                  <a:pt x="654" y="686"/>
                </a:lnTo>
                <a:lnTo>
                  <a:pt x="654" y="686"/>
                </a:lnTo>
                <a:lnTo>
                  <a:pt x="656" y="688"/>
                </a:lnTo>
                <a:lnTo>
                  <a:pt x="656" y="690"/>
                </a:lnTo>
                <a:lnTo>
                  <a:pt x="656" y="694"/>
                </a:lnTo>
                <a:lnTo>
                  <a:pt x="656" y="696"/>
                </a:lnTo>
                <a:lnTo>
                  <a:pt x="658" y="698"/>
                </a:lnTo>
                <a:lnTo>
                  <a:pt x="660" y="700"/>
                </a:lnTo>
                <a:lnTo>
                  <a:pt x="660" y="700"/>
                </a:lnTo>
                <a:lnTo>
                  <a:pt x="658" y="705"/>
                </a:lnTo>
                <a:lnTo>
                  <a:pt x="658" y="707"/>
                </a:lnTo>
                <a:lnTo>
                  <a:pt x="658" y="707"/>
                </a:lnTo>
                <a:lnTo>
                  <a:pt x="658" y="709"/>
                </a:lnTo>
                <a:lnTo>
                  <a:pt x="658" y="709"/>
                </a:lnTo>
                <a:lnTo>
                  <a:pt x="658" y="709"/>
                </a:lnTo>
                <a:lnTo>
                  <a:pt x="660" y="709"/>
                </a:lnTo>
                <a:lnTo>
                  <a:pt x="662" y="707"/>
                </a:lnTo>
                <a:lnTo>
                  <a:pt x="664" y="705"/>
                </a:lnTo>
                <a:close/>
                <a:moveTo>
                  <a:pt x="689" y="732"/>
                </a:moveTo>
                <a:lnTo>
                  <a:pt x="689" y="732"/>
                </a:lnTo>
                <a:lnTo>
                  <a:pt x="691" y="732"/>
                </a:lnTo>
                <a:lnTo>
                  <a:pt x="691" y="732"/>
                </a:lnTo>
                <a:lnTo>
                  <a:pt x="694" y="732"/>
                </a:lnTo>
                <a:lnTo>
                  <a:pt x="694" y="732"/>
                </a:lnTo>
                <a:lnTo>
                  <a:pt x="694" y="728"/>
                </a:lnTo>
                <a:lnTo>
                  <a:pt x="694" y="726"/>
                </a:lnTo>
                <a:lnTo>
                  <a:pt x="691" y="721"/>
                </a:lnTo>
                <a:lnTo>
                  <a:pt x="691" y="719"/>
                </a:lnTo>
                <a:lnTo>
                  <a:pt x="689" y="719"/>
                </a:lnTo>
                <a:lnTo>
                  <a:pt x="687" y="723"/>
                </a:lnTo>
                <a:lnTo>
                  <a:pt x="687" y="723"/>
                </a:lnTo>
                <a:lnTo>
                  <a:pt x="687" y="726"/>
                </a:lnTo>
                <a:lnTo>
                  <a:pt x="685" y="726"/>
                </a:lnTo>
                <a:lnTo>
                  <a:pt x="685" y="726"/>
                </a:lnTo>
                <a:lnTo>
                  <a:pt x="685" y="728"/>
                </a:lnTo>
                <a:lnTo>
                  <a:pt x="685" y="728"/>
                </a:lnTo>
                <a:lnTo>
                  <a:pt x="687" y="730"/>
                </a:lnTo>
                <a:lnTo>
                  <a:pt x="689" y="730"/>
                </a:lnTo>
                <a:lnTo>
                  <a:pt x="689" y="730"/>
                </a:lnTo>
                <a:lnTo>
                  <a:pt x="689" y="730"/>
                </a:lnTo>
                <a:lnTo>
                  <a:pt x="689" y="732"/>
                </a:lnTo>
                <a:close/>
                <a:moveTo>
                  <a:pt x="685" y="717"/>
                </a:moveTo>
                <a:lnTo>
                  <a:pt x="683" y="713"/>
                </a:lnTo>
                <a:lnTo>
                  <a:pt x="683" y="715"/>
                </a:lnTo>
                <a:lnTo>
                  <a:pt x="683" y="717"/>
                </a:lnTo>
                <a:lnTo>
                  <a:pt x="681" y="717"/>
                </a:lnTo>
                <a:lnTo>
                  <a:pt x="681" y="719"/>
                </a:lnTo>
                <a:lnTo>
                  <a:pt x="681" y="719"/>
                </a:lnTo>
                <a:lnTo>
                  <a:pt x="683" y="719"/>
                </a:lnTo>
                <a:lnTo>
                  <a:pt x="685" y="719"/>
                </a:lnTo>
                <a:lnTo>
                  <a:pt x="685" y="719"/>
                </a:lnTo>
                <a:lnTo>
                  <a:pt x="685" y="719"/>
                </a:lnTo>
                <a:lnTo>
                  <a:pt x="685" y="719"/>
                </a:lnTo>
                <a:lnTo>
                  <a:pt x="687" y="719"/>
                </a:lnTo>
                <a:lnTo>
                  <a:pt x="687" y="717"/>
                </a:lnTo>
                <a:lnTo>
                  <a:pt x="685" y="717"/>
                </a:lnTo>
                <a:close/>
                <a:moveTo>
                  <a:pt x="662" y="686"/>
                </a:moveTo>
                <a:lnTo>
                  <a:pt x="662" y="684"/>
                </a:lnTo>
                <a:lnTo>
                  <a:pt x="660" y="684"/>
                </a:lnTo>
                <a:lnTo>
                  <a:pt x="658" y="682"/>
                </a:lnTo>
                <a:lnTo>
                  <a:pt x="658" y="684"/>
                </a:lnTo>
                <a:lnTo>
                  <a:pt x="656" y="684"/>
                </a:lnTo>
                <a:lnTo>
                  <a:pt x="658" y="684"/>
                </a:lnTo>
                <a:lnTo>
                  <a:pt x="660" y="686"/>
                </a:lnTo>
                <a:lnTo>
                  <a:pt x="662" y="686"/>
                </a:lnTo>
                <a:close/>
                <a:moveTo>
                  <a:pt x="643" y="700"/>
                </a:moveTo>
                <a:lnTo>
                  <a:pt x="643" y="698"/>
                </a:lnTo>
                <a:lnTo>
                  <a:pt x="643" y="696"/>
                </a:lnTo>
                <a:lnTo>
                  <a:pt x="643" y="696"/>
                </a:lnTo>
                <a:lnTo>
                  <a:pt x="645" y="696"/>
                </a:lnTo>
                <a:lnTo>
                  <a:pt x="650" y="698"/>
                </a:lnTo>
                <a:lnTo>
                  <a:pt x="652" y="698"/>
                </a:lnTo>
                <a:lnTo>
                  <a:pt x="654" y="700"/>
                </a:lnTo>
                <a:lnTo>
                  <a:pt x="654" y="698"/>
                </a:lnTo>
                <a:lnTo>
                  <a:pt x="654" y="696"/>
                </a:lnTo>
                <a:lnTo>
                  <a:pt x="652" y="694"/>
                </a:lnTo>
                <a:lnTo>
                  <a:pt x="647" y="694"/>
                </a:lnTo>
                <a:lnTo>
                  <a:pt x="647" y="694"/>
                </a:lnTo>
                <a:lnTo>
                  <a:pt x="650" y="692"/>
                </a:lnTo>
                <a:lnTo>
                  <a:pt x="650" y="694"/>
                </a:lnTo>
                <a:lnTo>
                  <a:pt x="650" y="694"/>
                </a:lnTo>
                <a:lnTo>
                  <a:pt x="652" y="692"/>
                </a:lnTo>
                <a:lnTo>
                  <a:pt x="654" y="690"/>
                </a:lnTo>
                <a:lnTo>
                  <a:pt x="652" y="688"/>
                </a:lnTo>
                <a:lnTo>
                  <a:pt x="652" y="688"/>
                </a:lnTo>
                <a:lnTo>
                  <a:pt x="650" y="688"/>
                </a:lnTo>
                <a:lnTo>
                  <a:pt x="647" y="686"/>
                </a:lnTo>
                <a:lnTo>
                  <a:pt x="647" y="686"/>
                </a:lnTo>
                <a:lnTo>
                  <a:pt x="645" y="688"/>
                </a:lnTo>
                <a:lnTo>
                  <a:pt x="643" y="690"/>
                </a:lnTo>
                <a:lnTo>
                  <a:pt x="643" y="690"/>
                </a:lnTo>
                <a:lnTo>
                  <a:pt x="641" y="688"/>
                </a:lnTo>
                <a:lnTo>
                  <a:pt x="641" y="688"/>
                </a:lnTo>
                <a:lnTo>
                  <a:pt x="643" y="688"/>
                </a:lnTo>
                <a:lnTo>
                  <a:pt x="643" y="686"/>
                </a:lnTo>
                <a:lnTo>
                  <a:pt x="643" y="686"/>
                </a:lnTo>
                <a:lnTo>
                  <a:pt x="641" y="684"/>
                </a:lnTo>
                <a:lnTo>
                  <a:pt x="641" y="684"/>
                </a:lnTo>
                <a:lnTo>
                  <a:pt x="639" y="684"/>
                </a:lnTo>
                <a:lnTo>
                  <a:pt x="639" y="686"/>
                </a:lnTo>
                <a:lnTo>
                  <a:pt x="637" y="686"/>
                </a:lnTo>
                <a:lnTo>
                  <a:pt x="637" y="686"/>
                </a:lnTo>
                <a:lnTo>
                  <a:pt x="635" y="686"/>
                </a:lnTo>
                <a:lnTo>
                  <a:pt x="635" y="688"/>
                </a:lnTo>
                <a:lnTo>
                  <a:pt x="635" y="686"/>
                </a:lnTo>
                <a:lnTo>
                  <a:pt x="633" y="684"/>
                </a:lnTo>
                <a:lnTo>
                  <a:pt x="633" y="686"/>
                </a:lnTo>
                <a:lnTo>
                  <a:pt x="631" y="688"/>
                </a:lnTo>
                <a:lnTo>
                  <a:pt x="631" y="688"/>
                </a:lnTo>
                <a:lnTo>
                  <a:pt x="631" y="688"/>
                </a:lnTo>
                <a:lnTo>
                  <a:pt x="629" y="690"/>
                </a:lnTo>
                <a:lnTo>
                  <a:pt x="631" y="692"/>
                </a:lnTo>
                <a:lnTo>
                  <a:pt x="633" y="692"/>
                </a:lnTo>
                <a:lnTo>
                  <a:pt x="637" y="696"/>
                </a:lnTo>
                <a:lnTo>
                  <a:pt x="637" y="698"/>
                </a:lnTo>
                <a:lnTo>
                  <a:pt x="639" y="700"/>
                </a:lnTo>
                <a:lnTo>
                  <a:pt x="641" y="700"/>
                </a:lnTo>
                <a:lnTo>
                  <a:pt x="643" y="700"/>
                </a:lnTo>
                <a:close/>
                <a:moveTo>
                  <a:pt x="622" y="1895"/>
                </a:moveTo>
                <a:lnTo>
                  <a:pt x="624" y="1897"/>
                </a:lnTo>
                <a:lnTo>
                  <a:pt x="624" y="1897"/>
                </a:lnTo>
                <a:lnTo>
                  <a:pt x="622" y="1895"/>
                </a:lnTo>
                <a:lnTo>
                  <a:pt x="622" y="1895"/>
                </a:lnTo>
                <a:close/>
                <a:moveTo>
                  <a:pt x="601" y="1933"/>
                </a:moveTo>
                <a:lnTo>
                  <a:pt x="599" y="1933"/>
                </a:lnTo>
                <a:lnTo>
                  <a:pt x="601" y="1933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5"/>
                </a:lnTo>
                <a:lnTo>
                  <a:pt x="601" y="1933"/>
                </a:lnTo>
                <a:close/>
                <a:moveTo>
                  <a:pt x="633" y="1900"/>
                </a:move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1" y="1900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2"/>
                </a:lnTo>
                <a:lnTo>
                  <a:pt x="633" y="1900"/>
                </a:lnTo>
                <a:lnTo>
                  <a:pt x="633" y="1900"/>
                </a:lnTo>
                <a:lnTo>
                  <a:pt x="633" y="1900"/>
                </a:lnTo>
                <a:close/>
                <a:moveTo>
                  <a:pt x="679" y="753"/>
                </a:moveTo>
                <a:lnTo>
                  <a:pt x="681" y="753"/>
                </a:lnTo>
                <a:lnTo>
                  <a:pt x="683" y="755"/>
                </a:lnTo>
                <a:lnTo>
                  <a:pt x="683" y="757"/>
                </a:lnTo>
                <a:lnTo>
                  <a:pt x="685" y="757"/>
                </a:lnTo>
                <a:lnTo>
                  <a:pt x="685" y="755"/>
                </a:lnTo>
                <a:lnTo>
                  <a:pt x="685" y="755"/>
                </a:lnTo>
                <a:lnTo>
                  <a:pt x="685" y="753"/>
                </a:lnTo>
                <a:lnTo>
                  <a:pt x="687" y="753"/>
                </a:lnTo>
                <a:lnTo>
                  <a:pt x="685" y="753"/>
                </a:lnTo>
                <a:lnTo>
                  <a:pt x="685" y="753"/>
                </a:lnTo>
                <a:lnTo>
                  <a:pt x="685" y="751"/>
                </a:lnTo>
                <a:lnTo>
                  <a:pt x="683" y="753"/>
                </a:lnTo>
                <a:lnTo>
                  <a:pt x="683" y="753"/>
                </a:lnTo>
                <a:lnTo>
                  <a:pt x="683" y="753"/>
                </a:lnTo>
                <a:lnTo>
                  <a:pt x="681" y="751"/>
                </a:lnTo>
                <a:lnTo>
                  <a:pt x="681" y="749"/>
                </a:lnTo>
                <a:lnTo>
                  <a:pt x="681" y="749"/>
                </a:lnTo>
                <a:lnTo>
                  <a:pt x="681" y="747"/>
                </a:lnTo>
                <a:lnTo>
                  <a:pt x="679" y="747"/>
                </a:lnTo>
                <a:lnTo>
                  <a:pt x="677" y="744"/>
                </a:lnTo>
                <a:lnTo>
                  <a:pt x="675" y="744"/>
                </a:lnTo>
                <a:lnTo>
                  <a:pt x="675" y="744"/>
                </a:lnTo>
                <a:lnTo>
                  <a:pt x="675" y="747"/>
                </a:lnTo>
                <a:lnTo>
                  <a:pt x="677" y="747"/>
                </a:lnTo>
                <a:lnTo>
                  <a:pt x="677" y="747"/>
                </a:lnTo>
                <a:lnTo>
                  <a:pt x="679" y="749"/>
                </a:lnTo>
                <a:lnTo>
                  <a:pt x="679" y="751"/>
                </a:lnTo>
                <a:lnTo>
                  <a:pt x="679" y="751"/>
                </a:lnTo>
                <a:lnTo>
                  <a:pt x="679" y="753"/>
                </a:lnTo>
                <a:close/>
                <a:moveTo>
                  <a:pt x="689" y="786"/>
                </a:moveTo>
                <a:lnTo>
                  <a:pt x="696" y="784"/>
                </a:lnTo>
                <a:lnTo>
                  <a:pt x="696" y="784"/>
                </a:lnTo>
                <a:lnTo>
                  <a:pt x="696" y="782"/>
                </a:lnTo>
                <a:lnTo>
                  <a:pt x="696" y="778"/>
                </a:lnTo>
                <a:lnTo>
                  <a:pt x="698" y="776"/>
                </a:lnTo>
                <a:lnTo>
                  <a:pt x="698" y="774"/>
                </a:lnTo>
                <a:lnTo>
                  <a:pt x="700" y="770"/>
                </a:lnTo>
                <a:lnTo>
                  <a:pt x="700" y="770"/>
                </a:lnTo>
                <a:lnTo>
                  <a:pt x="700" y="767"/>
                </a:lnTo>
                <a:lnTo>
                  <a:pt x="700" y="767"/>
                </a:lnTo>
                <a:lnTo>
                  <a:pt x="698" y="767"/>
                </a:lnTo>
                <a:lnTo>
                  <a:pt x="696" y="770"/>
                </a:lnTo>
                <a:lnTo>
                  <a:pt x="694" y="770"/>
                </a:lnTo>
                <a:lnTo>
                  <a:pt x="694" y="770"/>
                </a:lnTo>
                <a:lnTo>
                  <a:pt x="694" y="772"/>
                </a:lnTo>
                <a:lnTo>
                  <a:pt x="694" y="774"/>
                </a:lnTo>
                <a:lnTo>
                  <a:pt x="694" y="774"/>
                </a:lnTo>
                <a:lnTo>
                  <a:pt x="694" y="776"/>
                </a:lnTo>
                <a:lnTo>
                  <a:pt x="694" y="776"/>
                </a:lnTo>
                <a:lnTo>
                  <a:pt x="689" y="776"/>
                </a:lnTo>
                <a:lnTo>
                  <a:pt x="687" y="776"/>
                </a:lnTo>
                <a:lnTo>
                  <a:pt x="687" y="776"/>
                </a:lnTo>
                <a:lnTo>
                  <a:pt x="687" y="776"/>
                </a:lnTo>
                <a:lnTo>
                  <a:pt x="687" y="776"/>
                </a:lnTo>
                <a:lnTo>
                  <a:pt x="691" y="774"/>
                </a:lnTo>
                <a:lnTo>
                  <a:pt x="694" y="774"/>
                </a:lnTo>
                <a:lnTo>
                  <a:pt x="694" y="772"/>
                </a:lnTo>
                <a:lnTo>
                  <a:pt x="694" y="772"/>
                </a:lnTo>
                <a:lnTo>
                  <a:pt x="691" y="770"/>
                </a:lnTo>
                <a:lnTo>
                  <a:pt x="691" y="770"/>
                </a:lnTo>
                <a:lnTo>
                  <a:pt x="691" y="767"/>
                </a:lnTo>
                <a:lnTo>
                  <a:pt x="689" y="767"/>
                </a:lnTo>
                <a:lnTo>
                  <a:pt x="687" y="770"/>
                </a:lnTo>
                <a:lnTo>
                  <a:pt x="685" y="767"/>
                </a:lnTo>
                <a:lnTo>
                  <a:pt x="683" y="767"/>
                </a:lnTo>
                <a:lnTo>
                  <a:pt x="681" y="767"/>
                </a:lnTo>
                <a:lnTo>
                  <a:pt x="681" y="767"/>
                </a:lnTo>
                <a:lnTo>
                  <a:pt x="681" y="767"/>
                </a:lnTo>
                <a:lnTo>
                  <a:pt x="679" y="770"/>
                </a:lnTo>
                <a:lnTo>
                  <a:pt x="679" y="772"/>
                </a:lnTo>
                <a:lnTo>
                  <a:pt x="679" y="774"/>
                </a:lnTo>
                <a:lnTo>
                  <a:pt x="681" y="774"/>
                </a:lnTo>
                <a:lnTo>
                  <a:pt x="683" y="778"/>
                </a:lnTo>
                <a:lnTo>
                  <a:pt x="683" y="778"/>
                </a:lnTo>
                <a:lnTo>
                  <a:pt x="683" y="778"/>
                </a:lnTo>
                <a:lnTo>
                  <a:pt x="683" y="780"/>
                </a:lnTo>
                <a:lnTo>
                  <a:pt x="685" y="780"/>
                </a:lnTo>
                <a:lnTo>
                  <a:pt x="689" y="782"/>
                </a:lnTo>
                <a:lnTo>
                  <a:pt x="689" y="782"/>
                </a:lnTo>
                <a:lnTo>
                  <a:pt x="689" y="782"/>
                </a:lnTo>
                <a:lnTo>
                  <a:pt x="687" y="782"/>
                </a:lnTo>
                <a:lnTo>
                  <a:pt x="685" y="782"/>
                </a:lnTo>
                <a:lnTo>
                  <a:pt x="685" y="782"/>
                </a:lnTo>
                <a:lnTo>
                  <a:pt x="685" y="784"/>
                </a:lnTo>
                <a:lnTo>
                  <a:pt x="685" y="784"/>
                </a:lnTo>
                <a:lnTo>
                  <a:pt x="687" y="786"/>
                </a:lnTo>
                <a:lnTo>
                  <a:pt x="689" y="786"/>
                </a:lnTo>
                <a:close/>
                <a:moveTo>
                  <a:pt x="704" y="753"/>
                </a:moveTo>
                <a:lnTo>
                  <a:pt x="704" y="753"/>
                </a:lnTo>
                <a:lnTo>
                  <a:pt x="706" y="753"/>
                </a:lnTo>
                <a:lnTo>
                  <a:pt x="706" y="753"/>
                </a:lnTo>
                <a:lnTo>
                  <a:pt x="706" y="751"/>
                </a:lnTo>
                <a:lnTo>
                  <a:pt x="704" y="749"/>
                </a:lnTo>
                <a:lnTo>
                  <a:pt x="704" y="747"/>
                </a:lnTo>
                <a:lnTo>
                  <a:pt x="702" y="744"/>
                </a:lnTo>
                <a:lnTo>
                  <a:pt x="702" y="744"/>
                </a:lnTo>
                <a:lnTo>
                  <a:pt x="702" y="744"/>
                </a:lnTo>
                <a:lnTo>
                  <a:pt x="702" y="747"/>
                </a:lnTo>
                <a:lnTo>
                  <a:pt x="702" y="747"/>
                </a:lnTo>
                <a:lnTo>
                  <a:pt x="702" y="749"/>
                </a:lnTo>
                <a:lnTo>
                  <a:pt x="702" y="751"/>
                </a:lnTo>
                <a:lnTo>
                  <a:pt x="702" y="749"/>
                </a:lnTo>
                <a:lnTo>
                  <a:pt x="702" y="749"/>
                </a:lnTo>
                <a:lnTo>
                  <a:pt x="704" y="751"/>
                </a:lnTo>
                <a:lnTo>
                  <a:pt x="704" y="751"/>
                </a:lnTo>
                <a:lnTo>
                  <a:pt x="704" y="753"/>
                </a:lnTo>
                <a:close/>
                <a:moveTo>
                  <a:pt x="708" y="744"/>
                </a:moveTo>
                <a:lnTo>
                  <a:pt x="710" y="742"/>
                </a:lnTo>
                <a:lnTo>
                  <a:pt x="710" y="740"/>
                </a:lnTo>
                <a:lnTo>
                  <a:pt x="710" y="738"/>
                </a:lnTo>
                <a:lnTo>
                  <a:pt x="710" y="736"/>
                </a:lnTo>
                <a:lnTo>
                  <a:pt x="710" y="736"/>
                </a:lnTo>
                <a:lnTo>
                  <a:pt x="708" y="734"/>
                </a:lnTo>
                <a:lnTo>
                  <a:pt x="706" y="732"/>
                </a:lnTo>
                <a:lnTo>
                  <a:pt x="706" y="732"/>
                </a:lnTo>
                <a:lnTo>
                  <a:pt x="700" y="734"/>
                </a:lnTo>
                <a:lnTo>
                  <a:pt x="700" y="738"/>
                </a:lnTo>
                <a:lnTo>
                  <a:pt x="700" y="740"/>
                </a:lnTo>
                <a:lnTo>
                  <a:pt x="698" y="742"/>
                </a:lnTo>
                <a:lnTo>
                  <a:pt x="698" y="742"/>
                </a:lnTo>
                <a:lnTo>
                  <a:pt x="698" y="747"/>
                </a:lnTo>
                <a:lnTo>
                  <a:pt x="700" y="747"/>
                </a:lnTo>
                <a:lnTo>
                  <a:pt x="700" y="747"/>
                </a:lnTo>
                <a:lnTo>
                  <a:pt x="700" y="744"/>
                </a:lnTo>
                <a:lnTo>
                  <a:pt x="702" y="744"/>
                </a:lnTo>
                <a:lnTo>
                  <a:pt x="704" y="742"/>
                </a:lnTo>
                <a:lnTo>
                  <a:pt x="704" y="742"/>
                </a:lnTo>
                <a:lnTo>
                  <a:pt x="704" y="742"/>
                </a:lnTo>
                <a:lnTo>
                  <a:pt x="704" y="744"/>
                </a:lnTo>
                <a:lnTo>
                  <a:pt x="704" y="744"/>
                </a:lnTo>
                <a:lnTo>
                  <a:pt x="704" y="744"/>
                </a:lnTo>
                <a:lnTo>
                  <a:pt x="706" y="744"/>
                </a:lnTo>
                <a:lnTo>
                  <a:pt x="706" y="747"/>
                </a:lnTo>
                <a:lnTo>
                  <a:pt x="706" y="747"/>
                </a:lnTo>
                <a:lnTo>
                  <a:pt x="708" y="744"/>
                </a:lnTo>
                <a:close/>
                <a:moveTo>
                  <a:pt x="708" y="803"/>
                </a:moveTo>
                <a:lnTo>
                  <a:pt x="706" y="803"/>
                </a:lnTo>
                <a:lnTo>
                  <a:pt x="706" y="803"/>
                </a:lnTo>
                <a:lnTo>
                  <a:pt x="706" y="803"/>
                </a:lnTo>
                <a:lnTo>
                  <a:pt x="706" y="801"/>
                </a:lnTo>
                <a:lnTo>
                  <a:pt x="706" y="801"/>
                </a:lnTo>
                <a:lnTo>
                  <a:pt x="706" y="801"/>
                </a:lnTo>
                <a:lnTo>
                  <a:pt x="704" y="801"/>
                </a:lnTo>
                <a:lnTo>
                  <a:pt x="704" y="801"/>
                </a:lnTo>
                <a:lnTo>
                  <a:pt x="704" y="801"/>
                </a:lnTo>
                <a:lnTo>
                  <a:pt x="702" y="797"/>
                </a:lnTo>
                <a:lnTo>
                  <a:pt x="702" y="797"/>
                </a:lnTo>
                <a:lnTo>
                  <a:pt x="704" y="795"/>
                </a:lnTo>
                <a:lnTo>
                  <a:pt x="702" y="795"/>
                </a:lnTo>
                <a:lnTo>
                  <a:pt x="700" y="795"/>
                </a:lnTo>
                <a:lnTo>
                  <a:pt x="698" y="793"/>
                </a:lnTo>
                <a:lnTo>
                  <a:pt x="698" y="793"/>
                </a:lnTo>
                <a:lnTo>
                  <a:pt x="696" y="793"/>
                </a:lnTo>
                <a:lnTo>
                  <a:pt x="696" y="791"/>
                </a:lnTo>
                <a:lnTo>
                  <a:pt x="698" y="791"/>
                </a:lnTo>
                <a:lnTo>
                  <a:pt x="698" y="793"/>
                </a:lnTo>
                <a:lnTo>
                  <a:pt x="700" y="791"/>
                </a:lnTo>
                <a:lnTo>
                  <a:pt x="700" y="788"/>
                </a:lnTo>
                <a:lnTo>
                  <a:pt x="700" y="788"/>
                </a:lnTo>
                <a:lnTo>
                  <a:pt x="700" y="786"/>
                </a:lnTo>
                <a:lnTo>
                  <a:pt x="698" y="784"/>
                </a:lnTo>
                <a:lnTo>
                  <a:pt x="698" y="784"/>
                </a:lnTo>
                <a:lnTo>
                  <a:pt x="696" y="786"/>
                </a:lnTo>
                <a:lnTo>
                  <a:pt x="696" y="786"/>
                </a:lnTo>
                <a:lnTo>
                  <a:pt x="694" y="786"/>
                </a:lnTo>
                <a:lnTo>
                  <a:pt x="689" y="786"/>
                </a:lnTo>
                <a:lnTo>
                  <a:pt x="687" y="786"/>
                </a:lnTo>
                <a:lnTo>
                  <a:pt x="687" y="786"/>
                </a:lnTo>
                <a:lnTo>
                  <a:pt x="687" y="788"/>
                </a:lnTo>
                <a:lnTo>
                  <a:pt x="689" y="788"/>
                </a:lnTo>
                <a:lnTo>
                  <a:pt x="694" y="791"/>
                </a:lnTo>
                <a:lnTo>
                  <a:pt x="694" y="791"/>
                </a:lnTo>
                <a:lnTo>
                  <a:pt x="691" y="791"/>
                </a:lnTo>
                <a:lnTo>
                  <a:pt x="691" y="791"/>
                </a:lnTo>
                <a:lnTo>
                  <a:pt x="691" y="791"/>
                </a:lnTo>
                <a:lnTo>
                  <a:pt x="691" y="793"/>
                </a:lnTo>
                <a:lnTo>
                  <a:pt x="694" y="795"/>
                </a:lnTo>
                <a:lnTo>
                  <a:pt x="694" y="795"/>
                </a:lnTo>
                <a:lnTo>
                  <a:pt x="698" y="799"/>
                </a:lnTo>
                <a:lnTo>
                  <a:pt x="700" y="801"/>
                </a:lnTo>
                <a:lnTo>
                  <a:pt x="702" y="801"/>
                </a:lnTo>
                <a:lnTo>
                  <a:pt x="702" y="803"/>
                </a:lnTo>
                <a:lnTo>
                  <a:pt x="704" y="805"/>
                </a:lnTo>
                <a:lnTo>
                  <a:pt x="706" y="805"/>
                </a:lnTo>
                <a:lnTo>
                  <a:pt x="708" y="805"/>
                </a:lnTo>
                <a:lnTo>
                  <a:pt x="708" y="803"/>
                </a:lnTo>
                <a:close/>
                <a:moveTo>
                  <a:pt x="681" y="713"/>
                </a:moveTo>
                <a:lnTo>
                  <a:pt x="681" y="711"/>
                </a:lnTo>
                <a:lnTo>
                  <a:pt x="679" y="711"/>
                </a:lnTo>
                <a:lnTo>
                  <a:pt x="679" y="709"/>
                </a:lnTo>
                <a:lnTo>
                  <a:pt x="677" y="709"/>
                </a:lnTo>
                <a:lnTo>
                  <a:pt x="677" y="711"/>
                </a:lnTo>
                <a:lnTo>
                  <a:pt x="675" y="709"/>
                </a:lnTo>
                <a:lnTo>
                  <a:pt x="671" y="709"/>
                </a:lnTo>
                <a:lnTo>
                  <a:pt x="668" y="709"/>
                </a:lnTo>
                <a:lnTo>
                  <a:pt x="666" y="709"/>
                </a:lnTo>
                <a:lnTo>
                  <a:pt x="666" y="709"/>
                </a:lnTo>
                <a:lnTo>
                  <a:pt x="668" y="711"/>
                </a:lnTo>
                <a:lnTo>
                  <a:pt x="668" y="711"/>
                </a:lnTo>
                <a:lnTo>
                  <a:pt x="671" y="713"/>
                </a:lnTo>
                <a:lnTo>
                  <a:pt x="671" y="713"/>
                </a:lnTo>
                <a:lnTo>
                  <a:pt x="671" y="715"/>
                </a:lnTo>
                <a:lnTo>
                  <a:pt x="671" y="717"/>
                </a:lnTo>
                <a:lnTo>
                  <a:pt x="671" y="719"/>
                </a:lnTo>
                <a:lnTo>
                  <a:pt x="673" y="721"/>
                </a:lnTo>
                <a:lnTo>
                  <a:pt x="673" y="721"/>
                </a:lnTo>
                <a:lnTo>
                  <a:pt x="675" y="721"/>
                </a:lnTo>
                <a:lnTo>
                  <a:pt x="675" y="721"/>
                </a:lnTo>
                <a:lnTo>
                  <a:pt x="677" y="721"/>
                </a:lnTo>
                <a:lnTo>
                  <a:pt x="679" y="721"/>
                </a:lnTo>
                <a:lnTo>
                  <a:pt x="679" y="719"/>
                </a:lnTo>
                <a:lnTo>
                  <a:pt x="679" y="719"/>
                </a:lnTo>
                <a:lnTo>
                  <a:pt x="679" y="719"/>
                </a:lnTo>
                <a:lnTo>
                  <a:pt x="679" y="717"/>
                </a:lnTo>
                <a:lnTo>
                  <a:pt x="679" y="717"/>
                </a:lnTo>
                <a:lnTo>
                  <a:pt x="677" y="717"/>
                </a:lnTo>
                <a:lnTo>
                  <a:pt x="677" y="715"/>
                </a:lnTo>
                <a:lnTo>
                  <a:pt x="677" y="715"/>
                </a:lnTo>
                <a:lnTo>
                  <a:pt x="677" y="713"/>
                </a:lnTo>
                <a:lnTo>
                  <a:pt x="677" y="713"/>
                </a:lnTo>
                <a:lnTo>
                  <a:pt x="677" y="713"/>
                </a:lnTo>
                <a:lnTo>
                  <a:pt x="679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7"/>
                </a:lnTo>
                <a:lnTo>
                  <a:pt x="681" y="715"/>
                </a:lnTo>
                <a:lnTo>
                  <a:pt x="681" y="715"/>
                </a:lnTo>
                <a:lnTo>
                  <a:pt x="681" y="713"/>
                </a:lnTo>
                <a:lnTo>
                  <a:pt x="681" y="713"/>
                </a:lnTo>
                <a:close/>
                <a:moveTo>
                  <a:pt x="673" y="730"/>
                </a:moveTo>
                <a:lnTo>
                  <a:pt x="675" y="730"/>
                </a:lnTo>
                <a:lnTo>
                  <a:pt x="677" y="730"/>
                </a:lnTo>
                <a:lnTo>
                  <a:pt x="677" y="732"/>
                </a:lnTo>
                <a:lnTo>
                  <a:pt x="677" y="732"/>
                </a:lnTo>
                <a:lnTo>
                  <a:pt x="677" y="732"/>
                </a:lnTo>
                <a:lnTo>
                  <a:pt x="677" y="734"/>
                </a:lnTo>
                <a:lnTo>
                  <a:pt x="675" y="734"/>
                </a:lnTo>
                <a:lnTo>
                  <a:pt x="675" y="734"/>
                </a:lnTo>
                <a:lnTo>
                  <a:pt x="673" y="734"/>
                </a:lnTo>
                <a:lnTo>
                  <a:pt x="673" y="734"/>
                </a:lnTo>
                <a:lnTo>
                  <a:pt x="671" y="734"/>
                </a:lnTo>
                <a:lnTo>
                  <a:pt x="671" y="734"/>
                </a:lnTo>
                <a:lnTo>
                  <a:pt x="673" y="736"/>
                </a:lnTo>
                <a:lnTo>
                  <a:pt x="673" y="736"/>
                </a:lnTo>
                <a:lnTo>
                  <a:pt x="673" y="736"/>
                </a:lnTo>
                <a:lnTo>
                  <a:pt x="675" y="736"/>
                </a:lnTo>
                <a:lnTo>
                  <a:pt x="677" y="738"/>
                </a:lnTo>
                <a:lnTo>
                  <a:pt x="677" y="738"/>
                </a:lnTo>
                <a:lnTo>
                  <a:pt x="677" y="738"/>
                </a:lnTo>
                <a:lnTo>
                  <a:pt x="679" y="738"/>
                </a:lnTo>
                <a:lnTo>
                  <a:pt x="681" y="738"/>
                </a:lnTo>
                <a:lnTo>
                  <a:pt x="679" y="740"/>
                </a:lnTo>
                <a:lnTo>
                  <a:pt x="679" y="740"/>
                </a:lnTo>
                <a:lnTo>
                  <a:pt x="681" y="742"/>
                </a:lnTo>
                <a:lnTo>
                  <a:pt x="681" y="742"/>
                </a:lnTo>
                <a:lnTo>
                  <a:pt x="681" y="742"/>
                </a:lnTo>
                <a:lnTo>
                  <a:pt x="679" y="742"/>
                </a:lnTo>
                <a:lnTo>
                  <a:pt x="679" y="744"/>
                </a:lnTo>
                <a:lnTo>
                  <a:pt x="681" y="744"/>
                </a:lnTo>
                <a:lnTo>
                  <a:pt x="683" y="747"/>
                </a:lnTo>
                <a:lnTo>
                  <a:pt x="683" y="749"/>
                </a:lnTo>
                <a:lnTo>
                  <a:pt x="685" y="749"/>
                </a:lnTo>
                <a:lnTo>
                  <a:pt x="685" y="749"/>
                </a:lnTo>
                <a:lnTo>
                  <a:pt x="685" y="749"/>
                </a:lnTo>
                <a:lnTo>
                  <a:pt x="685" y="747"/>
                </a:lnTo>
                <a:lnTo>
                  <a:pt x="687" y="747"/>
                </a:lnTo>
                <a:lnTo>
                  <a:pt x="687" y="749"/>
                </a:lnTo>
                <a:lnTo>
                  <a:pt x="687" y="749"/>
                </a:lnTo>
                <a:lnTo>
                  <a:pt x="687" y="751"/>
                </a:lnTo>
                <a:lnTo>
                  <a:pt x="687" y="751"/>
                </a:lnTo>
                <a:lnTo>
                  <a:pt x="689" y="751"/>
                </a:lnTo>
                <a:lnTo>
                  <a:pt x="689" y="751"/>
                </a:lnTo>
                <a:lnTo>
                  <a:pt x="689" y="753"/>
                </a:lnTo>
                <a:lnTo>
                  <a:pt x="691" y="753"/>
                </a:lnTo>
                <a:lnTo>
                  <a:pt x="691" y="755"/>
                </a:lnTo>
                <a:lnTo>
                  <a:pt x="694" y="755"/>
                </a:lnTo>
                <a:lnTo>
                  <a:pt x="694" y="755"/>
                </a:lnTo>
                <a:lnTo>
                  <a:pt x="694" y="755"/>
                </a:lnTo>
                <a:lnTo>
                  <a:pt x="696" y="755"/>
                </a:lnTo>
                <a:lnTo>
                  <a:pt x="696" y="755"/>
                </a:lnTo>
                <a:lnTo>
                  <a:pt x="696" y="753"/>
                </a:lnTo>
                <a:lnTo>
                  <a:pt x="696" y="753"/>
                </a:lnTo>
                <a:lnTo>
                  <a:pt x="696" y="753"/>
                </a:lnTo>
                <a:lnTo>
                  <a:pt x="696" y="751"/>
                </a:lnTo>
                <a:lnTo>
                  <a:pt x="696" y="751"/>
                </a:lnTo>
                <a:lnTo>
                  <a:pt x="696" y="749"/>
                </a:lnTo>
                <a:lnTo>
                  <a:pt x="696" y="747"/>
                </a:lnTo>
                <a:lnTo>
                  <a:pt x="696" y="747"/>
                </a:lnTo>
                <a:lnTo>
                  <a:pt x="694" y="747"/>
                </a:lnTo>
                <a:lnTo>
                  <a:pt x="691" y="747"/>
                </a:lnTo>
                <a:lnTo>
                  <a:pt x="691" y="747"/>
                </a:lnTo>
                <a:lnTo>
                  <a:pt x="694" y="744"/>
                </a:lnTo>
                <a:lnTo>
                  <a:pt x="694" y="744"/>
                </a:lnTo>
                <a:lnTo>
                  <a:pt x="694" y="744"/>
                </a:lnTo>
                <a:lnTo>
                  <a:pt x="691" y="742"/>
                </a:lnTo>
                <a:lnTo>
                  <a:pt x="691" y="742"/>
                </a:lnTo>
                <a:lnTo>
                  <a:pt x="689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40"/>
                </a:lnTo>
                <a:lnTo>
                  <a:pt x="687" y="738"/>
                </a:lnTo>
                <a:lnTo>
                  <a:pt x="687" y="738"/>
                </a:lnTo>
                <a:lnTo>
                  <a:pt x="691" y="740"/>
                </a:lnTo>
                <a:lnTo>
                  <a:pt x="694" y="740"/>
                </a:lnTo>
                <a:lnTo>
                  <a:pt x="694" y="740"/>
                </a:lnTo>
                <a:lnTo>
                  <a:pt x="691" y="740"/>
                </a:lnTo>
                <a:lnTo>
                  <a:pt x="691" y="738"/>
                </a:lnTo>
                <a:lnTo>
                  <a:pt x="689" y="736"/>
                </a:lnTo>
                <a:lnTo>
                  <a:pt x="687" y="734"/>
                </a:lnTo>
                <a:lnTo>
                  <a:pt x="687" y="734"/>
                </a:lnTo>
                <a:lnTo>
                  <a:pt x="687" y="732"/>
                </a:lnTo>
                <a:lnTo>
                  <a:pt x="685" y="730"/>
                </a:lnTo>
                <a:lnTo>
                  <a:pt x="679" y="728"/>
                </a:lnTo>
                <a:lnTo>
                  <a:pt x="679" y="728"/>
                </a:lnTo>
                <a:lnTo>
                  <a:pt x="679" y="728"/>
                </a:lnTo>
                <a:lnTo>
                  <a:pt x="679" y="728"/>
                </a:lnTo>
                <a:lnTo>
                  <a:pt x="679" y="726"/>
                </a:lnTo>
                <a:lnTo>
                  <a:pt x="679" y="726"/>
                </a:lnTo>
                <a:lnTo>
                  <a:pt x="679" y="723"/>
                </a:lnTo>
                <a:lnTo>
                  <a:pt x="679" y="723"/>
                </a:lnTo>
                <a:lnTo>
                  <a:pt x="675" y="723"/>
                </a:lnTo>
                <a:lnTo>
                  <a:pt x="673" y="723"/>
                </a:lnTo>
                <a:lnTo>
                  <a:pt x="673" y="723"/>
                </a:lnTo>
                <a:lnTo>
                  <a:pt x="673" y="726"/>
                </a:lnTo>
                <a:lnTo>
                  <a:pt x="673" y="726"/>
                </a:lnTo>
                <a:lnTo>
                  <a:pt x="673" y="728"/>
                </a:lnTo>
                <a:lnTo>
                  <a:pt x="673" y="728"/>
                </a:lnTo>
                <a:lnTo>
                  <a:pt x="671" y="730"/>
                </a:lnTo>
                <a:lnTo>
                  <a:pt x="671" y="732"/>
                </a:lnTo>
                <a:lnTo>
                  <a:pt x="671" y="732"/>
                </a:lnTo>
                <a:lnTo>
                  <a:pt x="673" y="730"/>
                </a:lnTo>
                <a:close/>
                <a:moveTo>
                  <a:pt x="708" y="807"/>
                </a:moveTo>
                <a:lnTo>
                  <a:pt x="708" y="807"/>
                </a:lnTo>
                <a:lnTo>
                  <a:pt x="708" y="809"/>
                </a:lnTo>
                <a:lnTo>
                  <a:pt x="708" y="809"/>
                </a:lnTo>
                <a:lnTo>
                  <a:pt x="708" y="809"/>
                </a:lnTo>
                <a:lnTo>
                  <a:pt x="710" y="809"/>
                </a:lnTo>
                <a:lnTo>
                  <a:pt x="710" y="807"/>
                </a:lnTo>
                <a:lnTo>
                  <a:pt x="708" y="805"/>
                </a:lnTo>
                <a:lnTo>
                  <a:pt x="708" y="807"/>
                </a:lnTo>
                <a:close/>
                <a:moveTo>
                  <a:pt x="671" y="715"/>
                </a:moveTo>
                <a:lnTo>
                  <a:pt x="668" y="715"/>
                </a:lnTo>
                <a:lnTo>
                  <a:pt x="668" y="715"/>
                </a:lnTo>
                <a:lnTo>
                  <a:pt x="666" y="713"/>
                </a:lnTo>
                <a:lnTo>
                  <a:pt x="666" y="713"/>
                </a:lnTo>
                <a:lnTo>
                  <a:pt x="666" y="711"/>
                </a:lnTo>
                <a:lnTo>
                  <a:pt x="664" y="711"/>
                </a:lnTo>
                <a:lnTo>
                  <a:pt x="662" y="711"/>
                </a:lnTo>
                <a:lnTo>
                  <a:pt x="660" y="713"/>
                </a:lnTo>
                <a:lnTo>
                  <a:pt x="660" y="715"/>
                </a:lnTo>
                <a:lnTo>
                  <a:pt x="660" y="715"/>
                </a:lnTo>
                <a:lnTo>
                  <a:pt x="662" y="717"/>
                </a:lnTo>
                <a:lnTo>
                  <a:pt x="662" y="719"/>
                </a:lnTo>
                <a:lnTo>
                  <a:pt x="664" y="719"/>
                </a:lnTo>
                <a:lnTo>
                  <a:pt x="664" y="721"/>
                </a:lnTo>
                <a:lnTo>
                  <a:pt x="664" y="721"/>
                </a:lnTo>
                <a:lnTo>
                  <a:pt x="662" y="726"/>
                </a:lnTo>
                <a:lnTo>
                  <a:pt x="664" y="728"/>
                </a:lnTo>
                <a:lnTo>
                  <a:pt x="664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8"/>
                </a:lnTo>
                <a:lnTo>
                  <a:pt x="666" y="726"/>
                </a:lnTo>
                <a:lnTo>
                  <a:pt x="668" y="723"/>
                </a:lnTo>
                <a:lnTo>
                  <a:pt x="668" y="721"/>
                </a:lnTo>
                <a:lnTo>
                  <a:pt x="668" y="719"/>
                </a:lnTo>
                <a:lnTo>
                  <a:pt x="668" y="719"/>
                </a:lnTo>
                <a:lnTo>
                  <a:pt x="668" y="717"/>
                </a:lnTo>
                <a:lnTo>
                  <a:pt x="671" y="717"/>
                </a:lnTo>
                <a:lnTo>
                  <a:pt x="671" y="717"/>
                </a:lnTo>
                <a:lnTo>
                  <a:pt x="671" y="715"/>
                </a:lnTo>
                <a:close/>
                <a:moveTo>
                  <a:pt x="675" y="742"/>
                </a:moveTo>
                <a:lnTo>
                  <a:pt x="677" y="740"/>
                </a:lnTo>
                <a:lnTo>
                  <a:pt x="677" y="740"/>
                </a:lnTo>
                <a:lnTo>
                  <a:pt x="677" y="740"/>
                </a:lnTo>
                <a:lnTo>
                  <a:pt x="677" y="738"/>
                </a:lnTo>
                <a:lnTo>
                  <a:pt x="675" y="740"/>
                </a:lnTo>
                <a:lnTo>
                  <a:pt x="673" y="740"/>
                </a:lnTo>
                <a:lnTo>
                  <a:pt x="673" y="740"/>
                </a:lnTo>
                <a:lnTo>
                  <a:pt x="671" y="740"/>
                </a:lnTo>
                <a:lnTo>
                  <a:pt x="673" y="742"/>
                </a:lnTo>
                <a:lnTo>
                  <a:pt x="671" y="744"/>
                </a:lnTo>
                <a:lnTo>
                  <a:pt x="673" y="744"/>
                </a:lnTo>
                <a:lnTo>
                  <a:pt x="675" y="742"/>
                </a:lnTo>
                <a:lnTo>
                  <a:pt x="675" y="742"/>
                </a:lnTo>
                <a:lnTo>
                  <a:pt x="675" y="742"/>
                </a:lnTo>
                <a:lnTo>
                  <a:pt x="675" y="742"/>
                </a:lnTo>
                <a:close/>
                <a:moveTo>
                  <a:pt x="1662" y="2505"/>
                </a:moveTo>
                <a:lnTo>
                  <a:pt x="1655" y="2505"/>
                </a:lnTo>
                <a:lnTo>
                  <a:pt x="1651" y="2503"/>
                </a:lnTo>
                <a:lnTo>
                  <a:pt x="1649" y="2503"/>
                </a:lnTo>
                <a:lnTo>
                  <a:pt x="1645" y="2501"/>
                </a:lnTo>
                <a:lnTo>
                  <a:pt x="1643" y="2499"/>
                </a:lnTo>
                <a:lnTo>
                  <a:pt x="1639" y="2497"/>
                </a:lnTo>
                <a:lnTo>
                  <a:pt x="1636" y="2495"/>
                </a:lnTo>
                <a:lnTo>
                  <a:pt x="1632" y="2493"/>
                </a:lnTo>
                <a:lnTo>
                  <a:pt x="1630" y="2491"/>
                </a:lnTo>
                <a:lnTo>
                  <a:pt x="1628" y="2489"/>
                </a:lnTo>
                <a:lnTo>
                  <a:pt x="1624" y="2487"/>
                </a:lnTo>
                <a:lnTo>
                  <a:pt x="1624" y="2484"/>
                </a:lnTo>
                <a:lnTo>
                  <a:pt x="1622" y="2484"/>
                </a:lnTo>
                <a:lnTo>
                  <a:pt x="1620" y="2478"/>
                </a:lnTo>
                <a:lnTo>
                  <a:pt x="1620" y="2478"/>
                </a:lnTo>
                <a:lnTo>
                  <a:pt x="1618" y="2478"/>
                </a:lnTo>
                <a:lnTo>
                  <a:pt x="1615" y="2478"/>
                </a:lnTo>
                <a:lnTo>
                  <a:pt x="1615" y="2476"/>
                </a:lnTo>
                <a:lnTo>
                  <a:pt x="1615" y="2476"/>
                </a:lnTo>
                <a:lnTo>
                  <a:pt x="1615" y="2474"/>
                </a:lnTo>
                <a:lnTo>
                  <a:pt x="1615" y="2474"/>
                </a:lnTo>
                <a:lnTo>
                  <a:pt x="1618" y="2474"/>
                </a:lnTo>
                <a:lnTo>
                  <a:pt x="1620" y="2474"/>
                </a:lnTo>
                <a:lnTo>
                  <a:pt x="1618" y="2472"/>
                </a:lnTo>
                <a:lnTo>
                  <a:pt x="1618" y="2470"/>
                </a:lnTo>
                <a:lnTo>
                  <a:pt x="1613" y="2468"/>
                </a:lnTo>
                <a:lnTo>
                  <a:pt x="1613" y="2466"/>
                </a:lnTo>
                <a:lnTo>
                  <a:pt x="1613" y="2466"/>
                </a:lnTo>
                <a:lnTo>
                  <a:pt x="1611" y="2466"/>
                </a:lnTo>
                <a:lnTo>
                  <a:pt x="1611" y="2464"/>
                </a:lnTo>
                <a:lnTo>
                  <a:pt x="1607" y="2466"/>
                </a:lnTo>
                <a:lnTo>
                  <a:pt x="1605" y="2466"/>
                </a:lnTo>
                <a:lnTo>
                  <a:pt x="1603" y="2464"/>
                </a:lnTo>
                <a:lnTo>
                  <a:pt x="1601" y="2464"/>
                </a:lnTo>
                <a:lnTo>
                  <a:pt x="1601" y="2464"/>
                </a:lnTo>
                <a:lnTo>
                  <a:pt x="1599" y="2466"/>
                </a:lnTo>
                <a:lnTo>
                  <a:pt x="1597" y="2468"/>
                </a:lnTo>
                <a:lnTo>
                  <a:pt x="1595" y="2470"/>
                </a:lnTo>
                <a:lnTo>
                  <a:pt x="1595" y="2470"/>
                </a:lnTo>
                <a:lnTo>
                  <a:pt x="1595" y="2470"/>
                </a:lnTo>
                <a:lnTo>
                  <a:pt x="1592" y="2468"/>
                </a:lnTo>
                <a:lnTo>
                  <a:pt x="1590" y="2468"/>
                </a:lnTo>
                <a:lnTo>
                  <a:pt x="1588" y="2468"/>
                </a:lnTo>
                <a:lnTo>
                  <a:pt x="1588" y="2468"/>
                </a:lnTo>
                <a:lnTo>
                  <a:pt x="1590" y="2470"/>
                </a:lnTo>
                <a:lnTo>
                  <a:pt x="1590" y="2470"/>
                </a:lnTo>
                <a:lnTo>
                  <a:pt x="1590" y="2470"/>
                </a:lnTo>
                <a:lnTo>
                  <a:pt x="1592" y="2472"/>
                </a:lnTo>
                <a:lnTo>
                  <a:pt x="1592" y="2472"/>
                </a:lnTo>
                <a:lnTo>
                  <a:pt x="1590" y="2472"/>
                </a:lnTo>
                <a:lnTo>
                  <a:pt x="1590" y="2472"/>
                </a:lnTo>
                <a:lnTo>
                  <a:pt x="1590" y="2472"/>
                </a:lnTo>
                <a:lnTo>
                  <a:pt x="1588" y="2472"/>
                </a:lnTo>
                <a:lnTo>
                  <a:pt x="1588" y="2474"/>
                </a:lnTo>
                <a:lnTo>
                  <a:pt x="1586" y="2474"/>
                </a:lnTo>
                <a:lnTo>
                  <a:pt x="1586" y="2476"/>
                </a:lnTo>
                <a:lnTo>
                  <a:pt x="1586" y="2476"/>
                </a:lnTo>
                <a:lnTo>
                  <a:pt x="1588" y="2478"/>
                </a:lnTo>
                <a:lnTo>
                  <a:pt x="1588" y="2480"/>
                </a:lnTo>
                <a:lnTo>
                  <a:pt x="1590" y="2480"/>
                </a:lnTo>
                <a:lnTo>
                  <a:pt x="1592" y="2480"/>
                </a:lnTo>
                <a:lnTo>
                  <a:pt x="1595" y="2480"/>
                </a:lnTo>
                <a:lnTo>
                  <a:pt x="1597" y="2480"/>
                </a:lnTo>
                <a:lnTo>
                  <a:pt x="1599" y="2478"/>
                </a:lnTo>
                <a:lnTo>
                  <a:pt x="1601" y="2480"/>
                </a:lnTo>
                <a:lnTo>
                  <a:pt x="1603" y="2480"/>
                </a:lnTo>
                <a:lnTo>
                  <a:pt x="1603" y="2480"/>
                </a:lnTo>
                <a:lnTo>
                  <a:pt x="1603" y="2482"/>
                </a:lnTo>
                <a:lnTo>
                  <a:pt x="1603" y="2482"/>
                </a:lnTo>
                <a:lnTo>
                  <a:pt x="1599" y="2484"/>
                </a:lnTo>
                <a:lnTo>
                  <a:pt x="1595" y="2487"/>
                </a:lnTo>
                <a:lnTo>
                  <a:pt x="1592" y="2487"/>
                </a:lnTo>
                <a:lnTo>
                  <a:pt x="1592" y="2487"/>
                </a:lnTo>
                <a:lnTo>
                  <a:pt x="1592" y="2491"/>
                </a:lnTo>
                <a:lnTo>
                  <a:pt x="1592" y="2493"/>
                </a:lnTo>
                <a:lnTo>
                  <a:pt x="1595" y="2495"/>
                </a:lnTo>
                <a:lnTo>
                  <a:pt x="1605" y="2499"/>
                </a:lnTo>
                <a:lnTo>
                  <a:pt x="1607" y="2501"/>
                </a:lnTo>
                <a:lnTo>
                  <a:pt x="1607" y="2501"/>
                </a:lnTo>
                <a:lnTo>
                  <a:pt x="1607" y="2501"/>
                </a:lnTo>
                <a:lnTo>
                  <a:pt x="1607" y="2501"/>
                </a:lnTo>
                <a:lnTo>
                  <a:pt x="1605" y="2501"/>
                </a:lnTo>
                <a:lnTo>
                  <a:pt x="1605" y="2503"/>
                </a:lnTo>
                <a:lnTo>
                  <a:pt x="1603" y="2503"/>
                </a:lnTo>
                <a:lnTo>
                  <a:pt x="1603" y="2503"/>
                </a:lnTo>
                <a:lnTo>
                  <a:pt x="1603" y="2501"/>
                </a:lnTo>
                <a:lnTo>
                  <a:pt x="1603" y="2501"/>
                </a:lnTo>
                <a:lnTo>
                  <a:pt x="1603" y="2501"/>
                </a:lnTo>
                <a:lnTo>
                  <a:pt x="1599" y="2499"/>
                </a:lnTo>
                <a:lnTo>
                  <a:pt x="1597" y="2499"/>
                </a:lnTo>
                <a:lnTo>
                  <a:pt x="1597" y="2499"/>
                </a:lnTo>
                <a:lnTo>
                  <a:pt x="1595" y="2499"/>
                </a:lnTo>
                <a:lnTo>
                  <a:pt x="1595" y="2499"/>
                </a:lnTo>
                <a:lnTo>
                  <a:pt x="1590" y="2499"/>
                </a:lnTo>
                <a:lnTo>
                  <a:pt x="1590" y="2499"/>
                </a:lnTo>
                <a:lnTo>
                  <a:pt x="1590" y="2497"/>
                </a:lnTo>
                <a:lnTo>
                  <a:pt x="1588" y="2495"/>
                </a:lnTo>
                <a:lnTo>
                  <a:pt x="1586" y="2495"/>
                </a:lnTo>
                <a:lnTo>
                  <a:pt x="1584" y="2493"/>
                </a:lnTo>
                <a:lnTo>
                  <a:pt x="1586" y="2493"/>
                </a:lnTo>
                <a:lnTo>
                  <a:pt x="1588" y="2493"/>
                </a:lnTo>
                <a:lnTo>
                  <a:pt x="1586" y="2491"/>
                </a:lnTo>
                <a:lnTo>
                  <a:pt x="1586" y="2484"/>
                </a:lnTo>
                <a:lnTo>
                  <a:pt x="1584" y="2484"/>
                </a:lnTo>
                <a:lnTo>
                  <a:pt x="1584" y="2487"/>
                </a:lnTo>
                <a:lnTo>
                  <a:pt x="1584" y="2489"/>
                </a:lnTo>
                <a:lnTo>
                  <a:pt x="1582" y="2491"/>
                </a:lnTo>
                <a:lnTo>
                  <a:pt x="1582" y="2493"/>
                </a:lnTo>
                <a:lnTo>
                  <a:pt x="1582" y="2495"/>
                </a:lnTo>
                <a:lnTo>
                  <a:pt x="1582" y="2497"/>
                </a:lnTo>
                <a:lnTo>
                  <a:pt x="1584" y="2497"/>
                </a:lnTo>
                <a:lnTo>
                  <a:pt x="1586" y="2499"/>
                </a:lnTo>
                <a:lnTo>
                  <a:pt x="1586" y="2499"/>
                </a:lnTo>
                <a:lnTo>
                  <a:pt x="1590" y="2501"/>
                </a:lnTo>
                <a:lnTo>
                  <a:pt x="1588" y="2503"/>
                </a:lnTo>
                <a:lnTo>
                  <a:pt x="1588" y="2501"/>
                </a:lnTo>
                <a:lnTo>
                  <a:pt x="1586" y="2501"/>
                </a:lnTo>
                <a:lnTo>
                  <a:pt x="1584" y="2501"/>
                </a:lnTo>
                <a:lnTo>
                  <a:pt x="1584" y="2501"/>
                </a:lnTo>
                <a:lnTo>
                  <a:pt x="1584" y="2499"/>
                </a:lnTo>
                <a:lnTo>
                  <a:pt x="1582" y="2499"/>
                </a:lnTo>
                <a:lnTo>
                  <a:pt x="1580" y="2499"/>
                </a:lnTo>
                <a:lnTo>
                  <a:pt x="1580" y="2499"/>
                </a:lnTo>
                <a:lnTo>
                  <a:pt x="1580" y="2499"/>
                </a:lnTo>
                <a:lnTo>
                  <a:pt x="1580" y="2501"/>
                </a:lnTo>
                <a:lnTo>
                  <a:pt x="1578" y="2501"/>
                </a:lnTo>
                <a:lnTo>
                  <a:pt x="1578" y="2501"/>
                </a:lnTo>
                <a:lnTo>
                  <a:pt x="1574" y="2499"/>
                </a:lnTo>
                <a:lnTo>
                  <a:pt x="1574" y="2499"/>
                </a:lnTo>
                <a:lnTo>
                  <a:pt x="1571" y="2501"/>
                </a:lnTo>
                <a:lnTo>
                  <a:pt x="1571" y="2501"/>
                </a:lnTo>
                <a:lnTo>
                  <a:pt x="1569" y="2501"/>
                </a:lnTo>
                <a:lnTo>
                  <a:pt x="1569" y="2501"/>
                </a:lnTo>
                <a:lnTo>
                  <a:pt x="1567" y="2501"/>
                </a:lnTo>
                <a:lnTo>
                  <a:pt x="1567" y="2501"/>
                </a:lnTo>
                <a:lnTo>
                  <a:pt x="1565" y="2501"/>
                </a:lnTo>
                <a:lnTo>
                  <a:pt x="1565" y="2503"/>
                </a:lnTo>
                <a:lnTo>
                  <a:pt x="1565" y="2503"/>
                </a:lnTo>
                <a:lnTo>
                  <a:pt x="1567" y="2505"/>
                </a:lnTo>
                <a:lnTo>
                  <a:pt x="1574" y="2505"/>
                </a:lnTo>
                <a:lnTo>
                  <a:pt x="1576" y="2505"/>
                </a:lnTo>
                <a:lnTo>
                  <a:pt x="1580" y="2505"/>
                </a:lnTo>
                <a:lnTo>
                  <a:pt x="1582" y="2508"/>
                </a:lnTo>
                <a:lnTo>
                  <a:pt x="1586" y="2508"/>
                </a:lnTo>
                <a:lnTo>
                  <a:pt x="1590" y="2508"/>
                </a:lnTo>
                <a:lnTo>
                  <a:pt x="1590" y="2508"/>
                </a:lnTo>
                <a:lnTo>
                  <a:pt x="1590" y="2508"/>
                </a:lnTo>
                <a:lnTo>
                  <a:pt x="1592" y="2508"/>
                </a:lnTo>
                <a:lnTo>
                  <a:pt x="1592" y="2508"/>
                </a:lnTo>
                <a:lnTo>
                  <a:pt x="1595" y="2508"/>
                </a:lnTo>
                <a:lnTo>
                  <a:pt x="1597" y="2508"/>
                </a:lnTo>
                <a:lnTo>
                  <a:pt x="1597" y="2505"/>
                </a:lnTo>
                <a:lnTo>
                  <a:pt x="1599" y="2508"/>
                </a:lnTo>
                <a:lnTo>
                  <a:pt x="1601" y="2510"/>
                </a:lnTo>
                <a:lnTo>
                  <a:pt x="1607" y="2510"/>
                </a:lnTo>
                <a:lnTo>
                  <a:pt x="1611" y="2510"/>
                </a:lnTo>
                <a:lnTo>
                  <a:pt x="1611" y="2510"/>
                </a:lnTo>
                <a:lnTo>
                  <a:pt x="1613" y="2510"/>
                </a:lnTo>
                <a:lnTo>
                  <a:pt x="1613" y="2510"/>
                </a:lnTo>
                <a:lnTo>
                  <a:pt x="1615" y="2510"/>
                </a:lnTo>
                <a:lnTo>
                  <a:pt x="1618" y="2508"/>
                </a:lnTo>
                <a:lnTo>
                  <a:pt x="1620" y="2508"/>
                </a:lnTo>
                <a:lnTo>
                  <a:pt x="1622" y="2510"/>
                </a:lnTo>
                <a:lnTo>
                  <a:pt x="1626" y="2510"/>
                </a:lnTo>
                <a:lnTo>
                  <a:pt x="1634" y="2510"/>
                </a:lnTo>
                <a:lnTo>
                  <a:pt x="1639" y="2510"/>
                </a:lnTo>
                <a:lnTo>
                  <a:pt x="1643" y="2512"/>
                </a:lnTo>
                <a:lnTo>
                  <a:pt x="1645" y="2512"/>
                </a:lnTo>
                <a:lnTo>
                  <a:pt x="1645" y="2512"/>
                </a:lnTo>
                <a:lnTo>
                  <a:pt x="1647" y="2512"/>
                </a:lnTo>
                <a:lnTo>
                  <a:pt x="1649" y="2512"/>
                </a:lnTo>
                <a:lnTo>
                  <a:pt x="1651" y="2512"/>
                </a:lnTo>
                <a:lnTo>
                  <a:pt x="1653" y="2510"/>
                </a:lnTo>
                <a:lnTo>
                  <a:pt x="1653" y="2510"/>
                </a:lnTo>
                <a:lnTo>
                  <a:pt x="1655" y="2510"/>
                </a:lnTo>
                <a:lnTo>
                  <a:pt x="1657" y="2510"/>
                </a:lnTo>
                <a:lnTo>
                  <a:pt x="1659" y="2510"/>
                </a:lnTo>
                <a:lnTo>
                  <a:pt x="1662" y="2510"/>
                </a:lnTo>
                <a:lnTo>
                  <a:pt x="1662" y="2508"/>
                </a:lnTo>
                <a:lnTo>
                  <a:pt x="1664" y="2505"/>
                </a:lnTo>
                <a:lnTo>
                  <a:pt x="1662" y="2505"/>
                </a:lnTo>
                <a:lnTo>
                  <a:pt x="1662" y="2505"/>
                </a:lnTo>
                <a:close/>
                <a:moveTo>
                  <a:pt x="1530" y="2451"/>
                </a:moveTo>
                <a:lnTo>
                  <a:pt x="1532" y="2451"/>
                </a:lnTo>
                <a:lnTo>
                  <a:pt x="1532" y="2451"/>
                </a:lnTo>
                <a:lnTo>
                  <a:pt x="1534" y="2453"/>
                </a:lnTo>
                <a:lnTo>
                  <a:pt x="1534" y="2453"/>
                </a:lnTo>
                <a:lnTo>
                  <a:pt x="1534" y="2451"/>
                </a:lnTo>
                <a:lnTo>
                  <a:pt x="1534" y="2451"/>
                </a:lnTo>
                <a:lnTo>
                  <a:pt x="1534" y="2451"/>
                </a:lnTo>
                <a:lnTo>
                  <a:pt x="1532" y="2449"/>
                </a:lnTo>
                <a:lnTo>
                  <a:pt x="1532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49"/>
                </a:lnTo>
                <a:lnTo>
                  <a:pt x="1530" y="2451"/>
                </a:lnTo>
                <a:close/>
                <a:moveTo>
                  <a:pt x="1561" y="2487"/>
                </a:moveTo>
                <a:lnTo>
                  <a:pt x="1559" y="2487"/>
                </a:lnTo>
                <a:lnTo>
                  <a:pt x="1559" y="2484"/>
                </a:lnTo>
                <a:lnTo>
                  <a:pt x="1557" y="2484"/>
                </a:lnTo>
                <a:lnTo>
                  <a:pt x="1555" y="2484"/>
                </a:lnTo>
                <a:lnTo>
                  <a:pt x="1553" y="2484"/>
                </a:lnTo>
                <a:lnTo>
                  <a:pt x="1553" y="2484"/>
                </a:lnTo>
                <a:lnTo>
                  <a:pt x="1553" y="2484"/>
                </a:lnTo>
                <a:lnTo>
                  <a:pt x="1551" y="2482"/>
                </a:lnTo>
                <a:lnTo>
                  <a:pt x="1551" y="2480"/>
                </a:lnTo>
                <a:lnTo>
                  <a:pt x="1551" y="2480"/>
                </a:lnTo>
                <a:lnTo>
                  <a:pt x="1551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8" y="2482"/>
                </a:lnTo>
                <a:lnTo>
                  <a:pt x="1548" y="2482"/>
                </a:lnTo>
                <a:lnTo>
                  <a:pt x="1544" y="2482"/>
                </a:lnTo>
                <a:lnTo>
                  <a:pt x="1544" y="2480"/>
                </a:lnTo>
                <a:lnTo>
                  <a:pt x="1540" y="2480"/>
                </a:lnTo>
                <a:lnTo>
                  <a:pt x="1538" y="2482"/>
                </a:lnTo>
                <a:lnTo>
                  <a:pt x="1540" y="2484"/>
                </a:lnTo>
                <a:lnTo>
                  <a:pt x="1542" y="2484"/>
                </a:lnTo>
                <a:lnTo>
                  <a:pt x="1544" y="2487"/>
                </a:lnTo>
                <a:lnTo>
                  <a:pt x="1544" y="2487"/>
                </a:lnTo>
                <a:lnTo>
                  <a:pt x="1546" y="2487"/>
                </a:lnTo>
                <a:lnTo>
                  <a:pt x="1546" y="2487"/>
                </a:lnTo>
                <a:lnTo>
                  <a:pt x="1546" y="2489"/>
                </a:lnTo>
                <a:lnTo>
                  <a:pt x="1546" y="2489"/>
                </a:lnTo>
                <a:lnTo>
                  <a:pt x="1546" y="2491"/>
                </a:lnTo>
                <a:lnTo>
                  <a:pt x="1546" y="2491"/>
                </a:lnTo>
                <a:lnTo>
                  <a:pt x="1546" y="2493"/>
                </a:lnTo>
                <a:lnTo>
                  <a:pt x="1548" y="2493"/>
                </a:lnTo>
                <a:lnTo>
                  <a:pt x="1548" y="2493"/>
                </a:lnTo>
                <a:lnTo>
                  <a:pt x="1548" y="2491"/>
                </a:lnTo>
                <a:lnTo>
                  <a:pt x="1548" y="2491"/>
                </a:lnTo>
                <a:lnTo>
                  <a:pt x="1548" y="2491"/>
                </a:lnTo>
                <a:lnTo>
                  <a:pt x="1551" y="2489"/>
                </a:lnTo>
                <a:lnTo>
                  <a:pt x="1551" y="2489"/>
                </a:lnTo>
                <a:lnTo>
                  <a:pt x="1551" y="2489"/>
                </a:lnTo>
                <a:lnTo>
                  <a:pt x="1553" y="2489"/>
                </a:lnTo>
                <a:lnTo>
                  <a:pt x="1553" y="2489"/>
                </a:lnTo>
                <a:lnTo>
                  <a:pt x="1553" y="2491"/>
                </a:lnTo>
                <a:lnTo>
                  <a:pt x="1553" y="2493"/>
                </a:lnTo>
                <a:lnTo>
                  <a:pt x="1551" y="2493"/>
                </a:lnTo>
                <a:lnTo>
                  <a:pt x="1551" y="2495"/>
                </a:lnTo>
                <a:lnTo>
                  <a:pt x="1551" y="2495"/>
                </a:lnTo>
                <a:lnTo>
                  <a:pt x="1553" y="2495"/>
                </a:lnTo>
                <a:lnTo>
                  <a:pt x="1553" y="2495"/>
                </a:lnTo>
                <a:lnTo>
                  <a:pt x="1553" y="2495"/>
                </a:lnTo>
                <a:lnTo>
                  <a:pt x="1555" y="2493"/>
                </a:lnTo>
                <a:lnTo>
                  <a:pt x="1557" y="2493"/>
                </a:lnTo>
                <a:lnTo>
                  <a:pt x="1557" y="2493"/>
                </a:lnTo>
                <a:lnTo>
                  <a:pt x="1559" y="2493"/>
                </a:lnTo>
                <a:lnTo>
                  <a:pt x="1559" y="2493"/>
                </a:lnTo>
                <a:lnTo>
                  <a:pt x="1559" y="2491"/>
                </a:lnTo>
                <a:lnTo>
                  <a:pt x="1561" y="2489"/>
                </a:lnTo>
                <a:lnTo>
                  <a:pt x="1561" y="2489"/>
                </a:lnTo>
                <a:lnTo>
                  <a:pt x="1561" y="2487"/>
                </a:lnTo>
                <a:close/>
                <a:moveTo>
                  <a:pt x="1622" y="2522"/>
                </a:moveTo>
                <a:lnTo>
                  <a:pt x="1620" y="2520"/>
                </a:lnTo>
                <a:lnTo>
                  <a:pt x="1618" y="2520"/>
                </a:lnTo>
                <a:lnTo>
                  <a:pt x="1618" y="2518"/>
                </a:lnTo>
                <a:lnTo>
                  <a:pt x="1618" y="2518"/>
                </a:lnTo>
                <a:lnTo>
                  <a:pt x="1618" y="2518"/>
                </a:lnTo>
                <a:lnTo>
                  <a:pt x="1618" y="2516"/>
                </a:lnTo>
                <a:lnTo>
                  <a:pt x="1618" y="2516"/>
                </a:lnTo>
                <a:lnTo>
                  <a:pt x="1613" y="2516"/>
                </a:lnTo>
                <a:lnTo>
                  <a:pt x="1613" y="2516"/>
                </a:lnTo>
                <a:lnTo>
                  <a:pt x="1613" y="2514"/>
                </a:lnTo>
                <a:lnTo>
                  <a:pt x="1618" y="2514"/>
                </a:lnTo>
                <a:lnTo>
                  <a:pt x="1615" y="2512"/>
                </a:lnTo>
                <a:lnTo>
                  <a:pt x="1613" y="2512"/>
                </a:lnTo>
                <a:lnTo>
                  <a:pt x="1609" y="2512"/>
                </a:lnTo>
                <a:lnTo>
                  <a:pt x="1599" y="2510"/>
                </a:lnTo>
                <a:lnTo>
                  <a:pt x="1595" y="2510"/>
                </a:lnTo>
                <a:lnTo>
                  <a:pt x="1595" y="2514"/>
                </a:lnTo>
                <a:lnTo>
                  <a:pt x="1595" y="2514"/>
                </a:lnTo>
                <a:lnTo>
                  <a:pt x="1595" y="2514"/>
                </a:lnTo>
                <a:lnTo>
                  <a:pt x="1595" y="2516"/>
                </a:lnTo>
                <a:lnTo>
                  <a:pt x="1595" y="2516"/>
                </a:lnTo>
                <a:lnTo>
                  <a:pt x="1595" y="2516"/>
                </a:lnTo>
                <a:lnTo>
                  <a:pt x="1597" y="2516"/>
                </a:lnTo>
                <a:lnTo>
                  <a:pt x="1597" y="2516"/>
                </a:lnTo>
                <a:lnTo>
                  <a:pt x="1599" y="2516"/>
                </a:lnTo>
                <a:lnTo>
                  <a:pt x="1599" y="2516"/>
                </a:lnTo>
                <a:lnTo>
                  <a:pt x="1599" y="2518"/>
                </a:lnTo>
                <a:lnTo>
                  <a:pt x="1599" y="2518"/>
                </a:lnTo>
                <a:lnTo>
                  <a:pt x="1599" y="2518"/>
                </a:lnTo>
                <a:lnTo>
                  <a:pt x="1601" y="2520"/>
                </a:lnTo>
                <a:lnTo>
                  <a:pt x="1601" y="2520"/>
                </a:lnTo>
                <a:lnTo>
                  <a:pt x="1603" y="2520"/>
                </a:lnTo>
                <a:lnTo>
                  <a:pt x="1605" y="2522"/>
                </a:lnTo>
                <a:lnTo>
                  <a:pt x="1605" y="2522"/>
                </a:lnTo>
                <a:lnTo>
                  <a:pt x="1603" y="2520"/>
                </a:lnTo>
                <a:lnTo>
                  <a:pt x="1603" y="2518"/>
                </a:lnTo>
                <a:lnTo>
                  <a:pt x="1603" y="2518"/>
                </a:lnTo>
                <a:lnTo>
                  <a:pt x="1603" y="2516"/>
                </a:lnTo>
                <a:lnTo>
                  <a:pt x="1605" y="2516"/>
                </a:lnTo>
                <a:lnTo>
                  <a:pt x="1605" y="2516"/>
                </a:lnTo>
                <a:lnTo>
                  <a:pt x="1607" y="2516"/>
                </a:lnTo>
                <a:lnTo>
                  <a:pt x="1607" y="2518"/>
                </a:lnTo>
                <a:lnTo>
                  <a:pt x="1609" y="2516"/>
                </a:lnTo>
                <a:lnTo>
                  <a:pt x="1609" y="2516"/>
                </a:lnTo>
                <a:lnTo>
                  <a:pt x="1609" y="2518"/>
                </a:lnTo>
                <a:lnTo>
                  <a:pt x="1609" y="2518"/>
                </a:lnTo>
                <a:lnTo>
                  <a:pt x="1609" y="2520"/>
                </a:lnTo>
                <a:lnTo>
                  <a:pt x="1609" y="2520"/>
                </a:lnTo>
                <a:lnTo>
                  <a:pt x="1609" y="2520"/>
                </a:lnTo>
                <a:lnTo>
                  <a:pt x="1611" y="2520"/>
                </a:lnTo>
                <a:lnTo>
                  <a:pt x="1613" y="2520"/>
                </a:lnTo>
                <a:lnTo>
                  <a:pt x="1613" y="2520"/>
                </a:lnTo>
                <a:lnTo>
                  <a:pt x="1615" y="2522"/>
                </a:lnTo>
                <a:lnTo>
                  <a:pt x="1618" y="2522"/>
                </a:lnTo>
                <a:lnTo>
                  <a:pt x="1618" y="2522"/>
                </a:lnTo>
                <a:lnTo>
                  <a:pt x="1620" y="2524"/>
                </a:lnTo>
                <a:lnTo>
                  <a:pt x="1620" y="2524"/>
                </a:lnTo>
                <a:lnTo>
                  <a:pt x="1622" y="2524"/>
                </a:lnTo>
                <a:lnTo>
                  <a:pt x="1622" y="2524"/>
                </a:lnTo>
                <a:lnTo>
                  <a:pt x="1622" y="2524"/>
                </a:lnTo>
                <a:lnTo>
                  <a:pt x="1622" y="2522"/>
                </a:lnTo>
                <a:lnTo>
                  <a:pt x="1622" y="2522"/>
                </a:lnTo>
                <a:close/>
                <a:moveTo>
                  <a:pt x="1542" y="2478"/>
                </a:moveTo>
                <a:lnTo>
                  <a:pt x="1542" y="2478"/>
                </a:lnTo>
                <a:lnTo>
                  <a:pt x="1542" y="2478"/>
                </a:lnTo>
                <a:lnTo>
                  <a:pt x="1542" y="2478"/>
                </a:lnTo>
                <a:lnTo>
                  <a:pt x="1542" y="2478"/>
                </a:lnTo>
                <a:lnTo>
                  <a:pt x="1544" y="2478"/>
                </a:lnTo>
                <a:lnTo>
                  <a:pt x="1546" y="2480"/>
                </a:lnTo>
                <a:lnTo>
                  <a:pt x="1548" y="2480"/>
                </a:lnTo>
                <a:lnTo>
                  <a:pt x="1548" y="2480"/>
                </a:lnTo>
                <a:lnTo>
                  <a:pt x="1546" y="2478"/>
                </a:lnTo>
                <a:lnTo>
                  <a:pt x="1546" y="2478"/>
                </a:lnTo>
                <a:lnTo>
                  <a:pt x="1544" y="2476"/>
                </a:lnTo>
                <a:lnTo>
                  <a:pt x="1542" y="2476"/>
                </a:lnTo>
                <a:lnTo>
                  <a:pt x="1542" y="2476"/>
                </a:lnTo>
                <a:lnTo>
                  <a:pt x="1540" y="2474"/>
                </a:lnTo>
                <a:lnTo>
                  <a:pt x="1538" y="2474"/>
                </a:lnTo>
                <a:lnTo>
                  <a:pt x="1538" y="2472"/>
                </a:lnTo>
                <a:lnTo>
                  <a:pt x="1534" y="2472"/>
                </a:lnTo>
                <a:lnTo>
                  <a:pt x="1532" y="2472"/>
                </a:lnTo>
                <a:lnTo>
                  <a:pt x="1532" y="2472"/>
                </a:lnTo>
                <a:lnTo>
                  <a:pt x="1530" y="2472"/>
                </a:lnTo>
                <a:lnTo>
                  <a:pt x="1530" y="2472"/>
                </a:lnTo>
                <a:lnTo>
                  <a:pt x="1530" y="2470"/>
                </a:lnTo>
                <a:lnTo>
                  <a:pt x="1530" y="2470"/>
                </a:lnTo>
                <a:lnTo>
                  <a:pt x="1527" y="2468"/>
                </a:lnTo>
                <a:lnTo>
                  <a:pt x="1525" y="2468"/>
                </a:lnTo>
                <a:lnTo>
                  <a:pt x="1525" y="2468"/>
                </a:lnTo>
                <a:lnTo>
                  <a:pt x="1525" y="2468"/>
                </a:lnTo>
                <a:lnTo>
                  <a:pt x="1527" y="2470"/>
                </a:lnTo>
                <a:lnTo>
                  <a:pt x="1527" y="2472"/>
                </a:lnTo>
                <a:lnTo>
                  <a:pt x="1530" y="2472"/>
                </a:lnTo>
                <a:lnTo>
                  <a:pt x="1532" y="2474"/>
                </a:lnTo>
                <a:lnTo>
                  <a:pt x="1532" y="2474"/>
                </a:lnTo>
                <a:lnTo>
                  <a:pt x="1534" y="2474"/>
                </a:lnTo>
                <a:lnTo>
                  <a:pt x="1536" y="2474"/>
                </a:lnTo>
                <a:lnTo>
                  <a:pt x="1538" y="2474"/>
                </a:lnTo>
                <a:lnTo>
                  <a:pt x="1538" y="2474"/>
                </a:lnTo>
                <a:lnTo>
                  <a:pt x="1542" y="2478"/>
                </a:lnTo>
                <a:close/>
                <a:moveTo>
                  <a:pt x="1517" y="2413"/>
                </a:moveTo>
                <a:lnTo>
                  <a:pt x="1519" y="2413"/>
                </a:lnTo>
                <a:lnTo>
                  <a:pt x="1521" y="2413"/>
                </a:lnTo>
                <a:lnTo>
                  <a:pt x="1521" y="2413"/>
                </a:lnTo>
                <a:lnTo>
                  <a:pt x="1521" y="2411"/>
                </a:lnTo>
                <a:lnTo>
                  <a:pt x="1521" y="2409"/>
                </a:lnTo>
                <a:lnTo>
                  <a:pt x="1521" y="2407"/>
                </a:lnTo>
                <a:lnTo>
                  <a:pt x="1521" y="2407"/>
                </a:lnTo>
                <a:lnTo>
                  <a:pt x="1525" y="2405"/>
                </a:lnTo>
                <a:lnTo>
                  <a:pt x="1525" y="2405"/>
                </a:lnTo>
                <a:lnTo>
                  <a:pt x="1525" y="2405"/>
                </a:lnTo>
                <a:lnTo>
                  <a:pt x="1525" y="2405"/>
                </a:lnTo>
                <a:lnTo>
                  <a:pt x="1523" y="2407"/>
                </a:lnTo>
                <a:lnTo>
                  <a:pt x="1523" y="2407"/>
                </a:lnTo>
                <a:lnTo>
                  <a:pt x="1523" y="2409"/>
                </a:lnTo>
                <a:lnTo>
                  <a:pt x="1523" y="2409"/>
                </a:lnTo>
                <a:lnTo>
                  <a:pt x="1523" y="2409"/>
                </a:lnTo>
                <a:lnTo>
                  <a:pt x="1523" y="2411"/>
                </a:lnTo>
                <a:lnTo>
                  <a:pt x="1523" y="2411"/>
                </a:lnTo>
                <a:lnTo>
                  <a:pt x="1523" y="2413"/>
                </a:lnTo>
                <a:lnTo>
                  <a:pt x="1523" y="2413"/>
                </a:lnTo>
                <a:lnTo>
                  <a:pt x="1525" y="2415"/>
                </a:lnTo>
                <a:lnTo>
                  <a:pt x="1525" y="2415"/>
                </a:lnTo>
                <a:lnTo>
                  <a:pt x="1527" y="2415"/>
                </a:lnTo>
                <a:lnTo>
                  <a:pt x="1527" y="2415"/>
                </a:lnTo>
                <a:lnTo>
                  <a:pt x="1527" y="2413"/>
                </a:lnTo>
                <a:lnTo>
                  <a:pt x="1527" y="2413"/>
                </a:lnTo>
                <a:lnTo>
                  <a:pt x="1530" y="2411"/>
                </a:lnTo>
                <a:lnTo>
                  <a:pt x="1530" y="2409"/>
                </a:lnTo>
                <a:lnTo>
                  <a:pt x="1530" y="2409"/>
                </a:lnTo>
                <a:lnTo>
                  <a:pt x="1527" y="2409"/>
                </a:lnTo>
                <a:lnTo>
                  <a:pt x="1527" y="2409"/>
                </a:lnTo>
                <a:lnTo>
                  <a:pt x="1530" y="2405"/>
                </a:lnTo>
                <a:lnTo>
                  <a:pt x="1530" y="2403"/>
                </a:lnTo>
                <a:lnTo>
                  <a:pt x="1530" y="2399"/>
                </a:lnTo>
                <a:lnTo>
                  <a:pt x="1527" y="2394"/>
                </a:lnTo>
                <a:lnTo>
                  <a:pt x="1527" y="2392"/>
                </a:lnTo>
                <a:lnTo>
                  <a:pt x="1527" y="2392"/>
                </a:lnTo>
                <a:lnTo>
                  <a:pt x="1525" y="2392"/>
                </a:lnTo>
                <a:lnTo>
                  <a:pt x="1525" y="2392"/>
                </a:lnTo>
                <a:lnTo>
                  <a:pt x="1523" y="2392"/>
                </a:lnTo>
                <a:lnTo>
                  <a:pt x="1523" y="2392"/>
                </a:lnTo>
                <a:lnTo>
                  <a:pt x="1521" y="2392"/>
                </a:lnTo>
                <a:lnTo>
                  <a:pt x="1521" y="2394"/>
                </a:lnTo>
                <a:lnTo>
                  <a:pt x="1521" y="2394"/>
                </a:lnTo>
                <a:lnTo>
                  <a:pt x="1521" y="2396"/>
                </a:lnTo>
                <a:lnTo>
                  <a:pt x="1521" y="2396"/>
                </a:lnTo>
                <a:lnTo>
                  <a:pt x="1519" y="2399"/>
                </a:lnTo>
                <a:lnTo>
                  <a:pt x="1519" y="2399"/>
                </a:lnTo>
                <a:lnTo>
                  <a:pt x="1519" y="2401"/>
                </a:lnTo>
                <a:lnTo>
                  <a:pt x="1519" y="2403"/>
                </a:lnTo>
                <a:lnTo>
                  <a:pt x="1517" y="2403"/>
                </a:lnTo>
                <a:lnTo>
                  <a:pt x="1517" y="2403"/>
                </a:lnTo>
                <a:lnTo>
                  <a:pt x="1517" y="2403"/>
                </a:lnTo>
                <a:lnTo>
                  <a:pt x="1515" y="2403"/>
                </a:lnTo>
                <a:lnTo>
                  <a:pt x="1515" y="2403"/>
                </a:lnTo>
                <a:lnTo>
                  <a:pt x="1515" y="2405"/>
                </a:lnTo>
                <a:lnTo>
                  <a:pt x="1515" y="2405"/>
                </a:lnTo>
                <a:lnTo>
                  <a:pt x="1517" y="2407"/>
                </a:lnTo>
                <a:lnTo>
                  <a:pt x="1517" y="2409"/>
                </a:lnTo>
                <a:lnTo>
                  <a:pt x="1513" y="2409"/>
                </a:lnTo>
                <a:lnTo>
                  <a:pt x="1513" y="2409"/>
                </a:lnTo>
                <a:lnTo>
                  <a:pt x="1513" y="2411"/>
                </a:lnTo>
                <a:lnTo>
                  <a:pt x="1515" y="2411"/>
                </a:lnTo>
                <a:lnTo>
                  <a:pt x="1517" y="2413"/>
                </a:lnTo>
                <a:close/>
                <a:moveTo>
                  <a:pt x="1586" y="2510"/>
                </a:moveTo>
                <a:lnTo>
                  <a:pt x="1584" y="2512"/>
                </a:lnTo>
                <a:lnTo>
                  <a:pt x="1582" y="2512"/>
                </a:lnTo>
                <a:lnTo>
                  <a:pt x="1582" y="2512"/>
                </a:lnTo>
                <a:lnTo>
                  <a:pt x="1580" y="2512"/>
                </a:lnTo>
                <a:lnTo>
                  <a:pt x="1580" y="2512"/>
                </a:lnTo>
                <a:lnTo>
                  <a:pt x="1580" y="2510"/>
                </a:lnTo>
                <a:lnTo>
                  <a:pt x="1578" y="2510"/>
                </a:lnTo>
                <a:lnTo>
                  <a:pt x="1576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0"/>
                </a:lnTo>
                <a:lnTo>
                  <a:pt x="1574" y="2512"/>
                </a:lnTo>
                <a:lnTo>
                  <a:pt x="1574" y="2510"/>
                </a:lnTo>
                <a:lnTo>
                  <a:pt x="1576" y="2510"/>
                </a:lnTo>
                <a:lnTo>
                  <a:pt x="1576" y="2510"/>
                </a:lnTo>
                <a:lnTo>
                  <a:pt x="1576" y="2510"/>
                </a:lnTo>
                <a:lnTo>
                  <a:pt x="1578" y="2512"/>
                </a:lnTo>
                <a:lnTo>
                  <a:pt x="1580" y="2512"/>
                </a:lnTo>
                <a:lnTo>
                  <a:pt x="1580" y="2512"/>
                </a:lnTo>
                <a:lnTo>
                  <a:pt x="1580" y="2514"/>
                </a:lnTo>
                <a:lnTo>
                  <a:pt x="1580" y="2514"/>
                </a:lnTo>
                <a:lnTo>
                  <a:pt x="1582" y="2514"/>
                </a:lnTo>
                <a:lnTo>
                  <a:pt x="1582" y="2514"/>
                </a:lnTo>
                <a:lnTo>
                  <a:pt x="1584" y="2514"/>
                </a:lnTo>
                <a:lnTo>
                  <a:pt x="1584" y="2514"/>
                </a:lnTo>
                <a:lnTo>
                  <a:pt x="1584" y="2514"/>
                </a:lnTo>
                <a:lnTo>
                  <a:pt x="1586" y="2514"/>
                </a:lnTo>
                <a:lnTo>
                  <a:pt x="1586" y="2514"/>
                </a:lnTo>
                <a:lnTo>
                  <a:pt x="1586" y="2516"/>
                </a:lnTo>
                <a:lnTo>
                  <a:pt x="1586" y="2516"/>
                </a:lnTo>
                <a:lnTo>
                  <a:pt x="1588" y="2516"/>
                </a:lnTo>
                <a:lnTo>
                  <a:pt x="1588" y="2514"/>
                </a:lnTo>
                <a:lnTo>
                  <a:pt x="1590" y="2514"/>
                </a:lnTo>
                <a:lnTo>
                  <a:pt x="1588" y="2510"/>
                </a:lnTo>
                <a:lnTo>
                  <a:pt x="1586" y="2510"/>
                </a:lnTo>
                <a:close/>
                <a:moveTo>
                  <a:pt x="1519" y="2417"/>
                </a:moveTo>
                <a:lnTo>
                  <a:pt x="1519" y="2415"/>
                </a:lnTo>
                <a:lnTo>
                  <a:pt x="1517" y="2415"/>
                </a:lnTo>
                <a:lnTo>
                  <a:pt x="1515" y="2417"/>
                </a:lnTo>
                <a:lnTo>
                  <a:pt x="1515" y="2419"/>
                </a:lnTo>
                <a:lnTo>
                  <a:pt x="1515" y="2419"/>
                </a:lnTo>
                <a:lnTo>
                  <a:pt x="1515" y="2419"/>
                </a:lnTo>
                <a:lnTo>
                  <a:pt x="1515" y="2422"/>
                </a:lnTo>
                <a:lnTo>
                  <a:pt x="1517" y="2422"/>
                </a:lnTo>
                <a:lnTo>
                  <a:pt x="1517" y="2422"/>
                </a:lnTo>
                <a:lnTo>
                  <a:pt x="1521" y="2422"/>
                </a:lnTo>
                <a:lnTo>
                  <a:pt x="1521" y="2419"/>
                </a:lnTo>
                <a:lnTo>
                  <a:pt x="1523" y="2419"/>
                </a:lnTo>
                <a:lnTo>
                  <a:pt x="1523" y="2417"/>
                </a:lnTo>
                <a:lnTo>
                  <a:pt x="1521" y="2417"/>
                </a:lnTo>
                <a:lnTo>
                  <a:pt x="1519" y="2417"/>
                </a:lnTo>
                <a:close/>
                <a:moveTo>
                  <a:pt x="1519" y="2426"/>
                </a:moveTo>
                <a:lnTo>
                  <a:pt x="1519" y="2426"/>
                </a:lnTo>
                <a:lnTo>
                  <a:pt x="1519" y="2426"/>
                </a:lnTo>
                <a:lnTo>
                  <a:pt x="1519" y="2426"/>
                </a:lnTo>
                <a:lnTo>
                  <a:pt x="1517" y="2424"/>
                </a:lnTo>
                <a:lnTo>
                  <a:pt x="1515" y="2424"/>
                </a:lnTo>
                <a:lnTo>
                  <a:pt x="1515" y="2426"/>
                </a:lnTo>
                <a:lnTo>
                  <a:pt x="1515" y="2426"/>
                </a:lnTo>
                <a:lnTo>
                  <a:pt x="1515" y="2428"/>
                </a:lnTo>
                <a:lnTo>
                  <a:pt x="1515" y="2428"/>
                </a:lnTo>
                <a:lnTo>
                  <a:pt x="1515" y="2430"/>
                </a:lnTo>
                <a:lnTo>
                  <a:pt x="1515" y="2430"/>
                </a:lnTo>
                <a:lnTo>
                  <a:pt x="1517" y="2430"/>
                </a:lnTo>
                <a:lnTo>
                  <a:pt x="1517" y="2428"/>
                </a:lnTo>
                <a:lnTo>
                  <a:pt x="1517" y="2426"/>
                </a:lnTo>
                <a:lnTo>
                  <a:pt x="1519" y="2426"/>
                </a:lnTo>
                <a:close/>
                <a:moveTo>
                  <a:pt x="1521" y="2443"/>
                </a:moveTo>
                <a:lnTo>
                  <a:pt x="1523" y="2443"/>
                </a:lnTo>
                <a:lnTo>
                  <a:pt x="1523" y="2443"/>
                </a:lnTo>
                <a:lnTo>
                  <a:pt x="1525" y="2440"/>
                </a:lnTo>
                <a:lnTo>
                  <a:pt x="1525" y="2440"/>
                </a:lnTo>
                <a:lnTo>
                  <a:pt x="1527" y="2443"/>
                </a:lnTo>
                <a:lnTo>
                  <a:pt x="1527" y="2443"/>
                </a:lnTo>
                <a:lnTo>
                  <a:pt x="1527" y="2440"/>
                </a:lnTo>
                <a:lnTo>
                  <a:pt x="1527" y="2440"/>
                </a:lnTo>
                <a:lnTo>
                  <a:pt x="1527" y="2438"/>
                </a:lnTo>
                <a:lnTo>
                  <a:pt x="1527" y="2438"/>
                </a:lnTo>
                <a:lnTo>
                  <a:pt x="1525" y="2438"/>
                </a:lnTo>
                <a:lnTo>
                  <a:pt x="1523" y="2440"/>
                </a:lnTo>
                <a:lnTo>
                  <a:pt x="1521" y="2440"/>
                </a:lnTo>
                <a:lnTo>
                  <a:pt x="1519" y="2440"/>
                </a:lnTo>
                <a:lnTo>
                  <a:pt x="1519" y="2443"/>
                </a:lnTo>
                <a:lnTo>
                  <a:pt x="1517" y="2443"/>
                </a:lnTo>
                <a:lnTo>
                  <a:pt x="1517" y="2445"/>
                </a:lnTo>
                <a:lnTo>
                  <a:pt x="1517" y="2447"/>
                </a:lnTo>
                <a:lnTo>
                  <a:pt x="1519" y="2445"/>
                </a:lnTo>
                <a:lnTo>
                  <a:pt x="1519" y="2445"/>
                </a:lnTo>
                <a:lnTo>
                  <a:pt x="1521" y="2443"/>
                </a:lnTo>
                <a:lnTo>
                  <a:pt x="1521" y="2443"/>
                </a:lnTo>
                <a:close/>
                <a:moveTo>
                  <a:pt x="1525" y="2457"/>
                </a:moveTo>
                <a:lnTo>
                  <a:pt x="1527" y="2453"/>
                </a:lnTo>
                <a:lnTo>
                  <a:pt x="1527" y="2453"/>
                </a:lnTo>
                <a:lnTo>
                  <a:pt x="1525" y="2451"/>
                </a:lnTo>
                <a:lnTo>
                  <a:pt x="1525" y="2451"/>
                </a:lnTo>
                <a:lnTo>
                  <a:pt x="1525" y="2451"/>
                </a:lnTo>
                <a:lnTo>
                  <a:pt x="1523" y="2447"/>
                </a:lnTo>
                <a:lnTo>
                  <a:pt x="1523" y="2447"/>
                </a:lnTo>
                <a:lnTo>
                  <a:pt x="1523" y="2449"/>
                </a:lnTo>
                <a:lnTo>
                  <a:pt x="1521" y="2449"/>
                </a:lnTo>
                <a:lnTo>
                  <a:pt x="1519" y="2449"/>
                </a:lnTo>
                <a:lnTo>
                  <a:pt x="1521" y="2451"/>
                </a:lnTo>
                <a:lnTo>
                  <a:pt x="1521" y="2455"/>
                </a:lnTo>
                <a:lnTo>
                  <a:pt x="1523" y="2457"/>
                </a:lnTo>
                <a:lnTo>
                  <a:pt x="1523" y="2459"/>
                </a:lnTo>
                <a:lnTo>
                  <a:pt x="1525" y="2459"/>
                </a:lnTo>
                <a:lnTo>
                  <a:pt x="1525" y="2457"/>
                </a:lnTo>
                <a:close/>
                <a:moveTo>
                  <a:pt x="1567" y="2497"/>
                </a:moveTo>
                <a:lnTo>
                  <a:pt x="1569" y="2497"/>
                </a:lnTo>
                <a:lnTo>
                  <a:pt x="1571" y="2497"/>
                </a:lnTo>
                <a:lnTo>
                  <a:pt x="1571" y="2497"/>
                </a:lnTo>
                <a:lnTo>
                  <a:pt x="1576" y="2499"/>
                </a:lnTo>
                <a:lnTo>
                  <a:pt x="1578" y="2499"/>
                </a:lnTo>
                <a:lnTo>
                  <a:pt x="1578" y="2499"/>
                </a:lnTo>
                <a:lnTo>
                  <a:pt x="1578" y="2499"/>
                </a:lnTo>
                <a:lnTo>
                  <a:pt x="1578" y="2497"/>
                </a:lnTo>
                <a:lnTo>
                  <a:pt x="1580" y="2497"/>
                </a:lnTo>
                <a:lnTo>
                  <a:pt x="1578" y="2495"/>
                </a:lnTo>
                <a:lnTo>
                  <a:pt x="1578" y="2495"/>
                </a:lnTo>
                <a:lnTo>
                  <a:pt x="1576" y="2495"/>
                </a:lnTo>
                <a:lnTo>
                  <a:pt x="1574" y="2493"/>
                </a:lnTo>
                <a:lnTo>
                  <a:pt x="1571" y="2491"/>
                </a:lnTo>
                <a:lnTo>
                  <a:pt x="1569" y="2491"/>
                </a:lnTo>
                <a:lnTo>
                  <a:pt x="1565" y="2491"/>
                </a:lnTo>
                <a:lnTo>
                  <a:pt x="1563" y="2491"/>
                </a:lnTo>
                <a:lnTo>
                  <a:pt x="1563" y="2491"/>
                </a:lnTo>
                <a:lnTo>
                  <a:pt x="1561" y="2493"/>
                </a:lnTo>
                <a:lnTo>
                  <a:pt x="1563" y="2495"/>
                </a:lnTo>
                <a:lnTo>
                  <a:pt x="1565" y="2497"/>
                </a:lnTo>
                <a:lnTo>
                  <a:pt x="1565" y="2499"/>
                </a:lnTo>
                <a:lnTo>
                  <a:pt x="1567" y="2497"/>
                </a:lnTo>
                <a:lnTo>
                  <a:pt x="1567" y="2497"/>
                </a:lnTo>
                <a:close/>
                <a:moveTo>
                  <a:pt x="1712" y="2222"/>
                </a:moveTo>
                <a:lnTo>
                  <a:pt x="1710" y="2222"/>
                </a:lnTo>
                <a:lnTo>
                  <a:pt x="1708" y="2222"/>
                </a:lnTo>
                <a:lnTo>
                  <a:pt x="1708" y="2222"/>
                </a:lnTo>
                <a:lnTo>
                  <a:pt x="1710" y="2225"/>
                </a:lnTo>
                <a:lnTo>
                  <a:pt x="1710" y="2225"/>
                </a:lnTo>
                <a:lnTo>
                  <a:pt x="1712" y="2225"/>
                </a:lnTo>
                <a:lnTo>
                  <a:pt x="1712" y="2225"/>
                </a:lnTo>
                <a:lnTo>
                  <a:pt x="1712" y="2222"/>
                </a:lnTo>
                <a:close/>
                <a:moveTo>
                  <a:pt x="1680" y="2508"/>
                </a:moveTo>
                <a:lnTo>
                  <a:pt x="1680" y="2508"/>
                </a:lnTo>
                <a:lnTo>
                  <a:pt x="1678" y="2508"/>
                </a:lnTo>
                <a:lnTo>
                  <a:pt x="1678" y="2508"/>
                </a:lnTo>
                <a:lnTo>
                  <a:pt x="1674" y="2508"/>
                </a:lnTo>
                <a:lnTo>
                  <a:pt x="1672" y="2505"/>
                </a:lnTo>
                <a:lnTo>
                  <a:pt x="1672" y="2508"/>
                </a:lnTo>
                <a:lnTo>
                  <a:pt x="1672" y="2508"/>
                </a:lnTo>
                <a:lnTo>
                  <a:pt x="1670" y="2508"/>
                </a:lnTo>
                <a:lnTo>
                  <a:pt x="1670" y="2510"/>
                </a:lnTo>
                <a:lnTo>
                  <a:pt x="1670" y="2510"/>
                </a:lnTo>
                <a:lnTo>
                  <a:pt x="1672" y="2510"/>
                </a:lnTo>
                <a:lnTo>
                  <a:pt x="1674" y="2510"/>
                </a:lnTo>
                <a:lnTo>
                  <a:pt x="1674" y="2510"/>
                </a:lnTo>
                <a:lnTo>
                  <a:pt x="1676" y="2508"/>
                </a:lnTo>
                <a:lnTo>
                  <a:pt x="1680" y="2508"/>
                </a:lnTo>
                <a:lnTo>
                  <a:pt x="1680" y="2508"/>
                </a:lnTo>
                <a:lnTo>
                  <a:pt x="1683" y="2508"/>
                </a:lnTo>
                <a:lnTo>
                  <a:pt x="1683" y="2508"/>
                </a:lnTo>
                <a:lnTo>
                  <a:pt x="1683" y="2508"/>
                </a:lnTo>
                <a:lnTo>
                  <a:pt x="1680" y="2508"/>
                </a:lnTo>
                <a:close/>
                <a:moveTo>
                  <a:pt x="1724" y="2451"/>
                </a:moveTo>
                <a:lnTo>
                  <a:pt x="1727" y="2449"/>
                </a:lnTo>
                <a:lnTo>
                  <a:pt x="1724" y="2449"/>
                </a:lnTo>
                <a:lnTo>
                  <a:pt x="1724" y="2449"/>
                </a:lnTo>
                <a:lnTo>
                  <a:pt x="1722" y="2449"/>
                </a:lnTo>
                <a:lnTo>
                  <a:pt x="1722" y="2451"/>
                </a:lnTo>
                <a:lnTo>
                  <a:pt x="1722" y="2451"/>
                </a:lnTo>
                <a:lnTo>
                  <a:pt x="1724" y="2453"/>
                </a:lnTo>
                <a:lnTo>
                  <a:pt x="1724" y="2453"/>
                </a:lnTo>
                <a:lnTo>
                  <a:pt x="1724" y="2451"/>
                </a:lnTo>
                <a:close/>
                <a:moveTo>
                  <a:pt x="1745" y="2447"/>
                </a:moveTo>
                <a:lnTo>
                  <a:pt x="1745" y="2447"/>
                </a:lnTo>
                <a:lnTo>
                  <a:pt x="1747" y="2445"/>
                </a:lnTo>
                <a:lnTo>
                  <a:pt x="1747" y="2445"/>
                </a:lnTo>
                <a:lnTo>
                  <a:pt x="1747" y="2445"/>
                </a:lnTo>
                <a:lnTo>
                  <a:pt x="1750" y="2443"/>
                </a:lnTo>
                <a:lnTo>
                  <a:pt x="1750" y="2443"/>
                </a:lnTo>
                <a:lnTo>
                  <a:pt x="1747" y="2443"/>
                </a:lnTo>
                <a:lnTo>
                  <a:pt x="1747" y="2440"/>
                </a:lnTo>
                <a:lnTo>
                  <a:pt x="1745" y="2443"/>
                </a:lnTo>
                <a:lnTo>
                  <a:pt x="1745" y="2443"/>
                </a:lnTo>
                <a:lnTo>
                  <a:pt x="1743" y="2443"/>
                </a:lnTo>
                <a:lnTo>
                  <a:pt x="1741" y="2443"/>
                </a:lnTo>
                <a:lnTo>
                  <a:pt x="1741" y="2443"/>
                </a:lnTo>
                <a:lnTo>
                  <a:pt x="1739" y="2443"/>
                </a:lnTo>
                <a:lnTo>
                  <a:pt x="1739" y="2443"/>
                </a:lnTo>
                <a:lnTo>
                  <a:pt x="1737" y="2443"/>
                </a:lnTo>
                <a:lnTo>
                  <a:pt x="1735" y="2443"/>
                </a:lnTo>
                <a:lnTo>
                  <a:pt x="1733" y="2443"/>
                </a:lnTo>
                <a:lnTo>
                  <a:pt x="1731" y="2440"/>
                </a:lnTo>
                <a:lnTo>
                  <a:pt x="1731" y="2440"/>
                </a:lnTo>
                <a:lnTo>
                  <a:pt x="1731" y="2443"/>
                </a:lnTo>
                <a:lnTo>
                  <a:pt x="1731" y="2443"/>
                </a:lnTo>
                <a:lnTo>
                  <a:pt x="1731" y="2443"/>
                </a:lnTo>
                <a:lnTo>
                  <a:pt x="1733" y="2445"/>
                </a:lnTo>
                <a:lnTo>
                  <a:pt x="1735" y="2445"/>
                </a:lnTo>
                <a:lnTo>
                  <a:pt x="1735" y="2447"/>
                </a:lnTo>
                <a:lnTo>
                  <a:pt x="1735" y="2447"/>
                </a:lnTo>
                <a:lnTo>
                  <a:pt x="1731" y="2447"/>
                </a:lnTo>
                <a:lnTo>
                  <a:pt x="1731" y="2447"/>
                </a:lnTo>
                <a:lnTo>
                  <a:pt x="1731" y="2449"/>
                </a:lnTo>
                <a:lnTo>
                  <a:pt x="1731" y="2449"/>
                </a:lnTo>
                <a:lnTo>
                  <a:pt x="1733" y="2449"/>
                </a:lnTo>
                <a:lnTo>
                  <a:pt x="1733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5" y="2449"/>
                </a:lnTo>
                <a:lnTo>
                  <a:pt x="1733" y="2451"/>
                </a:lnTo>
                <a:lnTo>
                  <a:pt x="1733" y="2451"/>
                </a:lnTo>
                <a:lnTo>
                  <a:pt x="1731" y="2453"/>
                </a:lnTo>
                <a:lnTo>
                  <a:pt x="1727" y="2453"/>
                </a:lnTo>
                <a:lnTo>
                  <a:pt x="1724" y="2455"/>
                </a:lnTo>
                <a:lnTo>
                  <a:pt x="1727" y="2457"/>
                </a:lnTo>
                <a:lnTo>
                  <a:pt x="1729" y="2457"/>
                </a:lnTo>
                <a:lnTo>
                  <a:pt x="1731" y="2457"/>
                </a:lnTo>
                <a:lnTo>
                  <a:pt x="1731" y="2457"/>
                </a:lnTo>
                <a:lnTo>
                  <a:pt x="1733" y="2457"/>
                </a:lnTo>
                <a:lnTo>
                  <a:pt x="1733" y="2457"/>
                </a:lnTo>
                <a:lnTo>
                  <a:pt x="1733" y="2455"/>
                </a:lnTo>
                <a:lnTo>
                  <a:pt x="1735" y="2455"/>
                </a:lnTo>
                <a:lnTo>
                  <a:pt x="1735" y="2453"/>
                </a:lnTo>
                <a:lnTo>
                  <a:pt x="1735" y="2453"/>
                </a:lnTo>
                <a:lnTo>
                  <a:pt x="1737" y="2453"/>
                </a:lnTo>
                <a:lnTo>
                  <a:pt x="1739" y="2453"/>
                </a:lnTo>
                <a:lnTo>
                  <a:pt x="1739" y="2453"/>
                </a:lnTo>
                <a:lnTo>
                  <a:pt x="1743" y="2449"/>
                </a:lnTo>
                <a:lnTo>
                  <a:pt x="1745" y="2447"/>
                </a:lnTo>
                <a:close/>
                <a:moveTo>
                  <a:pt x="1630" y="2529"/>
                </a:moveTo>
                <a:lnTo>
                  <a:pt x="1626" y="2529"/>
                </a:lnTo>
                <a:lnTo>
                  <a:pt x="1626" y="2529"/>
                </a:lnTo>
                <a:lnTo>
                  <a:pt x="1624" y="2529"/>
                </a:lnTo>
                <a:lnTo>
                  <a:pt x="1624" y="2529"/>
                </a:lnTo>
                <a:lnTo>
                  <a:pt x="1626" y="2529"/>
                </a:lnTo>
                <a:lnTo>
                  <a:pt x="1626" y="2531"/>
                </a:lnTo>
                <a:lnTo>
                  <a:pt x="1628" y="2531"/>
                </a:lnTo>
                <a:lnTo>
                  <a:pt x="1628" y="2531"/>
                </a:lnTo>
                <a:lnTo>
                  <a:pt x="1630" y="2531"/>
                </a:lnTo>
                <a:lnTo>
                  <a:pt x="1630" y="2529"/>
                </a:lnTo>
                <a:lnTo>
                  <a:pt x="1630" y="2529"/>
                </a:lnTo>
                <a:lnTo>
                  <a:pt x="1630" y="2529"/>
                </a:lnTo>
                <a:close/>
                <a:moveTo>
                  <a:pt x="1636" y="2514"/>
                </a:moveTo>
                <a:lnTo>
                  <a:pt x="1634" y="2512"/>
                </a:lnTo>
                <a:lnTo>
                  <a:pt x="1630" y="2512"/>
                </a:lnTo>
                <a:lnTo>
                  <a:pt x="1624" y="2510"/>
                </a:lnTo>
                <a:lnTo>
                  <a:pt x="1622" y="2510"/>
                </a:lnTo>
                <a:lnTo>
                  <a:pt x="1618" y="2512"/>
                </a:lnTo>
                <a:lnTo>
                  <a:pt x="1620" y="2514"/>
                </a:lnTo>
                <a:lnTo>
                  <a:pt x="1620" y="2516"/>
                </a:lnTo>
                <a:lnTo>
                  <a:pt x="1622" y="2516"/>
                </a:lnTo>
                <a:lnTo>
                  <a:pt x="1622" y="2516"/>
                </a:lnTo>
                <a:lnTo>
                  <a:pt x="1626" y="2518"/>
                </a:lnTo>
                <a:lnTo>
                  <a:pt x="1626" y="2518"/>
                </a:lnTo>
                <a:lnTo>
                  <a:pt x="1628" y="2516"/>
                </a:lnTo>
                <a:lnTo>
                  <a:pt x="1628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0" y="2516"/>
                </a:lnTo>
                <a:lnTo>
                  <a:pt x="1632" y="2518"/>
                </a:lnTo>
                <a:lnTo>
                  <a:pt x="1632" y="2518"/>
                </a:lnTo>
                <a:lnTo>
                  <a:pt x="1634" y="2518"/>
                </a:lnTo>
                <a:lnTo>
                  <a:pt x="1634" y="2516"/>
                </a:lnTo>
                <a:lnTo>
                  <a:pt x="1636" y="2516"/>
                </a:lnTo>
                <a:lnTo>
                  <a:pt x="1636" y="2516"/>
                </a:lnTo>
                <a:lnTo>
                  <a:pt x="1636" y="2514"/>
                </a:lnTo>
                <a:lnTo>
                  <a:pt x="1636" y="2514"/>
                </a:lnTo>
                <a:close/>
                <a:moveTo>
                  <a:pt x="1632" y="2524"/>
                </a:moveTo>
                <a:lnTo>
                  <a:pt x="1632" y="2524"/>
                </a:lnTo>
                <a:lnTo>
                  <a:pt x="1632" y="2524"/>
                </a:lnTo>
                <a:lnTo>
                  <a:pt x="1630" y="2524"/>
                </a:lnTo>
                <a:lnTo>
                  <a:pt x="1630" y="2524"/>
                </a:lnTo>
                <a:lnTo>
                  <a:pt x="1630" y="2526"/>
                </a:lnTo>
                <a:lnTo>
                  <a:pt x="1628" y="2526"/>
                </a:lnTo>
                <a:lnTo>
                  <a:pt x="1628" y="2526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9"/>
                </a:lnTo>
                <a:lnTo>
                  <a:pt x="1632" y="2529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6"/>
                </a:lnTo>
                <a:lnTo>
                  <a:pt x="1632" y="2524"/>
                </a:lnTo>
                <a:close/>
                <a:moveTo>
                  <a:pt x="1643" y="2516"/>
                </a:moveTo>
                <a:lnTo>
                  <a:pt x="1643" y="2516"/>
                </a:lnTo>
                <a:lnTo>
                  <a:pt x="1643" y="2516"/>
                </a:lnTo>
                <a:lnTo>
                  <a:pt x="1643" y="2516"/>
                </a:lnTo>
                <a:lnTo>
                  <a:pt x="1643" y="2518"/>
                </a:lnTo>
                <a:lnTo>
                  <a:pt x="1643" y="2518"/>
                </a:lnTo>
                <a:lnTo>
                  <a:pt x="1643" y="2518"/>
                </a:lnTo>
                <a:lnTo>
                  <a:pt x="1645" y="2516"/>
                </a:lnTo>
                <a:lnTo>
                  <a:pt x="1645" y="2516"/>
                </a:lnTo>
                <a:lnTo>
                  <a:pt x="1645" y="2516"/>
                </a:lnTo>
                <a:lnTo>
                  <a:pt x="1643" y="2516"/>
                </a:lnTo>
                <a:close/>
                <a:moveTo>
                  <a:pt x="1737" y="2440"/>
                </a:moveTo>
                <a:lnTo>
                  <a:pt x="1737" y="2440"/>
                </a:lnTo>
                <a:lnTo>
                  <a:pt x="1737" y="2440"/>
                </a:lnTo>
                <a:lnTo>
                  <a:pt x="1735" y="2440"/>
                </a:lnTo>
                <a:lnTo>
                  <a:pt x="1735" y="2440"/>
                </a:lnTo>
                <a:lnTo>
                  <a:pt x="1735" y="2443"/>
                </a:lnTo>
                <a:lnTo>
                  <a:pt x="1737" y="2443"/>
                </a:lnTo>
                <a:lnTo>
                  <a:pt x="1737" y="2440"/>
                </a:lnTo>
                <a:close/>
                <a:moveTo>
                  <a:pt x="1297" y="1640"/>
                </a:moveTo>
                <a:lnTo>
                  <a:pt x="1297" y="1640"/>
                </a:lnTo>
                <a:lnTo>
                  <a:pt x="1297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299" y="1642"/>
                </a:lnTo>
                <a:lnTo>
                  <a:pt x="1301" y="1640"/>
                </a:lnTo>
                <a:lnTo>
                  <a:pt x="1301" y="1640"/>
                </a:lnTo>
                <a:lnTo>
                  <a:pt x="1299" y="1638"/>
                </a:lnTo>
                <a:lnTo>
                  <a:pt x="1297" y="1640"/>
                </a:lnTo>
                <a:close/>
                <a:moveTo>
                  <a:pt x="1291" y="1640"/>
                </a:moveTo>
                <a:lnTo>
                  <a:pt x="1291" y="1640"/>
                </a:lnTo>
                <a:lnTo>
                  <a:pt x="1291" y="1640"/>
                </a:lnTo>
                <a:lnTo>
                  <a:pt x="1291" y="1638"/>
                </a:lnTo>
                <a:lnTo>
                  <a:pt x="1287" y="1633"/>
                </a:lnTo>
                <a:lnTo>
                  <a:pt x="1287" y="1631"/>
                </a:lnTo>
                <a:lnTo>
                  <a:pt x="1284" y="1631"/>
                </a:lnTo>
                <a:lnTo>
                  <a:pt x="1284" y="1629"/>
                </a:lnTo>
                <a:lnTo>
                  <a:pt x="1284" y="1629"/>
                </a:lnTo>
                <a:lnTo>
                  <a:pt x="1282" y="1629"/>
                </a:lnTo>
                <a:lnTo>
                  <a:pt x="1282" y="1631"/>
                </a:lnTo>
                <a:lnTo>
                  <a:pt x="1280" y="1631"/>
                </a:lnTo>
                <a:lnTo>
                  <a:pt x="1280" y="1631"/>
                </a:lnTo>
                <a:lnTo>
                  <a:pt x="1282" y="1631"/>
                </a:lnTo>
                <a:lnTo>
                  <a:pt x="1282" y="1631"/>
                </a:lnTo>
                <a:lnTo>
                  <a:pt x="1282" y="1631"/>
                </a:lnTo>
                <a:lnTo>
                  <a:pt x="1284" y="1635"/>
                </a:lnTo>
                <a:lnTo>
                  <a:pt x="1287" y="1638"/>
                </a:lnTo>
                <a:lnTo>
                  <a:pt x="1287" y="1638"/>
                </a:lnTo>
                <a:lnTo>
                  <a:pt x="1289" y="1640"/>
                </a:lnTo>
                <a:lnTo>
                  <a:pt x="1287" y="1640"/>
                </a:lnTo>
                <a:lnTo>
                  <a:pt x="1284" y="1642"/>
                </a:lnTo>
                <a:lnTo>
                  <a:pt x="1282" y="1642"/>
                </a:lnTo>
                <a:lnTo>
                  <a:pt x="1282" y="1644"/>
                </a:lnTo>
                <a:lnTo>
                  <a:pt x="1282" y="1644"/>
                </a:lnTo>
                <a:lnTo>
                  <a:pt x="1282" y="1646"/>
                </a:lnTo>
                <a:lnTo>
                  <a:pt x="1284" y="1646"/>
                </a:lnTo>
                <a:lnTo>
                  <a:pt x="1287" y="1646"/>
                </a:lnTo>
                <a:lnTo>
                  <a:pt x="1291" y="1644"/>
                </a:lnTo>
                <a:lnTo>
                  <a:pt x="1293" y="1642"/>
                </a:lnTo>
                <a:lnTo>
                  <a:pt x="1291" y="1642"/>
                </a:lnTo>
                <a:lnTo>
                  <a:pt x="1291" y="1640"/>
                </a:lnTo>
                <a:close/>
                <a:moveTo>
                  <a:pt x="1023" y="2030"/>
                </a:moveTo>
                <a:lnTo>
                  <a:pt x="1023" y="2030"/>
                </a:lnTo>
                <a:lnTo>
                  <a:pt x="1023" y="2032"/>
                </a:lnTo>
                <a:lnTo>
                  <a:pt x="1025" y="2030"/>
                </a:lnTo>
                <a:lnTo>
                  <a:pt x="1025" y="2030"/>
                </a:lnTo>
                <a:lnTo>
                  <a:pt x="1025" y="2030"/>
                </a:lnTo>
                <a:lnTo>
                  <a:pt x="1023" y="2030"/>
                </a:lnTo>
                <a:close/>
                <a:moveTo>
                  <a:pt x="1284" y="1638"/>
                </a:moveTo>
                <a:lnTo>
                  <a:pt x="1284" y="1635"/>
                </a:lnTo>
                <a:lnTo>
                  <a:pt x="1282" y="1635"/>
                </a:lnTo>
                <a:lnTo>
                  <a:pt x="1280" y="1635"/>
                </a:lnTo>
                <a:lnTo>
                  <a:pt x="1280" y="1635"/>
                </a:lnTo>
                <a:lnTo>
                  <a:pt x="1280" y="1638"/>
                </a:lnTo>
                <a:lnTo>
                  <a:pt x="1280" y="1638"/>
                </a:lnTo>
                <a:lnTo>
                  <a:pt x="1282" y="1638"/>
                </a:lnTo>
                <a:lnTo>
                  <a:pt x="1282" y="1638"/>
                </a:lnTo>
                <a:lnTo>
                  <a:pt x="1284" y="1638"/>
                </a:lnTo>
                <a:close/>
                <a:moveTo>
                  <a:pt x="987" y="1271"/>
                </a:moveTo>
                <a:lnTo>
                  <a:pt x="985" y="1273"/>
                </a:lnTo>
                <a:lnTo>
                  <a:pt x="989" y="1275"/>
                </a:lnTo>
                <a:lnTo>
                  <a:pt x="989" y="1275"/>
                </a:lnTo>
                <a:lnTo>
                  <a:pt x="987" y="1273"/>
                </a:lnTo>
                <a:lnTo>
                  <a:pt x="987" y="1271"/>
                </a:lnTo>
                <a:close/>
                <a:moveTo>
                  <a:pt x="1064" y="1315"/>
                </a:moveTo>
                <a:lnTo>
                  <a:pt x="1062" y="1315"/>
                </a:lnTo>
                <a:lnTo>
                  <a:pt x="1062" y="1317"/>
                </a:lnTo>
                <a:lnTo>
                  <a:pt x="1062" y="1317"/>
                </a:lnTo>
                <a:lnTo>
                  <a:pt x="1064" y="1317"/>
                </a:lnTo>
                <a:lnTo>
                  <a:pt x="1064" y="1317"/>
                </a:lnTo>
                <a:lnTo>
                  <a:pt x="1064" y="1315"/>
                </a:lnTo>
                <a:lnTo>
                  <a:pt x="1064" y="1315"/>
                </a:lnTo>
                <a:close/>
                <a:moveTo>
                  <a:pt x="999" y="1357"/>
                </a:moveTo>
                <a:lnTo>
                  <a:pt x="999" y="1359"/>
                </a:lnTo>
                <a:lnTo>
                  <a:pt x="999" y="1359"/>
                </a:lnTo>
                <a:lnTo>
                  <a:pt x="999" y="1359"/>
                </a:lnTo>
                <a:lnTo>
                  <a:pt x="1002" y="1359"/>
                </a:lnTo>
                <a:lnTo>
                  <a:pt x="999" y="1359"/>
                </a:lnTo>
                <a:lnTo>
                  <a:pt x="999" y="1357"/>
                </a:lnTo>
                <a:close/>
                <a:moveTo>
                  <a:pt x="891" y="1132"/>
                </a:moveTo>
                <a:lnTo>
                  <a:pt x="891" y="1132"/>
                </a:lnTo>
                <a:lnTo>
                  <a:pt x="891" y="1134"/>
                </a:lnTo>
                <a:lnTo>
                  <a:pt x="893" y="1134"/>
                </a:lnTo>
                <a:lnTo>
                  <a:pt x="893" y="1134"/>
                </a:lnTo>
                <a:lnTo>
                  <a:pt x="895" y="1134"/>
                </a:lnTo>
                <a:lnTo>
                  <a:pt x="893" y="1134"/>
                </a:lnTo>
                <a:lnTo>
                  <a:pt x="893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lnTo>
                  <a:pt x="891" y="1132"/>
                </a:lnTo>
                <a:close/>
                <a:moveTo>
                  <a:pt x="1515" y="2401"/>
                </a:moveTo>
                <a:lnTo>
                  <a:pt x="1517" y="2399"/>
                </a:lnTo>
                <a:lnTo>
                  <a:pt x="1519" y="2394"/>
                </a:lnTo>
                <a:lnTo>
                  <a:pt x="1519" y="2394"/>
                </a:lnTo>
                <a:lnTo>
                  <a:pt x="1519" y="2392"/>
                </a:lnTo>
                <a:lnTo>
                  <a:pt x="1517" y="2392"/>
                </a:lnTo>
                <a:lnTo>
                  <a:pt x="1517" y="2394"/>
                </a:lnTo>
                <a:lnTo>
                  <a:pt x="1515" y="2394"/>
                </a:lnTo>
                <a:lnTo>
                  <a:pt x="1513" y="2394"/>
                </a:lnTo>
                <a:lnTo>
                  <a:pt x="1513" y="2394"/>
                </a:lnTo>
                <a:lnTo>
                  <a:pt x="1513" y="2394"/>
                </a:lnTo>
                <a:lnTo>
                  <a:pt x="1513" y="2396"/>
                </a:lnTo>
                <a:lnTo>
                  <a:pt x="1513" y="2396"/>
                </a:lnTo>
                <a:lnTo>
                  <a:pt x="1513" y="2396"/>
                </a:lnTo>
                <a:lnTo>
                  <a:pt x="1513" y="2396"/>
                </a:lnTo>
                <a:lnTo>
                  <a:pt x="1515" y="2399"/>
                </a:lnTo>
                <a:lnTo>
                  <a:pt x="1513" y="2399"/>
                </a:lnTo>
                <a:lnTo>
                  <a:pt x="1513" y="2401"/>
                </a:lnTo>
                <a:lnTo>
                  <a:pt x="1513" y="2401"/>
                </a:lnTo>
                <a:lnTo>
                  <a:pt x="1513" y="2401"/>
                </a:lnTo>
                <a:lnTo>
                  <a:pt x="1515" y="2401"/>
                </a:lnTo>
                <a:close/>
                <a:moveTo>
                  <a:pt x="939" y="1212"/>
                </a:moveTo>
                <a:lnTo>
                  <a:pt x="939" y="1214"/>
                </a:lnTo>
                <a:lnTo>
                  <a:pt x="939" y="1216"/>
                </a:lnTo>
                <a:lnTo>
                  <a:pt x="937" y="1216"/>
                </a:lnTo>
                <a:lnTo>
                  <a:pt x="939" y="1218"/>
                </a:lnTo>
                <a:lnTo>
                  <a:pt x="939" y="1218"/>
                </a:lnTo>
                <a:lnTo>
                  <a:pt x="939" y="1216"/>
                </a:lnTo>
                <a:lnTo>
                  <a:pt x="939" y="1214"/>
                </a:lnTo>
                <a:lnTo>
                  <a:pt x="939" y="1212"/>
                </a:lnTo>
                <a:close/>
                <a:moveTo>
                  <a:pt x="983" y="1271"/>
                </a:moveTo>
                <a:lnTo>
                  <a:pt x="983" y="1269"/>
                </a:lnTo>
                <a:lnTo>
                  <a:pt x="983" y="1269"/>
                </a:lnTo>
                <a:lnTo>
                  <a:pt x="983" y="1266"/>
                </a:lnTo>
                <a:lnTo>
                  <a:pt x="983" y="1266"/>
                </a:lnTo>
                <a:lnTo>
                  <a:pt x="983" y="1262"/>
                </a:lnTo>
                <a:lnTo>
                  <a:pt x="983" y="1260"/>
                </a:lnTo>
                <a:lnTo>
                  <a:pt x="983" y="1266"/>
                </a:lnTo>
                <a:lnTo>
                  <a:pt x="981" y="1269"/>
                </a:lnTo>
                <a:lnTo>
                  <a:pt x="983" y="1269"/>
                </a:lnTo>
                <a:lnTo>
                  <a:pt x="983" y="1269"/>
                </a:lnTo>
                <a:lnTo>
                  <a:pt x="983" y="1271"/>
                </a:lnTo>
                <a:lnTo>
                  <a:pt x="985" y="1273"/>
                </a:lnTo>
                <a:lnTo>
                  <a:pt x="985" y="1273"/>
                </a:lnTo>
                <a:lnTo>
                  <a:pt x="985" y="1271"/>
                </a:lnTo>
                <a:lnTo>
                  <a:pt x="983" y="1271"/>
                </a:lnTo>
                <a:close/>
                <a:moveTo>
                  <a:pt x="895" y="1201"/>
                </a:moveTo>
                <a:lnTo>
                  <a:pt x="895" y="1201"/>
                </a:lnTo>
                <a:lnTo>
                  <a:pt x="895" y="1199"/>
                </a:lnTo>
                <a:lnTo>
                  <a:pt x="893" y="1199"/>
                </a:lnTo>
                <a:lnTo>
                  <a:pt x="893" y="1201"/>
                </a:lnTo>
                <a:lnTo>
                  <a:pt x="893" y="1201"/>
                </a:lnTo>
                <a:lnTo>
                  <a:pt x="895" y="1204"/>
                </a:lnTo>
                <a:lnTo>
                  <a:pt x="895" y="1204"/>
                </a:lnTo>
                <a:lnTo>
                  <a:pt x="895" y="1201"/>
                </a:lnTo>
                <a:lnTo>
                  <a:pt x="895" y="1201"/>
                </a:lnTo>
                <a:close/>
                <a:moveTo>
                  <a:pt x="1523" y="2375"/>
                </a:moveTo>
                <a:lnTo>
                  <a:pt x="1521" y="2378"/>
                </a:lnTo>
                <a:lnTo>
                  <a:pt x="1519" y="2378"/>
                </a:lnTo>
                <a:lnTo>
                  <a:pt x="1517" y="2380"/>
                </a:lnTo>
                <a:lnTo>
                  <a:pt x="1517" y="2380"/>
                </a:lnTo>
                <a:lnTo>
                  <a:pt x="1519" y="2382"/>
                </a:lnTo>
                <a:lnTo>
                  <a:pt x="1519" y="2382"/>
                </a:lnTo>
                <a:lnTo>
                  <a:pt x="1519" y="2384"/>
                </a:lnTo>
                <a:lnTo>
                  <a:pt x="1519" y="2386"/>
                </a:lnTo>
                <a:lnTo>
                  <a:pt x="1521" y="2386"/>
                </a:lnTo>
                <a:lnTo>
                  <a:pt x="1521" y="2388"/>
                </a:lnTo>
                <a:lnTo>
                  <a:pt x="1523" y="2390"/>
                </a:lnTo>
                <a:lnTo>
                  <a:pt x="1525" y="2390"/>
                </a:lnTo>
                <a:lnTo>
                  <a:pt x="1527" y="2390"/>
                </a:lnTo>
                <a:lnTo>
                  <a:pt x="1527" y="2390"/>
                </a:lnTo>
                <a:lnTo>
                  <a:pt x="1527" y="2386"/>
                </a:lnTo>
                <a:lnTo>
                  <a:pt x="1527" y="2386"/>
                </a:lnTo>
                <a:lnTo>
                  <a:pt x="1527" y="2386"/>
                </a:lnTo>
                <a:lnTo>
                  <a:pt x="1527" y="2384"/>
                </a:lnTo>
                <a:lnTo>
                  <a:pt x="1525" y="2384"/>
                </a:lnTo>
                <a:lnTo>
                  <a:pt x="1525" y="2382"/>
                </a:lnTo>
                <a:lnTo>
                  <a:pt x="1525" y="2382"/>
                </a:lnTo>
                <a:lnTo>
                  <a:pt x="1525" y="2380"/>
                </a:lnTo>
                <a:lnTo>
                  <a:pt x="1523" y="2380"/>
                </a:lnTo>
                <a:lnTo>
                  <a:pt x="1523" y="2380"/>
                </a:lnTo>
                <a:lnTo>
                  <a:pt x="1523" y="2375"/>
                </a:lnTo>
                <a:lnTo>
                  <a:pt x="1523" y="2375"/>
                </a:lnTo>
                <a:close/>
                <a:moveTo>
                  <a:pt x="1511" y="2390"/>
                </a:moveTo>
                <a:lnTo>
                  <a:pt x="1513" y="2392"/>
                </a:lnTo>
                <a:lnTo>
                  <a:pt x="1513" y="2392"/>
                </a:lnTo>
                <a:lnTo>
                  <a:pt x="1515" y="2392"/>
                </a:lnTo>
                <a:lnTo>
                  <a:pt x="1517" y="2390"/>
                </a:lnTo>
                <a:lnTo>
                  <a:pt x="1519" y="2390"/>
                </a:lnTo>
                <a:lnTo>
                  <a:pt x="1519" y="2386"/>
                </a:lnTo>
                <a:lnTo>
                  <a:pt x="1517" y="2382"/>
                </a:lnTo>
                <a:lnTo>
                  <a:pt x="1517" y="2380"/>
                </a:lnTo>
                <a:lnTo>
                  <a:pt x="1515" y="2380"/>
                </a:lnTo>
                <a:lnTo>
                  <a:pt x="1513" y="2380"/>
                </a:lnTo>
                <a:lnTo>
                  <a:pt x="1513" y="2380"/>
                </a:lnTo>
                <a:lnTo>
                  <a:pt x="1513" y="2382"/>
                </a:lnTo>
                <a:lnTo>
                  <a:pt x="1513" y="2382"/>
                </a:lnTo>
                <a:lnTo>
                  <a:pt x="1513" y="2384"/>
                </a:lnTo>
                <a:lnTo>
                  <a:pt x="1511" y="2390"/>
                </a:lnTo>
                <a:close/>
                <a:moveTo>
                  <a:pt x="1465" y="2132"/>
                </a:moveTo>
                <a:lnTo>
                  <a:pt x="1465" y="2132"/>
                </a:lnTo>
                <a:lnTo>
                  <a:pt x="1465" y="2132"/>
                </a:lnTo>
                <a:lnTo>
                  <a:pt x="1465" y="2132"/>
                </a:lnTo>
                <a:lnTo>
                  <a:pt x="1465" y="2132"/>
                </a:lnTo>
                <a:lnTo>
                  <a:pt x="1463" y="2132"/>
                </a:lnTo>
                <a:lnTo>
                  <a:pt x="1463" y="2132"/>
                </a:lnTo>
                <a:lnTo>
                  <a:pt x="1463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7" y="2132"/>
                </a:lnTo>
                <a:lnTo>
                  <a:pt x="1465" y="2132"/>
                </a:lnTo>
                <a:close/>
                <a:moveTo>
                  <a:pt x="1521" y="2373"/>
                </a:moveTo>
                <a:lnTo>
                  <a:pt x="1519" y="2373"/>
                </a:lnTo>
                <a:lnTo>
                  <a:pt x="1519" y="2373"/>
                </a:lnTo>
                <a:lnTo>
                  <a:pt x="1517" y="2373"/>
                </a:lnTo>
                <a:lnTo>
                  <a:pt x="1519" y="2375"/>
                </a:lnTo>
                <a:lnTo>
                  <a:pt x="1519" y="2375"/>
                </a:lnTo>
                <a:lnTo>
                  <a:pt x="1519" y="2375"/>
                </a:lnTo>
                <a:lnTo>
                  <a:pt x="1519" y="2375"/>
                </a:lnTo>
                <a:lnTo>
                  <a:pt x="1521" y="2375"/>
                </a:lnTo>
                <a:lnTo>
                  <a:pt x="1523" y="2373"/>
                </a:lnTo>
                <a:lnTo>
                  <a:pt x="1521" y="2373"/>
                </a:lnTo>
                <a:lnTo>
                  <a:pt x="1521" y="2373"/>
                </a:lnTo>
                <a:close/>
                <a:moveTo>
                  <a:pt x="1314" y="1642"/>
                </a:moveTo>
                <a:lnTo>
                  <a:pt x="1314" y="1642"/>
                </a:lnTo>
                <a:lnTo>
                  <a:pt x="1312" y="1642"/>
                </a:lnTo>
                <a:lnTo>
                  <a:pt x="1312" y="1642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0" y="1644"/>
                </a:lnTo>
                <a:lnTo>
                  <a:pt x="1312" y="1644"/>
                </a:lnTo>
                <a:lnTo>
                  <a:pt x="1314" y="1644"/>
                </a:lnTo>
                <a:lnTo>
                  <a:pt x="1314" y="1642"/>
                </a:lnTo>
                <a:lnTo>
                  <a:pt x="1314" y="1642"/>
                </a:lnTo>
                <a:lnTo>
                  <a:pt x="1314" y="1642"/>
                </a:lnTo>
                <a:lnTo>
                  <a:pt x="1314" y="1642"/>
                </a:lnTo>
                <a:close/>
                <a:moveTo>
                  <a:pt x="1297" y="1648"/>
                </a:moveTo>
                <a:lnTo>
                  <a:pt x="1297" y="1648"/>
                </a:lnTo>
                <a:lnTo>
                  <a:pt x="1297" y="1650"/>
                </a:lnTo>
                <a:lnTo>
                  <a:pt x="1297" y="1650"/>
                </a:lnTo>
                <a:lnTo>
                  <a:pt x="1297" y="1650"/>
                </a:lnTo>
                <a:lnTo>
                  <a:pt x="1299" y="1650"/>
                </a:lnTo>
                <a:lnTo>
                  <a:pt x="1299" y="1650"/>
                </a:lnTo>
                <a:lnTo>
                  <a:pt x="1297" y="1648"/>
                </a:lnTo>
                <a:close/>
                <a:moveTo>
                  <a:pt x="893" y="1143"/>
                </a:moveTo>
                <a:lnTo>
                  <a:pt x="891" y="1141"/>
                </a:lnTo>
                <a:lnTo>
                  <a:pt x="891" y="1139"/>
                </a:lnTo>
                <a:lnTo>
                  <a:pt x="891" y="1139"/>
                </a:lnTo>
                <a:lnTo>
                  <a:pt x="891" y="1141"/>
                </a:lnTo>
                <a:lnTo>
                  <a:pt x="891" y="1143"/>
                </a:lnTo>
                <a:lnTo>
                  <a:pt x="893" y="1143"/>
                </a:lnTo>
                <a:lnTo>
                  <a:pt x="893" y="1143"/>
                </a:lnTo>
                <a:lnTo>
                  <a:pt x="893" y="1143"/>
                </a:lnTo>
                <a:close/>
                <a:moveTo>
                  <a:pt x="1293" y="1633"/>
                </a:moveTo>
                <a:lnTo>
                  <a:pt x="1293" y="1633"/>
                </a:lnTo>
                <a:lnTo>
                  <a:pt x="1291" y="1635"/>
                </a:lnTo>
                <a:lnTo>
                  <a:pt x="1293" y="1635"/>
                </a:lnTo>
                <a:lnTo>
                  <a:pt x="1295" y="1635"/>
                </a:lnTo>
                <a:lnTo>
                  <a:pt x="1295" y="1635"/>
                </a:lnTo>
                <a:lnTo>
                  <a:pt x="1295" y="1635"/>
                </a:lnTo>
                <a:lnTo>
                  <a:pt x="1295" y="1633"/>
                </a:lnTo>
                <a:lnTo>
                  <a:pt x="1293" y="1633"/>
                </a:lnTo>
                <a:close/>
                <a:moveTo>
                  <a:pt x="1425" y="1524"/>
                </a:moveTo>
                <a:lnTo>
                  <a:pt x="1425" y="1524"/>
                </a:lnTo>
                <a:lnTo>
                  <a:pt x="1425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2"/>
                </a:lnTo>
                <a:lnTo>
                  <a:pt x="1423" y="1524"/>
                </a:lnTo>
                <a:lnTo>
                  <a:pt x="1423" y="1524"/>
                </a:lnTo>
                <a:lnTo>
                  <a:pt x="1423" y="1524"/>
                </a:lnTo>
                <a:lnTo>
                  <a:pt x="1425" y="1526"/>
                </a:lnTo>
                <a:lnTo>
                  <a:pt x="1425" y="1526"/>
                </a:lnTo>
                <a:lnTo>
                  <a:pt x="1425" y="1524"/>
                </a:lnTo>
                <a:lnTo>
                  <a:pt x="1425" y="1524"/>
                </a:lnTo>
                <a:close/>
                <a:moveTo>
                  <a:pt x="1465" y="1612"/>
                </a:moveTo>
                <a:lnTo>
                  <a:pt x="1465" y="1612"/>
                </a:lnTo>
                <a:lnTo>
                  <a:pt x="1463" y="1612"/>
                </a:lnTo>
                <a:lnTo>
                  <a:pt x="1465" y="1612"/>
                </a:lnTo>
                <a:lnTo>
                  <a:pt x="1465" y="1612"/>
                </a:lnTo>
                <a:lnTo>
                  <a:pt x="1465" y="1612"/>
                </a:lnTo>
                <a:close/>
                <a:moveTo>
                  <a:pt x="1320" y="1191"/>
                </a:moveTo>
                <a:lnTo>
                  <a:pt x="1320" y="1189"/>
                </a:lnTo>
                <a:lnTo>
                  <a:pt x="1320" y="1187"/>
                </a:lnTo>
                <a:lnTo>
                  <a:pt x="1320" y="1187"/>
                </a:lnTo>
                <a:lnTo>
                  <a:pt x="1320" y="1189"/>
                </a:lnTo>
                <a:lnTo>
                  <a:pt x="1320" y="1191"/>
                </a:lnTo>
                <a:lnTo>
                  <a:pt x="1320" y="1191"/>
                </a:lnTo>
                <a:close/>
                <a:moveTo>
                  <a:pt x="1905" y="1642"/>
                </a:moveTo>
                <a:lnTo>
                  <a:pt x="1905" y="1640"/>
                </a:lnTo>
                <a:lnTo>
                  <a:pt x="1907" y="1638"/>
                </a:lnTo>
                <a:lnTo>
                  <a:pt x="1907" y="1635"/>
                </a:lnTo>
                <a:lnTo>
                  <a:pt x="1907" y="1635"/>
                </a:lnTo>
                <a:lnTo>
                  <a:pt x="1907" y="1635"/>
                </a:lnTo>
                <a:lnTo>
                  <a:pt x="1905" y="1635"/>
                </a:lnTo>
                <a:lnTo>
                  <a:pt x="1905" y="1635"/>
                </a:lnTo>
                <a:lnTo>
                  <a:pt x="1900" y="1633"/>
                </a:lnTo>
                <a:lnTo>
                  <a:pt x="1896" y="1633"/>
                </a:lnTo>
                <a:lnTo>
                  <a:pt x="1894" y="1633"/>
                </a:lnTo>
                <a:lnTo>
                  <a:pt x="1894" y="1633"/>
                </a:lnTo>
                <a:lnTo>
                  <a:pt x="1892" y="1633"/>
                </a:lnTo>
                <a:lnTo>
                  <a:pt x="1890" y="1635"/>
                </a:lnTo>
                <a:lnTo>
                  <a:pt x="1888" y="1635"/>
                </a:lnTo>
                <a:lnTo>
                  <a:pt x="1879" y="1633"/>
                </a:lnTo>
                <a:lnTo>
                  <a:pt x="1877" y="1633"/>
                </a:lnTo>
                <a:lnTo>
                  <a:pt x="1873" y="1635"/>
                </a:lnTo>
                <a:lnTo>
                  <a:pt x="1873" y="1635"/>
                </a:lnTo>
                <a:lnTo>
                  <a:pt x="1873" y="1638"/>
                </a:lnTo>
                <a:lnTo>
                  <a:pt x="1873" y="1640"/>
                </a:lnTo>
                <a:lnTo>
                  <a:pt x="1873" y="1640"/>
                </a:lnTo>
                <a:lnTo>
                  <a:pt x="1873" y="1640"/>
                </a:lnTo>
                <a:lnTo>
                  <a:pt x="1871" y="1642"/>
                </a:lnTo>
                <a:lnTo>
                  <a:pt x="1871" y="1644"/>
                </a:lnTo>
                <a:lnTo>
                  <a:pt x="1871" y="1646"/>
                </a:lnTo>
                <a:lnTo>
                  <a:pt x="1873" y="1646"/>
                </a:lnTo>
                <a:lnTo>
                  <a:pt x="1875" y="1646"/>
                </a:lnTo>
                <a:lnTo>
                  <a:pt x="1875" y="1648"/>
                </a:lnTo>
                <a:lnTo>
                  <a:pt x="1875" y="1648"/>
                </a:lnTo>
                <a:lnTo>
                  <a:pt x="1875" y="1648"/>
                </a:lnTo>
                <a:lnTo>
                  <a:pt x="1873" y="1648"/>
                </a:lnTo>
                <a:lnTo>
                  <a:pt x="1873" y="1648"/>
                </a:lnTo>
                <a:lnTo>
                  <a:pt x="1873" y="1648"/>
                </a:lnTo>
                <a:lnTo>
                  <a:pt x="1873" y="1650"/>
                </a:lnTo>
                <a:lnTo>
                  <a:pt x="1873" y="1652"/>
                </a:lnTo>
                <a:lnTo>
                  <a:pt x="1875" y="1654"/>
                </a:lnTo>
                <a:lnTo>
                  <a:pt x="1875" y="1656"/>
                </a:lnTo>
                <a:lnTo>
                  <a:pt x="1875" y="1656"/>
                </a:lnTo>
                <a:lnTo>
                  <a:pt x="1877" y="1656"/>
                </a:lnTo>
                <a:lnTo>
                  <a:pt x="1877" y="1656"/>
                </a:lnTo>
                <a:lnTo>
                  <a:pt x="1882" y="1656"/>
                </a:lnTo>
                <a:lnTo>
                  <a:pt x="1882" y="1656"/>
                </a:lnTo>
                <a:lnTo>
                  <a:pt x="1884" y="1656"/>
                </a:lnTo>
                <a:lnTo>
                  <a:pt x="1884" y="1656"/>
                </a:lnTo>
                <a:lnTo>
                  <a:pt x="1886" y="1656"/>
                </a:lnTo>
                <a:lnTo>
                  <a:pt x="1888" y="1656"/>
                </a:lnTo>
                <a:lnTo>
                  <a:pt x="1888" y="1656"/>
                </a:lnTo>
                <a:lnTo>
                  <a:pt x="1890" y="1656"/>
                </a:lnTo>
                <a:lnTo>
                  <a:pt x="1890" y="1654"/>
                </a:lnTo>
                <a:lnTo>
                  <a:pt x="1890" y="1652"/>
                </a:lnTo>
                <a:lnTo>
                  <a:pt x="1892" y="1654"/>
                </a:lnTo>
                <a:lnTo>
                  <a:pt x="1892" y="1654"/>
                </a:lnTo>
                <a:lnTo>
                  <a:pt x="1894" y="1654"/>
                </a:lnTo>
                <a:lnTo>
                  <a:pt x="1894" y="1654"/>
                </a:lnTo>
                <a:lnTo>
                  <a:pt x="1894" y="1652"/>
                </a:lnTo>
                <a:lnTo>
                  <a:pt x="1896" y="1652"/>
                </a:lnTo>
                <a:lnTo>
                  <a:pt x="1896" y="1652"/>
                </a:lnTo>
                <a:lnTo>
                  <a:pt x="1896" y="1652"/>
                </a:lnTo>
                <a:lnTo>
                  <a:pt x="1898" y="1652"/>
                </a:lnTo>
                <a:lnTo>
                  <a:pt x="1898" y="1652"/>
                </a:lnTo>
                <a:lnTo>
                  <a:pt x="1900" y="1650"/>
                </a:lnTo>
                <a:lnTo>
                  <a:pt x="1900" y="1650"/>
                </a:lnTo>
                <a:lnTo>
                  <a:pt x="1900" y="1650"/>
                </a:lnTo>
                <a:lnTo>
                  <a:pt x="1900" y="1648"/>
                </a:lnTo>
                <a:lnTo>
                  <a:pt x="1900" y="1648"/>
                </a:lnTo>
                <a:lnTo>
                  <a:pt x="1903" y="1648"/>
                </a:lnTo>
                <a:lnTo>
                  <a:pt x="1903" y="1648"/>
                </a:lnTo>
                <a:lnTo>
                  <a:pt x="1903" y="1646"/>
                </a:lnTo>
                <a:lnTo>
                  <a:pt x="1905" y="1644"/>
                </a:lnTo>
                <a:lnTo>
                  <a:pt x="1905" y="1644"/>
                </a:lnTo>
                <a:lnTo>
                  <a:pt x="1905" y="1642"/>
                </a:lnTo>
                <a:lnTo>
                  <a:pt x="1905" y="1642"/>
                </a:lnTo>
                <a:lnTo>
                  <a:pt x="1905" y="1642"/>
                </a:lnTo>
                <a:lnTo>
                  <a:pt x="1905" y="1642"/>
                </a:lnTo>
                <a:close/>
                <a:moveTo>
                  <a:pt x="1322" y="1183"/>
                </a:moveTo>
                <a:lnTo>
                  <a:pt x="1324" y="1185"/>
                </a:lnTo>
                <a:lnTo>
                  <a:pt x="1324" y="1185"/>
                </a:lnTo>
                <a:lnTo>
                  <a:pt x="1324" y="1185"/>
                </a:lnTo>
                <a:lnTo>
                  <a:pt x="1324" y="1185"/>
                </a:lnTo>
                <a:lnTo>
                  <a:pt x="1322" y="1183"/>
                </a:lnTo>
                <a:lnTo>
                  <a:pt x="1322" y="1183"/>
                </a:lnTo>
                <a:close/>
                <a:moveTo>
                  <a:pt x="1320" y="1193"/>
                </a:moveTo>
                <a:lnTo>
                  <a:pt x="1320" y="1191"/>
                </a:lnTo>
                <a:lnTo>
                  <a:pt x="1320" y="1191"/>
                </a:lnTo>
                <a:lnTo>
                  <a:pt x="1320" y="1191"/>
                </a:lnTo>
                <a:lnTo>
                  <a:pt x="1320" y="1193"/>
                </a:lnTo>
                <a:lnTo>
                  <a:pt x="1320" y="1193"/>
                </a:lnTo>
                <a:close/>
                <a:moveTo>
                  <a:pt x="1316" y="1185"/>
                </a:moveTo>
                <a:lnTo>
                  <a:pt x="1314" y="1185"/>
                </a:lnTo>
                <a:lnTo>
                  <a:pt x="1314" y="1187"/>
                </a:lnTo>
                <a:lnTo>
                  <a:pt x="1314" y="1187"/>
                </a:lnTo>
                <a:lnTo>
                  <a:pt x="1314" y="1187"/>
                </a:lnTo>
                <a:lnTo>
                  <a:pt x="1314" y="1187"/>
                </a:lnTo>
                <a:lnTo>
                  <a:pt x="1316" y="1187"/>
                </a:lnTo>
                <a:lnTo>
                  <a:pt x="1316" y="1187"/>
                </a:lnTo>
                <a:lnTo>
                  <a:pt x="1316" y="1185"/>
                </a:lnTo>
                <a:lnTo>
                  <a:pt x="1316" y="1185"/>
                </a:lnTo>
                <a:close/>
                <a:moveTo>
                  <a:pt x="1349" y="1331"/>
                </a:moveTo>
                <a:lnTo>
                  <a:pt x="1347" y="1334"/>
                </a:lnTo>
                <a:lnTo>
                  <a:pt x="1347" y="1334"/>
                </a:lnTo>
                <a:lnTo>
                  <a:pt x="1347" y="1336"/>
                </a:lnTo>
                <a:lnTo>
                  <a:pt x="1347" y="1336"/>
                </a:lnTo>
                <a:lnTo>
                  <a:pt x="1349" y="1334"/>
                </a:lnTo>
                <a:lnTo>
                  <a:pt x="1351" y="1331"/>
                </a:lnTo>
                <a:lnTo>
                  <a:pt x="1351" y="1331"/>
                </a:lnTo>
                <a:lnTo>
                  <a:pt x="1349" y="1331"/>
                </a:lnTo>
                <a:lnTo>
                  <a:pt x="1349" y="1331"/>
                </a:lnTo>
                <a:close/>
                <a:moveTo>
                  <a:pt x="1362" y="1392"/>
                </a:moveTo>
                <a:lnTo>
                  <a:pt x="1362" y="1392"/>
                </a:lnTo>
                <a:lnTo>
                  <a:pt x="1362" y="1394"/>
                </a:lnTo>
                <a:lnTo>
                  <a:pt x="1364" y="1392"/>
                </a:lnTo>
                <a:lnTo>
                  <a:pt x="1364" y="1392"/>
                </a:lnTo>
                <a:lnTo>
                  <a:pt x="1364" y="1392"/>
                </a:lnTo>
                <a:lnTo>
                  <a:pt x="1364" y="1392"/>
                </a:lnTo>
                <a:lnTo>
                  <a:pt x="1362" y="1392"/>
                </a:lnTo>
                <a:close/>
                <a:moveTo>
                  <a:pt x="1280" y="1361"/>
                </a:moveTo>
                <a:lnTo>
                  <a:pt x="1280" y="1359"/>
                </a:lnTo>
                <a:lnTo>
                  <a:pt x="1282" y="1359"/>
                </a:lnTo>
                <a:lnTo>
                  <a:pt x="1282" y="1359"/>
                </a:lnTo>
                <a:lnTo>
                  <a:pt x="1280" y="1359"/>
                </a:lnTo>
                <a:lnTo>
                  <a:pt x="1278" y="1361"/>
                </a:lnTo>
                <a:lnTo>
                  <a:pt x="1278" y="1361"/>
                </a:lnTo>
                <a:lnTo>
                  <a:pt x="1280" y="1361"/>
                </a:lnTo>
                <a:close/>
                <a:moveTo>
                  <a:pt x="1354" y="1394"/>
                </a:moveTo>
                <a:lnTo>
                  <a:pt x="1354" y="1394"/>
                </a:lnTo>
                <a:lnTo>
                  <a:pt x="1354" y="1394"/>
                </a:lnTo>
                <a:lnTo>
                  <a:pt x="1356" y="1394"/>
                </a:lnTo>
                <a:lnTo>
                  <a:pt x="1358" y="1392"/>
                </a:lnTo>
                <a:lnTo>
                  <a:pt x="1358" y="1392"/>
                </a:lnTo>
                <a:lnTo>
                  <a:pt x="1356" y="1394"/>
                </a:lnTo>
                <a:lnTo>
                  <a:pt x="1354" y="1394"/>
                </a:lnTo>
                <a:close/>
                <a:moveTo>
                  <a:pt x="1351" y="1321"/>
                </a:moveTo>
                <a:lnTo>
                  <a:pt x="1351" y="1321"/>
                </a:lnTo>
                <a:lnTo>
                  <a:pt x="1351" y="1321"/>
                </a:lnTo>
                <a:lnTo>
                  <a:pt x="1351" y="1323"/>
                </a:lnTo>
                <a:lnTo>
                  <a:pt x="1351" y="1323"/>
                </a:lnTo>
                <a:lnTo>
                  <a:pt x="1351" y="1321"/>
                </a:lnTo>
                <a:lnTo>
                  <a:pt x="1351" y="1321"/>
                </a:lnTo>
                <a:lnTo>
                  <a:pt x="1351" y="1321"/>
                </a:lnTo>
                <a:close/>
                <a:moveTo>
                  <a:pt x="1427" y="1174"/>
                </a:moveTo>
                <a:lnTo>
                  <a:pt x="1427" y="1174"/>
                </a:lnTo>
                <a:lnTo>
                  <a:pt x="1427" y="1176"/>
                </a:lnTo>
                <a:lnTo>
                  <a:pt x="1429" y="1172"/>
                </a:lnTo>
                <a:lnTo>
                  <a:pt x="1427" y="1172"/>
                </a:lnTo>
                <a:lnTo>
                  <a:pt x="1427" y="1174"/>
                </a:lnTo>
                <a:close/>
                <a:moveTo>
                  <a:pt x="1335" y="1378"/>
                </a:moveTo>
                <a:lnTo>
                  <a:pt x="1335" y="1378"/>
                </a:lnTo>
                <a:lnTo>
                  <a:pt x="1337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78"/>
                </a:lnTo>
                <a:lnTo>
                  <a:pt x="1335" y="1380"/>
                </a:lnTo>
                <a:lnTo>
                  <a:pt x="1335" y="1380"/>
                </a:lnTo>
                <a:lnTo>
                  <a:pt x="1335" y="1378"/>
                </a:lnTo>
                <a:close/>
                <a:moveTo>
                  <a:pt x="1335" y="1367"/>
                </a:moveTo>
                <a:lnTo>
                  <a:pt x="1335" y="1367"/>
                </a:lnTo>
                <a:lnTo>
                  <a:pt x="1333" y="1369"/>
                </a:lnTo>
                <a:lnTo>
                  <a:pt x="1333" y="1371"/>
                </a:lnTo>
                <a:lnTo>
                  <a:pt x="1333" y="1371"/>
                </a:lnTo>
                <a:lnTo>
                  <a:pt x="1333" y="1371"/>
                </a:lnTo>
                <a:lnTo>
                  <a:pt x="1335" y="1367"/>
                </a:lnTo>
                <a:lnTo>
                  <a:pt x="1335" y="1367"/>
                </a:lnTo>
                <a:close/>
                <a:moveTo>
                  <a:pt x="1196" y="1231"/>
                </a:moveTo>
                <a:lnTo>
                  <a:pt x="1196" y="1233"/>
                </a:lnTo>
                <a:lnTo>
                  <a:pt x="1196" y="1237"/>
                </a:lnTo>
                <a:lnTo>
                  <a:pt x="1199" y="1243"/>
                </a:lnTo>
                <a:lnTo>
                  <a:pt x="1201" y="1248"/>
                </a:lnTo>
                <a:lnTo>
                  <a:pt x="1201" y="1248"/>
                </a:lnTo>
                <a:lnTo>
                  <a:pt x="1199" y="1245"/>
                </a:lnTo>
                <a:lnTo>
                  <a:pt x="1196" y="1237"/>
                </a:lnTo>
                <a:lnTo>
                  <a:pt x="1196" y="1231"/>
                </a:lnTo>
                <a:close/>
                <a:moveTo>
                  <a:pt x="1877" y="1604"/>
                </a:moveTo>
                <a:lnTo>
                  <a:pt x="1879" y="1604"/>
                </a:lnTo>
                <a:lnTo>
                  <a:pt x="1879" y="1602"/>
                </a:lnTo>
                <a:lnTo>
                  <a:pt x="1877" y="1600"/>
                </a:lnTo>
                <a:lnTo>
                  <a:pt x="1877" y="1600"/>
                </a:lnTo>
                <a:lnTo>
                  <a:pt x="1877" y="1600"/>
                </a:lnTo>
                <a:lnTo>
                  <a:pt x="1875" y="1600"/>
                </a:lnTo>
                <a:lnTo>
                  <a:pt x="1875" y="1602"/>
                </a:lnTo>
                <a:lnTo>
                  <a:pt x="1877" y="1604"/>
                </a:lnTo>
                <a:lnTo>
                  <a:pt x="1877" y="1604"/>
                </a:lnTo>
                <a:close/>
                <a:moveTo>
                  <a:pt x="1209" y="1214"/>
                </a:moveTo>
                <a:lnTo>
                  <a:pt x="1207" y="1214"/>
                </a:lnTo>
                <a:lnTo>
                  <a:pt x="1207" y="1216"/>
                </a:lnTo>
                <a:lnTo>
                  <a:pt x="1205" y="1216"/>
                </a:lnTo>
                <a:lnTo>
                  <a:pt x="1207" y="1216"/>
                </a:lnTo>
                <a:lnTo>
                  <a:pt x="1209" y="1214"/>
                </a:lnTo>
                <a:lnTo>
                  <a:pt x="1211" y="1214"/>
                </a:lnTo>
                <a:lnTo>
                  <a:pt x="1211" y="1212"/>
                </a:lnTo>
                <a:lnTo>
                  <a:pt x="1211" y="1212"/>
                </a:lnTo>
                <a:lnTo>
                  <a:pt x="1211" y="1214"/>
                </a:lnTo>
                <a:lnTo>
                  <a:pt x="1209" y="1214"/>
                </a:lnTo>
                <a:close/>
                <a:moveTo>
                  <a:pt x="1201" y="1222"/>
                </a:moveTo>
                <a:lnTo>
                  <a:pt x="1199" y="1227"/>
                </a:lnTo>
                <a:lnTo>
                  <a:pt x="1196" y="1229"/>
                </a:lnTo>
                <a:lnTo>
                  <a:pt x="1196" y="1231"/>
                </a:lnTo>
                <a:lnTo>
                  <a:pt x="1196" y="1229"/>
                </a:lnTo>
                <a:lnTo>
                  <a:pt x="1199" y="1227"/>
                </a:lnTo>
                <a:lnTo>
                  <a:pt x="1201" y="1220"/>
                </a:lnTo>
                <a:lnTo>
                  <a:pt x="1201" y="1222"/>
                </a:lnTo>
                <a:close/>
                <a:moveTo>
                  <a:pt x="1278" y="1195"/>
                </a:moveTo>
                <a:lnTo>
                  <a:pt x="1278" y="1193"/>
                </a:lnTo>
                <a:lnTo>
                  <a:pt x="1278" y="1193"/>
                </a:lnTo>
                <a:lnTo>
                  <a:pt x="1276" y="1193"/>
                </a:lnTo>
                <a:lnTo>
                  <a:pt x="1276" y="1193"/>
                </a:lnTo>
                <a:lnTo>
                  <a:pt x="1274" y="1193"/>
                </a:lnTo>
                <a:lnTo>
                  <a:pt x="1274" y="1193"/>
                </a:lnTo>
                <a:lnTo>
                  <a:pt x="1278" y="1195"/>
                </a:lnTo>
                <a:lnTo>
                  <a:pt x="1278" y="1195"/>
                </a:lnTo>
                <a:lnTo>
                  <a:pt x="1278" y="1195"/>
                </a:lnTo>
                <a:lnTo>
                  <a:pt x="1278" y="1195"/>
                </a:lnTo>
                <a:close/>
                <a:moveTo>
                  <a:pt x="1234" y="1199"/>
                </a:moveTo>
                <a:lnTo>
                  <a:pt x="1230" y="1201"/>
                </a:lnTo>
                <a:lnTo>
                  <a:pt x="1230" y="1201"/>
                </a:lnTo>
                <a:lnTo>
                  <a:pt x="1234" y="1199"/>
                </a:lnTo>
                <a:lnTo>
                  <a:pt x="1234" y="1197"/>
                </a:lnTo>
                <a:lnTo>
                  <a:pt x="1234" y="1197"/>
                </a:lnTo>
                <a:lnTo>
                  <a:pt x="1234" y="1199"/>
                </a:lnTo>
                <a:close/>
                <a:moveTo>
                  <a:pt x="1203" y="1218"/>
                </a:moveTo>
                <a:lnTo>
                  <a:pt x="1203" y="1218"/>
                </a:lnTo>
                <a:lnTo>
                  <a:pt x="1203" y="1220"/>
                </a:lnTo>
                <a:lnTo>
                  <a:pt x="1203" y="1220"/>
                </a:lnTo>
                <a:lnTo>
                  <a:pt x="1203" y="1218"/>
                </a:lnTo>
                <a:lnTo>
                  <a:pt x="1205" y="1218"/>
                </a:lnTo>
                <a:lnTo>
                  <a:pt x="1205" y="1216"/>
                </a:lnTo>
                <a:lnTo>
                  <a:pt x="1205" y="1216"/>
                </a:lnTo>
                <a:lnTo>
                  <a:pt x="1203" y="1218"/>
                </a:lnTo>
                <a:close/>
                <a:moveTo>
                  <a:pt x="1328" y="1183"/>
                </a:moveTo>
                <a:lnTo>
                  <a:pt x="1328" y="1183"/>
                </a:lnTo>
                <a:lnTo>
                  <a:pt x="1328" y="1185"/>
                </a:lnTo>
                <a:lnTo>
                  <a:pt x="1331" y="1185"/>
                </a:lnTo>
                <a:lnTo>
                  <a:pt x="1333" y="1183"/>
                </a:lnTo>
                <a:lnTo>
                  <a:pt x="1331" y="1183"/>
                </a:lnTo>
                <a:lnTo>
                  <a:pt x="1328" y="1183"/>
                </a:lnTo>
                <a:close/>
                <a:moveTo>
                  <a:pt x="1444" y="1224"/>
                </a:moveTo>
                <a:lnTo>
                  <a:pt x="1444" y="1222"/>
                </a:lnTo>
                <a:lnTo>
                  <a:pt x="1442" y="1220"/>
                </a:lnTo>
                <a:lnTo>
                  <a:pt x="1444" y="1224"/>
                </a:lnTo>
                <a:lnTo>
                  <a:pt x="1446" y="1229"/>
                </a:lnTo>
                <a:lnTo>
                  <a:pt x="1446" y="1231"/>
                </a:lnTo>
                <a:lnTo>
                  <a:pt x="1446" y="1231"/>
                </a:lnTo>
                <a:lnTo>
                  <a:pt x="1444" y="1224"/>
                </a:lnTo>
                <a:close/>
                <a:moveTo>
                  <a:pt x="1540" y="1325"/>
                </a:moveTo>
                <a:lnTo>
                  <a:pt x="1540" y="1327"/>
                </a:lnTo>
                <a:lnTo>
                  <a:pt x="1544" y="1325"/>
                </a:lnTo>
                <a:lnTo>
                  <a:pt x="1548" y="1325"/>
                </a:lnTo>
                <a:lnTo>
                  <a:pt x="1548" y="1323"/>
                </a:lnTo>
                <a:lnTo>
                  <a:pt x="1551" y="1323"/>
                </a:lnTo>
                <a:lnTo>
                  <a:pt x="1551" y="1321"/>
                </a:lnTo>
                <a:lnTo>
                  <a:pt x="1548" y="1321"/>
                </a:lnTo>
                <a:lnTo>
                  <a:pt x="1548" y="1323"/>
                </a:lnTo>
                <a:lnTo>
                  <a:pt x="1546" y="1323"/>
                </a:lnTo>
                <a:lnTo>
                  <a:pt x="1546" y="1323"/>
                </a:lnTo>
                <a:lnTo>
                  <a:pt x="1544" y="1323"/>
                </a:lnTo>
                <a:lnTo>
                  <a:pt x="1542" y="1323"/>
                </a:lnTo>
                <a:lnTo>
                  <a:pt x="1542" y="1323"/>
                </a:lnTo>
                <a:lnTo>
                  <a:pt x="1540" y="1323"/>
                </a:lnTo>
                <a:lnTo>
                  <a:pt x="1540" y="1323"/>
                </a:lnTo>
                <a:lnTo>
                  <a:pt x="1540" y="1325"/>
                </a:lnTo>
                <a:lnTo>
                  <a:pt x="1540" y="1325"/>
                </a:lnTo>
                <a:lnTo>
                  <a:pt x="1540" y="1325"/>
                </a:lnTo>
                <a:close/>
                <a:moveTo>
                  <a:pt x="1553" y="1359"/>
                </a:moveTo>
                <a:lnTo>
                  <a:pt x="1551" y="1357"/>
                </a:lnTo>
                <a:lnTo>
                  <a:pt x="1548" y="1357"/>
                </a:lnTo>
                <a:lnTo>
                  <a:pt x="1548" y="1357"/>
                </a:lnTo>
                <a:lnTo>
                  <a:pt x="1546" y="1357"/>
                </a:lnTo>
                <a:lnTo>
                  <a:pt x="1546" y="1357"/>
                </a:lnTo>
                <a:lnTo>
                  <a:pt x="1548" y="1359"/>
                </a:lnTo>
                <a:lnTo>
                  <a:pt x="1553" y="1359"/>
                </a:lnTo>
                <a:lnTo>
                  <a:pt x="1553" y="1359"/>
                </a:lnTo>
                <a:close/>
                <a:moveTo>
                  <a:pt x="1551" y="1317"/>
                </a:moveTo>
                <a:lnTo>
                  <a:pt x="1548" y="1317"/>
                </a:lnTo>
                <a:lnTo>
                  <a:pt x="1548" y="1319"/>
                </a:lnTo>
                <a:lnTo>
                  <a:pt x="1551" y="1317"/>
                </a:lnTo>
                <a:lnTo>
                  <a:pt x="1551" y="1317"/>
                </a:lnTo>
                <a:close/>
                <a:moveTo>
                  <a:pt x="1559" y="1313"/>
                </a:moveTo>
                <a:lnTo>
                  <a:pt x="1559" y="1313"/>
                </a:lnTo>
                <a:lnTo>
                  <a:pt x="1559" y="1315"/>
                </a:lnTo>
                <a:lnTo>
                  <a:pt x="1561" y="1315"/>
                </a:lnTo>
                <a:lnTo>
                  <a:pt x="1561" y="1315"/>
                </a:lnTo>
                <a:lnTo>
                  <a:pt x="1561" y="1313"/>
                </a:lnTo>
                <a:lnTo>
                  <a:pt x="1563" y="1313"/>
                </a:lnTo>
                <a:lnTo>
                  <a:pt x="1563" y="1313"/>
                </a:lnTo>
                <a:lnTo>
                  <a:pt x="1561" y="1313"/>
                </a:lnTo>
                <a:lnTo>
                  <a:pt x="1559" y="1313"/>
                </a:lnTo>
                <a:close/>
                <a:moveTo>
                  <a:pt x="1553" y="1340"/>
                </a:moveTo>
                <a:lnTo>
                  <a:pt x="1553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5" y="1340"/>
                </a:lnTo>
                <a:lnTo>
                  <a:pt x="1553" y="1340"/>
                </a:lnTo>
                <a:lnTo>
                  <a:pt x="1553" y="1340"/>
                </a:lnTo>
                <a:lnTo>
                  <a:pt x="1551" y="1340"/>
                </a:lnTo>
                <a:lnTo>
                  <a:pt x="1551" y="1340"/>
                </a:lnTo>
                <a:lnTo>
                  <a:pt x="1553" y="1340"/>
                </a:lnTo>
                <a:lnTo>
                  <a:pt x="1553" y="1340"/>
                </a:lnTo>
                <a:close/>
                <a:moveTo>
                  <a:pt x="1534" y="1030"/>
                </a:moveTo>
                <a:lnTo>
                  <a:pt x="1532" y="1032"/>
                </a:lnTo>
                <a:lnTo>
                  <a:pt x="1532" y="1032"/>
                </a:lnTo>
                <a:lnTo>
                  <a:pt x="1534" y="1030"/>
                </a:lnTo>
                <a:lnTo>
                  <a:pt x="1534" y="1030"/>
                </a:lnTo>
                <a:close/>
                <a:moveTo>
                  <a:pt x="1536" y="1304"/>
                </a:moveTo>
                <a:lnTo>
                  <a:pt x="1536" y="1304"/>
                </a:lnTo>
                <a:lnTo>
                  <a:pt x="1536" y="1304"/>
                </a:lnTo>
                <a:lnTo>
                  <a:pt x="1534" y="1306"/>
                </a:lnTo>
                <a:lnTo>
                  <a:pt x="1532" y="1306"/>
                </a:lnTo>
                <a:lnTo>
                  <a:pt x="1532" y="1308"/>
                </a:lnTo>
                <a:lnTo>
                  <a:pt x="1532" y="1306"/>
                </a:lnTo>
                <a:lnTo>
                  <a:pt x="1534" y="1306"/>
                </a:lnTo>
                <a:lnTo>
                  <a:pt x="1536" y="1304"/>
                </a:lnTo>
                <a:lnTo>
                  <a:pt x="1538" y="1302"/>
                </a:lnTo>
                <a:lnTo>
                  <a:pt x="1538" y="1300"/>
                </a:lnTo>
                <a:lnTo>
                  <a:pt x="1538" y="1300"/>
                </a:lnTo>
                <a:lnTo>
                  <a:pt x="1536" y="1300"/>
                </a:lnTo>
                <a:lnTo>
                  <a:pt x="1536" y="1300"/>
                </a:lnTo>
                <a:lnTo>
                  <a:pt x="1536" y="1300"/>
                </a:lnTo>
                <a:lnTo>
                  <a:pt x="1536" y="1302"/>
                </a:lnTo>
                <a:lnTo>
                  <a:pt x="1538" y="1302"/>
                </a:lnTo>
                <a:lnTo>
                  <a:pt x="1536" y="1302"/>
                </a:lnTo>
                <a:lnTo>
                  <a:pt x="1536" y="1304"/>
                </a:lnTo>
                <a:close/>
                <a:moveTo>
                  <a:pt x="1559" y="1006"/>
                </a:moveTo>
                <a:lnTo>
                  <a:pt x="1561" y="1004"/>
                </a:lnTo>
                <a:lnTo>
                  <a:pt x="1559" y="1004"/>
                </a:lnTo>
                <a:lnTo>
                  <a:pt x="1557" y="1006"/>
                </a:lnTo>
                <a:lnTo>
                  <a:pt x="1555" y="1009"/>
                </a:lnTo>
                <a:lnTo>
                  <a:pt x="1553" y="1009"/>
                </a:lnTo>
                <a:lnTo>
                  <a:pt x="1551" y="1009"/>
                </a:lnTo>
                <a:lnTo>
                  <a:pt x="1548" y="1009"/>
                </a:lnTo>
                <a:lnTo>
                  <a:pt x="1548" y="1009"/>
                </a:lnTo>
                <a:lnTo>
                  <a:pt x="1546" y="1009"/>
                </a:lnTo>
                <a:lnTo>
                  <a:pt x="1544" y="1009"/>
                </a:lnTo>
                <a:lnTo>
                  <a:pt x="1544" y="1009"/>
                </a:lnTo>
                <a:lnTo>
                  <a:pt x="1544" y="1009"/>
                </a:lnTo>
                <a:lnTo>
                  <a:pt x="1542" y="1009"/>
                </a:lnTo>
                <a:lnTo>
                  <a:pt x="1542" y="1009"/>
                </a:lnTo>
                <a:lnTo>
                  <a:pt x="1542" y="1009"/>
                </a:lnTo>
                <a:lnTo>
                  <a:pt x="1540" y="1009"/>
                </a:lnTo>
                <a:lnTo>
                  <a:pt x="1540" y="1011"/>
                </a:lnTo>
                <a:lnTo>
                  <a:pt x="1540" y="1011"/>
                </a:lnTo>
                <a:lnTo>
                  <a:pt x="1540" y="1011"/>
                </a:lnTo>
                <a:lnTo>
                  <a:pt x="1538" y="1011"/>
                </a:lnTo>
                <a:lnTo>
                  <a:pt x="1536" y="1013"/>
                </a:lnTo>
                <a:lnTo>
                  <a:pt x="1536" y="1013"/>
                </a:lnTo>
                <a:lnTo>
                  <a:pt x="1536" y="1013"/>
                </a:lnTo>
                <a:lnTo>
                  <a:pt x="1536" y="1015"/>
                </a:lnTo>
                <a:lnTo>
                  <a:pt x="1536" y="1015"/>
                </a:lnTo>
                <a:lnTo>
                  <a:pt x="1538" y="1013"/>
                </a:lnTo>
                <a:lnTo>
                  <a:pt x="1538" y="1013"/>
                </a:lnTo>
                <a:lnTo>
                  <a:pt x="1538" y="1013"/>
                </a:lnTo>
                <a:lnTo>
                  <a:pt x="1538" y="1015"/>
                </a:lnTo>
                <a:lnTo>
                  <a:pt x="1538" y="1015"/>
                </a:lnTo>
                <a:lnTo>
                  <a:pt x="1540" y="1015"/>
                </a:lnTo>
                <a:lnTo>
                  <a:pt x="1542" y="1015"/>
                </a:lnTo>
                <a:lnTo>
                  <a:pt x="1546" y="1013"/>
                </a:lnTo>
                <a:lnTo>
                  <a:pt x="1546" y="1013"/>
                </a:lnTo>
                <a:lnTo>
                  <a:pt x="1546" y="1013"/>
                </a:lnTo>
                <a:lnTo>
                  <a:pt x="1553" y="1011"/>
                </a:lnTo>
                <a:lnTo>
                  <a:pt x="1555" y="1011"/>
                </a:lnTo>
                <a:lnTo>
                  <a:pt x="1557" y="1011"/>
                </a:lnTo>
                <a:lnTo>
                  <a:pt x="1559" y="1011"/>
                </a:lnTo>
                <a:lnTo>
                  <a:pt x="1559" y="1009"/>
                </a:lnTo>
                <a:lnTo>
                  <a:pt x="1565" y="1006"/>
                </a:lnTo>
                <a:lnTo>
                  <a:pt x="1565" y="1006"/>
                </a:lnTo>
                <a:lnTo>
                  <a:pt x="1563" y="1006"/>
                </a:lnTo>
                <a:lnTo>
                  <a:pt x="1563" y="1006"/>
                </a:lnTo>
                <a:lnTo>
                  <a:pt x="1561" y="1006"/>
                </a:lnTo>
                <a:lnTo>
                  <a:pt x="1561" y="1006"/>
                </a:lnTo>
                <a:lnTo>
                  <a:pt x="1559" y="1009"/>
                </a:lnTo>
                <a:lnTo>
                  <a:pt x="1559" y="1009"/>
                </a:lnTo>
                <a:lnTo>
                  <a:pt x="1557" y="1009"/>
                </a:lnTo>
                <a:lnTo>
                  <a:pt x="1557" y="1009"/>
                </a:lnTo>
                <a:lnTo>
                  <a:pt x="1557" y="1009"/>
                </a:lnTo>
                <a:lnTo>
                  <a:pt x="1559" y="1006"/>
                </a:lnTo>
                <a:close/>
                <a:moveTo>
                  <a:pt x="1565" y="1310"/>
                </a:moveTo>
                <a:lnTo>
                  <a:pt x="1565" y="1313"/>
                </a:lnTo>
                <a:lnTo>
                  <a:pt x="1565" y="1313"/>
                </a:lnTo>
                <a:lnTo>
                  <a:pt x="1565" y="1313"/>
                </a:lnTo>
                <a:lnTo>
                  <a:pt x="1565" y="1313"/>
                </a:lnTo>
                <a:lnTo>
                  <a:pt x="1567" y="1313"/>
                </a:lnTo>
                <a:lnTo>
                  <a:pt x="1565" y="1313"/>
                </a:lnTo>
                <a:lnTo>
                  <a:pt x="1565" y="1310"/>
                </a:lnTo>
                <a:lnTo>
                  <a:pt x="1565" y="1310"/>
                </a:lnTo>
                <a:lnTo>
                  <a:pt x="1565" y="1310"/>
                </a:lnTo>
                <a:close/>
                <a:moveTo>
                  <a:pt x="1551" y="1304"/>
                </a:moveTo>
                <a:lnTo>
                  <a:pt x="1553" y="1304"/>
                </a:lnTo>
                <a:lnTo>
                  <a:pt x="1553" y="1306"/>
                </a:lnTo>
                <a:lnTo>
                  <a:pt x="1555" y="1306"/>
                </a:lnTo>
                <a:lnTo>
                  <a:pt x="1553" y="1304"/>
                </a:lnTo>
                <a:lnTo>
                  <a:pt x="1553" y="1304"/>
                </a:lnTo>
                <a:lnTo>
                  <a:pt x="1551" y="1304"/>
                </a:lnTo>
                <a:lnTo>
                  <a:pt x="1551" y="1304"/>
                </a:lnTo>
                <a:lnTo>
                  <a:pt x="1551" y="1304"/>
                </a:lnTo>
                <a:lnTo>
                  <a:pt x="1548" y="1304"/>
                </a:lnTo>
                <a:lnTo>
                  <a:pt x="1548" y="1304"/>
                </a:lnTo>
                <a:lnTo>
                  <a:pt x="1548" y="1304"/>
                </a:lnTo>
                <a:lnTo>
                  <a:pt x="1551" y="1304"/>
                </a:lnTo>
                <a:close/>
                <a:moveTo>
                  <a:pt x="1618" y="1455"/>
                </a:moveTo>
                <a:lnTo>
                  <a:pt x="1618" y="1455"/>
                </a:lnTo>
                <a:lnTo>
                  <a:pt x="1618" y="1457"/>
                </a:lnTo>
                <a:lnTo>
                  <a:pt x="1620" y="1457"/>
                </a:lnTo>
                <a:lnTo>
                  <a:pt x="1620" y="1455"/>
                </a:lnTo>
                <a:lnTo>
                  <a:pt x="1620" y="1455"/>
                </a:lnTo>
                <a:lnTo>
                  <a:pt x="1618" y="1453"/>
                </a:lnTo>
                <a:lnTo>
                  <a:pt x="1618" y="1455"/>
                </a:lnTo>
                <a:lnTo>
                  <a:pt x="1618" y="1455"/>
                </a:lnTo>
                <a:lnTo>
                  <a:pt x="1618" y="1455"/>
                </a:lnTo>
                <a:close/>
                <a:moveTo>
                  <a:pt x="1620" y="950"/>
                </a:moveTo>
                <a:lnTo>
                  <a:pt x="1620" y="948"/>
                </a:lnTo>
                <a:lnTo>
                  <a:pt x="1618" y="948"/>
                </a:lnTo>
                <a:lnTo>
                  <a:pt x="1618" y="948"/>
                </a:lnTo>
                <a:lnTo>
                  <a:pt x="1618" y="950"/>
                </a:lnTo>
                <a:lnTo>
                  <a:pt x="1618" y="950"/>
                </a:lnTo>
                <a:lnTo>
                  <a:pt x="1618" y="950"/>
                </a:lnTo>
                <a:lnTo>
                  <a:pt x="1618" y="952"/>
                </a:lnTo>
                <a:lnTo>
                  <a:pt x="1618" y="950"/>
                </a:lnTo>
                <a:lnTo>
                  <a:pt x="1618" y="950"/>
                </a:lnTo>
                <a:lnTo>
                  <a:pt x="1620" y="950"/>
                </a:lnTo>
                <a:lnTo>
                  <a:pt x="1620" y="950"/>
                </a:lnTo>
                <a:lnTo>
                  <a:pt x="1620" y="950"/>
                </a:lnTo>
                <a:close/>
                <a:moveTo>
                  <a:pt x="1613" y="952"/>
                </a:move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lnTo>
                  <a:pt x="1613" y="952"/>
                </a:lnTo>
                <a:close/>
                <a:moveTo>
                  <a:pt x="1532" y="1298"/>
                </a:moveTo>
                <a:lnTo>
                  <a:pt x="1532" y="1298"/>
                </a:lnTo>
                <a:lnTo>
                  <a:pt x="1532" y="1300"/>
                </a:lnTo>
                <a:lnTo>
                  <a:pt x="1532" y="1300"/>
                </a:lnTo>
                <a:lnTo>
                  <a:pt x="1534" y="1300"/>
                </a:lnTo>
                <a:lnTo>
                  <a:pt x="1536" y="1300"/>
                </a:lnTo>
                <a:lnTo>
                  <a:pt x="1534" y="1300"/>
                </a:lnTo>
                <a:lnTo>
                  <a:pt x="1534" y="1298"/>
                </a:lnTo>
                <a:lnTo>
                  <a:pt x="1532" y="1298"/>
                </a:lnTo>
                <a:lnTo>
                  <a:pt x="1532" y="1298"/>
                </a:lnTo>
                <a:lnTo>
                  <a:pt x="1532" y="1298"/>
                </a:lnTo>
                <a:close/>
                <a:moveTo>
                  <a:pt x="1586" y="1000"/>
                </a:moveTo>
                <a:lnTo>
                  <a:pt x="1586" y="1000"/>
                </a:lnTo>
                <a:lnTo>
                  <a:pt x="1584" y="1000"/>
                </a:lnTo>
                <a:lnTo>
                  <a:pt x="1584" y="1000"/>
                </a:lnTo>
                <a:lnTo>
                  <a:pt x="1582" y="1000"/>
                </a:lnTo>
                <a:lnTo>
                  <a:pt x="1582" y="1002"/>
                </a:lnTo>
                <a:lnTo>
                  <a:pt x="1582" y="1002"/>
                </a:lnTo>
                <a:lnTo>
                  <a:pt x="1586" y="1000"/>
                </a:lnTo>
                <a:close/>
                <a:moveTo>
                  <a:pt x="1574" y="998"/>
                </a:moveTo>
                <a:lnTo>
                  <a:pt x="1574" y="998"/>
                </a:lnTo>
                <a:lnTo>
                  <a:pt x="1574" y="998"/>
                </a:lnTo>
                <a:lnTo>
                  <a:pt x="1574" y="998"/>
                </a:lnTo>
                <a:lnTo>
                  <a:pt x="1574" y="1000"/>
                </a:lnTo>
                <a:lnTo>
                  <a:pt x="1574" y="1000"/>
                </a:lnTo>
                <a:lnTo>
                  <a:pt x="1574" y="998"/>
                </a:lnTo>
                <a:close/>
                <a:moveTo>
                  <a:pt x="1576" y="996"/>
                </a:moveTo>
                <a:lnTo>
                  <a:pt x="1576" y="996"/>
                </a:lnTo>
                <a:lnTo>
                  <a:pt x="1576" y="996"/>
                </a:lnTo>
                <a:lnTo>
                  <a:pt x="1576" y="998"/>
                </a:lnTo>
                <a:lnTo>
                  <a:pt x="1574" y="998"/>
                </a:lnTo>
                <a:lnTo>
                  <a:pt x="1574" y="1000"/>
                </a:lnTo>
                <a:lnTo>
                  <a:pt x="1576" y="1000"/>
                </a:lnTo>
                <a:lnTo>
                  <a:pt x="1576" y="1000"/>
                </a:lnTo>
                <a:lnTo>
                  <a:pt x="1576" y="996"/>
                </a:lnTo>
                <a:close/>
                <a:moveTo>
                  <a:pt x="1569" y="1313"/>
                </a:moveTo>
                <a:lnTo>
                  <a:pt x="1569" y="1315"/>
                </a:lnTo>
                <a:lnTo>
                  <a:pt x="1569" y="1315"/>
                </a:lnTo>
                <a:lnTo>
                  <a:pt x="1569" y="1313"/>
                </a:lnTo>
                <a:lnTo>
                  <a:pt x="1569" y="1313"/>
                </a:lnTo>
                <a:lnTo>
                  <a:pt x="1567" y="1313"/>
                </a:lnTo>
                <a:lnTo>
                  <a:pt x="1567" y="1313"/>
                </a:lnTo>
                <a:lnTo>
                  <a:pt x="1567" y="1313"/>
                </a:lnTo>
                <a:lnTo>
                  <a:pt x="1569" y="1313"/>
                </a:lnTo>
                <a:close/>
                <a:moveTo>
                  <a:pt x="1595" y="1002"/>
                </a:moveTo>
                <a:lnTo>
                  <a:pt x="1595" y="1002"/>
                </a:lnTo>
                <a:lnTo>
                  <a:pt x="1592" y="1000"/>
                </a:lnTo>
                <a:lnTo>
                  <a:pt x="1592" y="1000"/>
                </a:lnTo>
                <a:lnTo>
                  <a:pt x="1592" y="1002"/>
                </a:lnTo>
                <a:lnTo>
                  <a:pt x="1592" y="1002"/>
                </a:lnTo>
                <a:lnTo>
                  <a:pt x="1590" y="1002"/>
                </a:lnTo>
                <a:lnTo>
                  <a:pt x="1592" y="1002"/>
                </a:lnTo>
                <a:lnTo>
                  <a:pt x="1595" y="1002"/>
                </a:lnTo>
                <a:close/>
                <a:moveTo>
                  <a:pt x="1534" y="1015"/>
                </a:moveTo>
                <a:lnTo>
                  <a:pt x="1532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5"/>
                </a:lnTo>
                <a:lnTo>
                  <a:pt x="1534" y="1013"/>
                </a:lnTo>
                <a:lnTo>
                  <a:pt x="1534" y="1013"/>
                </a:lnTo>
                <a:lnTo>
                  <a:pt x="1534" y="1015"/>
                </a:lnTo>
                <a:close/>
                <a:moveTo>
                  <a:pt x="2334" y="174"/>
                </a:moveTo>
                <a:lnTo>
                  <a:pt x="2332" y="174"/>
                </a:lnTo>
                <a:lnTo>
                  <a:pt x="2330" y="174"/>
                </a:lnTo>
                <a:lnTo>
                  <a:pt x="2328" y="176"/>
                </a:lnTo>
                <a:lnTo>
                  <a:pt x="2328" y="183"/>
                </a:lnTo>
                <a:lnTo>
                  <a:pt x="2330" y="187"/>
                </a:lnTo>
                <a:lnTo>
                  <a:pt x="2330" y="189"/>
                </a:lnTo>
                <a:lnTo>
                  <a:pt x="2332" y="189"/>
                </a:lnTo>
                <a:lnTo>
                  <a:pt x="2334" y="185"/>
                </a:lnTo>
                <a:lnTo>
                  <a:pt x="2334" y="180"/>
                </a:lnTo>
                <a:lnTo>
                  <a:pt x="2334" y="176"/>
                </a:lnTo>
                <a:lnTo>
                  <a:pt x="2334" y="174"/>
                </a:lnTo>
                <a:close/>
                <a:moveTo>
                  <a:pt x="2343" y="277"/>
                </a:moveTo>
                <a:lnTo>
                  <a:pt x="2353" y="277"/>
                </a:lnTo>
                <a:lnTo>
                  <a:pt x="2355" y="277"/>
                </a:lnTo>
                <a:lnTo>
                  <a:pt x="2355" y="273"/>
                </a:lnTo>
                <a:lnTo>
                  <a:pt x="2351" y="273"/>
                </a:lnTo>
                <a:lnTo>
                  <a:pt x="2349" y="271"/>
                </a:lnTo>
                <a:lnTo>
                  <a:pt x="2349" y="269"/>
                </a:lnTo>
                <a:lnTo>
                  <a:pt x="2347" y="266"/>
                </a:lnTo>
                <a:lnTo>
                  <a:pt x="2345" y="266"/>
                </a:lnTo>
                <a:lnTo>
                  <a:pt x="2340" y="269"/>
                </a:lnTo>
                <a:lnTo>
                  <a:pt x="2338" y="266"/>
                </a:lnTo>
                <a:lnTo>
                  <a:pt x="2334" y="269"/>
                </a:lnTo>
                <a:lnTo>
                  <a:pt x="2334" y="271"/>
                </a:lnTo>
                <a:lnTo>
                  <a:pt x="2334" y="275"/>
                </a:lnTo>
                <a:lnTo>
                  <a:pt x="2336" y="277"/>
                </a:lnTo>
                <a:lnTo>
                  <a:pt x="2343" y="277"/>
                </a:lnTo>
                <a:close/>
                <a:moveTo>
                  <a:pt x="2338" y="248"/>
                </a:moveTo>
                <a:lnTo>
                  <a:pt x="2338" y="237"/>
                </a:lnTo>
                <a:lnTo>
                  <a:pt x="2336" y="229"/>
                </a:lnTo>
                <a:lnTo>
                  <a:pt x="2334" y="227"/>
                </a:lnTo>
                <a:lnTo>
                  <a:pt x="2332" y="227"/>
                </a:lnTo>
                <a:lnTo>
                  <a:pt x="2332" y="231"/>
                </a:lnTo>
                <a:lnTo>
                  <a:pt x="2332" y="235"/>
                </a:lnTo>
                <a:lnTo>
                  <a:pt x="2336" y="248"/>
                </a:lnTo>
                <a:lnTo>
                  <a:pt x="2338" y="248"/>
                </a:lnTo>
                <a:close/>
                <a:moveTo>
                  <a:pt x="2347" y="134"/>
                </a:moveTo>
                <a:lnTo>
                  <a:pt x="2353" y="130"/>
                </a:lnTo>
                <a:lnTo>
                  <a:pt x="2355" y="126"/>
                </a:lnTo>
                <a:lnTo>
                  <a:pt x="2355" y="124"/>
                </a:lnTo>
                <a:lnTo>
                  <a:pt x="2347" y="122"/>
                </a:lnTo>
                <a:lnTo>
                  <a:pt x="2338" y="124"/>
                </a:lnTo>
                <a:lnTo>
                  <a:pt x="2332" y="126"/>
                </a:lnTo>
                <a:lnTo>
                  <a:pt x="2330" y="128"/>
                </a:lnTo>
                <a:lnTo>
                  <a:pt x="2332" y="132"/>
                </a:lnTo>
                <a:lnTo>
                  <a:pt x="2338" y="132"/>
                </a:lnTo>
                <a:lnTo>
                  <a:pt x="2347" y="134"/>
                </a:lnTo>
                <a:close/>
                <a:moveTo>
                  <a:pt x="2349" y="193"/>
                </a:moveTo>
                <a:lnTo>
                  <a:pt x="2345" y="197"/>
                </a:lnTo>
                <a:lnTo>
                  <a:pt x="2345" y="197"/>
                </a:lnTo>
                <a:lnTo>
                  <a:pt x="2345" y="199"/>
                </a:lnTo>
                <a:lnTo>
                  <a:pt x="2347" y="199"/>
                </a:lnTo>
                <a:lnTo>
                  <a:pt x="2351" y="197"/>
                </a:lnTo>
                <a:lnTo>
                  <a:pt x="2353" y="195"/>
                </a:lnTo>
                <a:lnTo>
                  <a:pt x="2351" y="193"/>
                </a:lnTo>
                <a:lnTo>
                  <a:pt x="2349" y="191"/>
                </a:lnTo>
                <a:lnTo>
                  <a:pt x="2349" y="193"/>
                </a:lnTo>
                <a:close/>
                <a:moveTo>
                  <a:pt x="2202" y="396"/>
                </a:moveTo>
                <a:lnTo>
                  <a:pt x="2202" y="398"/>
                </a:lnTo>
                <a:lnTo>
                  <a:pt x="2202" y="401"/>
                </a:lnTo>
                <a:lnTo>
                  <a:pt x="2202" y="401"/>
                </a:lnTo>
                <a:lnTo>
                  <a:pt x="2202" y="401"/>
                </a:lnTo>
                <a:lnTo>
                  <a:pt x="2204" y="401"/>
                </a:lnTo>
                <a:lnTo>
                  <a:pt x="2206" y="401"/>
                </a:lnTo>
                <a:lnTo>
                  <a:pt x="2215" y="398"/>
                </a:lnTo>
                <a:lnTo>
                  <a:pt x="2223" y="398"/>
                </a:lnTo>
                <a:lnTo>
                  <a:pt x="2225" y="401"/>
                </a:lnTo>
                <a:lnTo>
                  <a:pt x="2227" y="401"/>
                </a:lnTo>
                <a:lnTo>
                  <a:pt x="2227" y="401"/>
                </a:lnTo>
                <a:lnTo>
                  <a:pt x="2229" y="401"/>
                </a:lnTo>
                <a:lnTo>
                  <a:pt x="2231" y="398"/>
                </a:lnTo>
                <a:lnTo>
                  <a:pt x="2234" y="396"/>
                </a:lnTo>
                <a:lnTo>
                  <a:pt x="2240" y="396"/>
                </a:lnTo>
                <a:lnTo>
                  <a:pt x="2240" y="394"/>
                </a:lnTo>
                <a:lnTo>
                  <a:pt x="2240" y="394"/>
                </a:lnTo>
                <a:lnTo>
                  <a:pt x="2240" y="394"/>
                </a:lnTo>
                <a:lnTo>
                  <a:pt x="2238" y="392"/>
                </a:lnTo>
                <a:lnTo>
                  <a:pt x="2240" y="392"/>
                </a:lnTo>
                <a:lnTo>
                  <a:pt x="2240" y="392"/>
                </a:lnTo>
                <a:lnTo>
                  <a:pt x="2240" y="392"/>
                </a:lnTo>
                <a:lnTo>
                  <a:pt x="2240" y="390"/>
                </a:lnTo>
                <a:lnTo>
                  <a:pt x="2240" y="388"/>
                </a:lnTo>
                <a:lnTo>
                  <a:pt x="2240" y="388"/>
                </a:lnTo>
                <a:lnTo>
                  <a:pt x="2236" y="388"/>
                </a:lnTo>
                <a:lnTo>
                  <a:pt x="2236" y="388"/>
                </a:lnTo>
                <a:lnTo>
                  <a:pt x="2236" y="386"/>
                </a:lnTo>
                <a:lnTo>
                  <a:pt x="2234" y="386"/>
                </a:lnTo>
                <a:lnTo>
                  <a:pt x="2225" y="388"/>
                </a:lnTo>
                <a:lnTo>
                  <a:pt x="2221" y="390"/>
                </a:lnTo>
                <a:lnTo>
                  <a:pt x="2217" y="390"/>
                </a:lnTo>
                <a:lnTo>
                  <a:pt x="2213" y="390"/>
                </a:lnTo>
                <a:lnTo>
                  <a:pt x="2211" y="390"/>
                </a:lnTo>
                <a:lnTo>
                  <a:pt x="2208" y="390"/>
                </a:lnTo>
                <a:lnTo>
                  <a:pt x="2206" y="390"/>
                </a:lnTo>
                <a:lnTo>
                  <a:pt x="2206" y="392"/>
                </a:lnTo>
                <a:lnTo>
                  <a:pt x="2206" y="394"/>
                </a:lnTo>
                <a:lnTo>
                  <a:pt x="2204" y="396"/>
                </a:lnTo>
                <a:lnTo>
                  <a:pt x="2202" y="396"/>
                </a:lnTo>
                <a:close/>
                <a:moveTo>
                  <a:pt x="2405" y="1208"/>
                </a:moveTo>
                <a:lnTo>
                  <a:pt x="2405" y="1208"/>
                </a:lnTo>
                <a:lnTo>
                  <a:pt x="2405" y="1210"/>
                </a:lnTo>
                <a:lnTo>
                  <a:pt x="2403" y="1212"/>
                </a:lnTo>
                <a:lnTo>
                  <a:pt x="2401" y="1216"/>
                </a:lnTo>
                <a:lnTo>
                  <a:pt x="2399" y="1216"/>
                </a:lnTo>
                <a:lnTo>
                  <a:pt x="2397" y="1216"/>
                </a:lnTo>
                <a:lnTo>
                  <a:pt x="2399" y="1218"/>
                </a:lnTo>
                <a:lnTo>
                  <a:pt x="2399" y="1218"/>
                </a:lnTo>
                <a:lnTo>
                  <a:pt x="2401" y="1216"/>
                </a:lnTo>
                <a:lnTo>
                  <a:pt x="2405" y="1214"/>
                </a:lnTo>
                <a:lnTo>
                  <a:pt x="2408" y="1212"/>
                </a:lnTo>
                <a:lnTo>
                  <a:pt x="2408" y="1210"/>
                </a:lnTo>
                <a:lnTo>
                  <a:pt x="2408" y="1208"/>
                </a:lnTo>
                <a:lnTo>
                  <a:pt x="2408" y="1208"/>
                </a:lnTo>
                <a:lnTo>
                  <a:pt x="2408" y="1208"/>
                </a:lnTo>
                <a:lnTo>
                  <a:pt x="2405" y="1208"/>
                </a:lnTo>
                <a:close/>
                <a:moveTo>
                  <a:pt x="1856" y="390"/>
                </a:moveTo>
                <a:lnTo>
                  <a:pt x="1859" y="390"/>
                </a:lnTo>
                <a:lnTo>
                  <a:pt x="1861" y="390"/>
                </a:lnTo>
                <a:lnTo>
                  <a:pt x="1861" y="390"/>
                </a:lnTo>
                <a:lnTo>
                  <a:pt x="1856" y="388"/>
                </a:lnTo>
                <a:lnTo>
                  <a:pt x="1854" y="388"/>
                </a:lnTo>
                <a:lnTo>
                  <a:pt x="1852" y="388"/>
                </a:lnTo>
                <a:lnTo>
                  <a:pt x="1852" y="390"/>
                </a:lnTo>
                <a:lnTo>
                  <a:pt x="1852" y="390"/>
                </a:lnTo>
                <a:lnTo>
                  <a:pt x="1852" y="390"/>
                </a:lnTo>
                <a:lnTo>
                  <a:pt x="1856" y="390"/>
                </a:lnTo>
                <a:close/>
                <a:moveTo>
                  <a:pt x="1831" y="386"/>
                </a:moveTo>
                <a:lnTo>
                  <a:pt x="1831" y="386"/>
                </a:lnTo>
                <a:lnTo>
                  <a:pt x="1833" y="386"/>
                </a:lnTo>
                <a:lnTo>
                  <a:pt x="1833" y="384"/>
                </a:lnTo>
                <a:lnTo>
                  <a:pt x="1833" y="384"/>
                </a:lnTo>
                <a:lnTo>
                  <a:pt x="1833" y="384"/>
                </a:lnTo>
                <a:lnTo>
                  <a:pt x="1833" y="382"/>
                </a:lnTo>
                <a:lnTo>
                  <a:pt x="1833" y="380"/>
                </a:lnTo>
                <a:lnTo>
                  <a:pt x="1831" y="380"/>
                </a:lnTo>
                <a:lnTo>
                  <a:pt x="1829" y="380"/>
                </a:lnTo>
                <a:lnTo>
                  <a:pt x="1827" y="382"/>
                </a:lnTo>
                <a:lnTo>
                  <a:pt x="1827" y="384"/>
                </a:lnTo>
                <a:lnTo>
                  <a:pt x="1825" y="384"/>
                </a:lnTo>
                <a:lnTo>
                  <a:pt x="1827" y="384"/>
                </a:lnTo>
                <a:lnTo>
                  <a:pt x="1827" y="384"/>
                </a:lnTo>
                <a:lnTo>
                  <a:pt x="1831" y="386"/>
                </a:lnTo>
                <a:close/>
                <a:moveTo>
                  <a:pt x="2410" y="1204"/>
                </a:moveTo>
                <a:lnTo>
                  <a:pt x="2412" y="1204"/>
                </a:lnTo>
                <a:lnTo>
                  <a:pt x="2412" y="1204"/>
                </a:lnTo>
                <a:lnTo>
                  <a:pt x="2414" y="1201"/>
                </a:lnTo>
                <a:lnTo>
                  <a:pt x="2414" y="1199"/>
                </a:lnTo>
                <a:lnTo>
                  <a:pt x="2412" y="1199"/>
                </a:lnTo>
                <a:lnTo>
                  <a:pt x="2412" y="1199"/>
                </a:lnTo>
                <a:lnTo>
                  <a:pt x="2412" y="1201"/>
                </a:lnTo>
                <a:lnTo>
                  <a:pt x="2410" y="1201"/>
                </a:lnTo>
                <a:lnTo>
                  <a:pt x="2408" y="1201"/>
                </a:lnTo>
                <a:lnTo>
                  <a:pt x="2408" y="1204"/>
                </a:lnTo>
                <a:lnTo>
                  <a:pt x="2408" y="1206"/>
                </a:lnTo>
                <a:lnTo>
                  <a:pt x="2408" y="1206"/>
                </a:lnTo>
                <a:lnTo>
                  <a:pt x="2410" y="1204"/>
                </a:lnTo>
                <a:close/>
                <a:moveTo>
                  <a:pt x="2259" y="1390"/>
                </a:moveTo>
                <a:lnTo>
                  <a:pt x="2257" y="1390"/>
                </a:lnTo>
                <a:lnTo>
                  <a:pt x="2255" y="1390"/>
                </a:lnTo>
                <a:lnTo>
                  <a:pt x="2255" y="1390"/>
                </a:lnTo>
                <a:lnTo>
                  <a:pt x="2255" y="1390"/>
                </a:lnTo>
                <a:lnTo>
                  <a:pt x="2255" y="1392"/>
                </a:lnTo>
                <a:lnTo>
                  <a:pt x="2257" y="1390"/>
                </a:lnTo>
                <a:lnTo>
                  <a:pt x="2257" y="1390"/>
                </a:lnTo>
                <a:lnTo>
                  <a:pt x="2259" y="1392"/>
                </a:lnTo>
                <a:lnTo>
                  <a:pt x="2259" y="1390"/>
                </a:lnTo>
                <a:lnTo>
                  <a:pt x="2259" y="1390"/>
                </a:lnTo>
                <a:lnTo>
                  <a:pt x="2259" y="1390"/>
                </a:lnTo>
                <a:close/>
                <a:moveTo>
                  <a:pt x="2351" y="1206"/>
                </a:moveTo>
                <a:lnTo>
                  <a:pt x="2349" y="1206"/>
                </a:lnTo>
                <a:lnTo>
                  <a:pt x="2349" y="1206"/>
                </a:lnTo>
                <a:lnTo>
                  <a:pt x="2347" y="1208"/>
                </a:lnTo>
                <a:lnTo>
                  <a:pt x="2349" y="1210"/>
                </a:lnTo>
                <a:lnTo>
                  <a:pt x="2349" y="1212"/>
                </a:lnTo>
                <a:lnTo>
                  <a:pt x="2349" y="1212"/>
                </a:lnTo>
                <a:lnTo>
                  <a:pt x="2351" y="1210"/>
                </a:lnTo>
                <a:lnTo>
                  <a:pt x="2351" y="1210"/>
                </a:lnTo>
                <a:lnTo>
                  <a:pt x="2351" y="1208"/>
                </a:lnTo>
                <a:lnTo>
                  <a:pt x="2351" y="1208"/>
                </a:lnTo>
                <a:lnTo>
                  <a:pt x="2351" y="1206"/>
                </a:lnTo>
                <a:close/>
                <a:moveTo>
                  <a:pt x="2347" y="1222"/>
                </a:moveTo>
                <a:lnTo>
                  <a:pt x="2345" y="1222"/>
                </a:lnTo>
                <a:lnTo>
                  <a:pt x="2345" y="1222"/>
                </a:lnTo>
                <a:lnTo>
                  <a:pt x="2345" y="1222"/>
                </a:lnTo>
                <a:lnTo>
                  <a:pt x="2347" y="1224"/>
                </a:lnTo>
                <a:lnTo>
                  <a:pt x="2349" y="1222"/>
                </a:lnTo>
                <a:lnTo>
                  <a:pt x="2349" y="1220"/>
                </a:lnTo>
                <a:lnTo>
                  <a:pt x="2347" y="1222"/>
                </a:lnTo>
                <a:close/>
                <a:moveTo>
                  <a:pt x="2361" y="562"/>
                </a:moveTo>
                <a:lnTo>
                  <a:pt x="2366" y="562"/>
                </a:lnTo>
                <a:lnTo>
                  <a:pt x="2366" y="562"/>
                </a:lnTo>
                <a:lnTo>
                  <a:pt x="2370" y="560"/>
                </a:lnTo>
                <a:lnTo>
                  <a:pt x="2372" y="558"/>
                </a:lnTo>
                <a:lnTo>
                  <a:pt x="2376" y="556"/>
                </a:lnTo>
                <a:lnTo>
                  <a:pt x="2378" y="554"/>
                </a:lnTo>
                <a:lnTo>
                  <a:pt x="2382" y="552"/>
                </a:lnTo>
                <a:lnTo>
                  <a:pt x="2387" y="552"/>
                </a:lnTo>
                <a:lnTo>
                  <a:pt x="2391" y="552"/>
                </a:lnTo>
                <a:lnTo>
                  <a:pt x="2391" y="552"/>
                </a:lnTo>
                <a:lnTo>
                  <a:pt x="2393" y="549"/>
                </a:lnTo>
                <a:lnTo>
                  <a:pt x="2395" y="549"/>
                </a:lnTo>
                <a:lnTo>
                  <a:pt x="2397" y="547"/>
                </a:lnTo>
                <a:lnTo>
                  <a:pt x="2397" y="547"/>
                </a:lnTo>
                <a:lnTo>
                  <a:pt x="2399" y="545"/>
                </a:lnTo>
                <a:lnTo>
                  <a:pt x="2399" y="545"/>
                </a:lnTo>
                <a:lnTo>
                  <a:pt x="2399" y="545"/>
                </a:lnTo>
                <a:lnTo>
                  <a:pt x="2399" y="543"/>
                </a:lnTo>
                <a:lnTo>
                  <a:pt x="2399" y="543"/>
                </a:lnTo>
                <a:lnTo>
                  <a:pt x="2399" y="541"/>
                </a:lnTo>
                <a:lnTo>
                  <a:pt x="2401" y="541"/>
                </a:lnTo>
                <a:lnTo>
                  <a:pt x="2403" y="541"/>
                </a:lnTo>
                <a:lnTo>
                  <a:pt x="2403" y="541"/>
                </a:lnTo>
                <a:lnTo>
                  <a:pt x="2405" y="541"/>
                </a:lnTo>
                <a:lnTo>
                  <a:pt x="2408" y="539"/>
                </a:lnTo>
                <a:lnTo>
                  <a:pt x="2408" y="537"/>
                </a:lnTo>
                <a:lnTo>
                  <a:pt x="2408" y="537"/>
                </a:lnTo>
                <a:lnTo>
                  <a:pt x="2408" y="535"/>
                </a:lnTo>
                <a:lnTo>
                  <a:pt x="2408" y="535"/>
                </a:lnTo>
                <a:lnTo>
                  <a:pt x="2410" y="535"/>
                </a:lnTo>
                <a:lnTo>
                  <a:pt x="2412" y="535"/>
                </a:lnTo>
                <a:lnTo>
                  <a:pt x="2412" y="533"/>
                </a:lnTo>
                <a:lnTo>
                  <a:pt x="2412" y="533"/>
                </a:lnTo>
                <a:lnTo>
                  <a:pt x="2412" y="533"/>
                </a:lnTo>
                <a:lnTo>
                  <a:pt x="2412" y="533"/>
                </a:lnTo>
                <a:lnTo>
                  <a:pt x="2408" y="531"/>
                </a:lnTo>
                <a:lnTo>
                  <a:pt x="2410" y="531"/>
                </a:lnTo>
                <a:lnTo>
                  <a:pt x="2410" y="531"/>
                </a:lnTo>
                <a:lnTo>
                  <a:pt x="2410" y="531"/>
                </a:lnTo>
                <a:lnTo>
                  <a:pt x="2410" y="528"/>
                </a:lnTo>
                <a:lnTo>
                  <a:pt x="2410" y="528"/>
                </a:lnTo>
                <a:lnTo>
                  <a:pt x="2410" y="528"/>
                </a:lnTo>
                <a:lnTo>
                  <a:pt x="2410" y="528"/>
                </a:lnTo>
                <a:lnTo>
                  <a:pt x="2408" y="528"/>
                </a:lnTo>
                <a:lnTo>
                  <a:pt x="2408" y="526"/>
                </a:lnTo>
                <a:lnTo>
                  <a:pt x="2408" y="526"/>
                </a:lnTo>
                <a:lnTo>
                  <a:pt x="2410" y="526"/>
                </a:lnTo>
                <a:lnTo>
                  <a:pt x="2410" y="526"/>
                </a:lnTo>
                <a:lnTo>
                  <a:pt x="2410" y="524"/>
                </a:lnTo>
                <a:lnTo>
                  <a:pt x="2410" y="524"/>
                </a:lnTo>
                <a:lnTo>
                  <a:pt x="2410" y="522"/>
                </a:lnTo>
                <a:lnTo>
                  <a:pt x="2410" y="522"/>
                </a:lnTo>
                <a:lnTo>
                  <a:pt x="2410" y="522"/>
                </a:lnTo>
                <a:lnTo>
                  <a:pt x="2408" y="522"/>
                </a:lnTo>
                <a:lnTo>
                  <a:pt x="2408" y="522"/>
                </a:lnTo>
                <a:lnTo>
                  <a:pt x="2405" y="520"/>
                </a:lnTo>
                <a:lnTo>
                  <a:pt x="2403" y="520"/>
                </a:lnTo>
                <a:lnTo>
                  <a:pt x="2401" y="520"/>
                </a:lnTo>
                <a:lnTo>
                  <a:pt x="2397" y="522"/>
                </a:lnTo>
                <a:lnTo>
                  <a:pt x="2399" y="520"/>
                </a:lnTo>
                <a:lnTo>
                  <a:pt x="2401" y="518"/>
                </a:lnTo>
                <a:lnTo>
                  <a:pt x="2399" y="518"/>
                </a:lnTo>
                <a:lnTo>
                  <a:pt x="2399" y="518"/>
                </a:lnTo>
                <a:lnTo>
                  <a:pt x="2399" y="518"/>
                </a:lnTo>
                <a:lnTo>
                  <a:pt x="2399" y="516"/>
                </a:lnTo>
                <a:lnTo>
                  <a:pt x="2399" y="516"/>
                </a:lnTo>
                <a:lnTo>
                  <a:pt x="2395" y="518"/>
                </a:lnTo>
                <a:lnTo>
                  <a:pt x="2393" y="518"/>
                </a:lnTo>
                <a:lnTo>
                  <a:pt x="2393" y="516"/>
                </a:lnTo>
                <a:lnTo>
                  <a:pt x="2395" y="516"/>
                </a:lnTo>
                <a:lnTo>
                  <a:pt x="2395" y="514"/>
                </a:lnTo>
                <a:lnTo>
                  <a:pt x="2395" y="512"/>
                </a:lnTo>
                <a:lnTo>
                  <a:pt x="2395" y="512"/>
                </a:lnTo>
                <a:lnTo>
                  <a:pt x="2395" y="512"/>
                </a:lnTo>
                <a:lnTo>
                  <a:pt x="2395" y="510"/>
                </a:lnTo>
                <a:lnTo>
                  <a:pt x="2393" y="510"/>
                </a:lnTo>
                <a:lnTo>
                  <a:pt x="2393" y="512"/>
                </a:lnTo>
                <a:lnTo>
                  <a:pt x="2391" y="510"/>
                </a:lnTo>
                <a:lnTo>
                  <a:pt x="2389" y="510"/>
                </a:lnTo>
                <a:lnTo>
                  <a:pt x="2389" y="510"/>
                </a:lnTo>
                <a:lnTo>
                  <a:pt x="2391" y="508"/>
                </a:lnTo>
                <a:lnTo>
                  <a:pt x="2391" y="505"/>
                </a:lnTo>
                <a:lnTo>
                  <a:pt x="2393" y="503"/>
                </a:lnTo>
                <a:lnTo>
                  <a:pt x="2395" y="503"/>
                </a:lnTo>
                <a:lnTo>
                  <a:pt x="2397" y="503"/>
                </a:lnTo>
                <a:lnTo>
                  <a:pt x="2397" y="503"/>
                </a:lnTo>
                <a:lnTo>
                  <a:pt x="2395" y="503"/>
                </a:lnTo>
                <a:lnTo>
                  <a:pt x="2393" y="503"/>
                </a:lnTo>
                <a:lnTo>
                  <a:pt x="2391" y="503"/>
                </a:lnTo>
                <a:lnTo>
                  <a:pt x="2389" y="505"/>
                </a:lnTo>
                <a:lnTo>
                  <a:pt x="2387" y="505"/>
                </a:lnTo>
                <a:lnTo>
                  <a:pt x="2384" y="505"/>
                </a:lnTo>
                <a:lnTo>
                  <a:pt x="2382" y="505"/>
                </a:lnTo>
                <a:lnTo>
                  <a:pt x="2380" y="505"/>
                </a:lnTo>
                <a:lnTo>
                  <a:pt x="2380" y="505"/>
                </a:lnTo>
                <a:lnTo>
                  <a:pt x="2380" y="503"/>
                </a:lnTo>
                <a:lnTo>
                  <a:pt x="2380" y="501"/>
                </a:lnTo>
                <a:lnTo>
                  <a:pt x="2378" y="501"/>
                </a:lnTo>
                <a:lnTo>
                  <a:pt x="2376" y="499"/>
                </a:lnTo>
                <a:lnTo>
                  <a:pt x="2376" y="499"/>
                </a:lnTo>
                <a:lnTo>
                  <a:pt x="2372" y="499"/>
                </a:lnTo>
                <a:lnTo>
                  <a:pt x="2370" y="499"/>
                </a:lnTo>
                <a:lnTo>
                  <a:pt x="2368" y="501"/>
                </a:lnTo>
                <a:lnTo>
                  <a:pt x="2370" y="505"/>
                </a:lnTo>
                <a:lnTo>
                  <a:pt x="2370" y="505"/>
                </a:lnTo>
                <a:lnTo>
                  <a:pt x="2370" y="508"/>
                </a:lnTo>
                <a:lnTo>
                  <a:pt x="2368" y="508"/>
                </a:lnTo>
                <a:lnTo>
                  <a:pt x="2366" y="508"/>
                </a:lnTo>
                <a:lnTo>
                  <a:pt x="2364" y="510"/>
                </a:lnTo>
                <a:lnTo>
                  <a:pt x="2364" y="508"/>
                </a:lnTo>
                <a:lnTo>
                  <a:pt x="2361" y="508"/>
                </a:lnTo>
                <a:lnTo>
                  <a:pt x="2361" y="508"/>
                </a:lnTo>
                <a:lnTo>
                  <a:pt x="2359" y="508"/>
                </a:lnTo>
                <a:lnTo>
                  <a:pt x="2359" y="508"/>
                </a:lnTo>
                <a:lnTo>
                  <a:pt x="2357" y="510"/>
                </a:lnTo>
                <a:lnTo>
                  <a:pt x="2355" y="512"/>
                </a:lnTo>
                <a:lnTo>
                  <a:pt x="2355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53" y="512"/>
                </a:lnTo>
                <a:lnTo>
                  <a:pt x="2349" y="510"/>
                </a:lnTo>
                <a:lnTo>
                  <a:pt x="2349" y="508"/>
                </a:lnTo>
                <a:lnTo>
                  <a:pt x="2345" y="508"/>
                </a:lnTo>
                <a:lnTo>
                  <a:pt x="2343" y="508"/>
                </a:lnTo>
                <a:lnTo>
                  <a:pt x="2343" y="508"/>
                </a:lnTo>
                <a:lnTo>
                  <a:pt x="2343" y="510"/>
                </a:lnTo>
                <a:lnTo>
                  <a:pt x="2345" y="514"/>
                </a:lnTo>
                <a:lnTo>
                  <a:pt x="2345" y="516"/>
                </a:lnTo>
                <a:lnTo>
                  <a:pt x="2345" y="516"/>
                </a:lnTo>
                <a:lnTo>
                  <a:pt x="2345" y="518"/>
                </a:lnTo>
                <a:lnTo>
                  <a:pt x="2345" y="518"/>
                </a:lnTo>
                <a:lnTo>
                  <a:pt x="2345" y="518"/>
                </a:lnTo>
                <a:lnTo>
                  <a:pt x="2345" y="518"/>
                </a:lnTo>
                <a:lnTo>
                  <a:pt x="2343" y="514"/>
                </a:lnTo>
                <a:lnTo>
                  <a:pt x="2340" y="512"/>
                </a:lnTo>
                <a:lnTo>
                  <a:pt x="2338" y="510"/>
                </a:lnTo>
                <a:lnTo>
                  <a:pt x="2336" y="508"/>
                </a:lnTo>
                <a:lnTo>
                  <a:pt x="2336" y="508"/>
                </a:lnTo>
                <a:lnTo>
                  <a:pt x="2334" y="508"/>
                </a:lnTo>
                <a:lnTo>
                  <a:pt x="2334" y="508"/>
                </a:lnTo>
                <a:lnTo>
                  <a:pt x="2332" y="508"/>
                </a:lnTo>
                <a:lnTo>
                  <a:pt x="2332" y="510"/>
                </a:lnTo>
                <a:lnTo>
                  <a:pt x="2330" y="510"/>
                </a:lnTo>
                <a:lnTo>
                  <a:pt x="2328" y="510"/>
                </a:lnTo>
                <a:lnTo>
                  <a:pt x="2326" y="512"/>
                </a:lnTo>
                <a:lnTo>
                  <a:pt x="2326" y="512"/>
                </a:lnTo>
                <a:lnTo>
                  <a:pt x="2326" y="516"/>
                </a:lnTo>
                <a:lnTo>
                  <a:pt x="2326" y="516"/>
                </a:lnTo>
                <a:lnTo>
                  <a:pt x="2326" y="518"/>
                </a:lnTo>
                <a:lnTo>
                  <a:pt x="2326" y="518"/>
                </a:lnTo>
                <a:lnTo>
                  <a:pt x="2324" y="516"/>
                </a:lnTo>
                <a:lnTo>
                  <a:pt x="2324" y="516"/>
                </a:lnTo>
                <a:lnTo>
                  <a:pt x="2322" y="514"/>
                </a:lnTo>
                <a:lnTo>
                  <a:pt x="2320" y="514"/>
                </a:lnTo>
                <a:lnTo>
                  <a:pt x="2317" y="510"/>
                </a:lnTo>
                <a:lnTo>
                  <a:pt x="2317" y="510"/>
                </a:lnTo>
                <a:lnTo>
                  <a:pt x="2315" y="510"/>
                </a:lnTo>
                <a:lnTo>
                  <a:pt x="2313" y="510"/>
                </a:lnTo>
                <a:lnTo>
                  <a:pt x="2313" y="512"/>
                </a:lnTo>
                <a:lnTo>
                  <a:pt x="2313" y="514"/>
                </a:lnTo>
                <a:lnTo>
                  <a:pt x="2313" y="516"/>
                </a:lnTo>
                <a:lnTo>
                  <a:pt x="2313" y="518"/>
                </a:lnTo>
                <a:lnTo>
                  <a:pt x="2311" y="520"/>
                </a:lnTo>
                <a:lnTo>
                  <a:pt x="2311" y="522"/>
                </a:lnTo>
                <a:lnTo>
                  <a:pt x="2311" y="522"/>
                </a:lnTo>
                <a:lnTo>
                  <a:pt x="2309" y="522"/>
                </a:lnTo>
                <a:lnTo>
                  <a:pt x="2309" y="520"/>
                </a:lnTo>
                <a:lnTo>
                  <a:pt x="2309" y="520"/>
                </a:lnTo>
                <a:lnTo>
                  <a:pt x="2307" y="520"/>
                </a:lnTo>
                <a:lnTo>
                  <a:pt x="2307" y="520"/>
                </a:lnTo>
                <a:lnTo>
                  <a:pt x="2305" y="522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4"/>
                </a:lnTo>
                <a:lnTo>
                  <a:pt x="2303" y="526"/>
                </a:lnTo>
                <a:lnTo>
                  <a:pt x="2303" y="528"/>
                </a:lnTo>
                <a:lnTo>
                  <a:pt x="2301" y="528"/>
                </a:lnTo>
                <a:lnTo>
                  <a:pt x="2301" y="528"/>
                </a:lnTo>
                <a:lnTo>
                  <a:pt x="2301" y="524"/>
                </a:lnTo>
                <a:lnTo>
                  <a:pt x="2299" y="524"/>
                </a:lnTo>
                <a:lnTo>
                  <a:pt x="2299" y="524"/>
                </a:lnTo>
                <a:lnTo>
                  <a:pt x="2296" y="524"/>
                </a:lnTo>
                <a:lnTo>
                  <a:pt x="2296" y="524"/>
                </a:lnTo>
                <a:lnTo>
                  <a:pt x="2299" y="524"/>
                </a:lnTo>
                <a:lnTo>
                  <a:pt x="2299" y="522"/>
                </a:lnTo>
                <a:lnTo>
                  <a:pt x="2299" y="522"/>
                </a:lnTo>
                <a:lnTo>
                  <a:pt x="2299" y="522"/>
                </a:lnTo>
                <a:lnTo>
                  <a:pt x="2296" y="522"/>
                </a:lnTo>
                <a:lnTo>
                  <a:pt x="2296" y="522"/>
                </a:lnTo>
                <a:lnTo>
                  <a:pt x="2296" y="520"/>
                </a:lnTo>
                <a:lnTo>
                  <a:pt x="2296" y="520"/>
                </a:lnTo>
                <a:lnTo>
                  <a:pt x="2294" y="520"/>
                </a:lnTo>
                <a:lnTo>
                  <a:pt x="2294" y="518"/>
                </a:lnTo>
                <a:lnTo>
                  <a:pt x="2296" y="518"/>
                </a:lnTo>
                <a:lnTo>
                  <a:pt x="2296" y="518"/>
                </a:lnTo>
                <a:lnTo>
                  <a:pt x="2299" y="518"/>
                </a:lnTo>
                <a:lnTo>
                  <a:pt x="2299" y="514"/>
                </a:lnTo>
                <a:lnTo>
                  <a:pt x="2299" y="514"/>
                </a:lnTo>
                <a:lnTo>
                  <a:pt x="2299" y="514"/>
                </a:lnTo>
                <a:lnTo>
                  <a:pt x="2296" y="512"/>
                </a:lnTo>
                <a:lnTo>
                  <a:pt x="2296" y="512"/>
                </a:lnTo>
                <a:lnTo>
                  <a:pt x="2296" y="512"/>
                </a:lnTo>
                <a:lnTo>
                  <a:pt x="2299" y="512"/>
                </a:lnTo>
                <a:lnTo>
                  <a:pt x="2299" y="512"/>
                </a:lnTo>
                <a:lnTo>
                  <a:pt x="2294" y="510"/>
                </a:lnTo>
                <a:lnTo>
                  <a:pt x="2292" y="508"/>
                </a:lnTo>
                <a:lnTo>
                  <a:pt x="2290" y="505"/>
                </a:lnTo>
                <a:lnTo>
                  <a:pt x="2290" y="505"/>
                </a:lnTo>
                <a:lnTo>
                  <a:pt x="2286" y="503"/>
                </a:lnTo>
                <a:lnTo>
                  <a:pt x="2284" y="503"/>
                </a:lnTo>
                <a:lnTo>
                  <a:pt x="2282" y="501"/>
                </a:lnTo>
                <a:lnTo>
                  <a:pt x="2282" y="501"/>
                </a:lnTo>
                <a:lnTo>
                  <a:pt x="2278" y="501"/>
                </a:lnTo>
                <a:lnTo>
                  <a:pt x="2276" y="501"/>
                </a:lnTo>
                <a:lnTo>
                  <a:pt x="2276" y="501"/>
                </a:lnTo>
                <a:lnTo>
                  <a:pt x="2273" y="503"/>
                </a:lnTo>
                <a:lnTo>
                  <a:pt x="2273" y="503"/>
                </a:lnTo>
                <a:lnTo>
                  <a:pt x="2273" y="503"/>
                </a:lnTo>
                <a:lnTo>
                  <a:pt x="2276" y="503"/>
                </a:lnTo>
                <a:lnTo>
                  <a:pt x="2278" y="503"/>
                </a:lnTo>
                <a:lnTo>
                  <a:pt x="2280" y="503"/>
                </a:lnTo>
                <a:lnTo>
                  <a:pt x="2280" y="503"/>
                </a:lnTo>
                <a:lnTo>
                  <a:pt x="2280" y="505"/>
                </a:lnTo>
                <a:lnTo>
                  <a:pt x="2282" y="505"/>
                </a:lnTo>
                <a:lnTo>
                  <a:pt x="2282" y="505"/>
                </a:lnTo>
                <a:lnTo>
                  <a:pt x="2282" y="505"/>
                </a:lnTo>
                <a:lnTo>
                  <a:pt x="2278" y="505"/>
                </a:lnTo>
                <a:lnTo>
                  <a:pt x="2276" y="505"/>
                </a:lnTo>
                <a:lnTo>
                  <a:pt x="2276" y="505"/>
                </a:lnTo>
                <a:lnTo>
                  <a:pt x="2276" y="508"/>
                </a:lnTo>
                <a:lnTo>
                  <a:pt x="2276" y="508"/>
                </a:lnTo>
                <a:lnTo>
                  <a:pt x="2278" y="508"/>
                </a:lnTo>
                <a:lnTo>
                  <a:pt x="2282" y="510"/>
                </a:lnTo>
                <a:lnTo>
                  <a:pt x="2282" y="510"/>
                </a:lnTo>
                <a:lnTo>
                  <a:pt x="2284" y="512"/>
                </a:lnTo>
                <a:lnTo>
                  <a:pt x="2282" y="514"/>
                </a:lnTo>
                <a:lnTo>
                  <a:pt x="2282" y="514"/>
                </a:lnTo>
                <a:lnTo>
                  <a:pt x="2282" y="514"/>
                </a:lnTo>
                <a:lnTo>
                  <a:pt x="2280" y="514"/>
                </a:lnTo>
                <a:lnTo>
                  <a:pt x="2280" y="514"/>
                </a:lnTo>
                <a:lnTo>
                  <a:pt x="2280" y="514"/>
                </a:lnTo>
                <a:lnTo>
                  <a:pt x="2280" y="512"/>
                </a:lnTo>
                <a:lnTo>
                  <a:pt x="2280" y="512"/>
                </a:lnTo>
                <a:lnTo>
                  <a:pt x="2280" y="512"/>
                </a:lnTo>
                <a:lnTo>
                  <a:pt x="2278" y="510"/>
                </a:lnTo>
                <a:lnTo>
                  <a:pt x="2278" y="512"/>
                </a:lnTo>
                <a:lnTo>
                  <a:pt x="2278" y="512"/>
                </a:lnTo>
                <a:lnTo>
                  <a:pt x="2276" y="512"/>
                </a:lnTo>
                <a:lnTo>
                  <a:pt x="2273" y="512"/>
                </a:lnTo>
                <a:lnTo>
                  <a:pt x="2273" y="512"/>
                </a:lnTo>
                <a:lnTo>
                  <a:pt x="2273" y="512"/>
                </a:lnTo>
                <a:lnTo>
                  <a:pt x="2273" y="510"/>
                </a:lnTo>
                <a:lnTo>
                  <a:pt x="2273" y="510"/>
                </a:lnTo>
                <a:lnTo>
                  <a:pt x="2269" y="508"/>
                </a:lnTo>
                <a:lnTo>
                  <a:pt x="2269" y="508"/>
                </a:lnTo>
                <a:lnTo>
                  <a:pt x="2267" y="508"/>
                </a:lnTo>
                <a:lnTo>
                  <a:pt x="2267" y="508"/>
                </a:lnTo>
                <a:lnTo>
                  <a:pt x="2267" y="508"/>
                </a:lnTo>
                <a:lnTo>
                  <a:pt x="2267" y="510"/>
                </a:lnTo>
                <a:lnTo>
                  <a:pt x="2265" y="510"/>
                </a:lnTo>
                <a:lnTo>
                  <a:pt x="2265" y="510"/>
                </a:lnTo>
                <a:lnTo>
                  <a:pt x="2267" y="510"/>
                </a:lnTo>
                <a:lnTo>
                  <a:pt x="2269" y="512"/>
                </a:lnTo>
                <a:lnTo>
                  <a:pt x="2267" y="512"/>
                </a:lnTo>
                <a:lnTo>
                  <a:pt x="2263" y="510"/>
                </a:lnTo>
                <a:lnTo>
                  <a:pt x="2263" y="510"/>
                </a:lnTo>
                <a:lnTo>
                  <a:pt x="2263" y="510"/>
                </a:lnTo>
                <a:lnTo>
                  <a:pt x="2263" y="512"/>
                </a:lnTo>
                <a:lnTo>
                  <a:pt x="2263" y="512"/>
                </a:lnTo>
                <a:lnTo>
                  <a:pt x="2265" y="512"/>
                </a:lnTo>
                <a:lnTo>
                  <a:pt x="2267" y="514"/>
                </a:lnTo>
                <a:lnTo>
                  <a:pt x="2263" y="514"/>
                </a:lnTo>
                <a:lnTo>
                  <a:pt x="2263" y="514"/>
                </a:lnTo>
                <a:lnTo>
                  <a:pt x="2263" y="516"/>
                </a:lnTo>
                <a:lnTo>
                  <a:pt x="2263" y="516"/>
                </a:lnTo>
                <a:lnTo>
                  <a:pt x="2265" y="516"/>
                </a:lnTo>
                <a:lnTo>
                  <a:pt x="2267" y="518"/>
                </a:lnTo>
                <a:lnTo>
                  <a:pt x="2269" y="518"/>
                </a:lnTo>
                <a:lnTo>
                  <a:pt x="2271" y="518"/>
                </a:lnTo>
                <a:lnTo>
                  <a:pt x="2269" y="518"/>
                </a:lnTo>
                <a:lnTo>
                  <a:pt x="2267" y="518"/>
                </a:lnTo>
                <a:lnTo>
                  <a:pt x="2265" y="520"/>
                </a:lnTo>
                <a:lnTo>
                  <a:pt x="2261" y="518"/>
                </a:lnTo>
                <a:lnTo>
                  <a:pt x="2259" y="516"/>
                </a:lnTo>
                <a:lnTo>
                  <a:pt x="2259" y="516"/>
                </a:lnTo>
                <a:lnTo>
                  <a:pt x="2259" y="518"/>
                </a:lnTo>
                <a:lnTo>
                  <a:pt x="2259" y="518"/>
                </a:lnTo>
                <a:lnTo>
                  <a:pt x="2259" y="518"/>
                </a:lnTo>
                <a:lnTo>
                  <a:pt x="2261" y="520"/>
                </a:lnTo>
                <a:lnTo>
                  <a:pt x="2261" y="520"/>
                </a:lnTo>
                <a:lnTo>
                  <a:pt x="2263" y="522"/>
                </a:lnTo>
                <a:lnTo>
                  <a:pt x="2261" y="522"/>
                </a:lnTo>
                <a:lnTo>
                  <a:pt x="2259" y="520"/>
                </a:lnTo>
                <a:lnTo>
                  <a:pt x="2257" y="520"/>
                </a:lnTo>
                <a:lnTo>
                  <a:pt x="2255" y="520"/>
                </a:lnTo>
                <a:lnTo>
                  <a:pt x="2252" y="522"/>
                </a:lnTo>
                <a:lnTo>
                  <a:pt x="2252" y="524"/>
                </a:lnTo>
                <a:lnTo>
                  <a:pt x="2257" y="524"/>
                </a:lnTo>
                <a:lnTo>
                  <a:pt x="2259" y="524"/>
                </a:lnTo>
                <a:lnTo>
                  <a:pt x="2261" y="526"/>
                </a:lnTo>
                <a:lnTo>
                  <a:pt x="2263" y="524"/>
                </a:lnTo>
                <a:lnTo>
                  <a:pt x="2265" y="524"/>
                </a:lnTo>
                <a:lnTo>
                  <a:pt x="2273" y="522"/>
                </a:lnTo>
                <a:lnTo>
                  <a:pt x="2276" y="522"/>
                </a:lnTo>
                <a:lnTo>
                  <a:pt x="2278" y="522"/>
                </a:lnTo>
                <a:lnTo>
                  <a:pt x="2280" y="522"/>
                </a:lnTo>
                <a:lnTo>
                  <a:pt x="2284" y="522"/>
                </a:lnTo>
                <a:lnTo>
                  <a:pt x="2284" y="524"/>
                </a:lnTo>
                <a:lnTo>
                  <a:pt x="2288" y="524"/>
                </a:lnTo>
                <a:lnTo>
                  <a:pt x="2292" y="524"/>
                </a:lnTo>
                <a:lnTo>
                  <a:pt x="2290" y="524"/>
                </a:lnTo>
                <a:lnTo>
                  <a:pt x="2290" y="526"/>
                </a:lnTo>
                <a:lnTo>
                  <a:pt x="2286" y="526"/>
                </a:lnTo>
                <a:lnTo>
                  <a:pt x="2284" y="528"/>
                </a:lnTo>
                <a:lnTo>
                  <a:pt x="2282" y="531"/>
                </a:lnTo>
                <a:lnTo>
                  <a:pt x="2282" y="531"/>
                </a:lnTo>
                <a:lnTo>
                  <a:pt x="2284" y="531"/>
                </a:lnTo>
                <a:lnTo>
                  <a:pt x="2288" y="533"/>
                </a:lnTo>
                <a:lnTo>
                  <a:pt x="2288" y="533"/>
                </a:lnTo>
                <a:lnTo>
                  <a:pt x="2292" y="531"/>
                </a:lnTo>
                <a:lnTo>
                  <a:pt x="2292" y="531"/>
                </a:lnTo>
                <a:lnTo>
                  <a:pt x="2292" y="533"/>
                </a:lnTo>
                <a:lnTo>
                  <a:pt x="2292" y="533"/>
                </a:lnTo>
                <a:lnTo>
                  <a:pt x="2290" y="535"/>
                </a:lnTo>
                <a:lnTo>
                  <a:pt x="2284" y="535"/>
                </a:lnTo>
                <a:lnTo>
                  <a:pt x="2282" y="535"/>
                </a:lnTo>
                <a:lnTo>
                  <a:pt x="2280" y="535"/>
                </a:lnTo>
                <a:lnTo>
                  <a:pt x="2280" y="535"/>
                </a:lnTo>
                <a:lnTo>
                  <a:pt x="2278" y="535"/>
                </a:lnTo>
                <a:lnTo>
                  <a:pt x="2278" y="535"/>
                </a:lnTo>
                <a:lnTo>
                  <a:pt x="2278" y="535"/>
                </a:lnTo>
                <a:lnTo>
                  <a:pt x="2276" y="535"/>
                </a:lnTo>
                <a:lnTo>
                  <a:pt x="2273" y="537"/>
                </a:lnTo>
                <a:lnTo>
                  <a:pt x="2273" y="535"/>
                </a:lnTo>
                <a:lnTo>
                  <a:pt x="2271" y="535"/>
                </a:lnTo>
                <a:lnTo>
                  <a:pt x="2271" y="535"/>
                </a:lnTo>
                <a:lnTo>
                  <a:pt x="2269" y="537"/>
                </a:lnTo>
                <a:lnTo>
                  <a:pt x="2269" y="537"/>
                </a:lnTo>
                <a:lnTo>
                  <a:pt x="2267" y="537"/>
                </a:lnTo>
                <a:lnTo>
                  <a:pt x="2265" y="537"/>
                </a:lnTo>
                <a:lnTo>
                  <a:pt x="2263" y="537"/>
                </a:lnTo>
                <a:lnTo>
                  <a:pt x="2261" y="537"/>
                </a:lnTo>
                <a:lnTo>
                  <a:pt x="2261" y="537"/>
                </a:lnTo>
                <a:lnTo>
                  <a:pt x="2259" y="539"/>
                </a:lnTo>
                <a:lnTo>
                  <a:pt x="2261" y="539"/>
                </a:lnTo>
                <a:lnTo>
                  <a:pt x="2261" y="541"/>
                </a:lnTo>
                <a:lnTo>
                  <a:pt x="2261" y="541"/>
                </a:lnTo>
                <a:lnTo>
                  <a:pt x="2263" y="541"/>
                </a:lnTo>
                <a:lnTo>
                  <a:pt x="2265" y="541"/>
                </a:lnTo>
                <a:lnTo>
                  <a:pt x="2267" y="539"/>
                </a:lnTo>
                <a:lnTo>
                  <a:pt x="2269" y="539"/>
                </a:lnTo>
                <a:lnTo>
                  <a:pt x="2278" y="541"/>
                </a:lnTo>
                <a:lnTo>
                  <a:pt x="2282" y="539"/>
                </a:lnTo>
                <a:lnTo>
                  <a:pt x="2284" y="541"/>
                </a:lnTo>
                <a:lnTo>
                  <a:pt x="2286" y="541"/>
                </a:lnTo>
                <a:lnTo>
                  <a:pt x="2286" y="541"/>
                </a:lnTo>
                <a:lnTo>
                  <a:pt x="2284" y="543"/>
                </a:lnTo>
                <a:lnTo>
                  <a:pt x="2284" y="543"/>
                </a:lnTo>
                <a:lnTo>
                  <a:pt x="2284" y="545"/>
                </a:lnTo>
                <a:lnTo>
                  <a:pt x="2286" y="545"/>
                </a:lnTo>
                <a:lnTo>
                  <a:pt x="2286" y="545"/>
                </a:lnTo>
                <a:lnTo>
                  <a:pt x="2288" y="545"/>
                </a:lnTo>
                <a:lnTo>
                  <a:pt x="2290" y="545"/>
                </a:lnTo>
                <a:lnTo>
                  <a:pt x="2294" y="543"/>
                </a:lnTo>
                <a:lnTo>
                  <a:pt x="2294" y="543"/>
                </a:lnTo>
                <a:lnTo>
                  <a:pt x="2294" y="543"/>
                </a:lnTo>
                <a:lnTo>
                  <a:pt x="2294" y="543"/>
                </a:lnTo>
                <a:lnTo>
                  <a:pt x="2292" y="545"/>
                </a:lnTo>
                <a:lnTo>
                  <a:pt x="2290" y="547"/>
                </a:lnTo>
                <a:lnTo>
                  <a:pt x="2288" y="547"/>
                </a:lnTo>
                <a:lnTo>
                  <a:pt x="2288" y="549"/>
                </a:lnTo>
                <a:lnTo>
                  <a:pt x="2290" y="549"/>
                </a:lnTo>
                <a:lnTo>
                  <a:pt x="2290" y="549"/>
                </a:lnTo>
                <a:lnTo>
                  <a:pt x="2288" y="549"/>
                </a:lnTo>
                <a:lnTo>
                  <a:pt x="2288" y="552"/>
                </a:lnTo>
                <a:lnTo>
                  <a:pt x="2288" y="552"/>
                </a:lnTo>
                <a:lnTo>
                  <a:pt x="2290" y="552"/>
                </a:lnTo>
                <a:lnTo>
                  <a:pt x="2294" y="549"/>
                </a:lnTo>
                <a:lnTo>
                  <a:pt x="2294" y="549"/>
                </a:lnTo>
                <a:lnTo>
                  <a:pt x="2296" y="549"/>
                </a:lnTo>
                <a:lnTo>
                  <a:pt x="2294" y="549"/>
                </a:lnTo>
                <a:lnTo>
                  <a:pt x="2294" y="549"/>
                </a:lnTo>
                <a:lnTo>
                  <a:pt x="2292" y="552"/>
                </a:lnTo>
                <a:lnTo>
                  <a:pt x="2292" y="552"/>
                </a:lnTo>
                <a:lnTo>
                  <a:pt x="2292" y="554"/>
                </a:lnTo>
                <a:lnTo>
                  <a:pt x="2290" y="554"/>
                </a:lnTo>
                <a:lnTo>
                  <a:pt x="2290" y="554"/>
                </a:lnTo>
                <a:lnTo>
                  <a:pt x="2288" y="556"/>
                </a:lnTo>
                <a:lnTo>
                  <a:pt x="2288" y="556"/>
                </a:lnTo>
                <a:lnTo>
                  <a:pt x="2286" y="558"/>
                </a:lnTo>
                <a:lnTo>
                  <a:pt x="2282" y="558"/>
                </a:lnTo>
                <a:lnTo>
                  <a:pt x="2282" y="558"/>
                </a:lnTo>
                <a:lnTo>
                  <a:pt x="2280" y="558"/>
                </a:lnTo>
                <a:lnTo>
                  <a:pt x="2280" y="556"/>
                </a:lnTo>
                <a:lnTo>
                  <a:pt x="2280" y="556"/>
                </a:lnTo>
                <a:lnTo>
                  <a:pt x="2278" y="558"/>
                </a:lnTo>
                <a:lnTo>
                  <a:pt x="2278" y="558"/>
                </a:lnTo>
                <a:lnTo>
                  <a:pt x="2278" y="560"/>
                </a:lnTo>
                <a:lnTo>
                  <a:pt x="2280" y="562"/>
                </a:lnTo>
                <a:lnTo>
                  <a:pt x="2280" y="562"/>
                </a:lnTo>
                <a:lnTo>
                  <a:pt x="2280" y="562"/>
                </a:lnTo>
                <a:lnTo>
                  <a:pt x="2284" y="562"/>
                </a:lnTo>
                <a:lnTo>
                  <a:pt x="2296" y="562"/>
                </a:lnTo>
                <a:lnTo>
                  <a:pt x="2299" y="562"/>
                </a:lnTo>
                <a:lnTo>
                  <a:pt x="2301" y="560"/>
                </a:lnTo>
                <a:lnTo>
                  <a:pt x="2301" y="560"/>
                </a:lnTo>
                <a:lnTo>
                  <a:pt x="2303" y="560"/>
                </a:lnTo>
                <a:lnTo>
                  <a:pt x="2303" y="560"/>
                </a:lnTo>
                <a:lnTo>
                  <a:pt x="2301" y="560"/>
                </a:lnTo>
                <a:lnTo>
                  <a:pt x="2301" y="560"/>
                </a:lnTo>
                <a:lnTo>
                  <a:pt x="2303" y="562"/>
                </a:lnTo>
                <a:lnTo>
                  <a:pt x="2305" y="562"/>
                </a:lnTo>
                <a:lnTo>
                  <a:pt x="2307" y="562"/>
                </a:lnTo>
                <a:lnTo>
                  <a:pt x="2307" y="564"/>
                </a:lnTo>
                <a:lnTo>
                  <a:pt x="2309" y="564"/>
                </a:lnTo>
                <a:lnTo>
                  <a:pt x="2309" y="564"/>
                </a:lnTo>
                <a:lnTo>
                  <a:pt x="2311" y="562"/>
                </a:lnTo>
                <a:lnTo>
                  <a:pt x="2311" y="562"/>
                </a:lnTo>
                <a:lnTo>
                  <a:pt x="2313" y="564"/>
                </a:lnTo>
                <a:lnTo>
                  <a:pt x="2313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4"/>
                </a:lnTo>
                <a:lnTo>
                  <a:pt x="2311" y="566"/>
                </a:lnTo>
                <a:lnTo>
                  <a:pt x="2311" y="566"/>
                </a:lnTo>
                <a:lnTo>
                  <a:pt x="2315" y="568"/>
                </a:lnTo>
                <a:lnTo>
                  <a:pt x="2320" y="568"/>
                </a:lnTo>
                <a:lnTo>
                  <a:pt x="2322" y="568"/>
                </a:lnTo>
                <a:lnTo>
                  <a:pt x="2326" y="570"/>
                </a:lnTo>
                <a:lnTo>
                  <a:pt x="2328" y="570"/>
                </a:lnTo>
                <a:lnTo>
                  <a:pt x="2338" y="572"/>
                </a:lnTo>
                <a:lnTo>
                  <a:pt x="2343" y="570"/>
                </a:lnTo>
                <a:lnTo>
                  <a:pt x="2345" y="570"/>
                </a:lnTo>
                <a:lnTo>
                  <a:pt x="2343" y="568"/>
                </a:lnTo>
                <a:lnTo>
                  <a:pt x="2343" y="568"/>
                </a:lnTo>
                <a:lnTo>
                  <a:pt x="2343" y="568"/>
                </a:lnTo>
                <a:lnTo>
                  <a:pt x="2345" y="568"/>
                </a:lnTo>
                <a:lnTo>
                  <a:pt x="2345" y="570"/>
                </a:lnTo>
                <a:lnTo>
                  <a:pt x="2347" y="570"/>
                </a:lnTo>
                <a:lnTo>
                  <a:pt x="2347" y="568"/>
                </a:lnTo>
                <a:lnTo>
                  <a:pt x="2349" y="568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6"/>
                </a:lnTo>
                <a:lnTo>
                  <a:pt x="2349" y="564"/>
                </a:lnTo>
                <a:lnTo>
                  <a:pt x="2353" y="564"/>
                </a:lnTo>
                <a:lnTo>
                  <a:pt x="2359" y="562"/>
                </a:lnTo>
                <a:lnTo>
                  <a:pt x="2361" y="562"/>
                </a:lnTo>
                <a:close/>
                <a:moveTo>
                  <a:pt x="1869" y="1635"/>
                </a:moveTo>
                <a:lnTo>
                  <a:pt x="1869" y="1635"/>
                </a:lnTo>
                <a:lnTo>
                  <a:pt x="1873" y="1633"/>
                </a:lnTo>
                <a:lnTo>
                  <a:pt x="1873" y="1633"/>
                </a:lnTo>
                <a:lnTo>
                  <a:pt x="1873" y="1631"/>
                </a:lnTo>
                <a:lnTo>
                  <a:pt x="1873" y="1631"/>
                </a:lnTo>
                <a:lnTo>
                  <a:pt x="1871" y="1631"/>
                </a:lnTo>
                <a:lnTo>
                  <a:pt x="1869" y="1633"/>
                </a:lnTo>
                <a:lnTo>
                  <a:pt x="1869" y="1633"/>
                </a:lnTo>
                <a:lnTo>
                  <a:pt x="1869" y="1633"/>
                </a:lnTo>
                <a:lnTo>
                  <a:pt x="1869" y="1635"/>
                </a:lnTo>
                <a:lnTo>
                  <a:pt x="1869" y="1635"/>
                </a:lnTo>
                <a:close/>
                <a:moveTo>
                  <a:pt x="1871" y="419"/>
                </a:moveTo>
                <a:lnTo>
                  <a:pt x="1873" y="417"/>
                </a:lnTo>
                <a:lnTo>
                  <a:pt x="1873" y="417"/>
                </a:lnTo>
                <a:lnTo>
                  <a:pt x="1873" y="417"/>
                </a:lnTo>
                <a:lnTo>
                  <a:pt x="1869" y="415"/>
                </a:lnTo>
                <a:lnTo>
                  <a:pt x="1867" y="415"/>
                </a:lnTo>
                <a:lnTo>
                  <a:pt x="1865" y="415"/>
                </a:lnTo>
                <a:lnTo>
                  <a:pt x="1865" y="417"/>
                </a:lnTo>
                <a:lnTo>
                  <a:pt x="1865" y="417"/>
                </a:lnTo>
                <a:lnTo>
                  <a:pt x="1865" y="419"/>
                </a:lnTo>
                <a:lnTo>
                  <a:pt x="1865" y="422"/>
                </a:lnTo>
                <a:lnTo>
                  <a:pt x="1865" y="424"/>
                </a:lnTo>
                <a:lnTo>
                  <a:pt x="1867" y="426"/>
                </a:lnTo>
                <a:lnTo>
                  <a:pt x="1867" y="426"/>
                </a:lnTo>
                <a:lnTo>
                  <a:pt x="1869" y="424"/>
                </a:lnTo>
                <a:lnTo>
                  <a:pt x="1869" y="424"/>
                </a:lnTo>
                <a:lnTo>
                  <a:pt x="1869" y="424"/>
                </a:lnTo>
                <a:lnTo>
                  <a:pt x="1869" y="422"/>
                </a:lnTo>
                <a:lnTo>
                  <a:pt x="1871" y="419"/>
                </a:lnTo>
                <a:close/>
                <a:moveTo>
                  <a:pt x="2255" y="1413"/>
                </a:moveTo>
                <a:lnTo>
                  <a:pt x="2252" y="1415"/>
                </a:lnTo>
                <a:lnTo>
                  <a:pt x="2252" y="1415"/>
                </a:lnTo>
                <a:lnTo>
                  <a:pt x="2252" y="1415"/>
                </a:lnTo>
                <a:lnTo>
                  <a:pt x="2255" y="1417"/>
                </a:lnTo>
                <a:lnTo>
                  <a:pt x="2255" y="1417"/>
                </a:lnTo>
                <a:lnTo>
                  <a:pt x="2255" y="1417"/>
                </a:lnTo>
                <a:lnTo>
                  <a:pt x="2257" y="1415"/>
                </a:lnTo>
                <a:lnTo>
                  <a:pt x="2255" y="1413"/>
                </a:lnTo>
                <a:lnTo>
                  <a:pt x="2255" y="1413"/>
                </a:lnTo>
                <a:close/>
                <a:moveTo>
                  <a:pt x="2267" y="1411"/>
                </a:moveTo>
                <a:lnTo>
                  <a:pt x="2265" y="1411"/>
                </a:lnTo>
                <a:lnTo>
                  <a:pt x="2265" y="1409"/>
                </a:lnTo>
                <a:lnTo>
                  <a:pt x="2263" y="1409"/>
                </a:lnTo>
                <a:lnTo>
                  <a:pt x="2263" y="1409"/>
                </a:lnTo>
                <a:lnTo>
                  <a:pt x="2263" y="1411"/>
                </a:lnTo>
                <a:lnTo>
                  <a:pt x="2263" y="1411"/>
                </a:lnTo>
                <a:lnTo>
                  <a:pt x="2263" y="1413"/>
                </a:lnTo>
                <a:lnTo>
                  <a:pt x="2265" y="1415"/>
                </a:lnTo>
                <a:lnTo>
                  <a:pt x="2265" y="1415"/>
                </a:lnTo>
                <a:lnTo>
                  <a:pt x="2267" y="1415"/>
                </a:lnTo>
                <a:lnTo>
                  <a:pt x="2267" y="1413"/>
                </a:lnTo>
                <a:lnTo>
                  <a:pt x="2267" y="1413"/>
                </a:lnTo>
                <a:lnTo>
                  <a:pt x="2267" y="1411"/>
                </a:lnTo>
                <a:close/>
                <a:moveTo>
                  <a:pt x="2276" y="1390"/>
                </a:moveTo>
                <a:lnTo>
                  <a:pt x="2276" y="1390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88"/>
                </a:lnTo>
                <a:lnTo>
                  <a:pt x="2276" y="1390"/>
                </a:lnTo>
                <a:lnTo>
                  <a:pt x="2276" y="1390"/>
                </a:lnTo>
                <a:lnTo>
                  <a:pt x="2276" y="1390"/>
                </a:lnTo>
                <a:close/>
                <a:moveTo>
                  <a:pt x="2273" y="1409"/>
                </a:moveTo>
                <a:lnTo>
                  <a:pt x="2271" y="1409"/>
                </a:lnTo>
                <a:lnTo>
                  <a:pt x="2271" y="1411"/>
                </a:lnTo>
                <a:lnTo>
                  <a:pt x="2271" y="1411"/>
                </a:lnTo>
                <a:lnTo>
                  <a:pt x="2271" y="1411"/>
                </a:lnTo>
                <a:lnTo>
                  <a:pt x="2271" y="1413"/>
                </a:lnTo>
                <a:lnTo>
                  <a:pt x="2271" y="1413"/>
                </a:lnTo>
                <a:lnTo>
                  <a:pt x="2273" y="1411"/>
                </a:lnTo>
                <a:lnTo>
                  <a:pt x="2273" y="1411"/>
                </a:lnTo>
                <a:lnTo>
                  <a:pt x="2273" y="1409"/>
                </a:lnTo>
                <a:close/>
                <a:moveTo>
                  <a:pt x="2278" y="1396"/>
                </a:moveTo>
                <a:lnTo>
                  <a:pt x="2278" y="1396"/>
                </a:lnTo>
                <a:lnTo>
                  <a:pt x="2278" y="1396"/>
                </a:lnTo>
                <a:lnTo>
                  <a:pt x="2276" y="1396"/>
                </a:lnTo>
                <a:lnTo>
                  <a:pt x="2276" y="1396"/>
                </a:lnTo>
                <a:lnTo>
                  <a:pt x="2276" y="1399"/>
                </a:lnTo>
                <a:lnTo>
                  <a:pt x="2276" y="1401"/>
                </a:lnTo>
                <a:lnTo>
                  <a:pt x="2278" y="1401"/>
                </a:lnTo>
                <a:lnTo>
                  <a:pt x="2280" y="1399"/>
                </a:lnTo>
                <a:lnTo>
                  <a:pt x="2280" y="1399"/>
                </a:lnTo>
                <a:lnTo>
                  <a:pt x="2280" y="1396"/>
                </a:lnTo>
                <a:lnTo>
                  <a:pt x="2278" y="1396"/>
                </a:lnTo>
                <a:close/>
                <a:moveTo>
                  <a:pt x="1934" y="631"/>
                </a:moveTo>
                <a:lnTo>
                  <a:pt x="1934" y="631"/>
                </a:lnTo>
                <a:lnTo>
                  <a:pt x="1936" y="633"/>
                </a:lnTo>
                <a:lnTo>
                  <a:pt x="1938" y="629"/>
                </a:lnTo>
                <a:lnTo>
                  <a:pt x="1938" y="629"/>
                </a:lnTo>
                <a:lnTo>
                  <a:pt x="1938" y="627"/>
                </a:lnTo>
                <a:lnTo>
                  <a:pt x="1938" y="627"/>
                </a:lnTo>
                <a:lnTo>
                  <a:pt x="1936" y="627"/>
                </a:lnTo>
                <a:lnTo>
                  <a:pt x="1930" y="629"/>
                </a:lnTo>
                <a:lnTo>
                  <a:pt x="1930" y="631"/>
                </a:lnTo>
                <a:lnTo>
                  <a:pt x="1932" y="631"/>
                </a:lnTo>
                <a:lnTo>
                  <a:pt x="1934" y="631"/>
                </a:lnTo>
                <a:close/>
                <a:moveTo>
                  <a:pt x="1957" y="1650"/>
                </a:moveTo>
                <a:lnTo>
                  <a:pt x="1957" y="1650"/>
                </a:lnTo>
                <a:lnTo>
                  <a:pt x="1957" y="1650"/>
                </a:lnTo>
                <a:lnTo>
                  <a:pt x="1955" y="1650"/>
                </a:lnTo>
                <a:lnTo>
                  <a:pt x="1955" y="1650"/>
                </a:lnTo>
                <a:lnTo>
                  <a:pt x="1955" y="1650"/>
                </a:lnTo>
                <a:lnTo>
                  <a:pt x="1957" y="1650"/>
                </a:lnTo>
                <a:lnTo>
                  <a:pt x="1957" y="1650"/>
                </a:lnTo>
                <a:lnTo>
                  <a:pt x="1957" y="1650"/>
                </a:lnTo>
                <a:close/>
                <a:moveTo>
                  <a:pt x="2072" y="522"/>
                </a:moveTo>
                <a:lnTo>
                  <a:pt x="2072" y="520"/>
                </a:lnTo>
                <a:lnTo>
                  <a:pt x="2070" y="518"/>
                </a:lnTo>
                <a:lnTo>
                  <a:pt x="2068" y="518"/>
                </a:lnTo>
                <a:lnTo>
                  <a:pt x="2068" y="520"/>
                </a:lnTo>
                <a:lnTo>
                  <a:pt x="2068" y="522"/>
                </a:lnTo>
                <a:lnTo>
                  <a:pt x="2072" y="522"/>
                </a:lnTo>
                <a:lnTo>
                  <a:pt x="2072" y="522"/>
                </a:lnTo>
                <a:close/>
                <a:moveTo>
                  <a:pt x="1861" y="1640"/>
                </a:moveTo>
                <a:lnTo>
                  <a:pt x="1859" y="1644"/>
                </a:lnTo>
                <a:lnTo>
                  <a:pt x="1859" y="1646"/>
                </a:lnTo>
                <a:lnTo>
                  <a:pt x="1856" y="1648"/>
                </a:lnTo>
                <a:lnTo>
                  <a:pt x="1854" y="1652"/>
                </a:lnTo>
                <a:lnTo>
                  <a:pt x="1856" y="1652"/>
                </a:lnTo>
                <a:lnTo>
                  <a:pt x="1861" y="1650"/>
                </a:lnTo>
                <a:lnTo>
                  <a:pt x="1863" y="1648"/>
                </a:lnTo>
                <a:lnTo>
                  <a:pt x="1865" y="1646"/>
                </a:lnTo>
                <a:lnTo>
                  <a:pt x="1865" y="1646"/>
                </a:lnTo>
                <a:lnTo>
                  <a:pt x="1867" y="1642"/>
                </a:lnTo>
                <a:lnTo>
                  <a:pt x="1865" y="1640"/>
                </a:lnTo>
                <a:lnTo>
                  <a:pt x="1863" y="1640"/>
                </a:lnTo>
                <a:lnTo>
                  <a:pt x="1861" y="1640"/>
                </a:lnTo>
                <a:close/>
                <a:moveTo>
                  <a:pt x="2257" y="428"/>
                </a:moveTo>
                <a:lnTo>
                  <a:pt x="2257" y="426"/>
                </a:lnTo>
                <a:lnTo>
                  <a:pt x="2257" y="426"/>
                </a:lnTo>
                <a:lnTo>
                  <a:pt x="2257" y="424"/>
                </a:lnTo>
                <a:lnTo>
                  <a:pt x="2257" y="424"/>
                </a:lnTo>
                <a:lnTo>
                  <a:pt x="2257" y="424"/>
                </a:lnTo>
                <a:lnTo>
                  <a:pt x="2261" y="424"/>
                </a:lnTo>
                <a:lnTo>
                  <a:pt x="2263" y="424"/>
                </a:lnTo>
                <a:lnTo>
                  <a:pt x="2263" y="424"/>
                </a:lnTo>
                <a:lnTo>
                  <a:pt x="2265" y="422"/>
                </a:lnTo>
                <a:lnTo>
                  <a:pt x="2263" y="422"/>
                </a:lnTo>
                <a:lnTo>
                  <a:pt x="2263" y="419"/>
                </a:lnTo>
                <a:lnTo>
                  <a:pt x="2263" y="419"/>
                </a:lnTo>
                <a:lnTo>
                  <a:pt x="2263" y="419"/>
                </a:lnTo>
                <a:lnTo>
                  <a:pt x="2267" y="419"/>
                </a:lnTo>
                <a:lnTo>
                  <a:pt x="2271" y="417"/>
                </a:lnTo>
                <a:lnTo>
                  <a:pt x="2273" y="417"/>
                </a:lnTo>
                <a:lnTo>
                  <a:pt x="2273" y="417"/>
                </a:lnTo>
                <a:lnTo>
                  <a:pt x="2273" y="415"/>
                </a:lnTo>
                <a:lnTo>
                  <a:pt x="2273" y="415"/>
                </a:lnTo>
                <a:lnTo>
                  <a:pt x="2278" y="415"/>
                </a:lnTo>
                <a:lnTo>
                  <a:pt x="2278" y="415"/>
                </a:lnTo>
                <a:lnTo>
                  <a:pt x="2280" y="413"/>
                </a:lnTo>
                <a:lnTo>
                  <a:pt x="2282" y="413"/>
                </a:lnTo>
                <a:lnTo>
                  <a:pt x="2284" y="411"/>
                </a:lnTo>
                <a:lnTo>
                  <a:pt x="2286" y="411"/>
                </a:lnTo>
                <a:lnTo>
                  <a:pt x="2286" y="411"/>
                </a:lnTo>
                <a:lnTo>
                  <a:pt x="2284" y="409"/>
                </a:lnTo>
                <a:lnTo>
                  <a:pt x="2271" y="409"/>
                </a:lnTo>
                <a:lnTo>
                  <a:pt x="2265" y="409"/>
                </a:lnTo>
                <a:lnTo>
                  <a:pt x="2259" y="409"/>
                </a:lnTo>
                <a:lnTo>
                  <a:pt x="2248" y="405"/>
                </a:lnTo>
                <a:lnTo>
                  <a:pt x="2238" y="405"/>
                </a:lnTo>
                <a:lnTo>
                  <a:pt x="2236" y="405"/>
                </a:lnTo>
                <a:lnTo>
                  <a:pt x="2229" y="407"/>
                </a:lnTo>
                <a:lnTo>
                  <a:pt x="2225" y="407"/>
                </a:lnTo>
                <a:lnTo>
                  <a:pt x="2221" y="407"/>
                </a:lnTo>
                <a:lnTo>
                  <a:pt x="2217" y="407"/>
                </a:lnTo>
                <a:lnTo>
                  <a:pt x="2215" y="409"/>
                </a:lnTo>
                <a:lnTo>
                  <a:pt x="2213" y="411"/>
                </a:lnTo>
                <a:lnTo>
                  <a:pt x="2211" y="413"/>
                </a:lnTo>
                <a:lnTo>
                  <a:pt x="2208" y="413"/>
                </a:lnTo>
                <a:lnTo>
                  <a:pt x="2208" y="409"/>
                </a:lnTo>
                <a:lnTo>
                  <a:pt x="2213" y="407"/>
                </a:lnTo>
                <a:lnTo>
                  <a:pt x="2213" y="407"/>
                </a:lnTo>
                <a:lnTo>
                  <a:pt x="2215" y="405"/>
                </a:lnTo>
                <a:lnTo>
                  <a:pt x="2219" y="405"/>
                </a:lnTo>
                <a:lnTo>
                  <a:pt x="2223" y="403"/>
                </a:lnTo>
                <a:lnTo>
                  <a:pt x="2223" y="403"/>
                </a:lnTo>
                <a:lnTo>
                  <a:pt x="2223" y="401"/>
                </a:lnTo>
                <a:lnTo>
                  <a:pt x="2221" y="401"/>
                </a:lnTo>
                <a:lnTo>
                  <a:pt x="2221" y="401"/>
                </a:lnTo>
                <a:lnTo>
                  <a:pt x="2221" y="401"/>
                </a:lnTo>
                <a:lnTo>
                  <a:pt x="2208" y="403"/>
                </a:lnTo>
                <a:lnTo>
                  <a:pt x="2202" y="403"/>
                </a:lnTo>
                <a:lnTo>
                  <a:pt x="2194" y="401"/>
                </a:lnTo>
                <a:lnTo>
                  <a:pt x="2194" y="401"/>
                </a:lnTo>
                <a:lnTo>
                  <a:pt x="2187" y="401"/>
                </a:lnTo>
                <a:lnTo>
                  <a:pt x="2187" y="401"/>
                </a:lnTo>
                <a:lnTo>
                  <a:pt x="2187" y="401"/>
                </a:lnTo>
                <a:lnTo>
                  <a:pt x="2194" y="398"/>
                </a:lnTo>
                <a:lnTo>
                  <a:pt x="2196" y="398"/>
                </a:lnTo>
                <a:lnTo>
                  <a:pt x="2200" y="396"/>
                </a:lnTo>
                <a:lnTo>
                  <a:pt x="2200" y="394"/>
                </a:lnTo>
                <a:lnTo>
                  <a:pt x="2202" y="394"/>
                </a:lnTo>
                <a:lnTo>
                  <a:pt x="2202" y="390"/>
                </a:lnTo>
                <a:lnTo>
                  <a:pt x="2202" y="390"/>
                </a:lnTo>
                <a:lnTo>
                  <a:pt x="2200" y="388"/>
                </a:lnTo>
                <a:lnTo>
                  <a:pt x="2198" y="388"/>
                </a:lnTo>
                <a:lnTo>
                  <a:pt x="2196" y="388"/>
                </a:lnTo>
                <a:lnTo>
                  <a:pt x="2198" y="386"/>
                </a:lnTo>
                <a:lnTo>
                  <a:pt x="2204" y="386"/>
                </a:lnTo>
                <a:lnTo>
                  <a:pt x="2206" y="388"/>
                </a:lnTo>
                <a:lnTo>
                  <a:pt x="2213" y="388"/>
                </a:lnTo>
                <a:lnTo>
                  <a:pt x="2215" y="388"/>
                </a:lnTo>
                <a:lnTo>
                  <a:pt x="2221" y="388"/>
                </a:lnTo>
                <a:lnTo>
                  <a:pt x="2223" y="388"/>
                </a:lnTo>
                <a:lnTo>
                  <a:pt x="2229" y="386"/>
                </a:lnTo>
                <a:lnTo>
                  <a:pt x="2231" y="384"/>
                </a:lnTo>
                <a:lnTo>
                  <a:pt x="2236" y="382"/>
                </a:lnTo>
                <a:lnTo>
                  <a:pt x="2236" y="380"/>
                </a:lnTo>
                <a:lnTo>
                  <a:pt x="2236" y="378"/>
                </a:lnTo>
                <a:lnTo>
                  <a:pt x="2234" y="375"/>
                </a:lnTo>
                <a:lnTo>
                  <a:pt x="2234" y="373"/>
                </a:lnTo>
                <a:lnTo>
                  <a:pt x="2229" y="373"/>
                </a:lnTo>
                <a:lnTo>
                  <a:pt x="2225" y="373"/>
                </a:lnTo>
                <a:lnTo>
                  <a:pt x="2221" y="373"/>
                </a:lnTo>
                <a:lnTo>
                  <a:pt x="2215" y="373"/>
                </a:lnTo>
                <a:lnTo>
                  <a:pt x="2215" y="371"/>
                </a:lnTo>
                <a:lnTo>
                  <a:pt x="2215" y="371"/>
                </a:lnTo>
                <a:lnTo>
                  <a:pt x="2217" y="371"/>
                </a:lnTo>
                <a:lnTo>
                  <a:pt x="2221" y="371"/>
                </a:lnTo>
                <a:lnTo>
                  <a:pt x="2227" y="371"/>
                </a:lnTo>
                <a:lnTo>
                  <a:pt x="2234" y="371"/>
                </a:lnTo>
                <a:lnTo>
                  <a:pt x="2236" y="373"/>
                </a:lnTo>
                <a:lnTo>
                  <a:pt x="2240" y="375"/>
                </a:lnTo>
                <a:lnTo>
                  <a:pt x="2242" y="378"/>
                </a:lnTo>
                <a:lnTo>
                  <a:pt x="2244" y="378"/>
                </a:lnTo>
                <a:lnTo>
                  <a:pt x="2248" y="380"/>
                </a:lnTo>
                <a:lnTo>
                  <a:pt x="2252" y="382"/>
                </a:lnTo>
                <a:lnTo>
                  <a:pt x="2255" y="384"/>
                </a:lnTo>
                <a:lnTo>
                  <a:pt x="2257" y="386"/>
                </a:lnTo>
                <a:lnTo>
                  <a:pt x="2257" y="388"/>
                </a:lnTo>
                <a:lnTo>
                  <a:pt x="2259" y="392"/>
                </a:lnTo>
                <a:lnTo>
                  <a:pt x="2261" y="396"/>
                </a:lnTo>
                <a:lnTo>
                  <a:pt x="2263" y="398"/>
                </a:lnTo>
                <a:lnTo>
                  <a:pt x="2269" y="401"/>
                </a:lnTo>
                <a:lnTo>
                  <a:pt x="2271" y="401"/>
                </a:lnTo>
                <a:lnTo>
                  <a:pt x="2276" y="401"/>
                </a:lnTo>
                <a:lnTo>
                  <a:pt x="2280" y="401"/>
                </a:lnTo>
                <a:lnTo>
                  <a:pt x="2280" y="401"/>
                </a:lnTo>
                <a:lnTo>
                  <a:pt x="2282" y="394"/>
                </a:lnTo>
                <a:lnTo>
                  <a:pt x="2282" y="392"/>
                </a:lnTo>
                <a:lnTo>
                  <a:pt x="2282" y="392"/>
                </a:lnTo>
                <a:lnTo>
                  <a:pt x="2282" y="390"/>
                </a:lnTo>
                <a:lnTo>
                  <a:pt x="2284" y="396"/>
                </a:lnTo>
                <a:lnTo>
                  <a:pt x="2284" y="396"/>
                </a:lnTo>
                <a:lnTo>
                  <a:pt x="2284" y="398"/>
                </a:lnTo>
                <a:lnTo>
                  <a:pt x="2284" y="401"/>
                </a:lnTo>
                <a:lnTo>
                  <a:pt x="2284" y="401"/>
                </a:lnTo>
                <a:lnTo>
                  <a:pt x="2288" y="401"/>
                </a:lnTo>
                <a:lnTo>
                  <a:pt x="2290" y="401"/>
                </a:lnTo>
                <a:lnTo>
                  <a:pt x="2294" y="401"/>
                </a:lnTo>
                <a:lnTo>
                  <a:pt x="2296" y="398"/>
                </a:lnTo>
                <a:lnTo>
                  <a:pt x="2294" y="398"/>
                </a:lnTo>
                <a:lnTo>
                  <a:pt x="2294" y="392"/>
                </a:lnTo>
                <a:lnTo>
                  <a:pt x="2294" y="390"/>
                </a:lnTo>
                <a:lnTo>
                  <a:pt x="2294" y="390"/>
                </a:lnTo>
                <a:lnTo>
                  <a:pt x="2294" y="384"/>
                </a:lnTo>
                <a:lnTo>
                  <a:pt x="2294" y="382"/>
                </a:lnTo>
                <a:lnTo>
                  <a:pt x="2294" y="378"/>
                </a:lnTo>
                <a:lnTo>
                  <a:pt x="2292" y="373"/>
                </a:lnTo>
                <a:lnTo>
                  <a:pt x="2290" y="373"/>
                </a:lnTo>
                <a:lnTo>
                  <a:pt x="2286" y="375"/>
                </a:lnTo>
                <a:lnTo>
                  <a:pt x="2286" y="375"/>
                </a:lnTo>
                <a:lnTo>
                  <a:pt x="2284" y="375"/>
                </a:lnTo>
                <a:lnTo>
                  <a:pt x="2284" y="378"/>
                </a:lnTo>
                <a:lnTo>
                  <a:pt x="2284" y="380"/>
                </a:lnTo>
                <a:lnTo>
                  <a:pt x="2282" y="378"/>
                </a:lnTo>
                <a:lnTo>
                  <a:pt x="2282" y="375"/>
                </a:lnTo>
                <a:lnTo>
                  <a:pt x="2282" y="373"/>
                </a:lnTo>
                <a:lnTo>
                  <a:pt x="2282" y="373"/>
                </a:lnTo>
                <a:lnTo>
                  <a:pt x="2284" y="371"/>
                </a:lnTo>
                <a:lnTo>
                  <a:pt x="2288" y="369"/>
                </a:lnTo>
                <a:lnTo>
                  <a:pt x="2290" y="367"/>
                </a:lnTo>
                <a:lnTo>
                  <a:pt x="2286" y="367"/>
                </a:lnTo>
                <a:lnTo>
                  <a:pt x="2284" y="367"/>
                </a:lnTo>
                <a:lnTo>
                  <a:pt x="2282" y="363"/>
                </a:lnTo>
                <a:lnTo>
                  <a:pt x="2282" y="363"/>
                </a:lnTo>
                <a:lnTo>
                  <a:pt x="2276" y="361"/>
                </a:lnTo>
                <a:lnTo>
                  <a:pt x="2276" y="361"/>
                </a:lnTo>
                <a:lnTo>
                  <a:pt x="2271" y="359"/>
                </a:lnTo>
                <a:lnTo>
                  <a:pt x="2265" y="357"/>
                </a:lnTo>
                <a:lnTo>
                  <a:pt x="2263" y="354"/>
                </a:lnTo>
                <a:lnTo>
                  <a:pt x="2257" y="352"/>
                </a:lnTo>
                <a:lnTo>
                  <a:pt x="2255" y="350"/>
                </a:lnTo>
                <a:lnTo>
                  <a:pt x="2252" y="348"/>
                </a:lnTo>
                <a:lnTo>
                  <a:pt x="2250" y="348"/>
                </a:lnTo>
                <a:lnTo>
                  <a:pt x="2248" y="350"/>
                </a:lnTo>
                <a:lnTo>
                  <a:pt x="2244" y="350"/>
                </a:lnTo>
                <a:lnTo>
                  <a:pt x="2242" y="350"/>
                </a:lnTo>
                <a:lnTo>
                  <a:pt x="2244" y="348"/>
                </a:lnTo>
                <a:lnTo>
                  <a:pt x="2248" y="348"/>
                </a:lnTo>
                <a:lnTo>
                  <a:pt x="2250" y="346"/>
                </a:lnTo>
                <a:lnTo>
                  <a:pt x="2250" y="344"/>
                </a:lnTo>
                <a:lnTo>
                  <a:pt x="2248" y="338"/>
                </a:lnTo>
                <a:lnTo>
                  <a:pt x="2248" y="336"/>
                </a:lnTo>
                <a:lnTo>
                  <a:pt x="2248" y="336"/>
                </a:lnTo>
                <a:lnTo>
                  <a:pt x="2246" y="336"/>
                </a:lnTo>
                <a:lnTo>
                  <a:pt x="2242" y="338"/>
                </a:lnTo>
                <a:lnTo>
                  <a:pt x="2240" y="338"/>
                </a:lnTo>
                <a:lnTo>
                  <a:pt x="2236" y="340"/>
                </a:lnTo>
                <a:lnTo>
                  <a:pt x="2229" y="342"/>
                </a:lnTo>
                <a:lnTo>
                  <a:pt x="2227" y="342"/>
                </a:lnTo>
                <a:lnTo>
                  <a:pt x="2225" y="342"/>
                </a:lnTo>
                <a:lnTo>
                  <a:pt x="2223" y="342"/>
                </a:lnTo>
                <a:lnTo>
                  <a:pt x="2221" y="342"/>
                </a:lnTo>
                <a:lnTo>
                  <a:pt x="2227" y="340"/>
                </a:lnTo>
                <a:lnTo>
                  <a:pt x="2229" y="340"/>
                </a:lnTo>
                <a:lnTo>
                  <a:pt x="2234" y="338"/>
                </a:lnTo>
                <a:lnTo>
                  <a:pt x="2242" y="336"/>
                </a:lnTo>
                <a:lnTo>
                  <a:pt x="2244" y="333"/>
                </a:lnTo>
                <a:lnTo>
                  <a:pt x="2246" y="333"/>
                </a:lnTo>
                <a:lnTo>
                  <a:pt x="2248" y="331"/>
                </a:lnTo>
                <a:lnTo>
                  <a:pt x="2250" y="331"/>
                </a:lnTo>
                <a:lnTo>
                  <a:pt x="2252" y="336"/>
                </a:lnTo>
                <a:lnTo>
                  <a:pt x="2255" y="342"/>
                </a:lnTo>
                <a:lnTo>
                  <a:pt x="2259" y="346"/>
                </a:lnTo>
                <a:lnTo>
                  <a:pt x="2263" y="348"/>
                </a:lnTo>
                <a:lnTo>
                  <a:pt x="2265" y="350"/>
                </a:lnTo>
                <a:lnTo>
                  <a:pt x="2271" y="352"/>
                </a:lnTo>
                <a:lnTo>
                  <a:pt x="2280" y="354"/>
                </a:lnTo>
                <a:lnTo>
                  <a:pt x="2282" y="357"/>
                </a:lnTo>
                <a:lnTo>
                  <a:pt x="2284" y="357"/>
                </a:lnTo>
                <a:lnTo>
                  <a:pt x="2286" y="354"/>
                </a:lnTo>
                <a:lnTo>
                  <a:pt x="2284" y="350"/>
                </a:lnTo>
                <a:lnTo>
                  <a:pt x="2288" y="350"/>
                </a:lnTo>
                <a:lnTo>
                  <a:pt x="2288" y="344"/>
                </a:lnTo>
                <a:lnTo>
                  <a:pt x="2288" y="342"/>
                </a:lnTo>
                <a:lnTo>
                  <a:pt x="2288" y="336"/>
                </a:lnTo>
                <a:lnTo>
                  <a:pt x="2286" y="333"/>
                </a:lnTo>
                <a:lnTo>
                  <a:pt x="2282" y="333"/>
                </a:lnTo>
                <a:lnTo>
                  <a:pt x="2278" y="331"/>
                </a:lnTo>
                <a:lnTo>
                  <a:pt x="2276" y="329"/>
                </a:lnTo>
                <a:lnTo>
                  <a:pt x="2271" y="327"/>
                </a:lnTo>
                <a:lnTo>
                  <a:pt x="2267" y="327"/>
                </a:lnTo>
                <a:lnTo>
                  <a:pt x="2265" y="325"/>
                </a:lnTo>
                <a:lnTo>
                  <a:pt x="2261" y="323"/>
                </a:lnTo>
                <a:lnTo>
                  <a:pt x="2259" y="323"/>
                </a:lnTo>
                <a:lnTo>
                  <a:pt x="2252" y="321"/>
                </a:lnTo>
                <a:lnTo>
                  <a:pt x="2244" y="323"/>
                </a:lnTo>
                <a:lnTo>
                  <a:pt x="2242" y="323"/>
                </a:lnTo>
                <a:lnTo>
                  <a:pt x="2240" y="325"/>
                </a:lnTo>
                <a:lnTo>
                  <a:pt x="2231" y="327"/>
                </a:lnTo>
                <a:lnTo>
                  <a:pt x="2227" y="327"/>
                </a:lnTo>
                <a:lnTo>
                  <a:pt x="2225" y="329"/>
                </a:lnTo>
                <a:lnTo>
                  <a:pt x="2221" y="329"/>
                </a:lnTo>
                <a:lnTo>
                  <a:pt x="2215" y="329"/>
                </a:lnTo>
                <a:lnTo>
                  <a:pt x="2215" y="329"/>
                </a:lnTo>
                <a:lnTo>
                  <a:pt x="2211" y="331"/>
                </a:lnTo>
                <a:lnTo>
                  <a:pt x="2211" y="331"/>
                </a:lnTo>
                <a:lnTo>
                  <a:pt x="2211" y="331"/>
                </a:lnTo>
                <a:lnTo>
                  <a:pt x="2208" y="329"/>
                </a:lnTo>
                <a:lnTo>
                  <a:pt x="2208" y="329"/>
                </a:lnTo>
                <a:lnTo>
                  <a:pt x="2211" y="329"/>
                </a:lnTo>
                <a:lnTo>
                  <a:pt x="2213" y="329"/>
                </a:lnTo>
                <a:lnTo>
                  <a:pt x="2215" y="329"/>
                </a:lnTo>
                <a:lnTo>
                  <a:pt x="2219" y="329"/>
                </a:lnTo>
                <a:lnTo>
                  <a:pt x="2221" y="329"/>
                </a:lnTo>
                <a:lnTo>
                  <a:pt x="2221" y="327"/>
                </a:lnTo>
                <a:lnTo>
                  <a:pt x="2223" y="327"/>
                </a:lnTo>
                <a:lnTo>
                  <a:pt x="2223" y="325"/>
                </a:lnTo>
                <a:lnTo>
                  <a:pt x="2215" y="323"/>
                </a:lnTo>
                <a:lnTo>
                  <a:pt x="2213" y="321"/>
                </a:lnTo>
                <a:lnTo>
                  <a:pt x="2217" y="323"/>
                </a:lnTo>
                <a:lnTo>
                  <a:pt x="2219" y="323"/>
                </a:lnTo>
                <a:lnTo>
                  <a:pt x="2225" y="325"/>
                </a:lnTo>
                <a:lnTo>
                  <a:pt x="2229" y="327"/>
                </a:lnTo>
                <a:lnTo>
                  <a:pt x="2229" y="327"/>
                </a:lnTo>
                <a:lnTo>
                  <a:pt x="2236" y="325"/>
                </a:lnTo>
                <a:lnTo>
                  <a:pt x="2236" y="325"/>
                </a:lnTo>
                <a:lnTo>
                  <a:pt x="2240" y="323"/>
                </a:lnTo>
                <a:lnTo>
                  <a:pt x="2242" y="321"/>
                </a:lnTo>
                <a:lnTo>
                  <a:pt x="2246" y="321"/>
                </a:lnTo>
                <a:lnTo>
                  <a:pt x="2248" y="319"/>
                </a:lnTo>
                <a:lnTo>
                  <a:pt x="2248" y="319"/>
                </a:lnTo>
                <a:lnTo>
                  <a:pt x="2246" y="317"/>
                </a:lnTo>
                <a:lnTo>
                  <a:pt x="2242" y="313"/>
                </a:lnTo>
                <a:lnTo>
                  <a:pt x="2240" y="310"/>
                </a:lnTo>
                <a:lnTo>
                  <a:pt x="2238" y="310"/>
                </a:lnTo>
                <a:lnTo>
                  <a:pt x="2238" y="310"/>
                </a:lnTo>
                <a:lnTo>
                  <a:pt x="2240" y="310"/>
                </a:lnTo>
                <a:lnTo>
                  <a:pt x="2244" y="313"/>
                </a:lnTo>
                <a:lnTo>
                  <a:pt x="2246" y="315"/>
                </a:lnTo>
                <a:lnTo>
                  <a:pt x="2248" y="317"/>
                </a:lnTo>
                <a:lnTo>
                  <a:pt x="2250" y="317"/>
                </a:lnTo>
                <a:lnTo>
                  <a:pt x="2252" y="317"/>
                </a:lnTo>
                <a:lnTo>
                  <a:pt x="2252" y="317"/>
                </a:lnTo>
                <a:lnTo>
                  <a:pt x="2255" y="315"/>
                </a:lnTo>
                <a:lnTo>
                  <a:pt x="2259" y="313"/>
                </a:lnTo>
                <a:lnTo>
                  <a:pt x="2263" y="319"/>
                </a:lnTo>
                <a:lnTo>
                  <a:pt x="2271" y="323"/>
                </a:lnTo>
                <a:lnTo>
                  <a:pt x="2276" y="323"/>
                </a:lnTo>
                <a:lnTo>
                  <a:pt x="2284" y="325"/>
                </a:lnTo>
                <a:lnTo>
                  <a:pt x="2286" y="325"/>
                </a:lnTo>
                <a:lnTo>
                  <a:pt x="2290" y="323"/>
                </a:lnTo>
                <a:lnTo>
                  <a:pt x="2296" y="321"/>
                </a:lnTo>
                <a:lnTo>
                  <a:pt x="2299" y="321"/>
                </a:lnTo>
                <a:lnTo>
                  <a:pt x="2309" y="321"/>
                </a:lnTo>
                <a:lnTo>
                  <a:pt x="2311" y="319"/>
                </a:lnTo>
                <a:lnTo>
                  <a:pt x="2311" y="315"/>
                </a:lnTo>
                <a:lnTo>
                  <a:pt x="2313" y="310"/>
                </a:lnTo>
                <a:lnTo>
                  <a:pt x="2313" y="310"/>
                </a:lnTo>
                <a:lnTo>
                  <a:pt x="2303" y="306"/>
                </a:lnTo>
                <a:lnTo>
                  <a:pt x="2299" y="306"/>
                </a:lnTo>
                <a:lnTo>
                  <a:pt x="2290" y="306"/>
                </a:lnTo>
                <a:lnTo>
                  <a:pt x="2288" y="306"/>
                </a:lnTo>
                <a:lnTo>
                  <a:pt x="2286" y="304"/>
                </a:lnTo>
                <a:lnTo>
                  <a:pt x="2284" y="304"/>
                </a:lnTo>
                <a:lnTo>
                  <a:pt x="2284" y="302"/>
                </a:lnTo>
                <a:lnTo>
                  <a:pt x="2284" y="302"/>
                </a:lnTo>
                <a:lnTo>
                  <a:pt x="2286" y="300"/>
                </a:lnTo>
                <a:lnTo>
                  <a:pt x="2286" y="300"/>
                </a:lnTo>
                <a:lnTo>
                  <a:pt x="2286" y="298"/>
                </a:lnTo>
                <a:lnTo>
                  <a:pt x="2286" y="298"/>
                </a:lnTo>
                <a:lnTo>
                  <a:pt x="2284" y="298"/>
                </a:lnTo>
                <a:lnTo>
                  <a:pt x="2284" y="298"/>
                </a:lnTo>
                <a:lnTo>
                  <a:pt x="2286" y="296"/>
                </a:lnTo>
                <a:lnTo>
                  <a:pt x="2290" y="294"/>
                </a:lnTo>
                <a:lnTo>
                  <a:pt x="2290" y="294"/>
                </a:lnTo>
                <a:lnTo>
                  <a:pt x="2290" y="289"/>
                </a:lnTo>
                <a:lnTo>
                  <a:pt x="2290" y="289"/>
                </a:lnTo>
                <a:lnTo>
                  <a:pt x="2292" y="292"/>
                </a:lnTo>
                <a:lnTo>
                  <a:pt x="2292" y="296"/>
                </a:lnTo>
                <a:lnTo>
                  <a:pt x="2290" y="298"/>
                </a:lnTo>
                <a:lnTo>
                  <a:pt x="2294" y="302"/>
                </a:lnTo>
                <a:lnTo>
                  <a:pt x="2301" y="302"/>
                </a:lnTo>
                <a:lnTo>
                  <a:pt x="2309" y="302"/>
                </a:lnTo>
                <a:lnTo>
                  <a:pt x="2315" y="300"/>
                </a:lnTo>
                <a:lnTo>
                  <a:pt x="2313" y="298"/>
                </a:lnTo>
                <a:lnTo>
                  <a:pt x="2317" y="298"/>
                </a:lnTo>
                <a:lnTo>
                  <a:pt x="2324" y="298"/>
                </a:lnTo>
                <a:lnTo>
                  <a:pt x="2326" y="298"/>
                </a:lnTo>
                <a:lnTo>
                  <a:pt x="2328" y="298"/>
                </a:lnTo>
                <a:lnTo>
                  <a:pt x="2328" y="298"/>
                </a:lnTo>
                <a:lnTo>
                  <a:pt x="2328" y="296"/>
                </a:lnTo>
                <a:lnTo>
                  <a:pt x="2330" y="294"/>
                </a:lnTo>
                <a:lnTo>
                  <a:pt x="2330" y="292"/>
                </a:lnTo>
                <a:lnTo>
                  <a:pt x="2328" y="289"/>
                </a:lnTo>
                <a:lnTo>
                  <a:pt x="2326" y="289"/>
                </a:lnTo>
                <a:lnTo>
                  <a:pt x="2324" y="287"/>
                </a:lnTo>
                <a:lnTo>
                  <a:pt x="2322" y="281"/>
                </a:lnTo>
                <a:lnTo>
                  <a:pt x="2317" y="279"/>
                </a:lnTo>
                <a:lnTo>
                  <a:pt x="2315" y="277"/>
                </a:lnTo>
                <a:lnTo>
                  <a:pt x="2311" y="279"/>
                </a:lnTo>
                <a:lnTo>
                  <a:pt x="2311" y="281"/>
                </a:lnTo>
                <a:lnTo>
                  <a:pt x="2309" y="285"/>
                </a:lnTo>
                <a:lnTo>
                  <a:pt x="2305" y="287"/>
                </a:lnTo>
                <a:lnTo>
                  <a:pt x="2303" y="287"/>
                </a:lnTo>
                <a:lnTo>
                  <a:pt x="2303" y="287"/>
                </a:lnTo>
                <a:lnTo>
                  <a:pt x="2305" y="285"/>
                </a:lnTo>
                <a:lnTo>
                  <a:pt x="2305" y="285"/>
                </a:lnTo>
                <a:lnTo>
                  <a:pt x="2307" y="283"/>
                </a:lnTo>
                <a:lnTo>
                  <a:pt x="2307" y="281"/>
                </a:lnTo>
                <a:lnTo>
                  <a:pt x="2305" y="277"/>
                </a:lnTo>
                <a:lnTo>
                  <a:pt x="2305" y="275"/>
                </a:lnTo>
                <a:lnTo>
                  <a:pt x="2303" y="275"/>
                </a:lnTo>
                <a:lnTo>
                  <a:pt x="2303" y="275"/>
                </a:lnTo>
                <a:lnTo>
                  <a:pt x="2301" y="275"/>
                </a:lnTo>
                <a:lnTo>
                  <a:pt x="2296" y="277"/>
                </a:lnTo>
                <a:lnTo>
                  <a:pt x="2294" y="279"/>
                </a:lnTo>
                <a:lnTo>
                  <a:pt x="2294" y="279"/>
                </a:lnTo>
                <a:lnTo>
                  <a:pt x="2292" y="279"/>
                </a:lnTo>
                <a:lnTo>
                  <a:pt x="2290" y="277"/>
                </a:lnTo>
                <a:lnTo>
                  <a:pt x="2288" y="275"/>
                </a:lnTo>
                <a:lnTo>
                  <a:pt x="2286" y="275"/>
                </a:lnTo>
                <a:lnTo>
                  <a:pt x="2290" y="277"/>
                </a:lnTo>
                <a:lnTo>
                  <a:pt x="2294" y="277"/>
                </a:lnTo>
                <a:lnTo>
                  <a:pt x="2299" y="275"/>
                </a:lnTo>
                <a:lnTo>
                  <a:pt x="2301" y="273"/>
                </a:lnTo>
                <a:lnTo>
                  <a:pt x="2303" y="273"/>
                </a:lnTo>
                <a:lnTo>
                  <a:pt x="2305" y="273"/>
                </a:lnTo>
                <a:lnTo>
                  <a:pt x="2311" y="269"/>
                </a:lnTo>
                <a:lnTo>
                  <a:pt x="2315" y="269"/>
                </a:lnTo>
                <a:lnTo>
                  <a:pt x="2317" y="271"/>
                </a:lnTo>
                <a:lnTo>
                  <a:pt x="2320" y="271"/>
                </a:lnTo>
                <a:lnTo>
                  <a:pt x="2322" y="273"/>
                </a:lnTo>
                <a:lnTo>
                  <a:pt x="2324" y="273"/>
                </a:lnTo>
                <a:lnTo>
                  <a:pt x="2326" y="273"/>
                </a:lnTo>
                <a:lnTo>
                  <a:pt x="2326" y="271"/>
                </a:lnTo>
                <a:lnTo>
                  <a:pt x="2328" y="269"/>
                </a:lnTo>
                <a:lnTo>
                  <a:pt x="2328" y="266"/>
                </a:lnTo>
                <a:lnTo>
                  <a:pt x="2326" y="262"/>
                </a:lnTo>
                <a:lnTo>
                  <a:pt x="2326" y="260"/>
                </a:lnTo>
                <a:lnTo>
                  <a:pt x="2326" y="260"/>
                </a:lnTo>
                <a:lnTo>
                  <a:pt x="2326" y="258"/>
                </a:lnTo>
                <a:lnTo>
                  <a:pt x="2326" y="258"/>
                </a:lnTo>
                <a:lnTo>
                  <a:pt x="2326" y="256"/>
                </a:lnTo>
                <a:lnTo>
                  <a:pt x="2324" y="254"/>
                </a:lnTo>
                <a:lnTo>
                  <a:pt x="2322" y="252"/>
                </a:lnTo>
                <a:lnTo>
                  <a:pt x="2320" y="248"/>
                </a:lnTo>
                <a:lnTo>
                  <a:pt x="2320" y="245"/>
                </a:lnTo>
                <a:lnTo>
                  <a:pt x="2317" y="241"/>
                </a:lnTo>
                <a:lnTo>
                  <a:pt x="2313" y="241"/>
                </a:lnTo>
                <a:lnTo>
                  <a:pt x="2311" y="241"/>
                </a:lnTo>
                <a:lnTo>
                  <a:pt x="2309" y="241"/>
                </a:lnTo>
                <a:lnTo>
                  <a:pt x="2307" y="239"/>
                </a:lnTo>
                <a:lnTo>
                  <a:pt x="2305" y="239"/>
                </a:lnTo>
                <a:lnTo>
                  <a:pt x="2301" y="241"/>
                </a:lnTo>
                <a:lnTo>
                  <a:pt x="2296" y="241"/>
                </a:lnTo>
                <a:lnTo>
                  <a:pt x="2296" y="239"/>
                </a:lnTo>
                <a:lnTo>
                  <a:pt x="2294" y="239"/>
                </a:lnTo>
                <a:lnTo>
                  <a:pt x="2292" y="237"/>
                </a:lnTo>
                <a:lnTo>
                  <a:pt x="2290" y="231"/>
                </a:lnTo>
                <a:lnTo>
                  <a:pt x="2288" y="231"/>
                </a:lnTo>
                <a:lnTo>
                  <a:pt x="2284" y="231"/>
                </a:lnTo>
                <a:lnTo>
                  <a:pt x="2284" y="231"/>
                </a:lnTo>
                <a:lnTo>
                  <a:pt x="2282" y="229"/>
                </a:lnTo>
                <a:lnTo>
                  <a:pt x="2280" y="229"/>
                </a:lnTo>
                <a:lnTo>
                  <a:pt x="2280" y="227"/>
                </a:lnTo>
                <a:lnTo>
                  <a:pt x="2282" y="227"/>
                </a:lnTo>
                <a:lnTo>
                  <a:pt x="2284" y="224"/>
                </a:lnTo>
                <a:lnTo>
                  <a:pt x="2286" y="224"/>
                </a:lnTo>
                <a:lnTo>
                  <a:pt x="2290" y="227"/>
                </a:lnTo>
                <a:lnTo>
                  <a:pt x="2292" y="229"/>
                </a:lnTo>
                <a:lnTo>
                  <a:pt x="2294" y="229"/>
                </a:lnTo>
                <a:lnTo>
                  <a:pt x="2305" y="222"/>
                </a:lnTo>
                <a:lnTo>
                  <a:pt x="2305" y="222"/>
                </a:lnTo>
                <a:lnTo>
                  <a:pt x="2311" y="220"/>
                </a:lnTo>
                <a:lnTo>
                  <a:pt x="2317" y="220"/>
                </a:lnTo>
                <a:lnTo>
                  <a:pt x="2320" y="220"/>
                </a:lnTo>
                <a:lnTo>
                  <a:pt x="2326" y="222"/>
                </a:lnTo>
                <a:lnTo>
                  <a:pt x="2330" y="222"/>
                </a:lnTo>
                <a:lnTo>
                  <a:pt x="2332" y="224"/>
                </a:lnTo>
                <a:lnTo>
                  <a:pt x="2334" y="224"/>
                </a:lnTo>
                <a:lnTo>
                  <a:pt x="2336" y="224"/>
                </a:lnTo>
                <a:lnTo>
                  <a:pt x="2338" y="224"/>
                </a:lnTo>
                <a:lnTo>
                  <a:pt x="2340" y="224"/>
                </a:lnTo>
                <a:lnTo>
                  <a:pt x="2340" y="222"/>
                </a:lnTo>
                <a:lnTo>
                  <a:pt x="2343" y="220"/>
                </a:lnTo>
                <a:lnTo>
                  <a:pt x="2343" y="218"/>
                </a:lnTo>
                <a:lnTo>
                  <a:pt x="2343" y="214"/>
                </a:lnTo>
                <a:lnTo>
                  <a:pt x="2343" y="212"/>
                </a:lnTo>
                <a:lnTo>
                  <a:pt x="2340" y="210"/>
                </a:lnTo>
                <a:lnTo>
                  <a:pt x="2338" y="210"/>
                </a:lnTo>
                <a:lnTo>
                  <a:pt x="2334" y="210"/>
                </a:lnTo>
                <a:lnTo>
                  <a:pt x="2330" y="212"/>
                </a:lnTo>
                <a:lnTo>
                  <a:pt x="2328" y="212"/>
                </a:lnTo>
                <a:lnTo>
                  <a:pt x="2326" y="212"/>
                </a:lnTo>
                <a:lnTo>
                  <a:pt x="2324" y="210"/>
                </a:lnTo>
                <a:lnTo>
                  <a:pt x="2322" y="208"/>
                </a:lnTo>
                <a:lnTo>
                  <a:pt x="2315" y="208"/>
                </a:lnTo>
                <a:lnTo>
                  <a:pt x="2311" y="206"/>
                </a:lnTo>
                <a:lnTo>
                  <a:pt x="2309" y="199"/>
                </a:lnTo>
                <a:lnTo>
                  <a:pt x="2311" y="197"/>
                </a:lnTo>
                <a:lnTo>
                  <a:pt x="2315" y="197"/>
                </a:lnTo>
                <a:lnTo>
                  <a:pt x="2320" y="197"/>
                </a:lnTo>
                <a:lnTo>
                  <a:pt x="2326" y="201"/>
                </a:lnTo>
                <a:lnTo>
                  <a:pt x="2326" y="201"/>
                </a:lnTo>
                <a:lnTo>
                  <a:pt x="2328" y="201"/>
                </a:lnTo>
                <a:lnTo>
                  <a:pt x="2328" y="199"/>
                </a:lnTo>
                <a:lnTo>
                  <a:pt x="2326" y="197"/>
                </a:lnTo>
                <a:lnTo>
                  <a:pt x="2326" y="197"/>
                </a:lnTo>
                <a:lnTo>
                  <a:pt x="2322" y="195"/>
                </a:lnTo>
                <a:lnTo>
                  <a:pt x="2317" y="193"/>
                </a:lnTo>
                <a:lnTo>
                  <a:pt x="2313" y="193"/>
                </a:lnTo>
                <a:lnTo>
                  <a:pt x="2309" y="191"/>
                </a:lnTo>
                <a:lnTo>
                  <a:pt x="2305" y="191"/>
                </a:lnTo>
                <a:lnTo>
                  <a:pt x="2301" y="193"/>
                </a:lnTo>
                <a:lnTo>
                  <a:pt x="2299" y="197"/>
                </a:lnTo>
                <a:lnTo>
                  <a:pt x="2294" y="199"/>
                </a:lnTo>
                <a:lnTo>
                  <a:pt x="2292" y="197"/>
                </a:lnTo>
                <a:lnTo>
                  <a:pt x="2292" y="195"/>
                </a:lnTo>
                <a:lnTo>
                  <a:pt x="2294" y="191"/>
                </a:lnTo>
                <a:lnTo>
                  <a:pt x="2296" y="189"/>
                </a:lnTo>
                <a:lnTo>
                  <a:pt x="2299" y="185"/>
                </a:lnTo>
                <a:lnTo>
                  <a:pt x="2299" y="183"/>
                </a:lnTo>
                <a:lnTo>
                  <a:pt x="2301" y="178"/>
                </a:lnTo>
                <a:lnTo>
                  <a:pt x="2301" y="176"/>
                </a:lnTo>
                <a:lnTo>
                  <a:pt x="2305" y="170"/>
                </a:lnTo>
                <a:lnTo>
                  <a:pt x="2305" y="170"/>
                </a:lnTo>
                <a:lnTo>
                  <a:pt x="2301" y="168"/>
                </a:lnTo>
                <a:lnTo>
                  <a:pt x="2301" y="168"/>
                </a:lnTo>
                <a:lnTo>
                  <a:pt x="2309" y="164"/>
                </a:lnTo>
                <a:lnTo>
                  <a:pt x="2313" y="162"/>
                </a:lnTo>
                <a:lnTo>
                  <a:pt x="2315" y="162"/>
                </a:lnTo>
                <a:lnTo>
                  <a:pt x="2317" y="162"/>
                </a:lnTo>
                <a:lnTo>
                  <a:pt x="2317" y="162"/>
                </a:lnTo>
                <a:lnTo>
                  <a:pt x="2320" y="159"/>
                </a:lnTo>
                <a:lnTo>
                  <a:pt x="2320" y="157"/>
                </a:lnTo>
                <a:lnTo>
                  <a:pt x="2322" y="155"/>
                </a:lnTo>
                <a:lnTo>
                  <a:pt x="2322" y="155"/>
                </a:lnTo>
                <a:lnTo>
                  <a:pt x="2322" y="155"/>
                </a:lnTo>
                <a:lnTo>
                  <a:pt x="2328" y="153"/>
                </a:lnTo>
                <a:lnTo>
                  <a:pt x="2332" y="151"/>
                </a:lnTo>
                <a:lnTo>
                  <a:pt x="2332" y="151"/>
                </a:lnTo>
                <a:lnTo>
                  <a:pt x="2332" y="149"/>
                </a:lnTo>
                <a:lnTo>
                  <a:pt x="2332" y="149"/>
                </a:lnTo>
                <a:lnTo>
                  <a:pt x="2332" y="147"/>
                </a:lnTo>
                <a:lnTo>
                  <a:pt x="2330" y="147"/>
                </a:lnTo>
                <a:lnTo>
                  <a:pt x="2330" y="145"/>
                </a:lnTo>
                <a:lnTo>
                  <a:pt x="2328" y="145"/>
                </a:lnTo>
                <a:lnTo>
                  <a:pt x="2326" y="145"/>
                </a:lnTo>
                <a:lnTo>
                  <a:pt x="2326" y="143"/>
                </a:lnTo>
                <a:lnTo>
                  <a:pt x="2326" y="141"/>
                </a:lnTo>
                <a:lnTo>
                  <a:pt x="2328" y="139"/>
                </a:lnTo>
                <a:lnTo>
                  <a:pt x="2328" y="136"/>
                </a:lnTo>
                <a:lnTo>
                  <a:pt x="2328" y="134"/>
                </a:lnTo>
                <a:lnTo>
                  <a:pt x="2328" y="132"/>
                </a:lnTo>
                <a:lnTo>
                  <a:pt x="2326" y="132"/>
                </a:lnTo>
                <a:lnTo>
                  <a:pt x="2326" y="132"/>
                </a:lnTo>
                <a:lnTo>
                  <a:pt x="2320" y="132"/>
                </a:lnTo>
                <a:lnTo>
                  <a:pt x="2317" y="132"/>
                </a:lnTo>
                <a:lnTo>
                  <a:pt x="2317" y="132"/>
                </a:lnTo>
                <a:lnTo>
                  <a:pt x="2315" y="130"/>
                </a:lnTo>
                <a:lnTo>
                  <a:pt x="2315" y="128"/>
                </a:lnTo>
                <a:lnTo>
                  <a:pt x="2315" y="126"/>
                </a:lnTo>
                <a:lnTo>
                  <a:pt x="2315" y="124"/>
                </a:lnTo>
                <a:lnTo>
                  <a:pt x="2317" y="122"/>
                </a:lnTo>
                <a:lnTo>
                  <a:pt x="2320" y="120"/>
                </a:lnTo>
                <a:lnTo>
                  <a:pt x="2326" y="115"/>
                </a:lnTo>
                <a:lnTo>
                  <a:pt x="2326" y="115"/>
                </a:lnTo>
                <a:lnTo>
                  <a:pt x="2330" y="115"/>
                </a:lnTo>
                <a:lnTo>
                  <a:pt x="2332" y="115"/>
                </a:lnTo>
                <a:lnTo>
                  <a:pt x="2336" y="118"/>
                </a:lnTo>
                <a:lnTo>
                  <a:pt x="2347" y="118"/>
                </a:lnTo>
                <a:lnTo>
                  <a:pt x="2351" y="118"/>
                </a:lnTo>
                <a:lnTo>
                  <a:pt x="2357" y="118"/>
                </a:lnTo>
                <a:lnTo>
                  <a:pt x="2359" y="118"/>
                </a:lnTo>
                <a:lnTo>
                  <a:pt x="2361" y="118"/>
                </a:lnTo>
                <a:lnTo>
                  <a:pt x="2364" y="118"/>
                </a:lnTo>
                <a:lnTo>
                  <a:pt x="2370" y="115"/>
                </a:lnTo>
                <a:lnTo>
                  <a:pt x="2374" y="113"/>
                </a:lnTo>
                <a:lnTo>
                  <a:pt x="2376" y="111"/>
                </a:lnTo>
                <a:lnTo>
                  <a:pt x="2376" y="109"/>
                </a:lnTo>
                <a:lnTo>
                  <a:pt x="2370" y="109"/>
                </a:lnTo>
                <a:lnTo>
                  <a:pt x="2368" y="107"/>
                </a:lnTo>
                <a:lnTo>
                  <a:pt x="2366" y="105"/>
                </a:lnTo>
                <a:lnTo>
                  <a:pt x="2372" y="103"/>
                </a:lnTo>
                <a:lnTo>
                  <a:pt x="2376" y="103"/>
                </a:lnTo>
                <a:lnTo>
                  <a:pt x="2382" y="103"/>
                </a:lnTo>
                <a:lnTo>
                  <a:pt x="2387" y="101"/>
                </a:lnTo>
                <a:lnTo>
                  <a:pt x="2397" y="99"/>
                </a:lnTo>
                <a:lnTo>
                  <a:pt x="2399" y="99"/>
                </a:lnTo>
                <a:lnTo>
                  <a:pt x="2401" y="97"/>
                </a:lnTo>
                <a:lnTo>
                  <a:pt x="2401" y="95"/>
                </a:lnTo>
                <a:lnTo>
                  <a:pt x="2401" y="95"/>
                </a:lnTo>
                <a:lnTo>
                  <a:pt x="2397" y="92"/>
                </a:lnTo>
                <a:lnTo>
                  <a:pt x="2399" y="90"/>
                </a:lnTo>
                <a:lnTo>
                  <a:pt x="2401" y="90"/>
                </a:lnTo>
                <a:lnTo>
                  <a:pt x="2408" y="90"/>
                </a:lnTo>
                <a:lnTo>
                  <a:pt x="2414" y="90"/>
                </a:lnTo>
                <a:lnTo>
                  <a:pt x="2418" y="88"/>
                </a:lnTo>
                <a:lnTo>
                  <a:pt x="2426" y="84"/>
                </a:lnTo>
                <a:lnTo>
                  <a:pt x="2431" y="80"/>
                </a:lnTo>
                <a:lnTo>
                  <a:pt x="2441" y="76"/>
                </a:lnTo>
                <a:lnTo>
                  <a:pt x="2443" y="76"/>
                </a:lnTo>
                <a:lnTo>
                  <a:pt x="2443" y="76"/>
                </a:lnTo>
                <a:lnTo>
                  <a:pt x="2441" y="74"/>
                </a:lnTo>
                <a:lnTo>
                  <a:pt x="2437" y="71"/>
                </a:lnTo>
                <a:lnTo>
                  <a:pt x="2431" y="69"/>
                </a:lnTo>
                <a:lnTo>
                  <a:pt x="2428" y="67"/>
                </a:lnTo>
                <a:lnTo>
                  <a:pt x="2420" y="67"/>
                </a:lnTo>
                <a:lnTo>
                  <a:pt x="2410" y="63"/>
                </a:lnTo>
                <a:lnTo>
                  <a:pt x="2401" y="63"/>
                </a:lnTo>
                <a:lnTo>
                  <a:pt x="2387" y="63"/>
                </a:lnTo>
                <a:lnTo>
                  <a:pt x="2384" y="63"/>
                </a:lnTo>
                <a:lnTo>
                  <a:pt x="2382" y="63"/>
                </a:lnTo>
                <a:lnTo>
                  <a:pt x="2376" y="65"/>
                </a:lnTo>
                <a:lnTo>
                  <a:pt x="2374" y="65"/>
                </a:lnTo>
                <a:lnTo>
                  <a:pt x="2372" y="65"/>
                </a:lnTo>
                <a:lnTo>
                  <a:pt x="2370" y="65"/>
                </a:lnTo>
                <a:lnTo>
                  <a:pt x="2368" y="69"/>
                </a:lnTo>
                <a:lnTo>
                  <a:pt x="2361" y="71"/>
                </a:lnTo>
                <a:lnTo>
                  <a:pt x="2359" y="76"/>
                </a:lnTo>
                <a:lnTo>
                  <a:pt x="2357" y="76"/>
                </a:lnTo>
                <a:lnTo>
                  <a:pt x="2355" y="78"/>
                </a:lnTo>
                <a:lnTo>
                  <a:pt x="2351" y="76"/>
                </a:lnTo>
                <a:lnTo>
                  <a:pt x="2347" y="76"/>
                </a:lnTo>
                <a:lnTo>
                  <a:pt x="2345" y="76"/>
                </a:lnTo>
                <a:lnTo>
                  <a:pt x="2340" y="74"/>
                </a:lnTo>
                <a:lnTo>
                  <a:pt x="2336" y="74"/>
                </a:lnTo>
                <a:lnTo>
                  <a:pt x="2330" y="74"/>
                </a:lnTo>
                <a:lnTo>
                  <a:pt x="2330" y="69"/>
                </a:lnTo>
                <a:lnTo>
                  <a:pt x="2324" y="69"/>
                </a:lnTo>
                <a:lnTo>
                  <a:pt x="2317" y="71"/>
                </a:lnTo>
                <a:lnTo>
                  <a:pt x="2307" y="80"/>
                </a:lnTo>
                <a:lnTo>
                  <a:pt x="2305" y="82"/>
                </a:lnTo>
                <a:lnTo>
                  <a:pt x="2301" y="84"/>
                </a:lnTo>
                <a:lnTo>
                  <a:pt x="2296" y="84"/>
                </a:lnTo>
                <a:lnTo>
                  <a:pt x="2290" y="88"/>
                </a:lnTo>
                <a:lnTo>
                  <a:pt x="2288" y="90"/>
                </a:lnTo>
                <a:lnTo>
                  <a:pt x="2278" y="95"/>
                </a:lnTo>
                <a:lnTo>
                  <a:pt x="2276" y="95"/>
                </a:lnTo>
                <a:lnTo>
                  <a:pt x="2276" y="97"/>
                </a:lnTo>
                <a:lnTo>
                  <a:pt x="2273" y="99"/>
                </a:lnTo>
                <a:lnTo>
                  <a:pt x="2271" y="99"/>
                </a:lnTo>
                <a:lnTo>
                  <a:pt x="2271" y="97"/>
                </a:lnTo>
                <a:lnTo>
                  <a:pt x="2273" y="92"/>
                </a:lnTo>
                <a:lnTo>
                  <a:pt x="2280" y="88"/>
                </a:lnTo>
                <a:lnTo>
                  <a:pt x="2284" y="86"/>
                </a:lnTo>
                <a:lnTo>
                  <a:pt x="2290" y="82"/>
                </a:lnTo>
                <a:lnTo>
                  <a:pt x="2292" y="80"/>
                </a:lnTo>
                <a:lnTo>
                  <a:pt x="2296" y="76"/>
                </a:lnTo>
                <a:lnTo>
                  <a:pt x="2301" y="71"/>
                </a:lnTo>
                <a:lnTo>
                  <a:pt x="2301" y="67"/>
                </a:lnTo>
                <a:lnTo>
                  <a:pt x="2301" y="63"/>
                </a:lnTo>
                <a:lnTo>
                  <a:pt x="2303" y="61"/>
                </a:lnTo>
                <a:lnTo>
                  <a:pt x="2301" y="59"/>
                </a:lnTo>
                <a:lnTo>
                  <a:pt x="2301" y="57"/>
                </a:lnTo>
                <a:lnTo>
                  <a:pt x="2299" y="55"/>
                </a:lnTo>
                <a:lnTo>
                  <a:pt x="2294" y="55"/>
                </a:lnTo>
                <a:lnTo>
                  <a:pt x="2282" y="55"/>
                </a:lnTo>
                <a:lnTo>
                  <a:pt x="2276" y="55"/>
                </a:lnTo>
                <a:lnTo>
                  <a:pt x="2273" y="57"/>
                </a:lnTo>
                <a:lnTo>
                  <a:pt x="2271" y="57"/>
                </a:lnTo>
                <a:lnTo>
                  <a:pt x="2271" y="59"/>
                </a:lnTo>
                <a:lnTo>
                  <a:pt x="2269" y="61"/>
                </a:lnTo>
                <a:lnTo>
                  <a:pt x="2269" y="63"/>
                </a:lnTo>
                <a:lnTo>
                  <a:pt x="2267" y="65"/>
                </a:lnTo>
                <a:lnTo>
                  <a:pt x="2265" y="65"/>
                </a:lnTo>
                <a:lnTo>
                  <a:pt x="2257" y="67"/>
                </a:lnTo>
                <a:lnTo>
                  <a:pt x="2252" y="61"/>
                </a:lnTo>
                <a:lnTo>
                  <a:pt x="2244" y="57"/>
                </a:lnTo>
                <a:lnTo>
                  <a:pt x="2217" y="55"/>
                </a:lnTo>
                <a:lnTo>
                  <a:pt x="2204" y="55"/>
                </a:lnTo>
                <a:lnTo>
                  <a:pt x="2190" y="57"/>
                </a:lnTo>
                <a:lnTo>
                  <a:pt x="2179" y="59"/>
                </a:lnTo>
                <a:lnTo>
                  <a:pt x="2175" y="59"/>
                </a:lnTo>
                <a:lnTo>
                  <a:pt x="2175" y="55"/>
                </a:lnTo>
                <a:lnTo>
                  <a:pt x="2177" y="53"/>
                </a:lnTo>
                <a:lnTo>
                  <a:pt x="2179" y="50"/>
                </a:lnTo>
                <a:lnTo>
                  <a:pt x="2263" y="46"/>
                </a:lnTo>
                <a:lnTo>
                  <a:pt x="2273" y="46"/>
                </a:lnTo>
                <a:lnTo>
                  <a:pt x="2282" y="44"/>
                </a:lnTo>
                <a:lnTo>
                  <a:pt x="2288" y="40"/>
                </a:lnTo>
                <a:lnTo>
                  <a:pt x="2294" y="38"/>
                </a:lnTo>
                <a:lnTo>
                  <a:pt x="2296" y="36"/>
                </a:lnTo>
                <a:lnTo>
                  <a:pt x="2294" y="34"/>
                </a:lnTo>
                <a:lnTo>
                  <a:pt x="2294" y="34"/>
                </a:lnTo>
                <a:lnTo>
                  <a:pt x="2290" y="32"/>
                </a:lnTo>
                <a:lnTo>
                  <a:pt x="2282" y="30"/>
                </a:lnTo>
                <a:lnTo>
                  <a:pt x="2269" y="27"/>
                </a:lnTo>
                <a:lnTo>
                  <a:pt x="2265" y="27"/>
                </a:lnTo>
                <a:lnTo>
                  <a:pt x="2263" y="27"/>
                </a:lnTo>
                <a:lnTo>
                  <a:pt x="2261" y="25"/>
                </a:lnTo>
                <a:lnTo>
                  <a:pt x="2257" y="25"/>
                </a:lnTo>
                <a:lnTo>
                  <a:pt x="2252" y="25"/>
                </a:lnTo>
                <a:lnTo>
                  <a:pt x="2248" y="21"/>
                </a:lnTo>
                <a:lnTo>
                  <a:pt x="2244" y="15"/>
                </a:lnTo>
                <a:lnTo>
                  <a:pt x="2229" y="17"/>
                </a:lnTo>
                <a:lnTo>
                  <a:pt x="2217" y="19"/>
                </a:lnTo>
                <a:lnTo>
                  <a:pt x="2206" y="19"/>
                </a:lnTo>
                <a:lnTo>
                  <a:pt x="2200" y="19"/>
                </a:lnTo>
                <a:lnTo>
                  <a:pt x="2185" y="17"/>
                </a:lnTo>
                <a:lnTo>
                  <a:pt x="2173" y="17"/>
                </a:lnTo>
                <a:lnTo>
                  <a:pt x="2167" y="19"/>
                </a:lnTo>
                <a:lnTo>
                  <a:pt x="2152" y="21"/>
                </a:lnTo>
                <a:lnTo>
                  <a:pt x="2146" y="23"/>
                </a:lnTo>
                <a:lnTo>
                  <a:pt x="2143" y="21"/>
                </a:lnTo>
                <a:lnTo>
                  <a:pt x="2143" y="19"/>
                </a:lnTo>
                <a:lnTo>
                  <a:pt x="2152" y="19"/>
                </a:lnTo>
                <a:lnTo>
                  <a:pt x="2171" y="15"/>
                </a:lnTo>
                <a:lnTo>
                  <a:pt x="2208" y="15"/>
                </a:lnTo>
                <a:lnTo>
                  <a:pt x="2229" y="13"/>
                </a:lnTo>
                <a:lnTo>
                  <a:pt x="2231" y="13"/>
                </a:lnTo>
                <a:lnTo>
                  <a:pt x="2234" y="13"/>
                </a:lnTo>
                <a:lnTo>
                  <a:pt x="2231" y="11"/>
                </a:lnTo>
                <a:lnTo>
                  <a:pt x="2217" y="9"/>
                </a:lnTo>
                <a:lnTo>
                  <a:pt x="2206" y="6"/>
                </a:lnTo>
                <a:lnTo>
                  <a:pt x="2196" y="6"/>
                </a:lnTo>
                <a:lnTo>
                  <a:pt x="2196" y="6"/>
                </a:lnTo>
                <a:lnTo>
                  <a:pt x="2187" y="2"/>
                </a:lnTo>
                <a:lnTo>
                  <a:pt x="2173" y="0"/>
                </a:lnTo>
                <a:lnTo>
                  <a:pt x="2162" y="0"/>
                </a:lnTo>
                <a:lnTo>
                  <a:pt x="2129" y="0"/>
                </a:lnTo>
                <a:lnTo>
                  <a:pt x="2125" y="0"/>
                </a:lnTo>
                <a:lnTo>
                  <a:pt x="2118" y="2"/>
                </a:lnTo>
                <a:lnTo>
                  <a:pt x="2114" y="2"/>
                </a:lnTo>
                <a:lnTo>
                  <a:pt x="2110" y="2"/>
                </a:lnTo>
                <a:lnTo>
                  <a:pt x="2106" y="0"/>
                </a:lnTo>
                <a:lnTo>
                  <a:pt x="2102" y="0"/>
                </a:lnTo>
                <a:lnTo>
                  <a:pt x="2097" y="2"/>
                </a:lnTo>
                <a:lnTo>
                  <a:pt x="2093" y="2"/>
                </a:lnTo>
                <a:lnTo>
                  <a:pt x="2076" y="2"/>
                </a:lnTo>
                <a:lnTo>
                  <a:pt x="2076" y="2"/>
                </a:lnTo>
                <a:lnTo>
                  <a:pt x="2076" y="2"/>
                </a:lnTo>
                <a:lnTo>
                  <a:pt x="2076" y="4"/>
                </a:lnTo>
                <a:lnTo>
                  <a:pt x="2074" y="4"/>
                </a:lnTo>
                <a:lnTo>
                  <a:pt x="2070" y="4"/>
                </a:lnTo>
                <a:lnTo>
                  <a:pt x="2064" y="4"/>
                </a:lnTo>
                <a:lnTo>
                  <a:pt x="2062" y="4"/>
                </a:lnTo>
                <a:lnTo>
                  <a:pt x="2060" y="4"/>
                </a:lnTo>
                <a:lnTo>
                  <a:pt x="2058" y="6"/>
                </a:lnTo>
                <a:lnTo>
                  <a:pt x="2055" y="6"/>
                </a:lnTo>
                <a:lnTo>
                  <a:pt x="2055" y="6"/>
                </a:lnTo>
                <a:lnTo>
                  <a:pt x="2049" y="6"/>
                </a:lnTo>
                <a:lnTo>
                  <a:pt x="2047" y="6"/>
                </a:lnTo>
                <a:lnTo>
                  <a:pt x="2047" y="9"/>
                </a:lnTo>
                <a:lnTo>
                  <a:pt x="2047" y="9"/>
                </a:lnTo>
                <a:lnTo>
                  <a:pt x="2047" y="11"/>
                </a:lnTo>
                <a:lnTo>
                  <a:pt x="2049" y="13"/>
                </a:lnTo>
                <a:lnTo>
                  <a:pt x="2058" y="15"/>
                </a:lnTo>
                <a:lnTo>
                  <a:pt x="2058" y="15"/>
                </a:lnTo>
                <a:lnTo>
                  <a:pt x="2058" y="19"/>
                </a:lnTo>
                <a:lnTo>
                  <a:pt x="2058" y="19"/>
                </a:lnTo>
                <a:lnTo>
                  <a:pt x="2055" y="21"/>
                </a:lnTo>
                <a:lnTo>
                  <a:pt x="2055" y="21"/>
                </a:lnTo>
                <a:lnTo>
                  <a:pt x="2053" y="21"/>
                </a:lnTo>
                <a:lnTo>
                  <a:pt x="2043" y="15"/>
                </a:lnTo>
                <a:lnTo>
                  <a:pt x="2039" y="15"/>
                </a:lnTo>
                <a:lnTo>
                  <a:pt x="2035" y="13"/>
                </a:lnTo>
                <a:lnTo>
                  <a:pt x="2030" y="11"/>
                </a:lnTo>
                <a:lnTo>
                  <a:pt x="2024" y="9"/>
                </a:lnTo>
                <a:lnTo>
                  <a:pt x="2018" y="11"/>
                </a:lnTo>
                <a:lnTo>
                  <a:pt x="2014" y="15"/>
                </a:lnTo>
                <a:lnTo>
                  <a:pt x="2009" y="17"/>
                </a:lnTo>
                <a:lnTo>
                  <a:pt x="2005" y="17"/>
                </a:lnTo>
                <a:lnTo>
                  <a:pt x="2003" y="17"/>
                </a:lnTo>
                <a:lnTo>
                  <a:pt x="2001" y="17"/>
                </a:lnTo>
                <a:lnTo>
                  <a:pt x="1999" y="15"/>
                </a:lnTo>
                <a:lnTo>
                  <a:pt x="1995" y="13"/>
                </a:lnTo>
                <a:lnTo>
                  <a:pt x="1988" y="13"/>
                </a:lnTo>
                <a:lnTo>
                  <a:pt x="1984" y="13"/>
                </a:lnTo>
                <a:lnTo>
                  <a:pt x="1982" y="13"/>
                </a:lnTo>
                <a:lnTo>
                  <a:pt x="1967" y="17"/>
                </a:lnTo>
                <a:lnTo>
                  <a:pt x="1961" y="17"/>
                </a:lnTo>
                <a:lnTo>
                  <a:pt x="1955" y="19"/>
                </a:lnTo>
                <a:lnTo>
                  <a:pt x="1951" y="21"/>
                </a:lnTo>
                <a:lnTo>
                  <a:pt x="1942" y="19"/>
                </a:lnTo>
                <a:lnTo>
                  <a:pt x="1938" y="19"/>
                </a:lnTo>
                <a:lnTo>
                  <a:pt x="1934" y="23"/>
                </a:lnTo>
                <a:lnTo>
                  <a:pt x="1940" y="27"/>
                </a:lnTo>
                <a:lnTo>
                  <a:pt x="1942" y="27"/>
                </a:lnTo>
                <a:lnTo>
                  <a:pt x="1951" y="25"/>
                </a:lnTo>
                <a:lnTo>
                  <a:pt x="1955" y="25"/>
                </a:lnTo>
                <a:lnTo>
                  <a:pt x="1959" y="25"/>
                </a:lnTo>
                <a:lnTo>
                  <a:pt x="1967" y="27"/>
                </a:lnTo>
                <a:lnTo>
                  <a:pt x="2007" y="30"/>
                </a:lnTo>
                <a:lnTo>
                  <a:pt x="2009" y="30"/>
                </a:lnTo>
                <a:lnTo>
                  <a:pt x="2009" y="32"/>
                </a:lnTo>
                <a:lnTo>
                  <a:pt x="2001" y="34"/>
                </a:lnTo>
                <a:lnTo>
                  <a:pt x="1999" y="32"/>
                </a:lnTo>
                <a:lnTo>
                  <a:pt x="1999" y="32"/>
                </a:lnTo>
                <a:lnTo>
                  <a:pt x="1997" y="32"/>
                </a:lnTo>
                <a:lnTo>
                  <a:pt x="1991" y="32"/>
                </a:lnTo>
                <a:lnTo>
                  <a:pt x="1955" y="30"/>
                </a:lnTo>
                <a:lnTo>
                  <a:pt x="1951" y="30"/>
                </a:lnTo>
                <a:lnTo>
                  <a:pt x="1949" y="30"/>
                </a:lnTo>
                <a:lnTo>
                  <a:pt x="1949" y="32"/>
                </a:lnTo>
                <a:lnTo>
                  <a:pt x="1961" y="38"/>
                </a:lnTo>
                <a:lnTo>
                  <a:pt x="1965" y="40"/>
                </a:lnTo>
                <a:lnTo>
                  <a:pt x="1967" y="44"/>
                </a:lnTo>
                <a:lnTo>
                  <a:pt x="1965" y="46"/>
                </a:lnTo>
                <a:lnTo>
                  <a:pt x="1963" y="48"/>
                </a:lnTo>
                <a:lnTo>
                  <a:pt x="1961" y="53"/>
                </a:lnTo>
                <a:lnTo>
                  <a:pt x="1961" y="57"/>
                </a:lnTo>
                <a:lnTo>
                  <a:pt x="1961" y="59"/>
                </a:lnTo>
                <a:lnTo>
                  <a:pt x="1963" y="61"/>
                </a:lnTo>
                <a:lnTo>
                  <a:pt x="1963" y="61"/>
                </a:lnTo>
                <a:lnTo>
                  <a:pt x="1961" y="63"/>
                </a:lnTo>
                <a:lnTo>
                  <a:pt x="1959" y="65"/>
                </a:lnTo>
                <a:lnTo>
                  <a:pt x="1957" y="63"/>
                </a:lnTo>
                <a:lnTo>
                  <a:pt x="1951" y="63"/>
                </a:lnTo>
                <a:lnTo>
                  <a:pt x="1932" y="53"/>
                </a:lnTo>
                <a:lnTo>
                  <a:pt x="1921" y="50"/>
                </a:lnTo>
                <a:lnTo>
                  <a:pt x="1900" y="42"/>
                </a:lnTo>
                <a:lnTo>
                  <a:pt x="1884" y="40"/>
                </a:lnTo>
                <a:lnTo>
                  <a:pt x="1871" y="40"/>
                </a:lnTo>
                <a:lnTo>
                  <a:pt x="1869" y="40"/>
                </a:lnTo>
                <a:lnTo>
                  <a:pt x="1869" y="44"/>
                </a:lnTo>
                <a:lnTo>
                  <a:pt x="1873" y="48"/>
                </a:lnTo>
                <a:lnTo>
                  <a:pt x="1877" y="53"/>
                </a:lnTo>
                <a:lnTo>
                  <a:pt x="1888" y="57"/>
                </a:lnTo>
                <a:lnTo>
                  <a:pt x="1890" y="59"/>
                </a:lnTo>
                <a:lnTo>
                  <a:pt x="1888" y="61"/>
                </a:lnTo>
                <a:lnTo>
                  <a:pt x="1886" y="61"/>
                </a:lnTo>
                <a:lnTo>
                  <a:pt x="1877" y="59"/>
                </a:lnTo>
                <a:lnTo>
                  <a:pt x="1871" y="61"/>
                </a:lnTo>
                <a:lnTo>
                  <a:pt x="1863" y="57"/>
                </a:lnTo>
                <a:lnTo>
                  <a:pt x="1859" y="55"/>
                </a:lnTo>
                <a:lnTo>
                  <a:pt x="1844" y="46"/>
                </a:lnTo>
                <a:lnTo>
                  <a:pt x="1840" y="46"/>
                </a:lnTo>
                <a:lnTo>
                  <a:pt x="1838" y="48"/>
                </a:lnTo>
                <a:lnTo>
                  <a:pt x="1838" y="53"/>
                </a:lnTo>
                <a:lnTo>
                  <a:pt x="1842" y="55"/>
                </a:lnTo>
                <a:lnTo>
                  <a:pt x="1840" y="59"/>
                </a:lnTo>
                <a:lnTo>
                  <a:pt x="1840" y="61"/>
                </a:lnTo>
                <a:lnTo>
                  <a:pt x="1838" y="63"/>
                </a:lnTo>
                <a:lnTo>
                  <a:pt x="1835" y="65"/>
                </a:lnTo>
                <a:lnTo>
                  <a:pt x="1833" y="67"/>
                </a:lnTo>
                <a:lnTo>
                  <a:pt x="1831" y="69"/>
                </a:lnTo>
                <a:lnTo>
                  <a:pt x="1831" y="67"/>
                </a:lnTo>
                <a:lnTo>
                  <a:pt x="1831" y="65"/>
                </a:lnTo>
                <a:lnTo>
                  <a:pt x="1831" y="55"/>
                </a:lnTo>
                <a:lnTo>
                  <a:pt x="1829" y="50"/>
                </a:lnTo>
                <a:lnTo>
                  <a:pt x="1827" y="48"/>
                </a:lnTo>
                <a:lnTo>
                  <a:pt x="1825" y="46"/>
                </a:lnTo>
                <a:lnTo>
                  <a:pt x="1821" y="46"/>
                </a:lnTo>
                <a:lnTo>
                  <a:pt x="1817" y="44"/>
                </a:lnTo>
                <a:lnTo>
                  <a:pt x="1815" y="44"/>
                </a:lnTo>
                <a:lnTo>
                  <a:pt x="1806" y="46"/>
                </a:lnTo>
                <a:lnTo>
                  <a:pt x="1804" y="46"/>
                </a:lnTo>
                <a:lnTo>
                  <a:pt x="1802" y="48"/>
                </a:lnTo>
                <a:lnTo>
                  <a:pt x="1794" y="48"/>
                </a:lnTo>
                <a:lnTo>
                  <a:pt x="1787" y="48"/>
                </a:lnTo>
                <a:lnTo>
                  <a:pt x="1771" y="50"/>
                </a:lnTo>
                <a:lnTo>
                  <a:pt x="1758" y="53"/>
                </a:lnTo>
                <a:lnTo>
                  <a:pt x="1750" y="57"/>
                </a:lnTo>
                <a:lnTo>
                  <a:pt x="1750" y="57"/>
                </a:lnTo>
                <a:lnTo>
                  <a:pt x="1756" y="59"/>
                </a:lnTo>
                <a:lnTo>
                  <a:pt x="1760" y="61"/>
                </a:lnTo>
                <a:lnTo>
                  <a:pt x="1764" y="65"/>
                </a:lnTo>
                <a:lnTo>
                  <a:pt x="1771" y="69"/>
                </a:lnTo>
                <a:lnTo>
                  <a:pt x="1779" y="74"/>
                </a:lnTo>
                <a:lnTo>
                  <a:pt x="1783" y="76"/>
                </a:lnTo>
                <a:lnTo>
                  <a:pt x="1787" y="78"/>
                </a:lnTo>
                <a:lnTo>
                  <a:pt x="1787" y="78"/>
                </a:lnTo>
                <a:lnTo>
                  <a:pt x="1785" y="78"/>
                </a:lnTo>
                <a:lnTo>
                  <a:pt x="1783" y="78"/>
                </a:lnTo>
                <a:lnTo>
                  <a:pt x="1781" y="76"/>
                </a:lnTo>
                <a:lnTo>
                  <a:pt x="1775" y="74"/>
                </a:lnTo>
                <a:lnTo>
                  <a:pt x="1771" y="71"/>
                </a:lnTo>
                <a:lnTo>
                  <a:pt x="1766" y="69"/>
                </a:lnTo>
                <a:lnTo>
                  <a:pt x="1762" y="67"/>
                </a:lnTo>
                <a:lnTo>
                  <a:pt x="1754" y="63"/>
                </a:lnTo>
                <a:lnTo>
                  <a:pt x="1750" y="61"/>
                </a:lnTo>
                <a:lnTo>
                  <a:pt x="1743" y="61"/>
                </a:lnTo>
                <a:lnTo>
                  <a:pt x="1739" y="59"/>
                </a:lnTo>
                <a:lnTo>
                  <a:pt x="1737" y="59"/>
                </a:lnTo>
                <a:lnTo>
                  <a:pt x="1733" y="59"/>
                </a:lnTo>
                <a:lnTo>
                  <a:pt x="1727" y="61"/>
                </a:lnTo>
                <a:lnTo>
                  <a:pt x="1724" y="63"/>
                </a:lnTo>
                <a:lnTo>
                  <a:pt x="1720" y="65"/>
                </a:lnTo>
                <a:lnTo>
                  <a:pt x="1720" y="67"/>
                </a:lnTo>
                <a:lnTo>
                  <a:pt x="1722" y="69"/>
                </a:lnTo>
                <a:lnTo>
                  <a:pt x="1722" y="74"/>
                </a:lnTo>
                <a:lnTo>
                  <a:pt x="1722" y="78"/>
                </a:lnTo>
                <a:lnTo>
                  <a:pt x="1722" y="82"/>
                </a:lnTo>
                <a:lnTo>
                  <a:pt x="1720" y="84"/>
                </a:lnTo>
                <a:lnTo>
                  <a:pt x="1718" y="86"/>
                </a:lnTo>
                <a:lnTo>
                  <a:pt x="1716" y="86"/>
                </a:lnTo>
                <a:lnTo>
                  <a:pt x="1714" y="86"/>
                </a:lnTo>
                <a:lnTo>
                  <a:pt x="1712" y="86"/>
                </a:lnTo>
                <a:lnTo>
                  <a:pt x="1710" y="86"/>
                </a:lnTo>
                <a:lnTo>
                  <a:pt x="1706" y="84"/>
                </a:lnTo>
                <a:lnTo>
                  <a:pt x="1699" y="84"/>
                </a:lnTo>
                <a:lnTo>
                  <a:pt x="1697" y="84"/>
                </a:lnTo>
                <a:lnTo>
                  <a:pt x="1695" y="84"/>
                </a:lnTo>
                <a:lnTo>
                  <a:pt x="1691" y="86"/>
                </a:lnTo>
                <a:lnTo>
                  <a:pt x="1691" y="88"/>
                </a:lnTo>
                <a:lnTo>
                  <a:pt x="1693" y="92"/>
                </a:lnTo>
                <a:lnTo>
                  <a:pt x="1695" y="95"/>
                </a:lnTo>
                <a:lnTo>
                  <a:pt x="1695" y="95"/>
                </a:lnTo>
                <a:lnTo>
                  <a:pt x="1689" y="90"/>
                </a:lnTo>
                <a:lnTo>
                  <a:pt x="1687" y="90"/>
                </a:lnTo>
                <a:lnTo>
                  <a:pt x="1685" y="88"/>
                </a:lnTo>
                <a:lnTo>
                  <a:pt x="1683" y="88"/>
                </a:lnTo>
                <a:lnTo>
                  <a:pt x="1672" y="90"/>
                </a:lnTo>
                <a:lnTo>
                  <a:pt x="1670" y="92"/>
                </a:lnTo>
                <a:lnTo>
                  <a:pt x="1666" y="97"/>
                </a:lnTo>
                <a:lnTo>
                  <a:pt x="1662" y="99"/>
                </a:lnTo>
                <a:lnTo>
                  <a:pt x="1657" y="101"/>
                </a:lnTo>
                <a:lnTo>
                  <a:pt x="1655" y="103"/>
                </a:lnTo>
                <a:lnTo>
                  <a:pt x="1651" y="103"/>
                </a:lnTo>
                <a:lnTo>
                  <a:pt x="1649" y="103"/>
                </a:lnTo>
                <a:lnTo>
                  <a:pt x="1647" y="105"/>
                </a:lnTo>
                <a:lnTo>
                  <a:pt x="1643" y="107"/>
                </a:lnTo>
                <a:lnTo>
                  <a:pt x="1636" y="111"/>
                </a:lnTo>
                <a:lnTo>
                  <a:pt x="1636" y="111"/>
                </a:lnTo>
                <a:lnTo>
                  <a:pt x="1634" y="115"/>
                </a:lnTo>
                <a:lnTo>
                  <a:pt x="1634" y="118"/>
                </a:lnTo>
                <a:lnTo>
                  <a:pt x="1634" y="120"/>
                </a:lnTo>
                <a:lnTo>
                  <a:pt x="1636" y="120"/>
                </a:lnTo>
                <a:lnTo>
                  <a:pt x="1639" y="122"/>
                </a:lnTo>
                <a:lnTo>
                  <a:pt x="1639" y="122"/>
                </a:lnTo>
                <a:lnTo>
                  <a:pt x="1645" y="122"/>
                </a:lnTo>
                <a:lnTo>
                  <a:pt x="1647" y="122"/>
                </a:lnTo>
                <a:lnTo>
                  <a:pt x="1651" y="124"/>
                </a:lnTo>
                <a:lnTo>
                  <a:pt x="1655" y="124"/>
                </a:lnTo>
                <a:lnTo>
                  <a:pt x="1657" y="122"/>
                </a:lnTo>
                <a:lnTo>
                  <a:pt x="1659" y="122"/>
                </a:lnTo>
                <a:lnTo>
                  <a:pt x="1664" y="122"/>
                </a:lnTo>
                <a:lnTo>
                  <a:pt x="1666" y="122"/>
                </a:lnTo>
                <a:lnTo>
                  <a:pt x="1670" y="122"/>
                </a:lnTo>
                <a:lnTo>
                  <a:pt x="1672" y="120"/>
                </a:lnTo>
                <a:lnTo>
                  <a:pt x="1674" y="120"/>
                </a:lnTo>
                <a:lnTo>
                  <a:pt x="1676" y="120"/>
                </a:lnTo>
                <a:lnTo>
                  <a:pt x="1678" y="120"/>
                </a:lnTo>
                <a:lnTo>
                  <a:pt x="1678" y="122"/>
                </a:lnTo>
                <a:lnTo>
                  <a:pt x="1674" y="122"/>
                </a:lnTo>
                <a:lnTo>
                  <a:pt x="1672" y="122"/>
                </a:lnTo>
                <a:lnTo>
                  <a:pt x="1670" y="124"/>
                </a:lnTo>
                <a:lnTo>
                  <a:pt x="1668" y="126"/>
                </a:lnTo>
                <a:lnTo>
                  <a:pt x="1668" y="128"/>
                </a:lnTo>
                <a:lnTo>
                  <a:pt x="1666" y="132"/>
                </a:lnTo>
                <a:lnTo>
                  <a:pt x="1664" y="139"/>
                </a:lnTo>
                <a:lnTo>
                  <a:pt x="1662" y="143"/>
                </a:lnTo>
                <a:lnTo>
                  <a:pt x="1659" y="145"/>
                </a:lnTo>
                <a:lnTo>
                  <a:pt x="1657" y="147"/>
                </a:lnTo>
                <a:lnTo>
                  <a:pt x="1653" y="151"/>
                </a:lnTo>
                <a:lnTo>
                  <a:pt x="1651" y="153"/>
                </a:lnTo>
                <a:lnTo>
                  <a:pt x="1651" y="153"/>
                </a:lnTo>
                <a:lnTo>
                  <a:pt x="1649" y="153"/>
                </a:lnTo>
                <a:lnTo>
                  <a:pt x="1643" y="151"/>
                </a:lnTo>
                <a:lnTo>
                  <a:pt x="1632" y="153"/>
                </a:lnTo>
                <a:lnTo>
                  <a:pt x="1630" y="153"/>
                </a:lnTo>
                <a:lnTo>
                  <a:pt x="1626" y="153"/>
                </a:lnTo>
                <a:lnTo>
                  <a:pt x="1624" y="155"/>
                </a:lnTo>
                <a:lnTo>
                  <a:pt x="1622" y="155"/>
                </a:lnTo>
                <a:lnTo>
                  <a:pt x="1618" y="155"/>
                </a:lnTo>
                <a:lnTo>
                  <a:pt x="1611" y="157"/>
                </a:lnTo>
                <a:lnTo>
                  <a:pt x="1607" y="157"/>
                </a:lnTo>
                <a:lnTo>
                  <a:pt x="1607" y="159"/>
                </a:lnTo>
                <a:lnTo>
                  <a:pt x="1609" y="159"/>
                </a:lnTo>
                <a:lnTo>
                  <a:pt x="1609" y="162"/>
                </a:lnTo>
                <a:lnTo>
                  <a:pt x="1609" y="162"/>
                </a:lnTo>
                <a:lnTo>
                  <a:pt x="1595" y="164"/>
                </a:lnTo>
                <a:lnTo>
                  <a:pt x="1588" y="166"/>
                </a:lnTo>
                <a:lnTo>
                  <a:pt x="1584" y="166"/>
                </a:lnTo>
                <a:lnTo>
                  <a:pt x="1582" y="168"/>
                </a:lnTo>
                <a:lnTo>
                  <a:pt x="1580" y="168"/>
                </a:lnTo>
                <a:lnTo>
                  <a:pt x="1574" y="168"/>
                </a:lnTo>
                <a:lnTo>
                  <a:pt x="1571" y="168"/>
                </a:lnTo>
                <a:lnTo>
                  <a:pt x="1569" y="168"/>
                </a:lnTo>
                <a:lnTo>
                  <a:pt x="1565" y="170"/>
                </a:lnTo>
                <a:lnTo>
                  <a:pt x="1559" y="172"/>
                </a:lnTo>
                <a:lnTo>
                  <a:pt x="1557" y="172"/>
                </a:lnTo>
                <a:lnTo>
                  <a:pt x="1555" y="176"/>
                </a:lnTo>
                <a:lnTo>
                  <a:pt x="1555" y="176"/>
                </a:lnTo>
                <a:lnTo>
                  <a:pt x="1555" y="178"/>
                </a:lnTo>
                <a:lnTo>
                  <a:pt x="1557" y="178"/>
                </a:lnTo>
                <a:lnTo>
                  <a:pt x="1557" y="178"/>
                </a:lnTo>
                <a:lnTo>
                  <a:pt x="1553" y="183"/>
                </a:lnTo>
                <a:lnTo>
                  <a:pt x="1553" y="183"/>
                </a:lnTo>
                <a:lnTo>
                  <a:pt x="1557" y="185"/>
                </a:lnTo>
                <a:lnTo>
                  <a:pt x="1561" y="189"/>
                </a:lnTo>
                <a:lnTo>
                  <a:pt x="1563" y="189"/>
                </a:lnTo>
                <a:lnTo>
                  <a:pt x="1563" y="189"/>
                </a:lnTo>
                <a:lnTo>
                  <a:pt x="1569" y="191"/>
                </a:lnTo>
                <a:lnTo>
                  <a:pt x="1571" y="191"/>
                </a:lnTo>
                <a:lnTo>
                  <a:pt x="1574" y="193"/>
                </a:lnTo>
                <a:lnTo>
                  <a:pt x="1576" y="193"/>
                </a:lnTo>
                <a:lnTo>
                  <a:pt x="1580" y="195"/>
                </a:lnTo>
                <a:lnTo>
                  <a:pt x="1584" y="195"/>
                </a:lnTo>
                <a:lnTo>
                  <a:pt x="1584" y="193"/>
                </a:lnTo>
                <a:lnTo>
                  <a:pt x="1588" y="193"/>
                </a:lnTo>
                <a:lnTo>
                  <a:pt x="1592" y="193"/>
                </a:lnTo>
                <a:lnTo>
                  <a:pt x="1592" y="193"/>
                </a:lnTo>
                <a:lnTo>
                  <a:pt x="1590" y="193"/>
                </a:lnTo>
                <a:lnTo>
                  <a:pt x="1586" y="197"/>
                </a:lnTo>
                <a:lnTo>
                  <a:pt x="1586" y="197"/>
                </a:lnTo>
                <a:lnTo>
                  <a:pt x="1588" y="197"/>
                </a:lnTo>
                <a:lnTo>
                  <a:pt x="1592" y="199"/>
                </a:lnTo>
                <a:lnTo>
                  <a:pt x="1592" y="201"/>
                </a:lnTo>
                <a:lnTo>
                  <a:pt x="1595" y="201"/>
                </a:lnTo>
                <a:lnTo>
                  <a:pt x="1603" y="204"/>
                </a:lnTo>
                <a:lnTo>
                  <a:pt x="1605" y="204"/>
                </a:lnTo>
                <a:lnTo>
                  <a:pt x="1607" y="204"/>
                </a:lnTo>
                <a:lnTo>
                  <a:pt x="1609" y="204"/>
                </a:lnTo>
                <a:lnTo>
                  <a:pt x="1609" y="201"/>
                </a:lnTo>
                <a:lnTo>
                  <a:pt x="1611" y="201"/>
                </a:lnTo>
                <a:lnTo>
                  <a:pt x="1613" y="199"/>
                </a:lnTo>
                <a:lnTo>
                  <a:pt x="1615" y="199"/>
                </a:lnTo>
                <a:lnTo>
                  <a:pt x="1618" y="201"/>
                </a:lnTo>
                <a:lnTo>
                  <a:pt x="1620" y="201"/>
                </a:lnTo>
                <a:lnTo>
                  <a:pt x="1624" y="204"/>
                </a:lnTo>
                <a:lnTo>
                  <a:pt x="1628" y="204"/>
                </a:lnTo>
                <a:lnTo>
                  <a:pt x="1630" y="201"/>
                </a:lnTo>
                <a:lnTo>
                  <a:pt x="1634" y="199"/>
                </a:lnTo>
                <a:lnTo>
                  <a:pt x="1639" y="197"/>
                </a:lnTo>
                <a:lnTo>
                  <a:pt x="1641" y="197"/>
                </a:lnTo>
                <a:lnTo>
                  <a:pt x="1641" y="197"/>
                </a:lnTo>
                <a:lnTo>
                  <a:pt x="1645" y="199"/>
                </a:lnTo>
                <a:lnTo>
                  <a:pt x="1647" y="201"/>
                </a:lnTo>
                <a:lnTo>
                  <a:pt x="1647" y="204"/>
                </a:lnTo>
                <a:lnTo>
                  <a:pt x="1647" y="204"/>
                </a:lnTo>
                <a:lnTo>
                  <a:pt x="1645" y="206"/>
                </a:lnTo>
                <a:lnTo>
                  <a:pt x="1645" y="208"/>
                </a:lnTo>
                <a:lnTo>
                  <a:pt x="1647" y="210"/>
                </a:lnTo>
                <a:lnTo>
                  <a:pt x="1647" y="210"/>
                </a:lnTo>
                <a:lnTo>
                  <a:pt x="1641" y="208"/>
                </a:lnTo>
                <a:lnTo>
                  <a:pt x="1639" y="208"/>
                </a:lnTo>
                <a:lnTo>
                  <a:pt x="1630" y="208"/>
                </a:lnTo>
                <a:lnTo>
                  <a:pt x="1620" y="208"/>
                </a:lnTo>
                <a:lnTo>
                  <a:pt x="1613" y="208"/>
                </a:lnTo>
                <a:lnTo>
                  <a:pt x="1611" y="210"/>
                </a:lnTo>
                <a:lnTo>
                  <a:pt x="1609" y="212"/>
                </a:lnTo>
                <a:lnTo>
                  <a:pt x="1599" y="212"/>
                </a:lnTo>
                <a:lnTo>
                  <a:pt x="1584" y="212"/>
                </a:lnTo>
                <a:lnTo>
                  <a:pt x="1582" y="214"/>
                </a:lnTo>
                <a:lnTo>
                  <a:pt x="1580" y="214"/>
                </a:lnTo>
                <a:lnTo>
                  <a:pt x="1578" y="214"/>
                </a:lnTo>
                <a:lnTo>
                  <a:pt x="1578" y="216"/>
                </a:lnTo>
                <a:lnTo>
                  <a:pt x="1578" y="218"/>
                </a:lnTo>
                <a:lnTo>
                  <a:pt x="1580" y="218"/>
                </a:lnTo>
                <a:lnTo>
                  <a:pt x="1582" y="220"/>
                </a:lnTo>
                <a:lnTo>
                  <a:pt x="1582" y="220"/>
                </a:lnTo>
                <a:lnTo>
                  <a:pt x="1582" y="222"/>
                </a:lnTo>
                <a:lnTo>
                  <a:pt x="1582" y="222"/>
                </a:lnTo>
                <a:lnTo>
                  <a:pt x="1582" y="222"/>
                </a:lnTo>
                <a:lnTo>
                  <a:pt x="1584" y="224"/>
                </a:lnTo>
                <a:lnTo>
                  <a:pt x="1588" y="224"/>
                </a:lnTo>
                <a:lnTo>
                  <a:pt x="1590" y="222"/>
                </a:lnTo>
                <a:lnTo>
                  <a:pt x="1599" y="218"/>
                </a:lnTo>
                <a:lnTo>
                  <a:pt x="1599" y="220"/>
                </a:lnTo>
                <a:lnTo>
                  <a:pt x="1597" y="220"/>
                </a:lnTo>
                <a:lnTo>
                  <a:pt x="1595" y="222"/>
                </a:lnTo>
                <a:lnTo>
                  <a:pt x="1595" y="224"/>
                </a:lnTo>
                <a:lnTo>
                  <a:pt x="1597" y="224"/>
                </a:lnTo>
                <a:lnTo>
                  <a:pt x="1597" y="227"/>
                </a:lnTo>
                <a:lnTo>
                  <a:pt x="1599" y="227"/>
                </a:lnTo>
                <a:lnTo>
                  <a:pt x="1605" y="229"/>
                </a:lnTo>
                <a:lnTo>
                  <a:pt x="1611" y="229"/>
                </a:lnTo>
                <a:lnTo>
                  <a:pt x="1620" y="229"/>
                </a:lnTo>
                <a:lnTo>
                  <a:pt x="1622" y="229"/>
                </a:lnTo>
                <a:lnTo>
                  <a:pt x="1620" y="229"/>
                </a:lnTo>
                <a:lnTo>
                  <a:pt x="1620" y="231"/>
                </a:lnTo>
                <a:lnTo>
                  <a:pt x="1613" y="231"/>
                </a:lnTo>
                <a:lnTo>
                  <a:pt x="1609" y="231"/>
                </a:lnTo>
                <a:lnTo>
                  <a:pt x="1603" y="235"/>
                </a:lnTo>
                <a:lnTo>
                  <a:pt x="1601" y="237"/>
                </a:lnTo>
                <a:lnTo>
                  <a:pt x="1601" y="237"/>
                </a:lnTo>
                <a:lnTo>
                  <a:pt x="1603" y="239"/>
                </a:lnTo>
                <a:lnTo>
                  <a:pt x="1607" y="239"/>
                </a:lnTo>
                <a:lnTo>
                  <a:pt x="1611" y="243"/>
                </a:lnTo>
                <a:lnTo>
                  <a:pt x="1615" y="243"/>
                </a:lnTo>
                <a:lnTo>
                  <a:pt x="1618" y="245"/>
                </a:lnTo>
                <a:lnTo>
                  <a:pt x="1620" y="245"/>
                </a:lnTo>
                <a:lnTo>
                  <a:pt x="1641" y="250"/>
                </a:lnTo>
                <a:lnTo>
                  <a:pt x="1643" y="250"/>
                </a:lnTo>
                <a:lnTo>
                  <a:pt x="1639" y="248"/>
                </a:lnTo>
                <a:lnTo>
                  <a:pt x="1636" y="243"/>
                </a:lnTo>
                <a:lnTo>
                  <a:pt x="1636" y="243"/>
                </a:lnTo>
                <a:lnTo>
                  <a:pt x="1636" y="241"/>
                </a:lnTo>
                <a:lnTo>
                  <a:pt x="1639" y="241"/>
                </a:lnTo>
                <a:lnTo>
                  <a:pt x="1643" y="243"/>
                </a:lnTo>
                <a:lnTo>
                  <a:pt x="1643" y="243"/>
                </a:lnTo>
                <a:lnTo>
                  <a:pt x="1645" y="243"/>
                </a:lnTo>
                <a:lnTo>
                  <a:pt x="1647" y="243"/>
                </a:lnTo>
                <a:lnTo>
                  <a:pt x="1649" y="241"/>
                </a:lnTo>
                <a:lnTo>
                  <a:pt x="1653" y="241"/>
                </a:lnTo>
                <a:lnTo>
                  <a:pt x="1653" y="241"/>
                </a:lnTo>
                <a:lnTo>
                  <a:pt x="1655" y="241"/>
                </a:lnTo>
                <a:lnTo>
                  <a:pt x="1655" y="243"/>
                </a:lnTo>
                <a:lnTo>
                  <a:pt x="1657" y="243"/>
                </a:lnTo>
                <a:lnTo>
                  <a:pt x="1659" y="243"/>
                </a:lnTo>
                <a:lnTo>
                  <a:pt x="1662" y="243"/>
                </a:lnTo>
                <a:lnTo>
                  <a:pt x="1662" y="243"/>
                </a:lnTo>
                <a:lnTo>
                  <a:pt x="1666" y="243"/>
                </a:lnTo>
                <a:lnTo>
                  <a:pt x="1668" y="243"/>
                </a:lnTo>
                <a:lnTo>
                  <a:pt x="1670" y="241"/>
                </a:lnTo>
                <a:lnTo>
                  <a:pt x="1672" y="241"/>
                </a:lnTo>
                <a:lnTo>
                  <a:pt x="1674" y="239"/>
                </a:lnTo>
                <a:lnTo>
                  <a:pt x="1676" y="239"/>
                </a:lnTo>
                <a:lnTo>
                  <a:pt x="1676" y="239"/>
                </a:lnTo>
                <a:lnTo>
                  <a:pt x="1678" y="241"/>
                </a:lnTo>
                <a:lnTo>
                  <a:pt x="1680" y="241"/>
                </a:lnTo>
                <a:lnTo>
                  <a:pt x="1683" y="241"/>
                </a:lnTo>
                <a:lnTo>
                  <a:pt x="1687" y="239"/>
                </a:lnTo>
                <a:lnTo>
                  <a:pt x="1689" y="239"/>
                </a:lnTo>
                <a:lnTo>
                  <a:pt x="1691" y="237"/>
                </a:lnTo>
                <a:lnTo>
                  <a:pt x="1695" y="239"/>
                </a:lnTo>
                <a:lnTo>
                  <a:pt x="1697" y="241"/>
                </a:lnTo>
                <a:lnTo>
                  <a:pt x="1699" y="241"/>
                </a:lnTo>
                <a:lnTo>
                  <a:pt x="1701" y="241"/>
                </a:lnTo>
                <a:lnTo>
                  <a:pt x="1708" y="241"/>
                </a:lnTo>
                <a:lnTo>
                  <a:pt x="1714" y="243"/>
                </a:lnTo>
                <a:lnTo>
                  <a:pt x="1718" y="243"/>
                </a:lnTo>
                <a:lnTo>
                  <a:pt x="1720" y="243"/>
                </a:lnTo>
                <a:lnTo>
                  <a:pt x="1727" y="245"/>
                </a:lnTo>
                <a:lnTo>
                  <a:pt x="1737" y="248"/>
                </a:lnTo>
                <a:lnTo>
                  <a:pt x="1743" y="252"/>
                </a:lnTo>
                <a:lnTo>
                  <a:pt x="1747" y="252"/>
                </a:lnTo>
                <a:lnTo>
                  <a:pt x="1750" y="254"/>
                </a:lnTo>
                <a:lnTo>
                  <a:pt x="1752" y="256"/>
                </a:lnTo>
                <a:lnTo>
                  <a:pt x="1754" y="256"/>
                </a:lnTo>
                <a:lnTo>
                  <a:pt x="1758" y="256"/>
                </a:lnTo>
                <a:lnTo>
                  <a:pt x="1760" y="258"/>
                </a:lnTo>
                <a:lnTo>
                  <a:pt x="1762" y="260"/>
                </a:lnTo>
                <a:lnTo>
                  <a:pt x="1764" y="262"/>
                </a:lnTo>
                <a:lnTo>
                  <a:pt x="1764" y="264"/>
                </a:lnTo>
                <a:lnTo>
                  <a:pt x="1758" y="266"/>
                </a:lnTo>
                <a:lnTo>
                  <a:pt x="1760" y="266"/>
                </a:lnTo>
                <a:lnTo>
                  <a:pt x="1764" y="269"/>
                </a:lnTo>
                <a:lnTo>
                  <a:pt x="1764" y="271"/>
                </a:lnTo>
                <a:lnTo>
                  <a:pt x="1766" y="271"/>
                </a:lnTo>
                <a:lnTo>
                  <a:pt x="1768" y="275"/>
                </a:lnTo>
                <a:lnTo>
                  <a:pt x="1771" y="277"/>
                </a:lnTo>
                <a:lnTo>
                  <a:pt x="1777" y="279"/>
                </a:lnTo>
                <a:lnTo>
                  <a:pt x="1779" y="281"/>
                </a:lnTo>
                <a:lnTo>
                  <a:pt x="1781" y="281"/>
                </a:lnTo>
                <a:lnTo>
                  <a:pt x="1783" y="283"/>
                </a:lnTo>
                <a:lnTo>
                  <a:pt x="1783" y="285"/>
                </a:lnTo>
                <a:lnTo>
                  <a:pt x="1783" y="285"/>
                </a:lnTo>
                <a:lnTo>
                  <a:pt x="1785" y="287"/>
                </a:lnTo>
                <a:lnTo>
                  <a:pt x="1789" y="287"/>
                </a:lnTo>
                <a:lnTo>
                  <a:pt x="1794" y="292"/>
                </a:lnTo>
                <a:lnTo>
                  <a:pt x="1791" y="292"/>
                </a:lnTo>
                <a:lnTo>
                  <a:pt x="1789" y="292"/>
                </a:lnTo>
                <a:lnTo>
                  <a:pt x="1787" y="294"/>
                </a:lnTo>
                <a:lnTo>
                  <a:pt x="1785" y="294"/>
                </a:lnTo>
                <a:lnTo>
                  <a:pt x="1787" y="296"/>
                </a:lnTo>
                <a:lnTo>
                  <a:pt x="1787" y="296"/>
                </a:lnTo>
                <a:lnTo>
                  <a:pt x="1787" y="298"/>
                </a:lnTo>
                <a:lnTo>
                  <a:pt x="1785" y="300"/>
                </a:lnTo>
                <a:lnTo>
                  <a:pt x="1783" y="300"/>
                </a:lnTo>
                <a:lnTo>
                  <a:pt x="1781" y="302"/>
                </a:lnTo>
                <a:lnTo>
                  <a:pt x="1779" y="302"/>
                </a:lnTo>
                <a:lnTo>
                  <a:pt x="1779" y="302"/>
                </a:lnTo>
                <a:lnTo>
                  <a:pt x="1783" y="302"/>
                </a:lnTo>
                <a:lnTo>
                  <a:pt x="1787" y="302"/>
                </a:lnTo>
                <a:lnTo>
                  <a:pt x="1789" y="300"/>
                </a:lnTo>
                <a:lnTo>
                  <a:pt x="1791" y="300"/>
                </a:lnTo>
                <a:lnTo>
                  <a:pt x="1791" y="302"/>
                </a:lnTo>
                <a:lnTo>
                  <a:pt x="1794" y="302"/>
                </a:lnTo>
                <a:lnTo>
                  <a:pt x="1794" y="304"/>
                </a:lnTo>
                <a:lnTo>
                  <a:pt x="1796" y="306"/>
                </a:lnTo>
                <a:lnTo>
                  <a:pt x="1796" y="306"/>
                </a:lnTo>
                <a:lnTo>
                  <a:pt x="1796" y="306"/>
                </a:lnTo>
                <a:lnTo>
                  <a:pt x="1796" y="308"/>
                </a:lnTo>
                <a:lnTo>
                  <a:pt x="1798" y="308"/>
                </a:lnTo>
                <a:lnTo>
                  <a:pt x="1798" y="310"/>
                </a:lnTo>
                <a:lnTo>
                  <a:pt x="1798" y="313"/>
                </a:lnTo>
                <a:lnTo>
                  <a:pt x="1798" y="313"/>
                </a:lnTo>
                <a:lnTo>
                  <a:pt x="1798" y="313"/>
                </a:lnTo>
                <a:lnTo>
                  <a:pt x="1796" y="315"/>
                </a:lnTo>
                <a:lnTo>
                  <a:pt x="1796" y="317"/>
                </a:lnTo>
                <a:lnTo>
                  <a:pt x="1796" y="317"/>
                </a:lnTo>
                <a:lnTo>
                  <a:pt x="1796" y="319"/>
                </a:lnTo>
                <a:lnTo>
                  <a:pt x="1796" y="319"/>
                </a:lnTo>
                <a:lnTo>
                  <a:pt x="1798" y="319"/>
                </a:lnTo>
                <a:lnTo>
                  <a:pt x="1800" y="321"/>
                </a:lnTo>
                <a:lnTo>
                  <a:pt x="1800" y="321"/>
                </a:lnTo>
                <a:lnTo>
                  <a:pt x="1800" y="323"/>
                </a:lnTo>
                <a:lnTo>
                  <a:pt x="1802" y="323"/>
                </a:lnTo>
                <a:lnTo>
                  <a:pt x="1804" y="321"/>
                </a:lnTo>
                <a:lnTo>
                  <a:pt x="1806" y="323"/>
                </a:lnTo>
                <a:lnTo>
                  <a:pt x="1806" y="325"/>
                </a:lnTo>
                <a:lnTo>
                  <a:pt x="1806" y="325"/>
                </a:lnTo>
                <a:lnTo>
                  <a:pt x="1806" y="327"/>
                </a:lnTo>
                <a:lnTo>
                  <a:pt x="1804" y="329"/>
                </a:lnTo>
                <a:lnTo>
                  <a:pt x="1802" y="329"/>
                </a:lnTo>
                <a:lnTo>
                  <a:pt x="1800" y="329"/>
                </a:lnTo>
                <a:lnTo>
                  <a:pt x="1800" y="331"/>
                </a:lnTo>
                <a:lnTo>
                  <a:pt x="1802" y="333"/>
                </a:lnTo>
                <a:lnTo>
                  <a:pt x="1802" y="333"/>
                </a:lnTo>
                <a:lnTo>
                  <a:pt x="1802" y="333"/>
                </a:lnTo>
                <a:lnTo>
                  <a:pt x="1804" y="333"/>
                </a:lnTo>
                <a:lnTo>
                  <a:pt x="1806" y="333"/>
                </a:lnTo>
                <a:lnTo>
                  <a:pt x="1806" y="336"/>
                </a:lnTo>
                <a:lnTo>
                  <a:pt x="1808" y="336"/>
                </a:lnTo>
                <a:lnTo>
                  <a:pt x="1808" y="333"/>
                </a:lnTo>
                <a:lnTo>
                  <a:pt x="1810" y="333"/>
                </a:lnTo>
                <a:lnTo>
                  <a:pt x="1812" y="333"/>
                </a:lnTo>
                <a:lnTo>
                  <a:pt x="1815" y="336"/>
                </a:lnTo>
                <a:lnTo>
                  <a:pt x="1815" y="338"/>
                </a:lnTo>
                <a:lnTo>
                  <a:pt x="1815" y="338"/>
                </a:lnTo>
                <a:lnTo>
                  <a:pt x="1815" y="340"/>
                </a:lnTo>
                <a:lnTo>
                  <a:pt x="1815" y="340"/>
                </a:lnTo>
                <a:lnTo>
                  <a:pt x="1815" y="342"/>
                </a:lnTo>
                <a:lnTo>
                  <a:pt x="1815" y="344"/>
                </a:lnTo>
                <a:lnTo>
                  <a:pt x="1812" y="344"/>
                </a:lnTo>
                <a:lnTo>
                  <a:pt x="1810" y="346"/>
                </a:lnTo>
                <a:lnTo>
                  <a:pt x="1808" y="346"/>
                </a:lnTo>
                <a:lnTo>
                  <a:pt x="1804" y="346"/>
                </a:lnTo>
                <a:lnTo>
                  <a:pt x="1802" y="348"/>
                </a:lnTo>
                <a:lnTo>
                  <a:pt x="1802" y="348"/>
                </a:lnTo>
                <a:lnTo>
                  <a:pt x="1804" y="348"/>
                </a:lnTo>
                <a:lnTo>
                  <a:pt x="1806" y="350"/>
                </a:lnTo>
                <a:lnTo>
                  <a:pt x="1806" y="352"/>
                </a:lnTo>
                <a:lnTo>
                  <a:pt x="1802" y="352"/>
                </a:lnTo>
                <a:lnTo>
                  <a:pt x="1802" y="352"/>
                </a:lnTo>
                <a:lnTo>
                  <a:pt x="1802" y="354"/>
                </a:lnTo>
                <a:lnTo>
                  <a:pt x="1802" y="357"/>
                </a:lnTo>
                <a:lnTo>
                  <a:pt x="1806" y="354"/>
                </a:lnTo>
                <a:lnTo>
                  <a:pt x="1812" y="350"/>
                </a:lnTo>
                <a:lnTo>
                  <a:pt x="1812" y="350"/>
                </a:lnTo>
                <a:lnTo>
                  <a:pt x="1812" y="350"/>
                </a:lnTo>
                <a:lnTo>
                  <a:pt x="1812" y="352"/>
                </a:lnTo>
                <a:lnTo>
                  <a:pt x="1810" y="352"/>
                </a:lnTo>
                <a:lnTo>
                  <a:pt x="1806" y="357"/>
                </a:lnTo>
                <a:lnTo>
                  <a:pt x="1804" y="361"/>
                </a:lnTo>
                <a:lnTo>
                  <a:pt x="1802" y="367"/>
                </a:lnTo>
                <a:lnTo>
                  <a:pt x="1802" y="367"/>
                </a:lnTo>
                <a:lnTo>
                  <a:pt x="1802" y="369"/>
                </a:lnTo>
                <a:lnTo>
                  <a:pt x="1802" y="371"/>
                </a:lnTo>
                <a:lnTo>
                  <a:pt x="1802" y="373"/>
                </a:lnTo>
                <a:lnTo>
                  <a:pt x="1804" y="375"/>
                </a:lnTo>
                <a:lnTo>
                  <a:pt x="1806" y="375"/>
                </a:lnTo>
                <a:lnTo>
                  <a:pt x="1810" y="375"/>
                </a:lnTo>
                <a:lnTo>
                  <a:pt x="1815" y="378"/>
                </a:lnTo>
                <a:lnTo>
                  <a:pt x="1815" y="378"/>
                </a:lnTo>
                <a:lnTo>
                  <a:pt x="1821" y="378"/>
                </a:lnTo>
                <a:lnTo>
                  <a:pt x="1823" y="375"/>
                </a:lnTo>
                <a:lnTo>
                  <a:pt x="1823" y="375"/>
                </a:lnTo>
                <a:lnTo>
                  <a:pt x="1825" y="375"/>
                </a:lnTo>
                <a:lnTo>
                  <a:pt x="1827" y="373"/>
                </a:lnTo>
                <a:lnTo>
                  <a:pt x="1825" y="371"/>
                </a:lnTo>
                <a:lnTo>
                  <a:pt x="1825" y="369"/>
                </a:lnTo>
                <a:lnTo>
                  <a:pt x="1825" y="369"/>
                </a:lnTo>
                <a:lnTo>
                  <a:pt x="1827" y="369"/>
                </a:lnTo>
                <a:lnTo>
                  <a:pt x="1829" y="369"/>
                </a:lnTo>
                <a:lnTo>
                  <a:pt x="1829" y="367"/>
                </a:lnTo>
                <a:lnTo>
                  <a:pt x="1829" y="367"/>
                </a:lnTo>
                <a:lnTo>
                  <a:pt x="1831" y="365"/>
                </a:lnTo>
                <a:lnTo>
                  <a:pt x="1833" y="365"/>
                </a:lnTo>
                <a:lnTo>
                  <a:pt x="1833" y="363"/>
                </a:lnTo>
                <a:lnTo>
                  <a:pt x="1833" y="361"/>
                </a:lnTo>
                <a:lnTo>
                  <a:pt x="1831" y="359"/>
                </a:lnTo>
                <a:lnTo>
                  <a:pt x="1829" y="359"/>
                </a:lnTo>
                <a:lnTo>
                  <a:pt x="1829" y="357"/>
                </a:lnTo>
                <a:lnTo>
                  <a:pt x="1827" y="354"/>
                </a:lnTo>
                <a:lnTo>
                  <a:pt x="1827" y="354"/>
                </a:lnTo>
                <a:lnTo>
                  <a:pt x="1827" y="352"/>
                </a:lnTo>
                <a:lnTo>
                  <a:pt x="1827" y="352"/>
                </a:lnTo>
                <a:lnTo>
                  <a:pt x="1827" y="350"/>
                </a:lnTo>
                <a:lnTo>
                  <a:pt x="1831" y="350"/>
                </a:lnTo>
                <a:lnTo>
                  <a:pt x="1829" y="350"/>
                </a:lnTo>
                <a:lnTo>
                  <a:pt x="1829" y="352"/>
                </a:lnTo>
                <a:lnTo>
                  <a:pt x="1827" y="352"/>
                </a:lnTo>
                <a:lnTo>
                  <a:pt x="1829" y="357"/>
                </a:lnTo>
                <a:lnTo>
                  <a:pt x="1831" y="357"/>
                </a:lnTo>
                <a:lnTo>
                  <a:pt x="1831" y="359"/>
                </a:lnTo>
                <a:lnTo>
                  <a:pt x="1833" y="361"/>
                </a:lnTo>
                <a:lnTo>
                  <a:pt x="1835" y="363"/>
                </a:lnTo>
                <a:lnTo>
                  <a:pt x="1835" y="363"/>
                </a:lnTo>
                <a:lnTo>
                  <a:pt x="1835" y="365"/>
                </a:lnTo>
                <a:lnTo>
                  <a:pt x="1835" y="367"/>
                </a:lnTo>
                <a:lnTo>
                  <a:pt x="1838" y="365"/>
                </a:lnTo>
                <a:lnTo>
                  <a:pt x="1838" y="367"/>
                </a:lnTo>
                <a:lnTo>
                  <a:pt x="1835" y="369"/>
                </a:lnTo>
                <a:lnTo>
                  <a:pt x="1835" y="369"/>
                </a:lnTo>
                <a:lnTo>
                  <a:pt x="1833" y="369"/>
                </a:lnTo>
                <a:lnTo>
                  <a:pt x="1833" y="371"/>
                </a:lnTo>
                <a:lnTo>
                  <a:pt x="1833" y="371"/>
                </a:lnTo>
                <a:lnTo>
                  <a:pt x="1835" y="373"/>
                </a:lnTo>
                <a:lnTo>
                  <a:pt x="1838" y="373"/>
                </a:lnTo>
                <a:lnTo>
                  <a:pt x="1842" y="371"/>
                </a:lnTo>
                <a:lnTo>
                  <a:pt x="1844" y="369"/>
                </a:lnTo>
                <a:lnTo>
                  <a:pt x="1844" y="369"/>
                </a:lnTo>
                <a:lnTo>
                  <a:pt x="1852" y="371"/>
                </a:lnTo>
                <a:lnTo>
                  <a:pt x="1852" y="369"/>
                </a:lnTo>
                <a:lnTo>
                  <a:pt x="1856" y="369"/>
                </a:lnTo>
                <a:lnTo>
                  <a:pt x="1859" y="369"/>
                </a:lnTo>
                <a:lnTo>
                  <a:pt x="1859" y="369"/>
                </a:lnTo>
                <a:lnTo>
                  <a:pt x="1854" y="371"/>
                </a:lnTo>
                <a:lnTo>
                  <a:pt x="1844" y="373"/>
                </a:lnTo>
                <a:lnTo>
                  <a:pt x="1842" y="375"/>
                </a:lnTo>
                <a:lnTo>
                  <a:pt x="1842" y="375"/>
                </a:lnTo>
                <a:lnTo>
                  <a:pt x="1840" y="378"/>
                </a:lnTo>
                <a:lnTo>
                  <a:pt x="1838" y="378"/>
                </a:lnTo>
                <a:lnTo>
                  <a:pt x="1838" y="380"/>
                </a:lnTo>
                <a:lnTo>
                  <a:pt x="1840" y="382"/>
                </a:lnTo>
                <a:lnTo>
                  <a:pt x="1842" y="382"/>
                </a:lnTo>
                <a:lnTo>
                  <a:pt x="1844" y="382"/>
                </a:lnTo>
                <a:lnTo>
                  <a:pt x="1846" y="382"/>
                </a:lnTo>
                <a:lnTo>
                  <a:pt x="1848" y="382"/>
                </a:lnTo>
                <a:lnTo>
                  <a:pt x="1850" y="384"/>
                </a:lnTo>
                <a:lnTo>
                  <a:pt x="1854" y="384"/>
                </a:lnTo>
                <a:lnTo>
                  <a:pt x="1856" y="384"/>
                </a:lnTo>
                <a:lnTo>
                  <a:pt x="1863" y="384"/>
                </a:lnTo>
                <a:lnTo>
                  <a:pt x="1867" y="386"/>
                </a:lnTo>
                <a:lnTo>
                  <a:pt x="1869" y="386"/>
                </a:lnTo>
                <a:lnTo>
                  <a:pt x="1869" y="388"/>
                </a:lnTo>
                <a:lnTo>
                  <a:pt x="1867" y="388"/>
                </a:lnTo>
                <a:lnTo>
                  <a:pt x="1865" y="388"/>
                </a:lnTo>
                <a:lnTo>
                  <a:pt x="1861" y="386"/>
                </a:lnTo>
                <a:lnTo>
                  <a:pt x="1859" y="386"/>
                </a:lnTo>
                <a:lnTo>
                  <a:pt x="1859" y="386"/>
                </a:lnTo>
                <a:lnTo>
                  <a:pt x="1859" y="388"/>
                </a:lnTo>
                <a:lnTo>
                  <a:pt x="1863" y="388"/>
                </a:lnTo>
                <a:lnTo>
                  <a:pt x="1863" y="390"/>
                </a:lnTo>
                <a:lnTo>
                  <a:pt x="1865" y="390"/>
                </a:lnTo>
                <a:lnTo>
                  <a:pt x="1865" y="392"/>
                </a:lnTo>
                <a:lnTo>
                  <a:pt x="1865" y="394"/>
                </a:lnTo>
                <a:lnTo>
                  <a:pt x="1865" y="394"/>
                </a:lnTo>
                <a:lnTo>
                  <a:pt x="1865" y="398"/>
                </a:lnTo>
                <a:lnTo>
                  <a:pt x="1867" y="398"/>
                </a:lnTo>
                <a:lnTo>
                  <a:pt x="1869" y="401"/>
                </a:lnTo>
                <a:lnTo>
                  <a:pt x="1873" y="401"/>
                </a:lnTo>
                <a:lnTo>
                  <a:pt x="1873" y="403"/>
                </a:lnTo>
                <a:lnTo>
                  <a:pt x="1873" y="403"/>
                </a:lnTo>
                <a:lnTo>
                  <a:pt x="1871" y="403"/>
                </a:lnTo>
                <a:lnTo>
                  <a:pt x="1869" y="403"/>
                </a:lnTo>
                <a:lnTo>
                  <a:pt x="1863" y="403"/>
                </a:lnTo>
                <a:lnTo>
                  <a:pt x="1861" y="401"/>
                </a:lnTo>
                <a:lnTo>
                  <a:pt x="1859" y="401"/>
                </a:lnTo>
                <a:lnTo>
                  <a:pt x="1848" y="394"/>
                </a:lnTo>
                <a:lnTo>
                  <a:pt x="1846" y="394"/>
                </a:lnTo>
                <a:lnTo>
                  <a:pt x="1842" y="394"/>
                </a:lnTo>
                <a:lnTo>
                  <a:pt x="1838" y="392"/>
                </a:lnTo>
                <a:lnTo>
                  <a:pt x="1833" y="392"/>
                </a:lnTo>
                <a:lnTo>
                  <a:pt x="1833" y="392"/>
                </a:lnTo>
                <a:lnTo>
                  <a:pt x="1829" y="392"/>
                </a:lnTo>
                <a:lnTo>
                  <a:pt x="1827" y="392"/>
                </a:lnTo>
                <a:lnTo>
                  <a:pt x="1823" y="392"/>
                </a:lnTo>
                <a:lnTo>
                  <a:pt x="1821" y="392"/>
                </a:lnTo>
                <a:lnTo>
                  <a:pt x="1819" y="394"/>
                </a:lnTo>
                <a:lnTo>
                  <a:pt x="1819" y="394"/>
                </a:lnTo>
                <a:lnTo>
                  <a:pt x="1819" y="396"/>
                </a:lnTo>
                <a:lnTo>
                  <a:pt x="1821" y="398"/>
                </a:lnTo>
                <a:lnTo>
                  <a:pt x="1823" y="401"/>
                </a:lnTo>
                <a:lnTo>
                  <a:pt x="1825" y="403"/>
                </a:lnTo>
                <a:lnTo>
                  <a:pt x="1829" y="403"/>
                </a:lnTo>
                <a:lnTo>
                  <a:pt x="1835" y="405"/>
                </a:lnTo>
                <a:lnTo>
                  <a:pt x="1840" y="405"/>
                </a:lnTo>
                <a:lnTo>
                  <a:pt x="1844" y="407"/>
                </a:lnTo>
                <a:lnTo>
                  <a:pt x="1846" y="409"/>
                </a:lnTo>
                <a:lnTo>
                  <a:pt x="1850" y="411"/>
                </a:lnTo>
                <a:lnTo>
                  <a:pt x="1850" y="411"/>
                </a:lnTo>
                <a:lnTo>
                  <a:pt x="1861" y="413"/>
                </a:lnTo>
                <a:lnTo>
                  <a:pt x="1861" y="413"/>
                </a:lnTo>
                <a:lnTo>
                  <a:pt x="1863" y="413"/>
                </a:lnTo>
                <a:lnTo>
                  <a:pt x="1867" y="411"/>
                </a:lnTo>
                <a:lnTo>
                  <a:pt x="1867" y="411"/>
                </a:lnTo>
                <a:lnTo>
                  <a:pt x="1869" y="411"/>
                </a:lnTo>
                <a:lnTo>
                  <a:pt x="1871" y="413"/>
                </a:lnTo>
                <a:lnTo>
                  <a:pt x="1875" y="413"/>
                </a:lnTo>
                <a:lnTo>
                  <a:pt x="1877" y="411"/>
                </a:lnTo>
                <a:lnTo>
                  <a:pt x="1879" y="413"/>
                </a:lnTo>
                <a:lnTo>
                  <a:pt x="1879" y="413"/>
                </a:lnTo>
                <a:lnTo>
                  <a:pt x="1879" y="413"/>
                </a:lnTo>
                <a:lnTo>
                  <a:pt x="1877" y="413"/>
                </a:lnTo>
                <a:lnTo>
                  <a:pt x="1875" y="415"/>
                </a:lnTo>
                <a:lnTo>
                  <a:pt x="1877" y="417"/>
                </a:lnTo>
                <a:lnTo>
                  <a:pt x="1877" y="417"/>
                </a:lnTo>
                <a:lnTo>
                  <a:pt x="1877" y="419"/>
                </a:lnTo>
                <a:lnTo>
                  <a:pt x="1873" y="419"/>
                </a:lnTo>
                <a:lnTo>
                  <a:pt x="1871" y="422"/>
                </a:lnTo>
                <a:lnTo>
                  <a:pt x="1871" y="424"/>
                </a:lnTo>
                <a:lnTo>
                  <a:pt x="1871" y="426"/>
                </a:lnTo>
                <a:lnTo>
                  <a:pt x="1871" y="428"/>
                </a:lnTo>
                <a:lnTo>
                  <a:pt x="1869" y="432"/>
                </a:lnTo>
                <a:lnTo>
                  <a:pt x="1867" y="432"/>
                </a:lnTo>
                <a:lnTo>
                  <a:pt x="1871" y="432"/>
                </a:lnTo>
                <a:lnTo>
                  <a:pt x="1873" y="432"/>
                </a:lnTo>
                <a:lnTo>
                  <a:pt x="1875" y="432"/>
                </a:lnTo>
                <a:lnTo>
                  <a:pt x="1877" y="434"/>
                </a:lnTo>
                <a:lnTo>
                  <a:pt x="1879" y="434"/>
                </a:lnTo>
                <a:lnTo>
                  <a:pt x="1879" y="434"/>
                </a:lnTo>
                <a:lnTo>
                  <a:pt x="1877" y="434"/>
                </a:lnTo>
                <a:lnTo>
                  <a:pt x="1871" y="436"/>
                </a:lnTo>
                <a:lnTo>
                  <a:pt x="1867" y="434"/>
                </a:lnTo>
                <a:lnTo>
                  <a:pt x="1867" y="436"/>
                </a:lnTo>
                <a:lnTo>
                  <a:pt x="1867" y="440"/>
                </a:lnTo>
                <a:lnTo>
                  <a:pt x="1865" y="445"/>
                </a:lnTo>
                <a:lnTo>
                  <a:pt x="1867" y="445"/>
                </a:lnTo>
                <a:lnTo>
                  <a:pt x="1869" y="445"/>
                </a:lnTo>
                <a:lnTo>
                  <a:pt x="1871" y="443"/>
                </a:lnTo>
                <a:lnTo>
                  <a:pt x="1871" y="443"/>
                </a:lnTo>
                <a:lnTo>
                  <a:pt x="1869" y="447"/>
                </a:lnTo>
                <a:lnTo>
                  <a:pt x="1867" y="449"/>
                </a:lnTo>
                <a:lnTo>
                  <a:pt x="1867" y="449"/>
                </a:lnTo>
                <a:lnTo>
                  <a:pt x="1863" y="449"/>
                </a:lnTo>
                <a:lnTo>
                  <a:pt x="1861" y="451"/>
                </a:lnTo>
                <a:lnTo>
                  <a:pt x="1859" y="449"/>
                </a:lnTo>
                <a:lnTo>
                  <a:pt x="1850" y="447"/>
                </a:lnTo>
                <a:lnTo>
                  <a:pt x="1846" y="445"/>
                </a:lnTo>
                <a:lnTo>
                  <a:pt x="1842" y="447"/>
                </a:lnTo>
                <a:lnTo>
                  <a:pt x="1840" y="449"/>
                </a:lnTo>
                <a:lnTo>
                  <a:pt x="1838" y="453"/>
                </a:lnTo>
                <a:lnTo>
                  <a:pt x="1835" y="455"/>
                </a:lnTo>
                <a:lnTo>
                  <a:pt x="1833" y="455"/>
                </a:lnTo>
                <a:lnTo>
                  <a:pt x="1835" y="455"/>
                </a:lnTo>
                <a:lnTo>
                  <a:pt x="1838" y="455"/>
                </a:lnTo>
                <a:lnTo>
                  <a:pt x="1844" y="455"/>
                </a:lnTo>
                <a:lnTo>
                  <a:pt x="1844" y="457"/>
                </a:lnTo>
                <a:lnTo>
                  <a:pt x="1844" y="457"/>
                </a:lnTo>
                <a:lnTo>
                  <a:pt x="1848" y="457"/>
                </a:lnTo>
                <a:lnTo>
                  <a:pt x="1852" y="457"/>
                </a:lnTo>
                <a:lnTo>
                  <a:pt x="1856" y="457"/>
                </a:lnTo>
                <a:lnTo>
                  <a:pt x="1861" y="457"/>
                </a:lnTo>
                <a:lnTo>
                  <a:pt x="1863" y="455"/>
                </a:lnTo>
                <a:lnTo>
                  <a:pt x="1863" y="453"/>
                </a:lnTo>
                <a:lnTo>
                  <a:pt x="1863" y="453"/>
                </a:lnTo>
                <a:lnTo>
                  <a:pt x="1865" y="453"/>
                </a:lnTo>
                <a:lnTo>
                  <a:pt x="1865" y="453"/>
                </a:lnTo>
                <a:lnTo>
                  <a:pt x="1867" y="453"/>
                </a:lnTo>
                <a:lnTo>
                  <a:pt x="1865" y="455"/>
                </a:lnTo>
                <a:lnTo>
                  <a:pt x="1865" y="457"/>
                </a:lnTo>
                <a:lnTo>
                  <a:pt x="1863" y="457"/>
                </a:lnTo>
                <a:lnTo>
                  <a:pt x="1863" y="459"/>
                </a:lnTo>
                <a:lnTo>
                  <a:pt x="1863" y="459"/>
                </a:lnTo>
                <a:lnTo>
                  <a:pt x="1863" y="459"/>
                </a:lnTo>
                <a:lnTo>
                  <a:pt x="1861" y="461"/>
                </a:lnTo>
                <a:lnTo>
                  <a:pt x="1861" y="461"/>
                </a:lnTo>
                <a:lnTo>
                  <a:pt x="1859" y="461"/>
                </a:lnTo>
                <a:lnTo>
                  <a:pt x="1854" y="461"/>
                </a:lnTo>
                <a:lnTo>
                  <a:pt x="1848" y="459"/>
                </a:lnTo>
                <a:lnTo>
                  <a:pt x="1842" y="457"/>
                </a:lnTo>
                <a:lnTo>
                  <a:pt x="1840" y="457"/>
                </a:lnTo>
                <a:lnTo>
                  <a:pt x="1838" y="457"/>
                </a:lnTo>
                <a:lnTo>
                  <a:pt x="1838" y="459"/>
                </a:lnTo>
                <a:lnTo>
                  <a:pt x="1835" y="463"/>
                </a:lnTo>
                <a:lnTo>
                  <a:pt x="1831" y="468"/>
                </a:lnTo>
                <a:lnTo>
                  <a:pt x="1831" y="470"/>
                </a:lnTo>
                <a:lnTo>
                  <a:pt x="1831" y="470"/>
                </a:lnTo>
                <a:lnTo>
                  <a:pt x="1831" y="472"/>
                </a:lnTo>
                <a:lnTo>
                  <a:pt x="1829" y="474"/>
                </a:lnTo>
                <a:lnTo>
                  <a:pt x="1831" y="474"/>
                </a:lnTo>
                <a:lnTo>
                  <a:pt x="1833" y="474"/>
                </a:lnTo>
                <a:lnTo>
                  <a:pt x="1840" y="470"/>
                </a:lnTo>
                <a:lnTo>
                  <a:pt x="1842" y="470"/>
                </a:lnTo>
                <a:lnTo>
                  <a:pt x="1844" y="468"/>
                </a:lnTo>
                <a:lnTo>
                  <a:pt x="1846" y="468"/>
                </a:lnTo>
                <a:lnTo>
                  <a:pt x="1850" y="468"/>
                </a:lnTo>
                <a:lnTo>
                  <a:pt x="1852" y="468"/>
                </a:lnTo>
                <a:lnTo>
                  <a:pt x="1854" y="470"/>
                </a:lnTo>
                <a:lnTo>
                  <a:pt x="1859" y="470"/>
                </a:lnTo>
                <a:lnTo>
                  <a:pt x="1863" y="470"/>
                </a:lnTo>
                <a:lnTo>
                  <a:pt x="1865" y="468"/>
                </a:lnTo>
                <a:lnTo>
                  <a:pt x="1869" y="468"/>
                </a:lnTo>
                <a:lnTo>
                  <a:pt x="1871" y="468"/>
                </a:lnTo>
                <a:lnTo>
                  <a:pt x="1869" y="470"/>
                </a:lnTo>
                <a:lnTo>
                  <a:pt x="1867" y="470"/>
                </a:lnTo>
                <a:lnTo>
                  <a:pt x="1867" y="470"/>
                </a:lnTo>
                <a:lnTo>
                  <a:pt x="1873" y="474"/>
                </a:lnTo>
                <a:lnTo>
                  <a:pt x="1875" y="474"/>
                </a:lnTo>
                <a:lnTo>
                  <a:pt x="1873" y="476"/>
                </a:lnTo>
                <a:lnTo>
                  <a:pt x="1867" y="472"/>
                </a:lnTo>
                <a:lnTo>
                  <a:pt x="1863" y="472"/>
                </a:lnTo>
                <a:lnTo>
                  <a:pt x="1859" y="472"/>
                </a:lnTo>
                <a:lnTo>
                  <a:pt x="1856" y="472"/>
                </a:lnTo>
                <a:lnTo>
                  <a:pt x="1848" y="470"/>
                </a:lnTo>
                <a:lnTo>
                  <a:pt x="1846" y="470"/>
                </a:lnTo>
                <a:lnTo>
                  <a:pt x="1844" y="470"/>
                </a:lnTo>
                <a:lnTo>
                  <a:pt x="1840" y="472"/>
                </a:lnTo>
                <a:lnTo>
                  <a:pt x="1838" y="474"/>
                </a:lnTo>
                <a:lnTo>
                  <a:pt x="1833" y="474"/>
                </a:lnTo>
                <a:lnTo>
                  <a:pt x="1831" y="476"/>
                </a:lnTo>
                <a:lnTo>
                  <a:pt x="1829" y="478"/>
                </a:lnTo>
                <a:lnTo>
                  <a:pt x="1829" y="480"/>
                </a:lnTo>
                <a:lnTo>
                  <a:pt x="1827" y="484"/>
                </a:lnTo>
                <a:lnTo>
                  <a:pt x="1829" y="489"/>
                </a:lnTo>
                <a:lnTo>
                  <a:pt x="1831" y="489"/>
                </a:lnTo>
                <a:lnTo>
                  <a:pt x="1833" y="489"/>
                </a:lnTo>
                <a:lnTo>
                  <a:pt x="1835" y="489"/>
                </a:lnTo>
                <a:lnTo>
                  <a:pt x="1838" y="489"/>
                </a:lnTo>
                <a:lnTo>
                  <a:pt x="1842" y="491"/>
                </a:lnTo>
                <a:lnTo>
                  <a:pt x="1846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8" y="491"/>
                </a:lnTo>
                <a:lnTo>
                  <a:pt x="1846" y="491"/>
                </a:lnTo>
                <a:lnTo>
                  <a:pt x="1840" y="491"/>
                </a:lnTo>
                <a:lnTo>
                  <a:pt x="1838" y="493"/>
                </a:lnTo>
                <a:lnTo>
                  <a:pt x="1838" y="495"/>
                </a:lnTo>
                <a:lnTo>
                  <a:pt x="1833" y="497"/>
                </a:lnTo>
                <a:lnTo>
                  <a:pt x="1833" y="497"/>
                </a:lnTo>
                <a:lnTo>
                  <a:pt x="1833" y="497"/>
                </a:lnTo>
                <a:lnTo>
                  <a:pt x="1831" y="499"/>
                </a:lnTo>
                <a:lnTo>
                  <a:pt x="1831" y="501"/>
                </a:lnTo>
                <a:lnTo>
                  <a:pt x="1831" y="503"/>
                </a:lnTo>
                <a:lnTo>
                  <a:pt x="1831" y="505"/>
                </a:lnTo>
                <a:lnTo>
                  <a:pt x="1831" y="508"/>
                </a:lnTo>
                <a:lnTo>
                  <a:pt x="1831" y="508"/>
                </a:lnTo>
                <a:lnTo>
                  <a:pt x="1833" y="508"/>
                </a:lnTo>
                <a:lnTo>
                  <a:pt x="1838" y="508"/>
                </a:lnTo>
                <a:lnTo>
                  <a:pt x="1840" y="508"/>
                </a:lnTo>
                <a:lnTo>
                  <a:pt x="1842" y="505"/>
                </a:lnTo>
                <a:lnTo>
                  <a:pt x="1842" y="505"/>
                </a:lnTo>
                <a:lnTo>
                  <a:pt x="1844" y="503"/>
                </a:lnTo>
                <a:lnTo>
                  <a:pt x="1848" y="501"/>
                </a:lnTo>
                <a:lnTo>
                  <a:pt x="1856" y="495"/>
                </a:lnTo>
                <a:lnTo>
                  <a:pt x="1859" y="493"/>
                </a:lnTo>
                <a:lnTo>
                  <a:pt x="1863" y="491"/>
                </a:lnTo>
                <a:lnTo>
                  <a:pt x="1865" y="491"/>
                </a:lnTo>
                <a:lnTo>
                  <a:pt x="1865" y="491"/>
                </a:lnTo>
                <a:lnTo>
                  <a:pt x="1865" y="491"/>
                </a:lnTo>
                <a:lnTo>
                  <a:pt x="1861" y="495"/>
                </a:lnTo>
                <a:lnTo>
                  <a:pt x="1859" y="495"/>
                </a:lnTo>
                <a:lnTo>
                  <a:pt x="1856" y="497"/>
                </a:lnTo>
                <a:lnTo>
                  <a:pt x="1856" y="497"/>
                </a:lnTo>
                <a:lnTo>
                  <a:pt x="1854" y="497"/>
                </a:lnTo>
                <a:lnTo>
                  <a:pt x="1854" y="499"/>
                </a:lnTo>
                <a:lnTo>
                  <a:pt x="1852" y="501"/>
                </a:lnTo>
                <a:lnTo>
                  <a:pt x="1850" y="501"/>
                </a:lnTo>
                <a:lnTo>
                  <a:pt x="1846" y="503"/>
                </a:lnTo>
                <a:lnTo>
                  <a:pt x="1840" y="508"/>
                </a:lnTo>
                <a:lnTo>
                  <a:pt x="1835" y="510"/>
                </a:lnTo>
                <a:lnTo>
                  <a:pt x="1833" y="510"/>
                </a:lnTo>
                <a:lnTo>
                  <a:pt x="1835" y="512"/>
                </a:lnTo>
                <a:lnTo>
                  <a:pt x="1835" y="512"/>
                </a:lnTo>
                <a:lnTo>
                  <a:pt x="1835" y="512"/>
                </a:lnTo>
                <a:lnTo>
                  <a:pt x="1838" y="512"/>
                </a:lnTo>
                <a:lnTo>
                  <a:pt x="1835" y="518"/>
                </a:lnTo>
                <a:lnTo>
                  <a:pt x="1838" y="522"/>
                </a:lnTo>
                <a:lnTo>
                  <a:pt x="1838" y="522"/>
                </a:lnTo>
                <a:lnTo>
                  <a:pt x="1840" y="522"/>
                </a:lnTo>
                <a:lnTo>
                  <a:pt x="1844" y="522"/>
                </a:lnTo>
                <a:lnTo>
                  <a:pt x="1846" y="524"/>
                </a:lnTo>
                <a:lnTo>
                  <a:pt x="1850" y="524"/>
                </a:lnTo>
                <a:lnTo>
                  <a:pt x="1854" y="522"/>
                </a:lnTo>
                <a:lnTo>
                  <a:pt x="1856" y="520"/>
                </a:lnTo>
                <a:lnTo>
                  <a:pt x="1859" y="518"/>
                </a:lnTo>
                <a:lnTo>
                  <a:pt x="1859" y="518"/>
                </a:lnTo>
                <a:lnTo>
                  <a:pt x="1863" y="516"/>
                </a:lnTo>
                <a:lnTo>
                  <a:pt x="1867" y="516"/>
                </a:lnTo>
                <a:lnTo>
                  <a:pt x="1867" y="516"/>
                </a:lnTo>
                <a:lnTo>
                  <a:pt x="1867" y="518"/>
                </a:lnTo>
                <a:lnTo>
                  <a:pt x="1865" y="518"/>
                </a:lnTo>
                <a:lnTo>
                  <a:pt x="1861" y="518"/>
                </a:lnTo>
                <a:lnTo>
                  <a:pt x="1859" y="520"/>
                </a:lnTo>
                <a:lnTo>
                  <a:pt x="1854" y="522"/>
                </a:lnTo>
                <a:lnTo>
                  <a:pt x="1852" y="524"/>
                </a:lnTo>
                <a:lnTo>
                  <a:pt x="1848" y="526"/>
                </a:lnTo>
                <a:lnTo>
                  <a:pt x="1848" y="526"/>
                </a:lnTo>
                <a:lnTo>
                  <a:pt x="1846" y="526"/>
                </a:lnTo>
                <a:lnTo>
                  <a:pt x="1848" y="528"/>
                </a:lnTo>
                <a:lnTo>
                  <a:pt x="1848" y="531"/>
                </a:lnTo>
                <a:lnTo>
                  <a:pt x="1848" y="531"/>
                </a:lnTo>
                <a:lnTo>
                  <a:pt x="1850" y="531"/>
                </a:lnTo>
                <a:lnTo>
                  <a:pt x="1850" y="533"/>
                </a:lnTo>
                <a:lnTo>
                  <a:pt x="1852" y="539"/>
                </a:lnTo>
                <a:lnTo>
                  <a:pt x="1852" y="543"/>
                </a:lnTo>
                <a:lnTo>
                  <a:pt x="1852" y="545"/>
                </a:lnTo>
                <a:lnTo>
                  <a:pt x="1852" y="549"/>
                </a:lnTo>
                <a:lnTo>
                  <a:pt x="1854" y="549"/>
                </a:lnTo>
                <a:lnTo>
                  <a:pt x="1854" y="552"/>
                </a:lnTo>
                <a:lnTo>
                  <a:pt x="1856" y="554"/>
                </a:lnTo>
                <a:lnTo>
                  <a:pt x="1856" y="554"/>
                </a:lnTo>
                <a:lnTo>
                  <a:pt x="1859" y="552"/>
                </a:lnTo>
                <a:lnTo>
                  <a:pt x="1859" y="549"/>
                </a:lnTo>
                <a:lnTo>
                  <a:pt x="1863" y="545"/>
                </a:lnTo>
                <a:lnTo>
                  <a:pt x="1863" y="543"/>
                </a:lnTo>
                <a:lnTo>
                  <a:pt x="1863" y="541"/>
                </a:lnTo>
                <a:lnTo>
                  <a:pt x="1865" y="541"/>
                </a:lnTo>
                <a:lnTo>
                  <a:pt x="1867" y="541"/>
                </a:lnTo>
                <a:lnTo>
                  <a:pt x="1867" y="541"/>
                </a:lnTo>
                <a:lnTo>
                  <a:pt x="1865" y="543"/>
                </a:lnTo>
                <a:lnTo>
                  <a:pt x="1869" y="543"/>
                </a:lnTo>
                <a:lnTo>
                  <a:pt x="1871" y="543"/>
                </a:lnTo>
                <a:lnTo>
                  <a:pt x="1871" y="541"/>
                </a:lnTo>
                <a:lnTo>
                  <a:pt x="1873" y="539"/>
                </a:lnTo>
                <a:lnTo>
                  <a:pt x="1873" y="539"/>
                </a:lnTo>
                <a:lnTo>
                  <a:pt x="1871" y="535"/>
                </a:lnTo>
                <a:lnTo>
                  <a:pt x="1871" y="533"/>
                </a:lnTo>
                <a:lnTo>
                  <a:pt x="1869" y="531"/>
                </a:lnTo>
                <a:lnTo>
                  <a:pt x="1869" y="531"/>
                </a:lnTo>
                <a:lnTo>
                  <a:pt x="1871" y="533"/>
                </a:lnTo>
                <a:lnTo>
                  <a:pt x="1871" y="535"/>
                </a:lnTo>
                <a:lnTo>
                  <a:pt x="1873" y="537"/>
                </a:lnTo>
                <a:lnTo>
                  <a:pt x="1873" y="537"/>
                </a:lnTo>
                <a:lnTo>
                  <a:pt x="1873" y="539"/>
                </a:lnTo>
                <a:lnTo>
                  <a:pt x="1875" y="541"/>
                </a:lnTo>
                <a:lnTo>
                  <a:pt x="1879" y="541"/>
                </a:lnTo>
                <a:lnTo>
                  <a:pt x="1879" y="541"/>
                </a:lnTo>
                <a:lnTo>
                  <a:pt x="1882" y="541"/>
                </a:lnTo>
                <a:lnTo>
                  <a:pt x="1882" y="545"/>
                </a:lnTo>
                <a:lnTo>
                  <a:pt x="1884" y="547"/>
                </a:lnTo>
                <a:lnTo>
                  <a:pt x="1884" y="547"/>
                </a:lnTo>
                <a:lnTo>
                  <a:pt x="1882" y="547"/>
                </a:lnTo>
                <a:lnTo>
                  <a:pt x="1879" y="543"/>
                </a:lnTo>
                <a:lnTo>
                  <a:pt x="1877" y="543"/>
                </a:lnTo>
                <a:lnTo>
                  <a:pt x="1875" y="543"/>
                </a:lnTo>
                <a:lnTo>
                  <a:pt x="1873" y="543"/>
                </a:lnTo>
                <a:lnTo>
                  <a:pt x="1871" y="543"/>
                </a:lnTo>
                <a:lnTo>
                  <a:pt x="1871" y="543"/>
                </a:lnTo>
                <a:lnTo>
                  <a:pt x="1871" y="545"/>
                </a:lnTo>
                <a:lnTo>
                  <a:pt x="1871" y="545"/>
                </a:lnTo>
                <a:lnTo>
                  <a:pt x="1867" y="545"/>
                </a:lnTo>
                <a:lnTo>
                  <a:pt x="1865" y="545"/>
                </a:lnTo>
                <a:lnTo>
                  <a:pt x="1863" y="547"/>
                </a:lnTo>
                <a:lnTo>
                  <a:pt x="1861" y="552"/>
                </a:lnTo>
                <a:lnTo>
                  <a:pt x="1859" y="554"/>
                </a:lnTo>
                <a:lnTo>
                  <a:pt x="1859" y="554"/>
                </a:lnTo>
                <a:lnTo>
                  <a:pt x="1861" y="556"/>
                </a:lnTo>
                <a:lnTo>
                  <a:pt x="1861" y="556"/>
                </a:lnTo>
                <a:lnTo>
                  <a:pt x="1863" y="556"/>
                </a:lnTo>
                <a:lnTo>
                  <a:pt x="1863" y="556"/>
                </a:lnTo>
                <a:lnTo>
                  <a:pt x="1865" y="556"/>
                </a:lnTo>
                <a:lnTo>
                  <a:pt x="1867" y="554"/>
                </a:lnTo>
                <a:lnTo>
                  <a:pt x="1873" y="554"/>
                </a:lnTo>
                <a:lnTo>
                  <a:pt x="1875" y="552"/>
                </a:lnTo>
                <a:lnTo>
                  <a:pt x="1877" y="552"/>
                </a:lnTo>
                <a:lnTo>
                  <a:pt x="1877" y="552"/>
                </a:lnTo>
                <a:lnTo>
                  <a:pt x="1875" y="554"/>
                </a:lnTo>
                <a:lnTo>
                  <a:pt x="1875" y="554"/>
                </a:lnTo>
                <a:lnTo>
                  <a:pt x="1877" y="554"/>
                </a:lnTo>
                <a:lnTo>
                  <a:pt x="1879" y="554"/>
                </a:lnTo>
                <a:lnTo>
                  <a:pt x="1877" y="554"/>
                </a:lnTo>
                <a:lnTo>
                  <a:pt x="1875" y="554"/>
                </a:lnTo>
                <a:lnTo>
                  <a:pt x="1873" y="556"/>
                </a:lnTo>
                <a:lnTo>
                  <a:pt x="1871" y="556"/>
                </a:lnTo>
                <a:lnTo>
                  <a:pt x="1865" y="558"/>
                </a:lnTo>
                <a:lnTo>
                  <a:pt x="1861" y="558"/>
                </a:lnTo>
                <a:lnTo>
                  <a:pt x="1863" y="560"/>
                </a:lnTo>
                <a:lnTo>
                  <a:pt x="1861" y="564"/>
                </a:lnTo>
                <a:lnTo>
                  <a:pt x="1863" y="566"/>
                </a:lnTo>
                <a:lnTo>
                  <a:pt x="1867" y="570"/>
                </a:lnTo>
                <a:lnTo>
                  <a:pt x="1869" y="575"/>
                </a:lnTo>
                <a:lnTo>
                  <a:pt x="1871" y="577"/>
                </a:lnTo>
                <a:lnTo>
                  <a:pt x="1871" y="579"/>
                </a:lnTo>
                <a:lnTo>
                  <a:pt x="1873" y="579"/>
                </a:lnTo>
                <a:lnTo>
                  <a:pt x="1875" y="581"/>
                </a:lnTo>
                <a:lnTo>
                  <a:pt x="1875" y="581"/>
                </a:lnTo>
                <a:lnTo>
                  <a:pt x="1875" y="583"/>
                </a:lnTo>
                <a:lnTo>
                  <a:pt x="1877" y="585"/>
                </a:lnTo>
                <a:lnTo>
                  <a:pt x="1877" y="585"/>
                </a:lnTo>
                <a:lnTo>
                  <a:pt x="1877" y="585"/>
                </a:lnTo>
                <a:lnTo>
                  <a:pt x="1882" y="581"/>
                </a:lnTo>
                <a:lnTo>
                  <a:pt x="1886" y="581"/>
                </a:lnTo>
                <a:lnTo>
                  <a:pt x="1882" y="583"/>
                </a:lnTo>
                <a:lnTo>
                  <a:pt x="1879" y="585"/>
                </a:lnTo>
                <a:lnTo>
                  <a:pt x="1879" y="587"/>
                </a:lnTo>
                <a:lnTo>
                  <a:pt x="1879" y="587"/>
                </a:lnTo>
                <a:lnTo>
                  <a:pt x="1879" y="591"/>
                </a:lnTo>
                <a:lnTo>
                  <a:pt x="1879" y="591"/>
                </a:lnTo>
                <a:lnTo>
                  <a:pt x="1879" y="593"/>
                </a:lnTo>
                <a:lnTo>
                  <a:pt x="1879" y="593"/>
                </a:lnTo>
                <a:lnTo>
                  <a:pt x="1882" y="593"/>
                </a:lnTo>
                <a:lnTo>
                  <a:pt x="1882" y="596"/>
                </a:lnTo>
                <a:lnTo>
                  <a:pt x="1884" y="596"/>
                </a:lnTo>
                <a:lnTo>
                  <a:pt x="1886" y="598"/>
                </a:lnTo>
                <a:lnTo>
                  <a:pt x="1888" y="598"/>
                </a:lnTo>
                <a:lnTo>
                  <a:pt x="1890" y="598"/>
                </a:lnTo>
                <a:lnTo>
                  <a:pt x="1888" y="600"/>
                </a:lnTo>
                <a:lnTo>
                  <a:pt x="1888" y="602"/>
                </a:lnTo>
                <a:lnTo>
                  <a:pt x="1888" y="602"/>
                </a:lnTo>
                <a:lnTo>
                  <a:pt x="1888" y="604"/>
                </a:lnTo>
                <a:lnTo>
                  <a:pt x="1892" y="604"/>
                </a:lnTo>
                <a:lnTo>
                  <a:pt x="1894" y="602"/>
                </a:lnTo>
                <a:lnTo>
                  <a:pt x="1894" y="602"/>
                </a:lnTo>
                <a:lnTo>
                  <a:pt x="1896" y="600"/>
                </a:lnTo>
                <a:lnTo>
                  <a:pt x="1898" y="602"/>
                </a:lnTo>
                <a:lnTo>
                  <a:pt x="1900" y="602"/>
                </a:lnTo>
                <a:lnTo>
                  <a:pt x="1896" y="602"/>
                </a:lnTo>
                <a:lnTo>
                  <a:pt x="1896" y="604"/>
                </a:lnTo>
                <a:lnTo>
                  <a:pt x="1896" y="604"/>
                </a:lnTo>
                <a:lnTo>
                  <a:pt x="1894" y="604"/>
                </a:lnTo>
                <a:lnTo>
                  <a:pt x="1892" y="606"/>
                </a:lnTo>
                <a:lnTo>
                  <a:pt x="1892" y="606"/>
                </a:lnTo>
                <a:lnTo>
                  <a:pt x="1894" y="608"/>
                </a:lnTo>
                <a:lnTo>
                  <a:pt x="1894" y="608"/>
                </a:lnTo>
                <a:lnTo>
                  <a:pt x="1894" y="610"/>
                </a:lnTo>
                <a:lnTo>
                  <a:pt x="1894" y="610"/>
                </a:lnTo>
                <a:lnTo>
                  <a:pt x="1894" y="612"/>
                </a:lnTo>
                <a:lnTo>
                  <a:pt x="1894" y="612"/>
                </a:lnTo>
                <a:lnTo>
                  <a:pt x="1894" y="612"/>
                </a:lnTo>
                <a:lnTo>
                  <a:pt x="1896" y="614"/>
                </a:lnTo>
                <a:lnTo>
                  <a:pt x="1898" y="617"/>
                </a:lnTo>
                <a:lnTo>
                  <a:pt x="1898" y="617"/>
                </a:lnTo>
                <a:lnTo>
                  <a:pt x="1898" y="619"/>
                </a:lnTo>
                <a:lnTo>
                  <a:pt x="1905" y="621"/>
                </a:lnTo>
                <a:lnTo>
                  <a:pt x="1905" y="621"/>
                </a:lnTo>
                <a:lnTo>
                  <a:pt x="1905" y="621"/>
                </a:lnTo>
                <a:lnTo>
                  <a:pt x="1907" y="621"/>
                </a:lnTo>
                <a:lnTo>
                  <a:pt x="1907" y="621"/>
                </a:lnTo>
                <a:lnTo>
                  <a:pt x="1907" y="623"/>
                </a:lnTo>
                <a:lnTo>
                  <a:pt x="1907" y="625"/>
                </a:lnTo>
                <a:lnTo>
                  <a:pt x="1909" y="625"/>
                </a:lnTo>
                <a:lnTo>
                  <a:pt x="1911" y="625"/>
                </a:lnTo>
                <a:lnTo>
                  <a:pt x="1915" y="625"/>
                </a:lnTo>
                <a:lnTo>
                  <a:pt x="1915" y="625"/>
                </a:lnTo>
                <a:lnTo>
                  <a:pt x="1913" y="627"/>
                </a:lnTo>
                <a:lnTo>
                  <a:pt x="1909" y="629"/>
                </a:lnTo>
                <a:lnTo>
                  <a:pt x="1909" y="629"/>
                </a:lnTo>
                <a:lnTo>
                  <a:pt x="1909" y="631"/>
                </a:lnTo>
                <a:lnTo>
                  <a:pt x="1911" y="631"/>
                </a:lnTo>
                <a:lnTo>
                  <a:pt x="1913" y="631"/>
                </a:lnTo>
                <a:lnTo>
                  <a:pt x="1915" y="631"/>
                </a:lnTo>
                <a:lnTo>
                  <a:pt x="1917" y="631"/>
                </a:lnTo>
                <a:lnTo>
                  <a:pt x="1915" y="629"/>
                </a:lnTo>
                <a:lnTo>
                  <a:pt x="1915" y="629"/>
                </a:lnTo>
                <a:lnTo>
                  <a:pt x="1917" y="629"/>
                </a:lnTo>
                <a:lnTo>
                  <a:pt x="1919" y="629"/>
                </a:lnTo>
                <a:lnTo>
                  <a:pt x="1919" y="629"/>
                </a:lnTo>
                <a:lnTo>
                  <a:pt x="1921" y="629"/>
                </a:lnTo>
                <a:lnTo>
                  <a:pt x="1923" y="629"/>
                </a:lnTo>
                <a:lnTo>
                  <a:pt x="1926" y="629"/>
                </a:lnTo>
                <a:lnTo>
                  <a:pt x="1928" y="629"/>
                </a:lnTo>
                <a:lnTo>
                  <a:pt x="1928" y="629"/>
                </a:lnTo>
                <a:lnTo>
                  <a:pt x="1930" y="629"/>
                </a:lnTo>
                <a:lnTo>
                  <a:pt x="1932" y="627"/>
                </a:lnTo>
                <a:lnTo>
                  <a:pt x="1932" y="627"/>
                </a:lnTo>
                <a:lnTo>
                  <a:pt x="1936" y="625"/>
                </a:lnTo>
                <a:lnTo>
                  <a:pt x="1940" y="623"/>
                </a:lnTo>
                <a:lnTo>
                  <a:pt x="1942" y="623"/>
                </a:lnTo>
                <a:lnTo>
                  <a:pt x="1942" y="621"/>
                </a:lnTo>
                <a:lnTo>
                  <a:pt x="1942" y="621"/>
                </a:lnTo>
                <a:lnTo>
                  <a:pt x="1942" y="621"/>
                </a:lnTo>
                <a:lnTo>
                  <a:pt x="1944" y="621"/>
                </a:lnTo>
                <a:lnTo>
                  <a:pt x="1942" y="623"/>
                </a:lnTo>
                <a:lnTo>
                  <a:pt x="1942" y="625"/>
                </a:lnTo>
                <a:lnTo>
                  <a:pt x="1940" y="625"/>
                </a:lnTo>
                <a:lnTo>
                  <a:pt x="1940" y="629"/>
                </a:lnTo>
                <a:lnTo>
                  <a:pt x="1940" y="633"/>
                </a:lnTo>
                <a:lnTo>
                  <a:pt x="1942" y="633"/>
                </a:lnTo>
                <a:lnTo>
                  <a:pt x="1942" y="633"/>
                </a:lnTo>
                <a:lnTo>
                  <a:pt x="1947" y="635"/>
                </a:lnTo>
                <a:lnTo>
                  <a:pt x="1947" y="635"/>
                </a:lnTo>
                <a:lnTo>
                  <a:pt x="1949" y="637"/>
                </a:lnTo>
                <a:lnTo>
                  <a:pt x="1951" y="637"/>
                </a:lnTo>
                <a:lnTo>
                  <a:pt x="1951" y="637"/>
                </a:lnTo>
                <a:lnTo>
                  <a:pt x="1955" y="635"/>
                </a:lnTo>
                <a:lnTo>
                  <a:pt x="1959" y="633"/>
                </a:lnTo>
                <a:lnTo>
                  <a:pt x="1959" y="633"/>
                </a:lnTo>
                <a:lnTo>
                  <a:pt x="1957" y="635"/>
                </a:lnTo>
                <a:lnTo>
                  <a:pt x="1957" y="637"/>
                </a:lnTo>
                <a:lnTo>
                  <a:pt x="1955" y="637"/>
                </a:lnTo>
                <a:lnTo>
                  <a:pt x="1953" y="640"/>
                </a:lnTo>
                <a:lnTo>
                  <a:pt x="1951" y="640"/>
                </a:lnTo>
                <a:lnTo>
                  <a:pt x="1951" y="640"/>
                </a:lnTo>
                <a:lnTo>
                  <a:pt x="1951" y="642"/>
                </a:lnTo>
                <a:lnTo>
                  <a:pt x="1959" y="646"/>
                </a:lnTo>
                <a:lnTo>
                  <a:pt x="1961" y="646"/>
                </a:lnTo>
                <a:lnTo>
                  <a:pt x="1963" y="646"/>
                </a:lnTo>
                <a:lnTo>
                  <a:pt x="1963" y="644"/>
                </a:lnTo>
                <a:lnTo>
                  <a:pt x="1965" y="642"/>
                </a:lnTo>
                <a:lnTo>
                  <a:pt x="1967" y="642"/>
                </a:lnTo>
                <a:lnTo>
                  <a:pt x="1967" y="642"/>
                </a:lnTo>
                <a:lnTo>
                  <a:pt x="1967" y="644"/>
                </a:lnTo>
                <a:lnTo>
                  <a:pt x="1965" y="646"/>
                </a:lnTo>
                <a:lnTo>
                  <a:pt x="1963" y="646"/>
                </a:lnTo>
                <a:lnTo>
                  <a:pt x="1963" y="648"/>
                </a:lnTo>
                <a:lnTo>
                  <a:pt x="1965" y="648"/>
                </a:lnTo>
                <a:lnTo>
                  <a:pt x="1965" y="648"/>
                </a:lnTo>
                <a:lnTo>
                  <a:pt x="1965" y="650"/>
                </a:lnTo>
                <a:lnTo>
                  <a:pt x="1967" y="648"/>
                </a:lnTo>
                <a:lnTo>
                  <a:pt x="1970" y="648"/>
                </a:lnTo>
                <a:lnTo>
                  <a:pt x="1970" y="650"/>
                </a:lnTo>
                <a:lnTo>
                  <a:pt x="1970" y="650"/>
                </a:lnTo>
                <a:lnTo>
                  <a:pt x="1972" y="650"/>
                </a:lnTo>
                <a:lnTo>
                  <a:pt x="1974" y="650"/>
                </a:lnTo>
                <a:lnTo>
                  <a:pt x="1974" y="650"/>
                </a:lnTo>
                <a:lnTo>
                  <a:pt x="1976" y="650"/>
                </a:lnTo>
                <a:lnTo>
                  <a:pt x="1974" y="648"/>
                </a:lnTo>
                <a:lnTo>
                  <a:pt x="1972" y="648"/>
                </a:lnTo>
                <a:lnTo>
                  <a:pt x="1972" y="646"/>
                </a:lnTo>
                <a:lnTo>
                  <a:pt x="1976" y="648"/>
                </a:lnTo>
                <a:lnTo>
                  <a:pt x="1976" y="648"/>
                </a:lnTo>
                <a:lnTo>
                  <a:pt x="1980" y="648"/>
                </a:lnTo>
                <a:lnTo>
                  <a:pt x="1982" y="648"/>
                </a:lnTo>
                <a:lnTo>
                  <a:pt x="1982" y="646"/>
                </a:lnTo>
                <a:lnTo>
                  <a:pt x="1982" y="642"/>
                </a:lnTo>
                <a:lnTo>
                  <a:pt x="1982" y="640"/>
                </a:lnTo>
                <a:lnTo>
                  <a:pt x="1982" y="640"/>
                </a:lnTo>
                <a:lnTo>
                  <a:pt x="1982" y="637"/>
                </a:lnTo>
                <a:lnTo>
                  <a:pt x="1980" y="637"/>
                </a:lnTo>
                <a:lnTo>
                  <a:pt x="1978" y="637"/>
                </a:lnTo>
                <a:lnTo>
                  <a:pt x="1976" y="635"/>
                </a:lnTo>
                <a:lnTo>
                  <a:pt x="1972" y="635"/>
                </a:lnTo>
                <a:lnTo>
                  <a:pt x="1972" y="635"/>
                </a:lnTo>
                <a:lnTo>
                  <a:pt x="1972" y="633"/>
                </a:lnTo>
                <a:lnTo>
                  <a:pt x="1974" y="633"/>
                </a:lnTo>
                <a:lnTo>
                  <a:pt x="1976" y="635"/>
                </a:lnTo>
                <a:lnTo>
                  <a:pt x="1980" y="635"/>
                </a:lnTo>
                <a:lnTo>
                  <a:pt x="1982" y="635"/>
                </a:lnTo>
                <a:lnTo>
                  <a:pt x="1982" y="635"/>
                </a:lnTo>
                <a:lnTo>
                  <a:pt x="1984" y="635"/>
                </a:lnTo>
                <a:lnTo>
                  <a:pt x="1988" y="631"/>
                </a:lnTo>
                <a:lnTo>
                  <a:pt x="1991" y="623"/>
                </a:lnTo>
                <a:lnTo>
                  <a:pt x="1993" y="617"/>
                </a:lnTo>
                <a:lnTo>
                  <a:pt x="1993" y="614"/>
                </a:lnTo>
                <a:lnTo>
                  <a:pt x="1995" y="612"/>
                </a:lnTo>
                <a:lnTo>
                  <a:pt x="1995" y="610"/>
                </a:lnTo>
                <a:lnTo>
                  <a:pt x="1991" y="610"/>
                </a:lnTo>
                <a:lnTo>
                  <a:pt x="1991" y="608"/>
                </a:lnTo>
                <a:lnTo>
                  <a:pt x="1995" y="608"/>
                </a:lnTo>
                <a:lnTo>
                  <a:pt x="1995" y="608"/>
                </a:lnTo>
                <a:lnTo>
                  <a:pt x="1997" y="606"/>
                </a:lnTo>
                <a:lnTo>
                  <a:pt x="1997" y="604"/>
                </a:lnTo>
                <a:lnTo>
                  <a:pt x="1997" y="604"/>
                </a:lnTo>
                <a:lnTo>
                  <a:pt x="1997" y="602"/>
                </a:lnTo>
                <a:lnTo>
                  <a:pt x="1995" y="600"/>
                </a:lnTo>
                <a:lnTo>
                  <a:pt x="1995" y="598"/>
                </a:lnTo>
                <a:lnTo>
                  <a:pt x="1997" y="596"/>
                </a:lnTo>
                <a:lnTo>
                  <a:pt x="1997" y="593"/>
                </a:lnTo>
                <a:lnTo>
                  <a:pt x="1995" y="593"/>
                </a:lnTo>
                <a:lnTo>
                  <a:pt x="1997" y="591"/>
                </a:lnTo>
                <a:lnTo>
                  <a:pt x="1997" y="591"/>
                </a:lnTo>
                <a:lnTo>
                  <a:pt x="1993" y="589"/>
                </a:lnTo>
                <a:lnTo>
                  <a:pt x="1988" y="589"/>
                </a:lnTo>
                <a:lnTo>
                  <a:pt x="1986" y="587"/>
                </a:lnTo>
                <a:lnTo>
                  <a:pt x="1986" y="587"/>
                </a:lnTo>
                <a:lnTo>
                  <a:pt x="1986" y="587"/>
                </a:lnTo>
                <a:lnTo>
                  <a:pt x="1988" y="587"/>
                </a:lnTo>
                <a:lnTo>
                  <a:pt x="1993" y="587"/>
                </a:lnTo>
                <a:lnTo>
                  <a:pt x="1995" y="587"/>
                </a:lnTo>
                <a:lnTo>
                  <a:pt x="1999" y="587"/>
                </a:lnTo>
                <a:lnTo>
                  <a:pt x="1999" y="587"/>
                </a:lnTo>
                <a:lnTo>
                  <a:pt x="2001" y="587"/>
                </a:lnTo>
                <a:lnTo>
                  <a:pt x="2003" y="583"/>
                </a:lnTo>
                <a:lnTo>
                  <a:pt x="2005" y="583"/>
                </a:lnTo>
                <a:lnTo>
                  <a:pt x="2005" y="581"/>
                </a:lnTo>
                <a:lnTo>
                  <a:pt x="2001" y="579"/>
                </a:lnTo>
                <a:lnTo>
                  <a:pt x="1999" y="579"/>
                </a:lnTo>
                <a:lnTo>
                  <a:pt x="1997" y="577"/>
                </a:lnTo>
                <a:lnTo>
                  <a:pt x="1997" y="577"/>
                </a:lnTo>
                <a:lnTo>
                  <a:pt x="1999" y="577"/>
                </a:lnTo>
                <a:lnTo>
                  <a:pt x="1999" y="577"/>
                </a:lnTo>
                <a:lnTo>
                  <a:pt x="2001" y="579"/>
                </a:lnTo>
                <a:lnTo>
                  <a:pt x="2005" y="579"/>
                </a:lnTo>
                <a:lnTo>
                  <a:pt x="2007" y="579"/>
                </a:lnTo>
                <a:lnTo>
                  <a:pt x="2007" y="579"/>
                </a:lnTo>
                <a:lnTo>
                  <a:pt x="2009" y="579"/>
                </a:lnTo>
                <a:lnTo>
                  <a:pt x="2011" y="577"/>
                </a:lnTo>
                <a:lnTo>
                  <a:pt x="2011" y="575"/>
                </a:lnTo>
                <a:lnTo>
                  <a:pt x="2011" y="575"/>
                </a:lnTo>
                <a:lnTo>
                  <a:pt x="2011" y="572"/>
                </a:lnTo>
                <a:lnTo>
                  <a:pt x="2014" y="572"/>
                </a:lnTo>
                <a:lnTo>
                  <a:pt x="2014" y="568"/>
                </a:lnTo>
                <a:lnTo>
                  <a:pt x="2016" y="570"/>
                </a:lnTo>
                <a:lnTo>
                  <a:pt x="2018" y="568"/>
                </a:lnTo>
                <a:lnTo>
                  <a:pt x="2018" y="566"/>
                </a:lnTo>
                <a:lnTo>
                  <a:pt x="2020" y="564"/>
                </a:lnTo>
                <a:lnTo>
                  <a:pt x="2020" y="564"/>
                </a:lnTo>
                <a:lnTo>
                  <a:pt x="2018" y="560"/>
                </a:lnTo>
                <a:lnTo>
                  <a:pt x="2020" y="556"/>
                </a:lnTo>
                <a:lnTo>
                  <a:pt x="2016" y="554"/>
                </a:lnTo>
                <a:lnTo>
                  <a:pt x="2014" y="554"/>
                </a:lnTo>
                <a:lnTo>
                  <a:pt x="2014" y="556"/>
                </a:lnTo>
                <a:lnTo>
                  <a:pt x="2011" y="554"/>
                </a:lnTo>
                <a:lnTo>
                  <a:pt x="2005" y="552"/>
                </a:lnTo>
                <a:lnTo>
                  <a:pt x="2011" y="552"/>
                </a:lnTo>
                <a:lnTo>
                  <a:pt x="2014" y="552"/>
                </a:lnTo>
                <a:lnTo>
                  <a:pt x="2014" y="554"/>
                </a:lnTo>
                <a:lnTo>
                  <a:pt x="2018" y="554"/>
                </a:lnTo>
                <a:lnTo>
                  <a:pt x="2018" y="552"/>
                </a:lnTo>
                <a:lnTo>
                  <a:pt x="2018" y="552"/>
                </a:lnTo>
                <a:lnTo>
                  <a:pt x="2022" y="549"/>
                </a:lnTo>
                <a:lnTo>
                  <a:pt x="2024" y="549"/>
                </a:lnTo>
                <a:lnTo>
                  <a:pt x="2026" y="547"/>
                </a:lnTo>
                <a:lnTo>
                  <a:pt x="2026" y="545"/>
                </a:lnTo>
                <a:lnTo>
                  <a:pt x="2024" y="545"/>
                </a:lnTo>
                <a:lnTo>
                  <a:pt x="2022" y="543"/>
                </a:lnTo>
                <a:lnTo>
                  <a:pt x="2020" y="539"/>
                </a:lnTo>
                <a:lnTo>
                  <a:pt x="2018" y="537"/>
                </a:lnTo>
                <a:lnTo>
                  <a:pt x="2016" y="539"/>
                </a:lnTo>
                <a:lnTo>
                  <a:pt x="2014" y="539"/>
                </a:lnTo>
                <a:lnTo>
                  <a:pt x="2014" y="535"/>
                </a:lnTo>
                <a:lnTo>
                  <a:pt x="2011" y="535"/>
                </a:lnTo>
                <a:lnTo>
                  <a:pt x="2011" y="533"/>
                </a:lnTo>
                <a:lnTo>
                  <a:pt x="2016" y="533"/>
                </a:lnTo>
                <a:lnTo>
                  <a:pt x="2018" y="533"/>
                </a:lnTo>
                <a:lnTo>
                  <a:pt x="2024" y="535"/>
                </a:lnTo>
                <a:lnTo>
                  <a:pt x="2028" y="533"/>
                </a:lnTo>
                <a:lnTo>
                  <a:pt x="2028" y="533"/>
                </a:lnTo>
                <a:lnTo>
                  <a:pt x="2032" y="528"/>
                </a:lnTo>
                <a:lnTo>
                  <a:pt x="2032" y="528"/>
                </a:lnTo>
                <a:lnTo>
                  <a:pt x="2035" y="526"/>
                </a:lnTo>
                <a:lnTo>
                  <a:pt x="2032" y="526"/>
                </a:lnTo>
                <a:lnTo>
                  <a:pt x="2026" y="522"/>
                </a:lnTo>
                <a:lnTo>
                  <a:pt x="2026" y="522"/>
                </a:lnTo>
                <a:lnTo>
                  <a:pt x="2028" y="522"/>
                </a:lnTo>
                <a:lnTo>
                  <a:pt x="2037" y="522"/>
                </a:lnTo>
                <a:lnTo>
                  <a:pt x="2041" y="520"/>
                </a:lnTo>
                <a:lnTo>
                  <a:pt x="2047" y="520"/>
                </a:lnTo>
                <a:lnTo>
                  <a:pt x="2053" y="518"/>
                </a:lnTo>
                <a:lnTo>
                  <a:pt x="2053" y="516"/>
                </a:lnTo>
                <a:lnTo>
                  <a:pt x="2053" y="516"/>
                </a:lnTo>
                <a:lnTo>
                  <a:pt x="2051" y="514"/>
                </a:lnTo>
                <a:lnTo>
                  <a:pt x="2049" y="512"/>
                </a:lnTo>
                <a:lnTo>
                  <a:pt x="2051" y="512"/>
                </a:lnTo>
                <a:lnTo>
                  <a:pt x="2055" y="514"/>
                </a:lnTo>
                <a:lnTo>
                  <a:pt x="2055" y="512"/>
                </a:lnTo>
                <a:lnTo>
                  <a:pt x="2058" y="508"/>
                </a:lnTo>
                <a:lnTo>
                  <a:pt x="2060" y="508"/>
                </a:lnTo>
                <a:lnTo>
                  <a:pt x="2062" y="505"/>
                </a:lnTo>
                <a:lnTo>
                  <a:pt x="2058" y="503"/>
                </a:lnTo>
                <a:lnTo>
                  <a:pt x="2055" y="503"/>
                </a:lnTo>
                <a:lnTo>
                  <a:pt x="2055" y="501"/>
                </a:lnTo>
                <a:lnTo>
                  <a:pt x="2060" y="503"/>
                </a:lnTo>
                <a:lnTo>
                  <a:pt x="2064" y="503"/>
                </a:lnTo>
                <a:lnTo>
                  <a:pt x="2068" y="503"/>
                </a:lnTo>
                <a:lnTo>
                  <a:pt x="2068" y="503"/>
                </a:lnTo>
                <a:lnTo>
                  <a:pt x="2064" y="508"/>
                </a:lnTo>
                <a:lnTo>
                  <a:pt x="2060" y="512"/>
                </a:lnTo>
                <a:lnTo>
                  <a:pt x="2060" y="514"/>
                </a:lnTo>
                <a:lnTo>
                  <a:pt x="2060" y="516"/>
                </a:lnTo>
                <a:lnTo>
                  <a:pt x="2060" y="516"/>
                </a:lnTo>
                <a:lnTo>
                  <a:pt x="2058" y="518"/>
                </a:lnTo>
                <a:lnTo>
                  <a:pt x="2058" y="520"/>
                </a:lnTo>
                <a:lnTo>
                  <a:pt x="2062" y="522"/>
                </a:lnTo>
                <a:lnTo>
                  <a:pt x="2062" y="520"/>
                </a:lnTo>
                <a:lnTo>
                  <a:pt x="2064" y="520"/>
                </a:lnTo>
                <a:lnTo>
                  <a:pt x="2066" y="520"/>
                </a:lnTo>
                <a:lnTo>
                  <a:pt x="2066" y="518"/>
                </a:lnTo>
                <a:lnTo>
                  <a:pt x="2068" y="516"/>
                </a:lnTo>
                <a:lnTo>
                  <a:pt x="2068" y="516"/>
                </a:lnTo>
                <a:lnTo>
                  <a:pt x="2070" y="514"/>
                </a:lnTo>
                <a:lnTo>
                  <a:pt x="2072" y="516"/>
                </a:lnTo>
                <a:lnTo>
                  <a:pt x="2072" y="516"/>
                </a:lnTo>
                <a:lnTo>
                  <a:pt x="2074" y="518"/>
                </a:lnTo>
                <a:lnTo>
                  <a:pt x="2076" y="516"/>
                </a:lnTo>
                <a:lnTo>
                  <a:pt x="2076" y="516"/>
                </a:lnTo>
                <a:lnTo>
                  <a:pt x="2076" y="516"/>
                </a:lnTo>
                <a:lnTo>
                  <a:pt x="2079" y="514"/>
                </a:lnTo>
                <a:lnTo>
                  <a:pt x="2079" y="512"/>
                </a:lnTo>
                <a:lnTo>
                  <a:pt x="2079" y="512"/>
                </a:lnTo>
                <a:lnTo>
                  <a:pt x="2081" y="512"/>
                </a:lnTo>
                <a:lnTo>
                  <a:pt x="2081" y="514"/>
                </a:lnTo>
                <a:lnTo>
                  <a:pt x="2081" y="516"/>
                </a:lnTo>
                <a:lnTo>
                  <a:pt x="2083" y="514"/>
                </a:lnTo>
                <a:lnTo>
                  <a:pt x="2085" y="512"/>
                </a:lnTo>
                <a:lnTo>
                  <a:pt x="2089" y="510"/>
                </a:lnTo>
                <a:lnTo>
                  <a:pt x="2091" y="510"/>
                </a:lnTo>
                <a:lnTo>
                  <a:pt x="2091" y="508"/>
                </a:lnTo>
                <a:lnTo>
                  <a:pt x="2089" y="503"/>
                </a:lnTo>
                <a:lnTo>
                  <a:pt x="2089" y="503"/>
                </a:lnTo>
                <a:lnTo>
                  <a:pt x="2089" y="503"/>
                </a:lnTo>
                <a:lnTo>
                  <a:pt x="2089" y="501"/>
                </a:lnTo>
                <a:lnTo>
                  <a:pt x="2089" y="501"/>
                </a:lnTo>
                <a:lnTo>
                  <a:pt x="2091" y="503"/>
                </a:lnTo>
                <a:lnTo>
                  <a:pt x="2091" y="503"/>
                </a:lnTo>
                <a:lnTo>
                  <a:pt x="2095" y="505"/>
                </a:lnTo>
                <a:lnTo>
                  <a:pt x="2097" y="505"/>
                </a:lnTo>
                <a:lnTo>
                  <a:pt x="2097" y="505"/>
                </a:lnTo>
                <a:lnTo>
                  <a:pt x="2099" y="505"/>
                </a:lnTo>
                <a:lnTo>
                  <a:pt x="2106" y="501"/>
                </a:lnTo>
                <a:lnTo>
                  <a:pt x="2106" y="501"/>
                </a:lnTo>
                <a:lnTo>
                  <a:pt x="2108" y="499"/>
                </a:lnTo>
                <a:lnTo>
                  <a:pt x="2108" y="497"/>
                </a:lnTo>
                <a:lnTo>
                  <a:pt x="2110" y="497"/>
                </a:lnTo>
                <a:lnTo>
                  <a:pt x="2110" y="497"/>
                </a:lnTo>
                <a:lnTo>
                  <a:pt x="2112" y="497"/>
                </a:lnTo>
                <a:lnTo>
                  <a:pt x="2112" y="495"/>
                </a:lnTo>
                <a:lnTo>
                  <a:pt x="2114" y="495"/>
                </a:lnTo>
                <a:lnTo>
                  <a:pt x="2116" y="489"/>
                </a:lnTo>
                <a:lnTo>
                  <a:pt x="2120" y="482"/>
                </a:lnTo>
                <a:lnTo>
                  <a:pt x="2123" y="482"/>
                </a:lnTo>
                <a:lnTo>
                  <a:pt x="2123" y="480"/>
                </a:lnTo>
                <a:lnTo>
                  <a:pt x="2123" y="478"/>
                </a:lnTo>
                <a:lnTo>
                  <a:pt x="2123" y="478"/>
                </a:lnTo>
                <a:lnTo>
                  <a:pt x="2123" y="478"/>
                </a:lnTo>
                <a:lnTo>
                  <a:pt x="2125" y="476"/>
                </a:lnTo>
                <a:lnTo>
                  <a:pt x="2125" y="476"/>
                </a:lnTo>
                <a:lnTo>
                  <a:pt x="2127" y="472"/>
                </a:lnTo>
                <a:lnTo>
                  <a:pt x="2129" y="472"/>
                </a:lnTo>
                <a:lnTo>
                  <a:pt x="2129" y="472"/>
                </a:lnTo>
                <a:lnTo>
                  <a:pt x="2131" y="470"/>
                </a:lnTo>
                <a:lnTo>
                  <a:pt x="2137" y="466"/>
                </a:lnTo>
                <a:lnTo>
                  <a:pt x="2139" y="466"/>
                </a:lnTo>
                <a:lnTo>
                  <a:pt x="2139" y="466"/>
                </a:lnTo>
                <a:lnTo>
                  <a:pt x="2141" y="463"/>
                </a:lnTo>
                <a:lnTo>
                  <a:pt x="2141" y="461"/>
                </a:lnTo>
                <a:lnTo>
                  <a:pt x="2141" y="459"/>
                </a:lnTo>
                <a:lnTo>
                  <a:pt x="2139" y="457"/>
                </a:lnTo>
                <a:lnTo>
                  <a:pt x="2139" y="457"/>
                </a:lnTo>
                <a:lnTo>
                  <a:pt x="2139" y="457"/>
                </a:lnTo>
                <a:lnTo>
                  <a:pt x="2141" y="457"/>
                </a:lnTo>
                <a:lnTo>
                  <a:pt x="2141" y="457"/>
                </a:lnTo>
                <a:lnTo>
                  <a:pt x="2141" y="455"/>
                </a:lnTo>
                <a:lnTo>
                  <a:pt x="2139" y="455"/>
                </a:lnTo>
                <a:lnTo>
                  <a:pt x="2139" y="453"/>
                </a:lnTo>
                <a:lnTo>
                  <a:pt x="2139" y="453"/>
                </a:lnTo>
                <a:lnTo>
                  <a:pt x="2141" y="453"/>
                </a:lnTo>
                <a:lnTo>
                  <a:pt x="2148" y="457"/>
                </a:lnTo>
                <a:lnTo>
                  <a:pt x="2152" y="459"/>
                </a:lnTo>
                <a:lnTo>
                  <a:pt x="2156" y="461"/>
                </a:lnTo>
                <a:lnTo>
                  <a:pt x="2158" y="461"/>
                </a:lnTo>
                <a:lnTo>
                  <a:pt x="2160" y="461"/>
                </a:lnTo>
                <a:lnTo>
                  <a:pt x="2164" y="459"/>
                </a:lnTo>
                <a:lnTo>
                  <a:pt x="2164" y="459"/>
                </a:lnTo>
                <a:lnTo>
                  <a:pt x="2162" y="457"/>
                </a:lnTo>
                <a:lnTo>
                  <a:pt x="2162" y="457"/>
                </a:lnTo>
                <a:lnTo>
                  <a:pt x="2169" y="459"/>
                </a:lnTo>
                <a:lnTo>
                  <a:pt x="2171" y="459"/>
                </a:lnTo>
                <a:lnTo>
                  <a:pt x="2173" y="457"/>
                </a:lnTo>
                <a:lnTo>
                  <a:pt x="2173" y="455"/>
                </a:lnTo>
                <a:lnTo>
                  <a:pt x="2175" y="455"/>
                </a:lnTo>
                <a:lnTo>
                  <a:pt x="2177" y="455"/>
                </a:lnTo>
                <a:lnTo>
                  <a:pt x="2181" y="455"/>
                </a:lnTo>
                <a:lnTo>
                  <a:pt x="2183" y="455"/>
                </a:lnTo>
                <a:lnTo>
                  <a:pt x="2185" y="455"/>
                </a:lnTo>
                <a:lnTo>
                  <a:pt x="2190" y="455"/>
                </a:lnTo>
                <a:lnTo>
                  <a:pt x="2196" y="453"/>
                </a:lnTo>
                <a:lnTo>
                  <a:pt x="2200" y="451"/>
                </a:lnTo>
                <a:lnTo>
                  <a:pt x="2204" y="451"/>
                </a:lnTo>
                <a:lnTo>
                  <a:pt x="2213" y="449"/>
                </a:lnTo>
                <a:lnTo>
                  <a:pt x="2215" y="449"/>
                </a:lnTo>
                <a:lnTo>
                  <a:pt x="2219" y="447"/>
                </a:lnTo>
                <a:lnTo>
                  <a:pt x="2221" y="447"/>
                </a:lnTo>
                <a:lnTo>
                  <a:pt x="2223" y="447"/>
                </a:lnTo>
                <a:lnTo>
                  <a:pt x="2225" y="447"/>
                </a:lnTo>
                <a:lnTo>
                  <a:pt x="2227" y="445"/>
                </a:lnTo>
                <a:lnTo>
                  <a:pt x="2229" y="445"/>
                </a:lnTo>
                <a:lnTo>
                  <a:pt x="2231" y="443"/>
                </a:lnTo>
                <a:lnTo>
                  <a:pt x="2236" y="440"/>
                </a:lnTo>
                <a:lnTo>
                  <a:pt x="2236" y="440"/>
                </a:lnTo>
                <a:lnTo>
                  <a:pt x="2236" y="440"/>
                </a:lnTo>
                <a:lnTo>
                  <a:pt x="2238" y="438"/>
                </a:lnTo>
                <a:lnTo>
                  <a:pt x="2238" y="436"/>
                </a:lnTo>
                <a:lnTo>
                  <a:pt x="2242" y="436"/>
                </a:lnTo>
                <a:lnTo>
                  <a:pt x="2244" y="434"/>
                </a:lnTo>
                <a:lnTo>
                  <a:pt x="2244" y="434"/>
                </a:lnTo>
                <a:lnTo>
                  <a:pt x="2242" y="432"/>
                </a:lnTo>
                <a:lnTo>
                  <a:pt x="2244" y="432"/>
                </a:lnTo>
                <a:lnTo>
                  <a:pt x="2248" y="430"/>
                </a:lnTo>
                <a:lnTo>
                  <a:pt x="2248" y="430"/>
                </a:lnTo>
                <a:lnTo>
                  <a:pt x="2252" y="428"/>
                </a:lnTo>
                <a:lnTo>
                  <a:pt x="2257" y="428"/>
                </a:lnTo>
                <a:close/>
                <a:moveTo>
                  <a:pt x="1886" y="1627"/>
                </a:moveTo>
                <a:lnTo>
                  <a:pt x="1882" y="1627"/>
                </a:lnTo>
                <a:lnTo>
                  <a:pt x="1879" y="1627"/>
                </a:lnTo>
                <a:lnTo>
                  <a:pt x="1877" y="1629"/>
                </a:lnTo>
                <a:lnTo>
                  <a:pt x="1877" y="1631"/>
                </a:lnTo>
                <a:lnTo>
                  <a:pt x="1879" y="1631"/>
                </a:lnTo>
                <a:lnTo>
                  <a:pt x="1882" y="1631"/>
                </a:lnTo>
                <a:lnTo>
                  <a:pt x="1884" y="1631"/>
                </a:lnTo>
                <a:lnTo>
                  <a:pt x="1884" y="1631"/>
                </a:lnTo>
                <a:lnTo>
                  <a:pt x="1886" y="1631"/>
                </a:lnTo>
                <a:lnTo>
                  <a:pt x="1888" y="1627"/>
                </a:lnTo>
                <a:lnTo>
                  <a:pt x="1888" y="1627"/>
                </a:lnTo>
                <a:lnTo>
                  <a:pt x="1886" y="1627"/>
                </a:lnTo>
                <a:close/>
                <a:moveTo>
                  <a:pt x="1882" y="1625"/>
                </a:moveTo>
                <a:lnTo>
                  <a:pt x="1884" y="1623"/>
                </a:lnTo>
                <a:lnTo>
                  <a:pt x="1884" y="1623"/>
                </a:lnTo>
                <a:lnTo>
                  <a:pt x="1882" y="1623"/>
                </a:lnTo>
                <a:lnTo>
                  <a:pt x="1882" y="1623"/>
                </a:lnTo>
                <a:lnTo>
                  <a:pt x="1882" y="1623"/>
                </a:lnTo>
                <a:lnTo>
                  <a:pt x="1879" y="1623"/>
                </a:lnTo>
                <a:lnTo>
                  <a:pt x="1879" y="1623"/>
                </a:lnTo>
                <a:lnTo>
                  <a:pt x="1879" y="1625"/>
                </a:lnTo>
                <a:lnTo>
                  <a:pt x="1879" y="1627"/>
                </a:lnTo>
                <a:lnTo>
                  <a:pt x="1882" y="1625"/>
                </a:lnTo>
                <a:close/>
                <a:moveTo>
                  <a:pt x="1877" y="1629"/>
                </a:moveTo>
                <a:lnTo>
                  <a:pt x="1879" y="1627"/>
                </a:lnTo>
                <a:lnTo>
                  <a:pt x="1877" y="1625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3"/>
                </a:lnTo>
                <a:lnTo>
                  <a:pt x="1877" y="1625"/>
                </a:lnTo>
                <a:lnTo>
                  <a:pt x="1877" y="1627"/>
                </a:lnTo>
                <a:lnTo>
                  <a:pt x="1875" y="1627"/>
                </a:lnTo>
                <a:lnTo>
                  <a:pt x="1875" y="1629"/>
                </a:lnTo>
                <a:lnTo>
                  <a:pt x="1875" y="1631"/>
                </a:lnTo>
                <a:lnTo>
                  <a:pt x="1877" y="1631"/>
                </a:lnTo>
                <a:lnTo>
                  <a:pt x="1877" y="1629"/>
                </a:lnTo>
                <a:close/>
                <a:moveTo>
                  <a:pt x="1890" y="1629"/>
                </a:moveTo>
                <a:lnTo>
                  <a:pt x="1890" y="1631"/>
                </a:lnTo>
                <a:lnTo>
                  <a:pt x="1888" y="1631"/>
                </a:lnTo>
                <a:lnTo>
                  <a:pt x="1886" y="1631"/>
                </a:lnTo>
                <a:lnTo>
                  <a:pt x="1886" y="1633"/>
                </a:lnTo>
                <a:lnTo>
                  <a:pt x="1888" y="1633"/>
                </a:lnTo>
                <a:lnTo>
                  <a:pt x="1892" y="1633"/>
                </a:lnTo>
                <a:lnTo>
                  <a:pt x="1892" y="1631"/>
                </a:lnTo>
                <a:lnTo>
                  <a:pt x="1892" y="1631"/>
                </a:lnTo>
                <a:lnTo>
                  <a:pt x="1892" y="1631"/>
                </a:lnTo>
                <a:lnTo>
                  <a:pt x="1890" y="1629"/>
                </a:lnTo>
                <a:close/>
                <a:moveTo>
                  <a:pt x="2156" y="1032"/>
                </a:moveTo>
                <a:lnTo>
                  <a:pt x="2154" y="1034"/>
                </a:lnTo>
                <a:lnTo>
                  <a:pt x="2154" y="1036"/>
                </a:lnTo>
                <a:lnTo>
                  <a:pt x="2154" y="1036"/>
                </a:lnTo>
                <a:lnTo>
                  <a:pt x="2156" y="1036"/>
                </a:lnTo>
                <a:lnTo>
                  <a:pt x="2156" y="1034"/>
                </a:lnTo>
                <a:lnTo>
                  <a:pt x="2156" y="1034"/>
                </a:lnTo>
                <a:lnTo>
                  <a:pt x="2156" y="1032"/>
                </a:lnTo>
                <a:close/>
                <a:moveTo>
                  <a:pt x="1963" y="1671"/>
                </a:moveTo>
                <a:lnTo>
                  <a:pt x="1961" y="1671"/>
                </a:lnTo>
                <a:lnTo>
                  <a:pt x="1961" y="1671"/>
                </a:lnTo>
                <a:lnTo>
                  <a:pt x="1961" y="1673"/>
                </a:lnTo>
                <a:lnTo>
                  <a:pt x="1961" y="1675"/>
                </a:lnTo>
                <a:lnTo>
                  <a:pt x="1963" y="1673"/>
                </a:lnTo>
                <a:lnTo>
                  <a:pt x="1963" y="1671"/>
                </a:lnTo>
                <a:lnTo>
                  <a:pt x="1963" y="1671"/>
                </a:lnTo>
                <a:lnTo>
                  <a:pt x="1963" y="1671"/>
                </a:lnTo>
                <a:lnTo>
                  <a:pt x="1963" y="1671"/>
                </a:lnTo>
                <a:close/>
                <a:moveTo>
                  <a:pt x="2242" y="1063"/>
                </a:moveTo>
                <a:lnTo>
                  <a:pt x="2242" y="1061"/>
                </a:lnTo>
                <a:lnTo>
                  <a:pt x="2242" y="1061"/>
                </a:lnTo>
                <a:lnTo>
                  <a:pt x="2238" y="1061"/>
                </a:lnTo>
                <a:lnTo>
                  <a:pt x="2236" y="1061"/>
                </a:lnTo>
                <a:lnTo>
                  <a:pt x="2234" y="1059"/>
                </a:lnTo>
                <a:lnTo>
                  <a:pt x="2234" y="1059"/>
                </a:lnTo>
                <a:lnTo>
                  <a:pt x="2234" y="1061"/>
                </a:lnTo>
                <a:lnTo>
                  <a:pt x="2234" y="1061"/>
                </a:lnTo>
                <a:lnTo>
                  <a:pt x="2236" y="1063"/>
                </a:lnTo>
                <a:lnTo>
                  <a:pt x="2240" y="1063"/>
                </a:lnTo>
                <a:lnTo>
                  <a:pt x="2242" y="1063"/>
                </a:lnTo>
                <a:lnTo>
                  <a:pt x="2242" y="1063"/>
                </a:lnTo>
                <a:close/>
                <a:moveTo>
                  <a:pt x="2246" y="1384"/>
                </a:moveTo>
                <a:lnTo>
                  <a:pt x="2244" y="1382"/>
                </a:lnTo>
                <a:lnTo>
                  <a:pt x="2244" y="1382"/>
                </a:lnTo>
                <a:lnTo>
                  <a:pt x="2240" y="1384"/>
                </a:lnTo>
                <a:lnTo>
                  <a:pt x="2240" y="1384"/>
                </a:lnTo>
                <a:lnTo>
                  <a:pt x="2240" y="1384"/>
                </a:lnTo>
                <a:lnTo>
                  <a:pt x="2242" y="1386"/>
                </a:lnTo>
                <a:lnTo>
                  <a:pt x="2242" y="1386"/>
                </a:lnTo>
                <a:lnTo>
                  <a:pt x="2244" y="1386"/>
                </a:lnTo>
                <a:lnTo>
                  <a:pt x="2246" y="1384"/>
                </a:lnTo>
                <a:lnTo>
                  <a:pt x="2246" y="1384"/>
                </a:lnTo>
                <a:close/>
                <a:moveTo>
                  <a:pt x="2244" y="1076"/>
                </a:moveTo>
                <a:lnTo>
                  <a:pt x="2244" y="1076"/>
                </a:lnTo>
                <a:lnTo>
                  <a:pt x="2244" y="1076"/>
                </a:lnTo>
                <a:lnTo>
                  <a:pt x="2246" y="1076"/>
                </a:lnTo>
                <a:lnTo>
                  <a:pt x="2244" y="1076"/>
                </a:lnTo>
                <a:lnTo>
                  <a:pt x="2244" y="1074"/>
                </a:lnTo>
                <a:lnTo>
                  <a:pt x="2244" y="1074"/>
                </a:lnTo>
                <a:lnTo>
                  <a:pt x="2242" y="1076"/>
                </a:lnTo>
                <a:lnTo>
                  <a:pt x="2244" y="1076"/>
                </a:lnTo>
                <a:close/>
                <a:moveTo>
                  <a:pt x="2246" y="1386"/>
                </a:moveTo>
                <a:lnTo>
                  <a:pt x="2246" y="1386"/>
                </a:lnTo>
                <a:lnTo>
                  <a:pt x="2244" y="1386"/>
                </a:lnTo>
                <a:lnTo>
                  <a:pt x="2244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8"/>
                </a:lnTo>
                <a:lnTo>
                  <a:pt x="2246" y="1386"/>
                </a:lnTo>
                <a:close/>
                <a:moveTo>
                  <a:pt x="2213" y="1044"/>
                </a:moveTo>
                <a:lnTo>
                  <a:pt x="2211" y="1044"/>
                </a:lnTo>
                <a:lnTo>
                  <a:pt x="2211" y="1046"/>
                </a:lnTo>
                <a:lnTo>
                  <a:pt x="2211" y="1046"/>
                </a:lnTo>
                <a:lnTo>
                  <a:pt x="2213" y="1046"/>
                </a:lnTo>
                <a:lnTo>
                  <a:pt x="2215" y="1048"/>
                </a:lnTo>
                <a:lnTo>
                  <a:pt x="2215" y="1048"/>
                </a:lnTo>
                <a:lnTo>
                  <a:pt x="2217" y="1046"/>
                </a:lnTo>
                <a:lnTo>
                  <a:pt x="2217" y="1046"/>
                </a:lnTo>
                <a:lnTo>
                  <a:pt x="2215" y="1044"/>
                </a:lnTo>
                <a:lnTo>
                  <a:pt x="2213" y="1044"/>
                </a:lnTo>
                <a:close/>
                <a:moveTo>
                  <a:pt x="2227" y="2581"/>
                </a:moveTo>
                <a:lnTo>
                  <a:pt x="2227" y="2581"/>
                </a:lnTo>
                <a:lnTo>
                  <a:pt x="2225" y="2581"/>
                </a:lnTo>
                <a:lnTo>
                  <a:pt x="2225" y="2581"/>
                </a:lnTo>
                <a:lnTo>
                  <a:pt x="2225" y="2583"/>
                </a:lnTo>
                <a:lnTo>
                  <a:pt x="2227" y="2583"/>
                </a:lnTo>
                <a:lnTo>
                  <a:pt x="2227" y="2583"/>
                </a:lnTo>
                <a:lnTo>
                  <a:pt x="2227" y="2581"/>
                </a:lnTo>
                <a:close/>
                <a:moveTo>
                  <a:pt x="2196" y="1048"/>
                </a:moveTo>
                <a:lnTo>
                  <a:pt x="2194" y="1048"/>
                </a:lnTo>
                <a:lnTo>
                  <a:pt x="2194" y="1050"/>
                </a:lnTo>
                <a:lnTo>
                  <a:pt x="2194" y="1050"/>
                </a:lnTo>
                <a:lnTo>
                  <a:pt x="2196" y="1050"/>
                </a:lnTo>
                <a:lnTo>
                  <a:pt x="2198" y="1050"/>
                </a:lnTo>
                <a:lnTo>
                  <a:pt x="2198" y="1053"/>
                </a:lnTo>
                <a:lnTo>
                  <a:pt x="2200" y="1050"/>
                </a:lnTo>
                <a:lnTo>
                  <a:pt x="2202" y="1050"/>
                </a:lnTo>
                <a:lnTo>
                  <a:pt x="2200" y="1050"/>
                </a:lnTo>
                <a:lnTo>
                  <a:pt x="2196" y="1048"/>
                </a:lnTo>
                <a:close/>
                <a:moveTo>
                  <a:pt x="2198" y="1046"/>
                </a:moveTo>
                <a:lnTo>
                  <a:pt x="2200" y="1046"/>
                </a:lnTo>
                <a:lnTo>
                  <a:pt x="2200" y="1048"/>
                </a:lnTo>
                <a:lnTo>
                  <a:pt x="2204" y="1048"/>
                </a:lnTo>
                <a:lnTo>
                  <a:pt x="2204" y="1048"/>
                </a:lnTo>
                <a:lnTo>
                  <a:pt x="2202" y="1048"/>
                </a:lnTo>
                <a:lnTo>
                  <a:pt x="2198" y="1046"/>
                </a:lnTo>
                <a:close/>
                <a:moveTo>
                  <a:pt x="2192" y="1048"/>
                </a:moveTo>
                <a:lnTo>
                  <a:pt x="2192" y="1048"/>
                </a:lnTo>
                <a:lnTo>
                  <a:pt x="2190" y="1048"/>
                </a:lnTo>
                <a:lnTo>
                  <a:pt x="2192" y="1048"/>
                </a:lnTo>
                <a:lnTo>
                  <a:pt x="2194" y="1048"/>
                </a:lnTo>
                <a:lnTo>
                  <a:pt x="2194" y="1048"/>
                </a:lnTo>
                <a:lnTo>
                  <a:pt x="2194" y="1048"/>
                </a:lnTo>
                <a:lnTo>
                  <a:pt x="2192" y="1048"/>
                </a:lnTo>
                <a:close/>
                <a:moveTo>
                  <a:pt x="1720" y="1401"/>
                </a:moveTo>
                <a:lnTo>
                  <a:pt x="1720" y="1399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lnTo>
                  <a:pt x="1720" y="1401"/>
                </a:lnTo>
                <a:close/>
                <a:moveTo>
                  <a:pt x="1695" y="1367"/>
                </a:moveTo>
                <a:lnTo>
                  <a:pt x="1695" y="1365"/>
                </a:lnTo>
                <a:lnTo>
                  <a:pt x="1693" y="1367"/>
                </a:lnTo>
                <a:lnTo>
                  <a:pt x="1693" y="1367"/>
                </a:lnTo>
                <a:lnTo>
                  <a:pt x="1695" y="1367"/>
                </a:lnTo>
                <a:lnTo>
                  <a:pt x="1695" y="1367"/>
                </a:lnTo>
                <a:close/>
                <a:moveTo>
                  <a:pt x="1674" y="883"/>
                </a:moveTo>
                <a:lnTo>
                  <a:pt x="1674" y="883"/>
                </a:lnTo>
                <a:lnTo>
                  <a:pt x="1672" y="883"/>
                </a:lnTo>
                <a:lnTo>
                  <a:pt x="1672" y="885"/>
                </a:lnTo>
                <a:lnTo>
                  <a:pt x="1672" y="885"/>
                </a:lnTo>
                <a:lnTo>
                  <a:pt x="1674" y="885"/>
                </a:lnTo>
                <a:lnTo>
                  <a:pt x="1674" y="883"/>
                </a:lnTo>
                <a:close/>
                <a:moveTo>
                  <a:pt x="1670" y="889"/>
                </a:moveTo>
                <a:lnTo>
                  <a:pt x="1672" y="889"/>
                </a:lnTo>
                <a:lnTo>
                  <a:pt x="1672" y="887"/>
                </a:lnTo>
                <a:lnTo>
                  <a:pt x="1674" y="887"/>
                </a:lnTo>
                <a:lnTo>
                  <a:pt x="1672" y="887"/>
                </a:lnTo>
                <a:lnTo>
                  <a:pt x="1672" y="887"/>
                </a:lnTo>
                <a:lnTo>
                  <a:pt x="1670" y="887"/>
                </a:lnTo>
                <a:lnTo>
                  <a:pt x="1670" y="887"/>
                </a:lnTo>
                <a:lnTo>
                  <a:pt x="1670" y="889"/>
                </a:lnTo>
                <a:lnTo>
                  <a:pt x="1670" y="889"/>
                </a:lnTo>
                <a:close/>
                <a:moveTo>
                  <a:pt x="1701" y="1382"/>
                </a:moveTo>
                <a:lnTo>
                  <a:pt x="1701" y="1384"/>
                </a:lnTo>
                <a:lnTo>
                  <a:pt x="1701" y="1384"/>
                </a:lnTo>
                <a:lnTo>
                  <a:pt x="1701" y="1384"/>
                </a:lnTo>
                <a:lnTo>
                  <a:pt x="1701" y="1382"/>
                </a:lnTo>
                <a:lnTo>
                  <a:pt x="1701" y="1382"/>
                </a:lnTo>
                <a:lnTo>
                  <a:pt x="1701" y="1382"/>
                </a:lnTo>
                <a:close/>
                <a:moveTo>
                  <a:pt x="1714" y="864"/>
                </a:moveTo>
                <a:lnTo>
                  <a:pt x="1714" y="864"/>
                </a:lnTo>
                <a:lnTo>
                  <a:pt x="1714" y="862"/>
                </a:lnTo>
                <a:lnTo>
                  <a:pt x="1712" y="860"/>
                </a:lnTo>
                <a:lnTo>
                  <a:pt x="1710" y="858"/>
                </a:lnTo>
                <a:lnTo>
                  <a:pt x="1708" y="858"/>
                </a:lnTo>
                <a:lnTo>
                  <a:pt x="1699" y="853"/>
                </a:lnTo>
                <a:lnTo>
                  <a:pt x="1697" y="851"/>
                </a:lnTo>
                <a:lnTo>
                  <a:pt x="1693" y="851"/>
                </a:lnTo>
                <a:lnTo>
                  <a:pt x="1691" y="849"/>
                </a:lnTo>
                <a:lnTo>
                  <a:pt x="1685" y="849"/>
                </a:lnTo>
                <a:lnTo>
                  <a:pt x="1678" y="847"/>
                </a:lnTo>
                <a:lnTo>
                  <a:pt x="1676" y="847"/>
                </a:lnTo>
                <a:lnTo>
                  <a:pt x="1674" y="849"/>
                </a:lnTo>
                <a:lnTo>
                  <a:pt x="1674" y="849"/>
                </a:lnTo>
                <a:lnTo>
                  <a:pt x="1674" y="849"/>
                </a:lnTo>
                <a:lnTo>
                  <a:pt x="1683" y="853"/>
                </a:lnTo>
                <a:lnTo>
                  <a:pt x="1685" y="853"/>
                </a:lnTo>
                <a:lnTo>
                  <a:pt x="1685" y="856"/>
                </a:lnTo>
                <a:lnTo>
                  <a:pt x="1687" y="858"/>
                </a:lnTo>
                <a:lnTo>
                  <a:pt x="1687" y="858"/>
                </a:lnTo>
                <a:lnTo>
                  <a:pt x="1695" y="862"/>
                </a:lnTo>
                <a:lnTo>
                  <a:pt x="1697" y="862"/>
                </a:lnTo>
                <a:lnTo>
                  <a:pt x="1701" y="862"/>
                </a:lnTo>
                <a:lnTo>
                  <a:pt x="1706" y="864"/>
                </a:lnTo>
                <a:lnTo>
                  <a:pt x="1712" y="864"/>
                </a:lnTo>
                <a:lnTo>
                  <a:pt x="1714" y="864"/>
                </a:lnTo>
                <a:close/>
                <a:moveTo>
                  <a:pt x="1706" y="1388"/>
                </a:moveTo>
                <a:lnTo>
                  <a:pt x="1706" y="1390"/>
                </a:lnTo>
                <a:lnTo>
                  <a:pt x="1708" y="1390"/>
                </a:lnTo>
                <a:lnTo>
                  <a:pt x="1708" y="1388"/>
                </a:lnTo>
                <a:lnTo>
                  <a:pt x="1708" y="1388"/>
                </a:lnTo>
                <a:lnTo>
                  <a:pt x="1708" y="1388"/>
                </a:lnTo>
                <a:lnTo>
                  <a:pt x="1706" y="1388"/>
                </a:lnTo>
                <a:close/>
                <a:moveTo>
                  <a:pt x="1540" y="927"/>
                </a:moveTo>
                <a:lnTo>
                  <a:pt x="1542" y="925"/>
                </a:lnTo>
                <a:lnTo>
                  <a:pt x="1540" y="927"/>
                </a:lnTo>
                <a:lnTo>
                  <a:pt x="1538" y="927"/>
                </a:lnTo>
                <a:lnTo>
                  <a:pt x="1538" y="929"/>
                </a:lnTo>
                <a:lnTo>
                  <a:pt x="1540" y="927"/>
                </a:lnTo>
                <a:close/>
                <a:moveTo>
                  <a:pt x="1578" y="904"/>
                </a:moveTo>
                <a:lnTo>
                  <a:pt x="1578" y="904"/>
                </a:lnTo>
                <a:lnTo>
                  <a:pt x="1578" y="904"/>
                </a:lnTo>
                <a:lnTo>
                  <a:pt x="1580" y="904"/>
                </a:lnTo>
                <a:lnTo>
                  <a:pt x="1582" y="902"/>
                </a:lnTo>
                <a:lnTo>
                  <a:pt x="1580" y="902"/>
                </a:lnTo>
                <a:lnTo>
                  <a:pt x="1580" y="904"/>
                </a:lnTo>
                <a:lnTo>
                  <a:pt x="1578" y="904"/>
                </a:lnTo>
                <a:close/>
                <a:moveTo>
                  <a:pt x="1737" y="958"/>
                </a:moveTo>
                <a:lnTo>
                  <a:pt x="1739" y="958"/>
                </a:lnTo>
                <a:lnTo>
                  <a:pt x="1741" y="956"/>
                </a:lnTo>
                <a:lnTo>
                  <a:pt x="1743" y="956"/>
                </a:lnTo>
                <a:lnTo>
                  <a:pt x="1741" y="956"/>
                </a:lnTo>
                <a:lnTo>
                  <a:pt x="1739" y="956"/>
                </a:lnTo>
                <a:lnTo>
                  <a:pt x="1737" y="956"/>
                </a:lnTo>
                <a:lnTo>
                  <a:pt x="1737" y="956"/>
                </a:lnTo>
                <a:lnTo>
                  <a:pt x="1737" y="958"/>
                </a:lnTo>
                <a:close/>
                <a:moveTo>
                  <a:pt x="1536" y="931"/>
                </a:moveTo>
                <a:lnTo>
                  <a:pt x="1538" y="929"/>
                </a:lnTo>
                <a:lnTo>
                  <a:pt x="1540" y="931"/>
                </a:lnTo>
                <a:lnTo>
                  <a:pt x="1542" y="929"/>
                </a:lnTo>
                <a:lnTo>
                  <a:pt x="1542" y="929"/>
                </a:lnTo>
                <a:lnTo>
                  <a:pt x="1542" y="929"/>
                </a:lnTo>
                <a:lnTo>
                  <a:pt x="1544" y="925"/>
                </a:lnTo>
                <a:lnTo>
                  <a:pt x="1542" y="925"/>
                </a:lnTo>
                <a:lnTo>
                  <a:pt x="1540" y="929"/>
                </a:lnTo>
                <a:lnTo>
                  <a:pt x="1538" y="929"/>
                </a:lnTo>
                <a:lnTo>
                  <a:pt x="1536" y="931"/>
                </a:lnTo>
                <a:lnTo>
                  <a:pt x="1536" y="931"/>
                </a:lnTo>
                <a:close/>
                <a:moveTo>
                  <a:pt x="1699" y="1380"/>
                </a:move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7" y="1380"/>
                </a:lnTo>
                <a:lnTo>
                  <a:pt x="1699" y="1380"/>
                </a:lnTo>
                <a:lnTo>
                  <a:pt x="1699" y="1380"/>
                </a:lnTo>
                <a:lnTo>
                  <a:pt x="1699" y="1382"/>
                </a:lnTo>
                <a:lnTo>
                  <a:pt x="1701" y="1382"/>
                </a:lnTo>
                <a:lnTo>
                  <a:pt x="1699" y="1382"/>
                </a:lnTo>
                <a:lnTo>
                  <a:pt x="1699" y="1380"/>
                </a:lnTo>
                <a:lnTo>
                  <a:pt x="1699" y="1380"/>
                </a:lnTo>
                <a:close/>
                <a:moveTo>
                  <a:pt x="1672" y="1373"/>
                </a:moveTo>
                <a:lnTo>
                  <a:pt x="1670" y="1373"/>
                </a:lnTo>
                <a:lnTo>
                  <a:pt x="1670" y="1373"/>
                </a:lnTo>
                <a:lnTo>
                  <a:pt x="1668" y="1373"/>
                </a:lnTo>
                <a:lnTo>
                  <a:pt x="1668" y="1375"/>
                </a:lnTo>
                <a:lnTo>
                  <a:pt x="1670" y="1373"/>
                </a:lnTo>
                <a:lnTo>
                  <a:pt x="1672" y="1373"/>
                </a:lnTo>
                <a:close/>
                <a:moveTo>
                  <a:pt x="1672" y="1363"/>
                </a:moveTo>
                <a:lnTo>
                  <a:pt x="1672" y="1363"/>
                </a:lnTo>
                <a:lnTo>
                  <a:pt x="1670" y="1363"/>
                </a:lnTo>
                <a:lnTo>
                  <a:pt x="1670" y="1365"/>
                </a:lnTo>
                <a:lnTo>
                  <a:pt x="1672" y="1365"/>
                </a:lnTo>
                <a:lnTo>
                  <a:pt x="1672" y="1363"/>
                </a:lnTo>
                <a:lnTo>
                  <a:pt x="1672" y="1363"/>
                </a:lnTo>
                <a:close/>
                <a:moveTo>
                  <a:pt x="1668" y="1365"/>
                </a:moveTo>
                <a:lnTo>
                  <a:pt x="1666" y="1365"/>
                </a:lnTo>
                <a:lnTo>
                  <a:pt x="1668" y="1365"/>
                </a:lnTo>
                <a:lnTo>
                  <a:pt x="1668" y="1365"/>
                </a:lnTo>
                <a:lnTo>
                  <a:pt x="1668" y="1365"/>
                </a:lnTo>
                <a:lnTo>
                  <a:pt x="1668" y="1365"/>
                </a:lnTo>
                <a:close/>
                <a:moveTo>
                  <a:pt x="1662" y="1474"/>
                </a:moveTo>
                <a:lnTo>
                  <a:pt x="1664" y="1474"/>
                </a:lnTo>
                <a:lnTo>
                  <a:pt x="1664" y="1474"/>
                </a:lnTo>
                <a:lnTo>
                  <a:pt x="1662" y="1474"/>
                </a:lnTo>
                <a:lnTo>
                  <a:pt x="1659" y="1474"/>
                </a:lnTo>
                <a:lnTo>
                  <a:pt x="1659" y="1474"/>
                </a:lnTo>
                <a:lnTo>
                  <a:pt x="1662" y="1474"/>
                </a:lnTo>
                <a:lnTo>
                  <a:pt x="1662" y="1474"/>
                </a:lnTo>
                <a:close/>
                <a:moveTo>
                  <a:pt x="1693" y="1369"/>
                </a:moveTo>
                <a:lnTo>
                  <a:pt x="1693" y="1369"/>
                </a:lnTo>
                <a:lnTo>
                  <a:pt x="1693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5" y="1369"/>
                </a:lnTo>
                <a:lnTo>
                  <a:pt x="1693" y="1369"/>
                </a:lnTo>
                <a:close/>
                <a:moveTo>
                  <a:pt x="1678" y="1474"/>
                </a:moveTo>
                <a:lnTo>
                  <a:pt x="1678" y="1474"/>
                </a:lnTo>
                <a:lnTo>
                  <a:pt x="1678" y="1474"/>
                </a:lnTo>
                <a:lnTo>
                  <a:pt x="1680" y="1474"/>
                </a:lnTo>
                <a:lnTo>
                  <a:pt x="1680" y="1474"/>
                </a:lnTo>
                <a:lnTo>
                  <a:pt x="1683" y="1474"/>
                </a:lnTo>
                <a:lnTo>
                  <a:pt x="1683" y="1474"/>
                </a:lnTo>
                <a:lnTo>
                  <a:pt x="1683" y="1472"/>
                </a:lnTo>
                <a:lnTo>
                  <a:pt x="1683" y="1470"/>
                </a:lnTo>
                <a:lnTo>
                  <a:pt x="1683" y="1470"/>
                </a:lnTo>
                <a:lnTo>
                  <a:pt x="1680" y="1472"/>
                </a:lnTo>
                <a:lnTo>
                  <a:pt x="1680" y="1472"/>
                </a:lnTo>
                <a:lnTo>
                  <a:pt x="1678" y="1472"/>
                </a:lnTo>
                <a:lnTo>
                  <a:pt x="1678" y="1472"/>
                </a:lnTo>
                <a:lnTo>
                  <a:pt x="1678" y="1472"/>
                </a:lnTo>
                <a:lnTo>
                  <a:pt x="1676" y="1472"/>
                </a:lnTo>
                <a:lnTo>
                  <a:pt x="1676" y="1472"/>
                </a:lnTo>
                <a:lnTo>
                  <a:pt x="1674" y="1472"/>
                </a:lnTo>
                <a:lnTo>
                  <a:pt x="1676" y="1474"/>
                </a:lnTo>
                <a:lnTo>
                  <a:pt x="1678" y="1474"/>
                </a:lnTo>
                <a:close/>
                <a:moveTo>
                  <a:pt x="1674" y="1363"/>
                </a:moveTo>
                <a:lnTo>
                  <a:pt x="1674" y="1363"/>
                </a:lnTo>
                <a:lnTo>
                  <a:pt x="1674" y="1363"/>
                </a:lnTo>
                <a:lnTo>
                  <a:pt x="1674" y="1363"/>
                </a:lnTo>
                <a:lnTo>
                  <a:pt x="1674" y="1363"/>
                </a:lnTo>
                <a:lnTo>
                  <a:pt x="1676" y="1363"/>
                </a:lnTo>
                <a:lnTo>
                  <a:pt x="1674" y="1363"/>
                </a:lnTo>
                <a:close/>
                <a:moveTo>
                  <a:pt x="1670" y="1365"/>
                </a:move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lnTo>
                  <a:pt x="1670" y="1365"/>
                </a:lnTo>
                <a:close/>
                <a:moveTo>
                  <a:pt x="1662" y="1367"/>
                </a:moveTo>
                <a:lnTo>
                  <a:pt x="1662" y="1367"/>
                </a:lnTo>
                <a:lnTo>
                  <a:pt x="1659" y="1367"/>
                </a:lnTo>
                <a:lnTo>
                  <a:pt x="1657" y="1367"/>
                </a:lnTo>
                <a:lnTo>
                  <a:pt x="1657" y="1369"/>
                </a:lnTo>
                <a:lnTo>
                  <a:pt x="1659" y="1369"/>
                </a:lnTo>
                <a:lnTo>
                  <a:pt x="1659" y="1369"/>
                </a:lnTo>
                <a:lnTo>
                  <a:pt x="1662" y="1367"/>
                </a:lnTo>
                <a:lnTo>
                  <a:pt x="1662" y="1367"/>
                </a:lnTo>
                <a:close/>
                <a:moveTo>
                  <a:pt x="1670" y="1149"/>
                </a:moveTo>
                <a:lnTo>
                  <a:pt x="1670" y="1151"/>
                </a:lnTo>
                <a:lnTo>
                  <a:pt x="1668" y="1151"/>
                </a:lnTo>
                <a:lnTo>
                  <a:pt x="1668" y="1151"/>
                </a:lnTo>
                <a:lnTo>
                  <a:pt x="1668" y="1151"/>
                </a:lnTo>
                <a:lnTo>
                  <a:pt x="1670" y="1151"/>
                </a:lnTo>
                <a:lnTo>
                  <a:pt x="1670" y="1149"/>
                </a:lnTo>
                <a:lnTo>
                  <a:pt x="1670" y="1149"/>
                </a:lnTo>
                <a:close/>
                <a:moveTo>
                  <a:pt x="1735" y="925"/>
                </a:moveTo>
                <a:lnTo>
                  <a:pt x="1737" y="923"/>
                </a:lnTo>
                <a:lnTo>
                  <a:pt x="1739" y="923"/>
                </a:lnTo>
                <a:lnTo>
                  <a:pt x="1741" y="921"/>
                </a:lnTo>
                <a:lnTo>
                  <a:pt x="1741" y="921"/>
                </a:lnTo>
                <a:lnTo>
                  <a:pt x="1739" y="921"/>
                </a:lnTo>
                <a:lnTo>
                  <a:pt x="1741" y="918"/>
                </a:lnTo>
                <a:lnTo>
                  <a:pt x="1741" y="918"/>
                </a:lnTo>
                <a:lnTo>
                  <a:pt x="1741" y="918"/>
                </a:lnTo>
                <a:lnTo>
                  <a:pt x="1741" y="916"/>
                </a:lnTo>
                <a:lnTo>
                  <a:pt x="1739" y="916"/>
                </a:lnTo>
                <a:lnTo>
                  <a:pt x="1737" y="916"/>
                </a:lnTo>
                <a:lnTo>
                  <a:pt x="1735" y="916"/>
                </a:lnTo>
                <a:lnTo>
                  <a:pt x="1735" y="916"/>
                </a:lnTo>
                <a:lnTo>
                  <a:pt x="1735" y="914"/>
                </a:lnTo>
                <a:lnTo>
                  <a:pt x="1733" y="914"/>
                </a:lnTo>
                <a:lnTo>
                  <a:pt x="1733" y="916"/>
                </a:lnTo>
                <a:lnTo>
                  <a:pt x="1731" y="916"/>
                </a:lnTo>
                <a:lnTo>
                  <a:pt x="1731" y="918"/>
                </a:lnTo>
                <a:lnTo>
                  <a:pt x="1731" y="918"/>
                </a:lnTo>
                <a:lnTo>
                  <a:pt x="1729" y="921"/>
                </a:lnTo>
                <a:lnTo>
                  <a:pt x="1729" y="921"/>
                </a:lnTo>
                <a:lnTo>
                  <a:pt x="1733" y="921"/>
                </a:lnTo>
                <a:lnTo>
                  <a:pt x="1731" y="921"/>
                </a:lnTo>
                <a:lnTo>
                  <a:pt x="1729" y="925"/>
                </a:lnTo>
                <a:lnTo>
                  <a:pt x="1729" y="925"/>
                </a:lnTo>
                <a:lnTo>
                  <a:pt x="1727" y="925"/>
                </a:lnTo>
                <a:lnTo>
                  <a:pt x="1727" y="925"/>
                </a:lnTo>
                <a:lnTo>
                  <a:pt x="1724" y="925"/>
                </a:lnTo>
                <a:lnTo>
                  <a:pt x="1722" y="925"/>
                </a:lnTo>
                <a:lnTo>
                  <a:pt x="1722" y="925"/>
                </a:lnTo>
                <a:lnTo>
                  <a:pt x="1722" y="925"/>
                </a:lnTo>
                <a:lnTo>
                  <a:pt x="1724" y="923"/>
                </a:lnTo>
                <a:lnTo>
                  <a:pt x="1724" y="923"/>
                </a:lnTo>
                <a:lnTo>
                  <a:pt x="1724" y="923"/>
                </a:lnTo>
                <a:lnTo>
                  <a:pt x="1724" y="923"/>
                </a:lnTo>
                <a:lnTo>
                  <a:pt x="1727" y="921"/>
                </a:lnTo>
                <a:lnTo>
                  <a:pt x="1727" y="921"/>
                </a:lnTo>
                <a:lnTo>
                  <a:pt x="1724" y="921"/>
                </a:lnTo>
                <a:lnTo>
                  <a:pt x="1722" y="921"/>
                </a:lnTo>
                <a:lnTo>
                  <a:pt x="1722" y="921"/>
                </a:lnTo>
                <a:lnTo>
                  <a:pt x="1724" y="918"/>
                </a:lnTo>
                <a:lnTo>
                  <a:pt x="1727" y="918"/>
                </a:lnTo>
                <a:lnTo>
                  <a:pt x="1729" y="918"/>
                </a:lnTo>
                <a:lnTo>
                  <a:pt x="1731" y="916"/>
                </a:lnTo>
                <a:lnTo>
                  <a:pt x="1731" y="916"/>
                </a:lnTo>
                <a:lnTo>
                  <a:pt x="1731" y="916"/>
                </a:lnTo>
                <a:lnTo>
                  <a:pt x="1731" y="914"/>
                </a:lnTo>
                <a:lnTo>
                  <a:pt x="1731" y="912"/>
                </a:lnTo>
                <a:lnTo>
                  <a:pt x="1733" y="910"/>
                </a:lnTo>
                <a:lnTo>
                  <a:pt x="1733" y="906"/>
                </a:lnTo>
                <a:lnTo>
                  <a:pt x="1733" y="906"/>
                </a:lnTo>
                <a:lnTo>
                  <a:pt x="1733" y="904"/>
                </a:lnTo>
                <a:lnTo>
                  <a:pt x="1733" y="904"/>
                </a:lnTo>
                <a:lnTo>
                  <a:pt x="1733" y="902"/>
                </a:lnTo>
                <a:lnTo>
                  <a:pt x="1731" y="902"/>
                </a:lnTo>
                <a:lnTo>
                  <a:pt x="1731" y="902"/>
                </a:lnTo>
                <a:lnTo>
                  <a:pt x="1729" y="902"/>
                </a:lnTo>
                <a:lnTo>
                  <a:pt x="1727" y="904"/>
                </a:lnTo>
                <a:lnTo>
                  <a:pt x="1727" y="906"/>
                </a:lnTo>
                <a:lnTo>
                  <a:pt x="1724" y="908"/>
                </a:lnTo>
                <a:lnTo>
                  <a:pt x="1724" y="908"/>
                </a:lnTo>
                <a:lnTo>
                  <a:pt x="1720" y="914"/>
                </a:lnTo>
                <a:lnTo>
                  <a:pt x="1720" y="916"/>
                </a:lnTo>
                <a:lnTo>
                  <a:pt x="1718" y="916"/>
                </a:lnTo>
                <a:lnTo>
                  <a:pt x="1716" y="918"/>
                </a:lnTo>
                <a:lnTo>
                  <a:pt x="1716" y="921"/>
                </a:lnTo>
                <a:lnTo>
                  <a:pt x="1718" y="925"/>
                </a:lnTo>
                <a:lnTo>
                  <a:pt x="1718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0" y="927"/>
                </a:lnTo>
                <a:lnTo>
                  <a:pt x="1722" y="927"/>
                </a:lnTo>
                <a:lnTo>
                  <a:pt x="1724" y="927"/>
                </a:lnTo>
                <a:lnTo>
                  <a:pt x="1727" y="927"/>
                </a:lnTo>
                <a:lnTo>
                  <a:pt x="1727" y="927"/>
                </a:lnTo>
                <a:lnTo>
                  <a:pt x="1729" y="927"/>
                </a:lnTo>
                <a:lnTo>
                  <a:pt x="1733" y="927"/>
                </a:lnTo>
                <a:lnTo>
                  <a:pt x="1735" y="925"/>
                </a:lnTo>
                <a:close/>
                <a:moveTo>
                  <a:pt x="1724" y="1474"/>
                </a:moveTo>
                <a:lnTo>
                  <a:pt x="1722" y="1476"/>
                </a:lnTo>
                <a:lnTo>
                  <a:pt x="1722" y="1476"/>
                </a:lnTo>
                <a:lnTo>
                  <a:pt x="1718" y="1476"/>
                </a:lnTo>
                <a:lnTo>
                  <a:pt x="1718" y="1476"/>
                </a:lnTo>
                <a:lnTo>
                  <a:pt x="1716" y="1476"/>
                </a:lnTo>
                <a:lnTo>
                  <a:pt x="1714" y="1476"/>
                </a:lnTo>
                <a:lnTo>
                  <a:pt x="1714" y="1476"/>
                </a:lnTo>
                <a:lnTo>
                  <a:pt x="1716" y="1478"/>
                </a:lnTo>
                <a:lnTo>
                  <a:pt x="1716" y="1478"/>
                </a:lnTo>
                <a:lnTo>
                  <a:pt x="1716" y="1478"/>
                </a:lnTo>
                <a:lnTo>
                  <a:pt x="1718" y="1480"/>
                </a:lnTo>
                <a:lnTo>
                  <a:pt x="1716" y="1482"/>
                </a:lnTo>
                <a:lnTo>
                  <a:pt x="1716" y="1484"/>
                </a:lnTo>
                <a:lnTo>
                  <a:pt x="1714" y="1484"/>
                </a:lnTo>
                <a:lnTo>
                  <a:pt x="1714" y="1484"/>
                </a:lnTo>
                <a:lnTo>
                  <a:pt x="1712" y="1487"/>
                </a:lnTo>
                <a:lnTo>
                  <a:pt x="1712" y="1487"/>
                </a:lnTo>
                <a:lnTo>
                  <a:pt x="1716" y="1487"/>
                </a:lnTo>
                <a:lnTo>
                  <a:pt x="1722" y="1487"/>
                </a:lnTo>
                <a:lnTo>
                  <a:pt x="1724" y="1484"/>
                </a:lnTo>
                <a:lnTo>
                  <a:pt x="1724" y="1484"/>
                </a:lnTo>
                <a:lnTo>
                  <a:pt x="1724" y="1482"/>
                </a:lnTo>
                <a:lnTo>
                  <a:pt x="1724" y="1482"/>
                </a:lnTo>
                <a:lnTo>
                  <a:pt x="1724" y="1482"/>
                </a:lnTo>
                <a:lnTo>
                  <a:pt x="1724" y="1480"/>
                </a:lnTo>
                <a:lnTo>
                  <a:pt x="1724" y="1478"/>
                </a:lnTo>
                <a:lnTo>
                  <a:pt x="1724" y="1478"/>
                </a:lnTo>
                <a:lnTo>
                  <a:pt x="1724" y="1476"/>
                </a:lnTo>
                <a:lnTo>
                  <a:pt x="1724" y="1474"/>
                </a:lnTo>
                <a:close/>
                <a:moveTo>
                  <a:pt x="1712" y="1384"/>
                </a:moveTo>
                <a:lnTo>
                  <a:pt x="1712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4"/>
                </a:lnTo>
                <a:lnTo>
                  <a:pt x="1714" y="1382"/>
                </a:lnTo>
                <a:lnTo>
                  <a:pt x="1712" y="1382"/>
                </a:lnTo>
                <a:lnTo>
                  <a:pt x="1712" y="1384"/>
                </a:lnTo>
                <a:lnTo>
                  <a:pt x="1712" y="1384"/>
                </a:lnTo>
                <a:close/>
                <a:moveTo>
                  <a:pt x="1714" y="1375"/>
                </a:moveTo>
                <a:lnTo>
                  <a:pt x="1714" y="1375"/>
                </a:lnTo>
                <a:lnTo>
                  <a:pt x="1712" y="1375"/>
                </a:lnTo>
                <a:lnTo>
                  <a:pt x="1712" y="1375"/>
                </a:lnTo>
                <a:lnTo>
                  <a:pt x="1712" y="1373"/>
                </a:lnTo>
                <a:lnTo>
                  <a:pt x="1712" y="1373"/>
                </a:lnTo>
                <a:lnTo>
                  <a:pt x="1712" y="1375"/>
                </a:lnTo>
                <a:lnTo>
                  <a:pt x="1712" y="1375"/>
                </a:lnTo>
                <a:lnTo>
                  <a:pt x="1714" y="1378"/>
                </a:lnTo>
                <a:lnTo>
                  <a:pt x="1714" y="1375"/>
                </a:lnTo>
                <a:close/>
                <a:moveTo>
                  <a:pt x="1731" y="1468"/>
                </a:moveTo>
                <a:lnTo>
                  <a:pt x="1731" y="1468"/>
                </a:lnTo>
                <a:lnTo>
                  <a:pt x="1729" y="1468"/>
                </a:lnTo>
                <a:lnTo>
                  <a:pt x="1727" y="1470"/>
                </a:lnTo>
                <a:lnTo>
                  <a:pt x="1727" y="1470"/>
                </a:lnTo>
                <a:lnTo>
                  <a:pt x="1727" y="1470"/>
                </a:lnTo>
                <a:lnTo>
                  <a:pt x="1731" y="1470"/>
                </a:lnTo>
                <a:lnTo>
                  <a:pt x="1731" y="1468"/>
                </a:lnTo>
                <a:close/>
                <a:moveTo>
                  <a:pt x="1791" y="906"/>
                </a:moveTo>
                <a:lnTo>
                  <a:pt x="1791" y="906"/>
                </a:lnTo>
                <a:lnTo>
                  <a:pt x="1794" y="906"/>
                </a:lnTo>
                <a:lnTo>
                  <a:pt x="1794" y="904"/>
                </a:lnTo>
                <a:lnTo>
                  <a:pt x="1791" y="904"/>
                </a:lnTo>
                <a:lnTo>
                  <a:pt x="1791" y="904"/>
                </a:lnTo>
                <a:lnTo>
                  <a:pt x="1791" y="902"/>
                </a:lnTo>
                <a:lnTo>
                  <a:pt x="1791" y="902"/>
                </a:lnTo>
                <a:lnTo>
                  <a:pt x="1791" y="900"/>
                </a:lnTo>
                <a:lnTo>
                  <a:pt x="1791" y="900"/>
                </a:lnTo>
                <a:lnTo>
                  <a:pt x="1791" y="902"/>
                </a:lnTo>
                <a:lnTo>
                  <a:pt x="1791" y="904"/>
                </a:lnTo>
                <a:lnTo>
                  <a:pt x="1791" y="904"/>
                </a:lnTo>
                <a:lnTo>
                  <a:pt x="1791" y="906"/>
                </a:lnTo>
                <a:lnTo>
                  <a:pt x="1791" y="906"/>
                </a:lnTo>
                <a:close/>
                <a:moveTo>
                  <a:pt x="1716" y="1394"/>
                </a:moveTo>
                <a:lnTo>
                  <a:pt x="1714" y="1394"/>
                </a:lnTo>
                <a:lnTo>
                  <a:pt x="1714" y="1394"/>
                </a:lnTo>
                <a:lnTo>
                  <a:pt x="1712" y="1394"/>
                </a:lnTo>
                <a:lnTo>
                  <a:pt x="1712" y="1394"/>
                </a:lnTo>
                <a:lnTo>
                  <a:pt x="1714" y="1399"/>
                </a:lnTo>
                <a:lnTo>
                  <a:pt x="1714" y="1401"/>
                </a:lnTo>
                <a:lnTo>
                  <a:pt x="1714" y="1401"/>
                </a:lnTo>
                <a:lnTo>
                  <a:pt x="1716" y="1399"/>
                </a:lnTo>
                <a:lnTo>
                  <a:pt x="1716" y="1399"/>
                </a:lnTo>
                <a:lnTo>
                  <a:pt x="1716" y="1396"/>
                </a:lnTo>
                <a:lnTo>
                  <a:pt x="1716" y="1396"/>
                </a:lnTo>
                <a:lnTo>
                  <a:pt x="1716" y="1394"/>
                </a:lnTo>
                <a:close/>
                <a:moveTo>
                  <a:pt x="1743" y="1438"/>
                </a:moveTo>
                <a:lnTo>
                  <a:pt x="1743" y="1440"/>
                </a:lnTo>
                <a:lnTo>
                  <a:pt x="1743" y="1443"/>
                </a:lnTo>
                <a:lnTo>
                  <a:pt x="1745" y="1443"/>
                </a:lnTo>
                <a:lnTo>
                  <a:pt x="1745" y="1443"/>
                </a:lnTo>
                <a:lnTo>
                  <a:pt x="1747" y="1440"/>
                </a:lnTo>
                <a:lnTo>
                  <a:pt x="1745" y="1440"/>
                </a:lnTo>
                <a:lnTo>
                  <a:pt x="1745" y="1438"/>
                </a:lnTo>
                <a:lnTo>
                  <a:pt x="1743" y="1438"/>
                </a:lnTo>
                <a:close/>
                <a:moveTo>
                  <a:pt x="1724" y="1501"/>
                </a:moveTo>
                <a:lnTo>
                  <a:pt x="1724" y="1501"/>
                </a:lnTo>
                <a:lnTo>
                  <a:pt x="1722" y="1501"/>
                </a:lnTo>
                <a:lnTo>
                  <a:pt x="1722" y="1503"/>
                </a:lnTo>
                <a:lnTo>
                  <a:pt x="1722" y="1503"/>
                </a:lnTo>
                <a:lnTo>
                  <a:pt x="1724" y="1503"/>
                </a:lnTo>
                <a:lnTo>
                  <a:pt x="1724" y="1503"/>
                </a:lnTo>
                <a:lnTo>
                  <a:pt x="1727" y="1503"/>
                </a:lnTo>
                <a:lnTo>
                  <a:pt x="1727" y="1501"/>
                </a:lnTo>
                <a:lnTo>
                  <a:pt x="1724" y="1501"/>
                </a:lnTo>
                <a:lnTo>
                  <a:pt x="1727" y="1501"/>
                </a:lnTo>
                <a:lnTo>
                  <a:pt x="1724" y="1501"/>
                </a:lnTo>
                <a:close/>
                <a:moveTo>
                  <a:pt x="1727" y="1499"/>
                </a:moveTo>
                <a:lnTo>
                  <a:pt x="1729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7" y="1499"/>
                </a:lnTo>
                <a:lnTo>
                  <a:pt x="1724" y="1499"/>
                </a:lnTo>
                <a:lnTo>
                  <a:pt x="1724" y="1499"/>
                </a:lnTo>
                <a:lnTo>
                  <a:pt x="1724" y="1499"/>
                </a:lnTo>
                <a:lnTo>
                  <a:pt x="1727" y="1499"/>
                </a:lnTo>
                <a:lnTo>
                  <a:pt x="1727" y="1499"/>
                </a:lnTo>
                <a:close/>
                <a:moveTo>
                  <a:pt x="1714" y="1457"/>
                </a:moveTo>
                <a:lnTo>
                  <a:pt x="1714" y="1457"/>
                </a:lnTo>
                <a:lnTo>
                  <a:pt x="1712" y="1457"/>
                </a:lnTo>
                <a:lnTo>
                  <a:pt x="1714" y="1457"/>
                </a:lnTo>
                <a:lnTo>
                  <a:pt x="1714" y="1457"/>
                </a:lnTo>
                <a:lnTo>
                  <a:pt x="1716" y="1455"/>
                </a:lnTo>
                <a:lnTo>
                  <a:pt x="1714" y="1455"/>
                </a:lnTo>
                <a:lnTo>
                  <a:pt x="1714" y="1455"/>
                </a:lnTo>
                <a:lnTo>
                  <a:pt x="1714" y="1457"/>
                </a:lnTo>
                <a:close/>
                <a:moveTo>
                  <a:pt x="1724" y="929"/>
                </a:moveTo>
                <a:lnTo>
                  <a:pt x="1724" y="929"/>
                </a:lnTo>
                <a:lnTo>
                  <a:pt x="1724" y="929"/>
                </a:lnTo>
                <a:lnTo>
                  <a:pt x="1724" y="927"/>
                </a:lnTo>
                <a:lnTo>
                  <a:pt x="1722" y="929"/>
                </a:lnTo>
                <a:lnTo>
                  <a:pt x="1722" y="929"/>
                </a:lnTo>
                <a:lnTo>
                  <a:pt x="1724" y="929"/>
                </a:lnTo>
                <a:lnTo>
                  <a:pt x="1724" y="929"/>
                </a:lnTo>
                <a:lnTo>
                  <a:pt x="1724" y="929"/>
                </a:lnTo>
                <a:close/>
                <a:moveTo>
                  <a:pt x="1727" y="1422"/>
                </a:moveTo>
                <a:lnTo>
                  <a:pt x="1727" y="1422"/>
                </a:lnTo>
                <a:lnTo>
                  <a:pt x="1727" y="1419"/>
                </a:lnTo>
                <a:lnTo>
                  <a:pt x="1727" y="1419"/>
                </a:lnTo>
                <a:lnTo>
                  <a:pt x="1724" y="1419"/>
                </a:lnTo>
                <a:lnTo>
                  <a:pt x="1724" y="1417"/>
                </a:lnTo>
                <a:lnTo>
                  <a:pt x="1724" y="1417"/>
                </a:lnTo>
                <a:lnTo>
                  <a:pt x="1724" y="1417"/>
                </a:lnTo>
                <a:lnTo>
                  <a:pt x="1724" y="1417"/>
                </a:lnTo>
                <a:lnTo>
                  <a:pt x="1722" y="1415"/>
                </a:lnTo>
                <a:lnTo>
                  <a:pt x="1722" y="1415"/>
                </a:lnTo>
                <a:lnTo>
                  <a:pt x="1720" y="1417"/>
                </a:lnTo>
                <a:lnTo>
                  <a:pt x="1720" y="1417"/>
                </a:lnTo>
                <a:lnTo>
                  <a:pt x="1722" y="1419"/>
                </a:lnTo>
                <a:lnTo>
                  <a:pt x="1722" y="1419"/>
                </a:lnTo>
                <a:lnTo>
                  <a:pt x="1724" y="1419"/>
                </a:lnTo>
                <a:lnTo>
                  <a:pt x="1722" y="1422"/>
                </a:lnTo>
                <a:lnTo>
                  <a:pt x="1722" y="1422"/>
                </a:lnTo>
                <a:lnTo>
                  <a:pt x="1722" y="1422"/>
                </a:lnTo>
                <a:lnTo>
                  <a:pt x="1724" y="1422"/>
                </a:lnTo>
                <a:lnTo>
                  <a:pt x="1727" y="1424"/>
                </a:lnTo>
                <a:lnTo>
                  <a:pt x="1727" y="1422"/>
                </a:lnTo>
                <a:close/>
                <a:moveTo>
                  <a:pt x="1706" y="914"/>
                </a:moveTo>
                <a:lnTo>
                  <a:pt x="1708" y="914"/>
                </a:lnTo>
                <a:lnTo>
                  <a:pt x="1710" y="912"/>
                </a:lnTo>
                <a:lnTo>
                  <a:pt x="1710" y="912"/>
                </a:lnTo>
                <a:lnTo>
                  <a:pt x="1708" y="912"/>
                </a:lnTo>
                <a:lnTo>
                  <a:pt x="1708" y="912"/>
                </a:lnTo>
                <a:lnTo>
                  <a:pt x="1703" y="912"/>
                </a:lnTo>
                <a:lnTo>
                  <a:pt x="1699" y="912"/>
                </a:lnTo>
                <a:lnTo>
                  <a:pt x="1699" y="912"/>
                </a:lnTo>
                <a:lnTo>
                  <a:pt x="1695" y="912"/>
                </a:lnTo>
                <a:lnTo>
                  <a:pt x="1693" y="912"/>
                </a:lnTo>
                <a:lnTo>
                  <a:pt x="1691" y="912"/>
                </a:lnTo>
                <a:lnTo>
                  <a:pt x="1689" y="910"/>
                </a:lnTo>
                <a:lnTo>
                  <a:pt x="1689" y="910"/>
                </a:lnTo>
                <a:lnTo>
                  <a:pt x="1689" y="910"/>
                </a:lnTo>
                <a:lnTo>
                  <a:pt x="1687" y="910"/>
                </a:lnTo>
                <a:lnTo>
                  <a:pt x="1685" y="910"/>
                </a:lnTo>
                <a:lnTo>
                  <a:pt x="1685" y="912"/>
                </a:lnTo>
                <a:lnTo>
                  <a:pt x="1685" y="912"/>
                </a:lnTo>
                <a:lnTo>
                  <a:pt x="1683" y="912"/>
                </a:lnTo>
                <a:lnTo>
                  <a:pt x="1683" y="912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10"/>
                </a:lnTo>
                <a:lnTo>
                  <a:pt x="1683" y="908"/>
                </a:lnTo>
                <a:lnTo>
                  <a:pt x="1678" y="906"/>
                </a:lnTo>
                <a:lnTo>
                  <a:pt x="1680" y="904"/>
                </a:lnTo>
                <a:lnTo>
                  <a:pt x="1680" y="902"/>
                </a:lnTo>
                <a:lnTo>
                  <a:pt x="1680" y="902"/>
                </a:lnTo>
                <a:lnTo>
                  <a:pt x="1678" y="904"/>
                </a:lnTo>
                <a:lnTo>
                  <a:pt x="1676" y="904"/>
                </a:lnTo>
                <a:lnTo>
                  <a:pt x="1676" y="906"/>
                </a:lnTo>
                <a:lnTo>
                  <a:pt x="1676" y="906"/>
                </a:lnTo>
                <a:lnTo>
                  <a:pt x="1674" y="908"/>
                </a:lnTo>
                <a:lnTo>
                  <a:pt x="1674" y="908"/>
                </a:lnTo>
                <a:lnTo>
                  <a:pt x="1676" y="908"/>
                </a:lnTo>
                <a:lnTo>
                  <a:pt x="1678" y="910"/>
                </a:lnTo>
                <a:lnTo>
                  <a:pt x="1678" y="910"/>
                </a:lnTo>
                <a:lnTo>
                  <a:pt x="1678" y="912"/>
                </a:lnTo>
                <a:lnTo>
                  <a:pt x="1680" y="912"/>
                </a:lnTo>
                <a:lnTo>
                  <a:pt x="1683" y="912"/>
                </a:lnTo>
                <a:lnTo>
                  <a:pt x="1685" y="912"/>
                </a:lnTo>
                <a:lnTo>
                  <a:pt x="1685" y="914"/>
                </a:lnTo>
                <a:lnTo>
                  <a:pt x="1685" y="914"/>
                </a:lnTo>
                <a:lnTo>
                  <a:pt x="1683" y="914"/>
                </a:lnTo>
                <a:lnTo>
                  <a:pt x="1685" y="914"/>
                </a:lnTo>
                <a:lnTo>
                  <a:pt x="1687" y="916"/>
                </a:lnTo>
                <a:lnTo>
                  <a:pt x="1687" y="916"/>
                </a:lnTo>
                <a:lnTo>
                  <a:pt x="1691" y="918"/>
                </a:lnTo>
                <a:lnTo>
                  <a:pt x="1691" y="916"/>
                </a:lnTo>
                <a:lnTo>
                  <a:pt x="1693" y="916"/>
                </a:lnTo>
                <a:lnTo>
                  <a:pt x="1691" y="916"/>
                </a:lnTo>
                <a:lnTo>
                  <a:pt x="1693" y="916"/>
                </a:lnTo>
                <a:lnTo>
                  <a:pt x="1693" y="916"/>
                </a:lnTo>
                <a:lnTo>
                  <a:pt x="1695" y="914"/>
                </a:lnTo>
                <a:lnTo>
                  <a:pt x="1695" y="914"/>
                </a:lnTo>
                <a:lnTo>
                  <a:pt x="1695" y="914"/>
                </a:lnTo>
                <a:lnTo>
                  <a:pt x="1695" y="916"/>
                </a:lnTo>
                <a:lnTo>
                  <a:pt x="1695" y="916"/>
                </a:lnTo>
                <a:lnTo>
                  <a:pt x="1695" y="916"/>
                </a:lnTo>
                <a:lnTo>
                  <a:pt x="1695" y="916"/>
                </a:lnTo>
                <a:lnTo>
                  <a:pt x="1697" y="918"/>
                </a:lnTo>
                <a:lnTo>
                  <a:pt x="1695" y="918"/>
                </a:lnTo>
                <a:lnTo>
                  <a:pt x="1695" y="918"/>
                </a:lnTo>
                <a:lnTo>
                  <a:pt x="1697" y="918"/>
                </a:lnTo>
                <a:lnTo>
                  <a:pt x="1697" y="921"/>
                </a:lnTo>
                <a:lnTo>
                  <a:pt x="1697" y="921"/>
                </a:lnTo>
                <a:lnTo>
                  <a:pt x="1699" y="921"/>
                </a:lnTo>
                <a:lnTo>
                  <a:pt x="1701" y="921"/>
                </a:lnTo>
                <a:lnTo>
                  <a:pt x="1703" y="921"/>
                </a:lnTo>
                <a:lnTo>
                  <a:pt x="1701" y="921"/>
                </a:lnTo>
                <a:lnTo>
                  <a:pt x="1701" y="921"/>
                </a:lnTo>
                <a:lnTo>
                  <a:pt x="1701" y="918"/>
                </a:lnTo>
                <a:lnTo>
                  <a:pt x="1701" y="916"/>
                </a:lnTo>
                <a:lnTo>
                  <a:pt x="1701" y="916"/>
                </a:lnTo>
                <a:lnTo>
                  <a:pt x="1706" y="914"/>
                </a:lnTo>
                <a:close/>
                <a:moveTo>
                  <a:pt x="1712" y="895"/>
                </a:moveTo>
                <a:lnTo>
                  <a:pt x="1714" y="893"/>
                </a:lnTo>
                <a:lnTo>
                  <a:pt x="1714" y="893"/>
                </a:lnTo>
                <a:lnTo>
                  <a:pt x="1716" y="891"/>
                </a:lnTo>
                <a:lnTo>
                  <a:pt x="1716" y="891"/>
                </a:lnTo>
                <a:lnTo>
                  <a:pt x="1718" y="891"/>
                </a:lnTo>
                <a:lnTo>
                  <a:pt x="1718" y="891"/>
                </a:lnTo>
                <a:lnTo>
                  <a:pt x="1716" y="891"/>
                </a:lnTo>
                <a:lnTo>
                  <a:pt x="1714" y="891"/>
                </a:lnTo>
                <a:lnTo>
                  <a:pt x="1712" y="893"/>
                </a:lnTo>
                <a:lnTo>
                  <a:pt x="1710" y="895"/>
                </a:lnTo>
                <a:lnTo>
                  <a:pt x="1710" y="897"/>
                </a:lnTo>
                <a:lnTo>
                  <a:pt x="1710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2" y="897"/>
                </a:lnTo>
                <a:lnTo>
                  <a:pt x="1710" y="897"/>
                </a:lnTo>
                <a:lnTo>
                  <a:pt x="1712" y="895"/>
                </a:lnTo>
                <a:lnTo>
                  <a:pt x="1712" y="895"/>
                </a:lnTo>
                <a:close/>
                <a:moveTo>
                  <a:pt x="1727" y="1428"/>
                </a:moveTo>
                <a:lnTo>
                  <a:pt x="1724" y="1428"/>
                </a:lnTo>
                <a:lnTo>
                  <a:pt x="1724" y="1428"/>
                </a:lnTo>
                <a:lnTo>
                  <a:pt x="1724" y="1428"/>
                </a:lnTo>
                <a:lnTo>
                  <a:pt x="1722" y="1430"/>
                </a:lnTo>
                <a:lnTo>
                  <a:pt x="1722" y="1430"/>
                </a:lnTo>
                <a:lnTo>
                  <a:pt x="1722" y="1432"/>
                </a:lnTo>
                <a:lnTo>
                  <a:pt x="1724" y="1432"/>
                </a:lnTo>
                <a:lnTo>
                  <a:pt x="1727" y="1432"/>
                </a:lnTo>
                <a:lnTo>
                  <a:pt x="1727" y="1428"/>
                </a:lnTo>
                <a:close/>
                <a:moveTo>
                  <a:pt x="1716" y="1396"/>
                </a:moveTo>
                <a:lnTo>
                  <a:pt x="1718" y="1396"/>
                </a:lnTo>
                <a:lnTo>
                  <a:pt x="1720" y="1396"/>
                </a:lnTo>
                <a:lnTo>
                  <a:pt x="1722" y="1396"/>
                </a:lnTo>
                <a:lnTo>
                  <a:pt x="1718" y="1394"/>
                </a:lnTo>
                <a:lnTo>
                  <a:pt x="1718" y="1394"/>
                </a:lnTo>
                <a:lnTo>
                  <a:pt x="1718" y="1392"/>
                </a:lnTo>
                <a:lnTo>
                  <a:pt x="1718" y="1392"/>
                </a:lnTo>
                <a:lnTo>
                  <a:pt x="1716" y="1392"/>
                </a:lnTo>
                <a:lnTo>
                  <a:pt x="1716" y="1392"/>
                </a:lnTo>
                <a:lnTo>
                  <a:pt x="1716" y="1394"/>
                </a:lnTo>
                <a:lnTo>
                  <a:pt x="1716" y="1394"/>
                </a:lnTo>
                <a:lnTo>
                  <a:pt x="1716" y="1396"/>
                </a:lnTo>
                <a:close/>
                <a:moveTo>
                  <a:pt x="1722" y="1440"/>
                </a:moveTo>
                <a:lnTo>
                  <a:pt x="1722" y="1440"/>
                </a:lnTo>
                <a:lnTo>
                  <a:pt x="1722" y="1438"/>
                </a:lnTo>
                <a:lnTo>
                  <a:pt x="1722" y="1438"/>
                </a:lnTo>
                <a:lnTo>
                  <a:pt x="1722" y="1438"/>
                </a:lnTo>
                <a:lnTo>
                  <a:pt x="1720" y="1438"/>
                </a:lnTo>
                <a:lnTo>
                  <a:pt x="1720" y="1438"/>
                </a:lnTo>
                <a:lnTo>
                  <a:pt x="1720" y="1440"/>
                </a:lnTo>
                <a:lnTo>
                  <a:pt x="1720" y="1440"/>
                </a:lnTo>
                <a:lnTo>
                  <a:pt x="1722" y="1440"/>
                </a:lnTo>
                <a:close/>
                <a:moveTo>
                  <a:pt x="1794" y="906"/>
                </a:move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lnTo>
                  <a:pt x="1794" y="906"/>
                </a:lnTo>
                <a:close/>
                <a:moveTo>
                  <a:pt x="1720" y="1407"/>
                </a:moveTo>
                <a:lnTo>
                  <a:pt x="1720" y="1405"/>
                </a:lnTo>
                <a:lnTo>
                  <a:pt x="1718" y="1405"/>
                </a:lnTo>
                <a:lnTo>
                  <a:pt x="1718" y="1405"/>
                </a:lnTo>
                <a:lnTo>
                  <a:pt x="1716" y="1407"/>
                </a:lnTo>
                <a:lnTo>
                  <a:pt x="1718" y="1409"/>
                </a:lnTo>
                <a:lnTo>
                  <a:pt x="1718" y="1411"/>
                </a:lnTo>
                <a:lnTo>
                  <a:pt x="1720" y="1411"/>
                </a:lnTo>
                <a:lnTo>
                  <a:pt x="1720" y="1409"/>
                </a:lnTo>
                <a:lnTo>
                  <a:pt x="1720" y="1407"/>
                </a:lnTo>
                <a:close/>
                <a:moveTo>
                  <a:pt x="1507" y="1285"/>
                </a:moveTo>
                <a:lnTo>
                  <a:pt x="1507" y="1285"/>
                </a:lnTo>
                <a:lnTo>
                  <a:pt x="1511" y="1287"/>
                </a:lnTo>
                <a:lnTo>
                  <a:pt x="1511" y="1287"/>
                </a:lnTo>
                <a:lnTo>
                  <a:pt x="1511" y="1287"/>
                </a:lnTo>
                <a:lnTo>
                  <a:pt x="1511" y="1287"/>
                </a:lnTo>
                <a:lnTo>
                  <a:pt x="1509" y="1287"/>
                </a:lnTo>
                <a:lnTo>
                  <a:pt x="1507" y="1285"/>
                </a:lnTo>
                <a:lnTo>
                  <a:pt x="1507" y="1285"/>
                </a:lnTo>
                <a:lnTo>
                  <a:pt x="1507" y="1285"/>
                </a:lnTo>
                <a:close/>
                <a:moveTo>
                  <a:pt x="1634" y="1369"/>
                </a:moveTo>
                <a:lnTo>
                  <a:pt x="1634" y="1371"/>
                </a:lnTo>
                <a:lnTo>
                  <a:pt x="1636" y="1371"/>
                </a:lnTo>
                <a:lnTo>
                  <a:pt x="1639" y="1371"/>
                </a:lnTo>
                <a:lnTo>
                  <a:pt x="1639" y="1371"/>
                </a:lnTo>
                <a:lnTo>
                  <a:pt x="1639" y="1371"/>
                </a:lnTo>
                <a:lnTo>
                  <a:pt x="1641" y="1369"/>
                </a:lnTo>
                <a:lnTo>
                  <a:pt x="1643" y="1371"/>
                </a:lnTo>
                <a:lnTo>
                  <a:pt x="1645" y="1369"/>
                </a:lnTo>
                <a:lnTo>
                  <a:pt x="1645" y="1371"/>
                </a:lnTo>
                <a:lnTo>
                  <a:pt x="1647" y="1371"/>
                </a:lnTo>
                <a:lnTo>
                  <a:pt x="1647" y="1371"/>
                </a:lnTo>
                <a:lnTo>
                  <a:pt x="1649" y="1371"/>
                </a:lnTo>
                <a:lnTo>
                  <a:pt x="1649" y="1371"/>
                </a:lnTo>
                <a:lnTo>
                  <a:pt x="1651" y="1371"/>
                </a:lnTo>
                <a:lnTo>
                  <a:pt x="1653" y="1369"/>
                </a:lnTo>
                <a:lnTo>
                  <a:pt x="1655" y="1367"/>
                </a:lnTo>
                <a:lnTo>
                  <a:pt x="1655" y="1367"/>
                </a:lnTo>
                <a:lnTo>
                  <a:pt x="1657" y="1367"/>
                </a:lnTo>
                <a:lnTo>
                  <a:pt x="1657" y="1365"/>
                </a:lnTo>
                <a:lnTo>
                  <a:pt x="1655" y="1365"/>
                </a:lnTo>
                <a:lnTo>
                  <a:pt x="1653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51" y="1363"/>
                </a:lnTo>
                <a:lnTo>
                  <a:pt x="1649" y="1363"/>
                </a:lnTo>
                <a:lnTo>
                  <a:pt x="1649" y="1363"/>
                </a:lnTo>
                <a:lnTo>
                  <a:pt x="1649" y="1363"/>
                </a:lnTo>
                <a:lnTo>
                  <a:pt x="1641" y="1363"/>
                </a:lnTo>
                <a:lnTo>
                  <a:pt x="1636" y="1363"/>
                </a:lnTo>
                <a:lnTo>
                  <a:pt x="1636" y="1363"/>
                </a:lnTo>
                <a:lnTo>
                  <a:pt x="1634" y="1363"/>
                </a:lnTo>
                <a:lnTo>
                  <a:pt x="1634" y="1363"/>
                </a:lnTo>
                <a:lnTo>
                  <a:pt x="1634" y="1365"/>
                </a:lnTo>
                <a:lnTo>
                  <a:pt x="1632" y="1365"/>
                </a:lnTo>
                <a:lnTo>
                  <a:pt x="1634" y="1365"/>
                </a:lnTo>
                <a:lnTo>
                  <a:pt x="1634" y="1365"/>
                </a:lnTo>
                <a:lnTo>
                  <a:pt x="1634" y="1367"/>
                </a:lnTo>
                <a:lnTo>
                  <a:pt x="1634" y="1367"/>
                </a:lnTo>
                <a:lnTo>
                  <a:pt x="1634" y="1369"/>
                </a:lnTo>
                <a:close/>
                <a:moveTo>
                  <a:pt x="1479" y="1308"/>
                </a:moveTo>
                <a:lnTo>
                  <a:pt x="1479" y="1308"/>
                </a:lnTo>
                <a:lnTo>
                  <a:pt x="1479" y="1308"/>
                </a:lnTo>
                <a:lnTo>
                  <a:pt x="1479" y="1306"/>
                </a:lnTo>
                <a:lnTo>
                  <a:pt x="1479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8"/>
                </a:lnTo>
                <a:lnTo>
                  <a:pt x="1479" y="1308"/>
                </a:lnTo>
                <a:close/>
                <a:moveTo>
                  <a:pt x="1486" y="1281"/>
                </a:moveTo>
                <a:lnTo>
                  <a:pt x="1486" y="1281"/>
                </a:lnTo>
                <a:lnTo>
                  <a:pt x="1483" y="1281"/>
                </a:lnTo>
                <a:lnTo>
                  <a:pt x="1483" y="1281"/>
                </a:lnTo>
                <a:lnTo>
                  <a:pt x="1483" y="1281"/>
                </a:lnTo>
                <a:lnTo>
                  <a:pt x="1483" y="1277"/>
                </a:lnTo>
                <a:lnTo>
                  <a:pt x="1483" y="1277"/>
                </a:lnTo>
                <a:lnTo>
                  <a:pt x="1481" y="1279"/>
                </a:lnTo>
                <a:lnTo>
                  <a:pt x="1481" y="1277"/>
                </a:lnTo>
                <a:lnTo>
                  <a:pt x="1483" y="1277"/>
                </a:lnTo>
                <a:lnTo>
                  <a:pt x="1483" y="1277"/>
                </a:lnTo>
                <a:lnTo>
                  <a:pt x="1481" y="1275"/>
                </a:lnTo>
                <a:lnTo>
                  <a:pt x="1481" y="1277"/>
                </a:lnTo>
                <a:lnTo>
                  <a:pt x="1479" y="1277"/>
                </a:lnTo>
                <a:lnTo>
                  <a:pt x="1479" y="1277"/>
                </a:lnTo>
                <a:lnTo>
                  <a:pt x="1479" y="1277"/>
                </a:lnTo>
                <a:lnTo>
                  <a:pt x="1477" y="1277"/>
                </a:lnTo>
                <a:lnTo>
                  <a:pt x="1479" y="1279"/>
                </a:lnTo>
                <a:lnTo>
                  <a:pt x="1479" y="1279"/>
                </a:lnTo>
                <a:lnTo>
                  <a:pt x="1481" y="1281"/>
                </a:lnTo>
                <a:lnTo>
                  <a:pt x="1481" y="1281"/>
                </a:lnTo>
                <a:lnTo>
                  <a:pt x="1481" y="1283"/>
                </a:lnTo>
                <a:lnTo>
                  <a:pt x="1483" y="1283"/>
                </a:lnTo>
                <a:lnTo>
                  <a:pt x="1486" y="1281"/>
                </a:lnTo>
                <a:close/>
                <a:moveTo>
                  <a:pt x="1488" y="1264"/>
                </a:moveTo>
                <a:lnTo>
                  <a:pt x="1488" y="1264"/>
                </a:lnTo>
                <a:lnTo>
                  <a:pt x="1488" y="1264"/>
                </a:lnTo>
                <a:lnTo>
                  <a:pt x="1488" y="1264"/>
                </a:lnTo>
                <a:lnTo>
                  <a:pt x="1486" y="1264"/>
                </a:lnTo>
                <a:lnTo>
                  <a:pt x="1486" y="1264"/>
                </a:lnTo>
                <a:lnTo>
                  <a:pt x="1483" y="1264"/>
                </a:lnTo>
                <a:lnTo>
                  <a:pt x="1483" y="1264"/>
                </a:lnTo>
                <a:lnTo>
                  <a:pt x="1486" y="1264"/>
                </a:lnTo>
                <a:lnTo>
                  <a:pt x="1488" y="1264"/>
                </a:lnTo>
                <a:close/>
                <a:moveTo>
                  <a:pt x="1475" y="1304"/>
                </a:moveTo>
                <a:lnTo>
                  <a:pt x="1475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6"/>
                </a:lnTo>
                <a:lnTo>
                  <a:pt x="1477" y="1304"/>
                </a:lnTo>
                <a:lnTo>
                  <a:pt x="1475" y="1304"/>
                </a:lnTo>
                <a:lnTo>
                  <a:pt x="1475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5" y="1304"/>
                </a:lnTo>
                <a:close/>
                <a:moveTo>
                  <a:pt x="1496" y="1256"/>
                </a:moveTo>
                <a:lnTo>
                  <a:pt x="1496" y="1258"/>
                </a:lnTo>
                <a:lnTo>
                  <a:pt x="1496" y="1258"/>
                </a:lnTo>
                <a:lnTo>
                  <a:pt x="1496" y="1258"/>
                </a:lnTo>
                <a:lnTo>
                  <a:pt x="1498" y="1258"/>
                </a:lnTo>
                <a:lnTo>
                  <a:pt x="1500" y="1260"/>
                </a:lnTo>
                <a:lnTo>
                  <a:pt x="1502" y="1260"/>
                </a:lnTo>
                <a:lnTo>
                  <a:pt x="1502" y="1262"/>
                </a:lnTo>
                <a:lnTo>
                  <a:pt x="1504" y="1262"/>
                </a:lnTo>
                <a:lnTo>
                  <a:pt x="1504" y="1264"/>
                </a:lnTo>
                <a:lnTo>
                  <a:pt x="1504" y="1266"/>
                </a:lnTo>
                <a:lnTo>
                  <a:pt x="1504" y="1266"/>
                </a:lnTo>
                <a:lnTo>
                  <a:pt x="1502" y="1269"/>
                </a:lnTo>
                <a:lnTo>
                  <a:pt x="1502" y="1269"/>
                </a:lnTo>
                <a:lnTo>
                  <a:pt x="1502" y="1269"/>
                </a:lnTo>
                <a:lnTo>
                  <a:pt x="1504" y="1271"/>
                </a:lnTo>
                <a:lnTo>
                  <a:pt x="1504" y="1271"/>
                </a:lnTo>
                <a:lnTo>
                  <a:pt x="1504" y="1269"/>
                </a:lnTo>
                <a:lnTo>
                  <a:pt x="1504" y="1266"/>
                </a:lnTo>
                <a:lnTo>
                  <a:pt x="1504" y="1264"/>
                </a:lnTo>
                <a:lnTo>
                  <a:pt x="1504" y="1262"/>
                </a:lnTo>
                <a:lnTo>
                  <a:pt x="1504" y="1262"/>
                </a:lnTo>
                <a:lnTo>
                  <a:pt x="1502" y="1260"/>
                </a:lnTo>
                <a:lnTo>
                  <a:pt x="1500" y="1258"/>
                </a:lnTo>
                <a:lnTo>
                  <a:pt x="1498" y="1258"/>
                </a:lnTo>
                <a:lnTo>
                  <a:pt x="1496" y="1256"/>
                </a:lnTo>
                <a:lnTo>
                  <a:pt x="1496" y="1256"/>
                </a:lnTo>
                <a:close/>
                <a:moveTo>
                  <a:pt x="1467" y="1241"/>
                </a:moveTo>
                <a:lnTo>
                  <a:pt x="1467" y="1241"/>
                </a:lnTo>
                <a:lnTo>
                  <a:pt x="1465" y="1239"/>
                </a:lnTo>
                <a:lnTo>
                  <a:pt x="1463" y="1239"/>
                </a:lnTo>
                <a:lnTo>
                  <a:pt x="1467" y="1241"/>
                </a:lnTo>
                <a:lnTo>
                  <a:pt x="1467" y="1241"/>
                </a:lnTo>
                <a:lnTo>
                  <a:pt x="1469" y="1241"/>
                </a:lnTo>
                <a:lnTo>
                  <a:pt x="1471" y="1241"/>
                </a:lnTo>
                <a:lnTo>
                  <a:pt x="1475" y="1239"/>
                </a:lnTo>
                <a:lnTo>
                  <a:pt x="1479" y="1239"/>
                </a:lnTo>
                <a:lnTo>
                  <a:pt x="1479" y="1239"/>
                </a:lnTo>
                <a:lnTo>
                  <a:pt x="1479" y="1237"/>
                </a:lnTo>
                <a:lnTo>
                  <a:pt x="1477" y="1239"/>
                </a:lnTo>
                <a:lnTo>
                  <a:pt x="1473" y="1239"/>
                </a:lnTo>
                <a:lnTo>
                  <a:pt x="1473" y="1239"/>
                </a:lnTo>
                <a:lnTo>
                  <a:pt x="1473" y="1239"/>
                </a:lnTo>
                <a:lnTo>
                  <a:pt x="1471" y="1239"/>
                </a:lnTo>
                <a:lnTo>
                  <a:pt x="1469" y="1237"/>
                </a:lnTo>
                <a:lnTo>
                  <a:pt x="1469" y="1239"/>
                </a:lnTo>
                <a:lnTo>
                  <a:pt x="1469" y="1239"/>
                </a:lnTo>
                <a:lnTo>
                  <a:pt x="1469" y="1239"/>
                </a:lnTo>
                <a:lnTo>
                  <a:pt x="1467" y="1241"/>
                </a:lnTo>
                <a:close/>
                <a:moveTo>
                  <a:pt x="1488" y="1239"/>
                </a:moveTo>
                <a:lnTo>
                  <a:pt x="1488" y="1237"/>
                </a:lnTo>
                <a:lnTo>
                  <a:pt x="1486" y="1237"/>
                </a:lnTo>
                <a:lnTo>
                  <a:pt x="1483" y="1235"/>
                </a:lnTo>
                <a:lnTo>
                  <a:pt x="1483" y="1235"/>
                </a:lnTo>
                <a:lnTo>
                  <a:pt x="1481" y="1235"/>
                </a:lnTo>
                <a:lnTo>
                  <a:pt x="1479" y="1235"/>
                </a:lnTo>
                <a:lnTo>
                  <a:pt x="1479" y="1235"/>
                </a:lnTo>
                <a:lnTo>
                  <a:pt x="1481" y="1235"/>
                </a:lnTo>
                <a:lnTo>
                  <a:pt x="1486" y="1237"/>
                </a:lnTo>
                <a:lnTo>
                  <a:pt x="1488" y="1239"/>
                </a:lnTo>
                <a:lnTo>
                  <a:pt x="1490" y="1241"/>
                </a:lnTo>
                <a:lnTo>
                  <a:pt x="1490" y="1241"/>
                </a:lnTo>
                <a:lnTo>
                  <a:pt x="1490" y="1243"/>
                </a:lnTo>
                <a:lnTo>
                  <a:pt x="1490" y="1243"/>
                </a:lnTo>
                <a:lnTo>
                  <a:pt x="1488" y="1245"/>
                </a:lnTo>
                <a:lnTo>
                  <a:pt x="1488" y="1248"/>
                </a:lnTo>
                <a:lnTo>
                  <a:pt x="1488" y="1248"/>
                </a:lnTo>
                <a:lnTo>
                  <a:pt x="1486" y="1250"/>
                </a:lnTo>
                <a:lnTo>
                  <a:pt x="1488" y="1250"/>
                </a:lnTo>
                <a:lnTo>
                  <a:pt x="1488" y="1252"/>
                </a:lnTo>
                <a:lnTo>
                  <a:pt x="1490" y="1252"/>
                </a:lnTo>
                <a:lnTo>
                  <a:pt x="1490" y="1250"/>
                </a:lnTo>
                <a:lnTo>
                  <a:pt x="1490" y="1245"/>
                </a:lnTo>
                <a:lnTo>
                  <a:pt x="1492" y="1243"/>
                </a:lnTo>
                <a:lnTo>
                  <a:pt x="1492" y="1241"/>
                </a:lnTo>
                <a:lnTo>
                  <a:pt x="1490" y="1241"/>
                </a:lnTo>
                <a:lnTo>
                  <a:pt x="1488" y="1239"/>
                </a:lnTo>
                <a:lnTo>
                  <a:pt x="1488" y="1239"/>
                </a:lnTo>
                <a:lnTo>
                  <a:pt x="1488" y="1239"/>
                </a:lnTo>
                <a:lnTo>
                  <a:pt x="1488" y="1239"/>
                </a:lnTo>
                <a:close/>
                <a:moveTo>
                  <a:pt x="1475" y="1273"/>
                </a:moveTo>
                <a:lnTo>
                  <a:pt x="1475" y="1273"/>
                </a:lnTo>
                <a:lnTo>
                  <a:pt x="1475" y="1273"/>
                </a:lnTo>
                <a:lnTo>
                  <a:pt x="1477" y="1275"/>
                </a:lnTo>
                <a:lnTo>
                  <a:pt x="1477" y="1275"/>
                </a:lnTo>
                <a:lnTo>
                  <a:pt x="1477" y="1275"/>
                </a:lnTo>
                <a:lnTo>
                  <a:pt x="1479" y="1275"/>
                </a:lnTo>
                <a:lnTo>
                  <a:pt x="1479" y="1275"/>
                </a:lnTo>
                <a:lnTo>
                  <a:pt x="1481" y="1273"/>
                </a:lnTo>
                <a:lnTo>
                  <a:pt x="1481" y="1273"/>
                </a:lnTo>
                <a:lnTo>
                  <a:pt x="1481" y="1271"/>
                </a:lnTo>
                <a:lnTo>
                  <a:pt x="1481" y="1269"/>
                </a:lnTo>
                <a:lnTo>
                  <a:pt x="1479" y="1269"/>
                </a:lnTo>
                <a:lnTo>
                  <a:pt x="1479" y="1266"/>
                </a:lnTo>
                <a:lnTo>
                  <a:pt x="1477" y="1264"/>
                </a:lnTo>
                <a:lnTo>
                  <a:pt x="1477" y="1264"/>
                </a:lnTo>
                <a:lnTo>
                  <a:pt x="1477" y="1262"/>
                </a:lnTo>
                <a:lnTo>
                  <a:pt x="1475" y="1262"/>
                </a:lnTo>
                <a:lnTo>
                  <a:pt x="1475" y="1262"/>
                </a:lnTo>
                <a:lnTo>
                  <a:pt x="1475" y="1264"/>
                </a:lnTo>
                <a:lnTo>
                  <a:pt x="1475" y="1266"/>
                </a:lnTo>
                <a:lnTo>
                  <a:pt x="1473" y="1269"/>
                </a:lnTo>
                <a:lnTo>
                  <a:pt x="1473" y="1269"/>
                </a:lnTo>
                <a:lnTo>
                  <a:pt x="1473" y="1269"/>
                </a:lnTo>
                <a:lnTo>
                  <a:pt x="1475" y="1271"/>
                </a:lnTo>
                <a:lnTo>
                  <a:pt x="1473" y="1271"/>
                </a:lnTo>
                <a:lnTo>
                  <a:pt x="1473" y="1271"/>
                </a:lnTo>
                <a:lnTo>
                  <a:pt x="1471" y="1271"/>
                </a:lnTo>
                <a:lnTo>
                  <a:pt x="1473" y="1273"/>
                </a:lnTo>
                <a:lnTo>
                  <a:pt x="1473" y="1273"/>
                </a:lnTo>
                <a:lnTo>
                  <a:pt x="1475" y="1273"/>
                </a:lnTo>
                <a:close/>
                <a:moveTo>
                  <a:pt x="1471" y="1302"/>
                </a:moveTo>
                <a:lnTo>
                  <a:pt x="1471" y="1302"/>
                </a:lnTo>
                <a:lnTo>
                  <a:pt x="1469" y="1302"/>
                </a:lnTo>
                <a:lnTo>
                  <a:pt x="1467" y="1302"/>
                </a:lnTo>
                <a:lnTo>
                  <a:pt x="1469" y="1302"/>
                </a:lnTo>
                <a:lnTo>
                  <a:pt x="1469" y="1302"/>
                </a:lnTo>
                <a:lnTo>
                  <a:pt x="1469" y="1304"/>
                </a:lnTo>
                <a:lnTo>
                  <a:pt x="1471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3" y="1304"/>
                </a:lnTo>
                <a:lnTo>
                  <a:pt x="1473" y="1302"/>
                </a:lnTo>
                <a:lnTo>
                  <a:pt x="1471" y="1302"/>
                </a:lnTo>
                <a:lnTo>
                  <a:pt x="1471" y="1302"/>
                </a:lnTo>
                <a:close/>
                <a:moveTo>
                  <a:pt x="1509" y="1105"/>
                </a:moveTo>
                <a:lnTo>
                  <a:pt x="1507" y="1105"/>
                </a:lnTo>
                <a:lnTo>
                  <a:pt x="1507" y="1105"/>
                </a:lnTo>
                <a:lnTo>
                  <a:pt x="1511" y="1105"/>
                </a:lnTo>
                <a:lnTo>
                  <a:pt x="1509" y="1105"/>
                </a:lnTo>
                <a:close/>
                <a:moveTo>
                  <a:pt x="1511" y="1271"/>
                </a:moveTo>
                <a:lnTo>
                  <a:pt x="1511" y="1271"/>
                </a:lnTo>
                <a:lnTo>
                  <a:pt x="1513" y="1273"/>
                </a:lnTo>
                <a:lnTo>
                  <a:pt x="1513" y="1273"/>
                </a:lnTo>
                <a:lnTo>
                  <a:pt x="1515" y="1275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5" y="1277"/>
                </a:lnTo>
                <a:lnTo>
                  <a:pt x="1517" y="1277"/>
                </a:lnTo>
                <a:lnTo>
                  <a:pt x="1517" y="1277"/>
                </a:lnTo>
                <a:lnTo>
                  <a:pt x="1513" y="1273"/>
                </a:lnTo>
                <a:lnTo>
                  <a:pt x="1513" y="1273"/>
                </a:lnTo>
                <a:lnTo>
                  <a:pt x="1511" y="1271"/>
                </a:lnTo>
                <a:lnTo>
                  <a:pt x="1511" y="1269"/>
                </a:lnTo>
                <a:lnTo>
                  <a:pt x="1511" y="1269"/>
                </a:lnTo>
                <a:lnTo>
                  <a:pt x="1511" y="1271"/>
                </a:lnTo>
                <a:close/>
                <a:moveTo>
                  <a:pt x="1519" y="1292"/>
                </a:moveTo>
                <a:lnTo>
                  <a:pt x="1517" y="1294"/>
                </a:lnTo>
                <a:lnTo>
                  <a:pt x="1519" y="1294"/>
                </a:lnTo>
                <a:lnTo>
                  <a:pt x="1521" y="1294"/>
                </a:lnTo>
                <a:lnTo>
                  <a:pt x="1523" y="1298"/>
                </a:lnTo>
                <a:lnTo>
                  <a:pt x="1523" y="1296"/>
                </a:lnTo>
                <a:lnTo>
                  <a:pt x="1523" y="1296"/>
                </a:lnTo>
                <a:lnTo>
                  <a:pt x="1521" y="1294"/>
                </a:lnTo>
                <a:lnTo>
                  <a:pt x="1521" y="1294"/>
                </a:lnTo>
                <a:lnTo>
                  <a:pt x="1519" y="1289"/>
                </a:lnTo>
                <a:lnTo>
                  <a:pt x="1519" y="1289"/>
                </a:lnTo>
                <a:lnTo>
                  <a:pt x="1517" y="1287"/>
                </a:lnTo>
                <a:lnTo>
                  <a:pt x="1517" y="1285"/>
                </a:lnTo>
                <a:lnTo>
                  <a:pt x="1517" y="1285"/>
                </a:lnTo>
                <a:lnTo>
                  <a:pt x="1517" y="1287"/>
                </a:lnTo>
                <a:lnTo>
                  <a:pt x="1517" y="1287"/>
                </a:lnTo>
                <a:lnTo>
                  <a:pt x="1519" y="1289"/>
                </a:lnTo>
                <a:lnTo>
                  <a:pt x="1519" y="1292"/>
                </a:lnTo>
                <a:lnTo>
                  <a:pt x="1519" y="1292"/>
                </a:lnTo>
                <a:lnTo>
                  <a:pt x="1519" y="1292"/>
                </a:lnTo>
                <a:close/>
                <a:moveTo>
                  <a:pt x="1511" y="1092"/>
                </a:moveTo>
                <a:lnTo>
                  <a:pt x="1511" y="1092"/>
                </a:lnTo>
                <a:lnTo>
                  <a:pt x="1511" y="1095"/>
                </a:lnTo>
                <a:lnTo>
                  <a:pt x="1513" y="1095"/>
                </a:lnTo>
                <a:lnTo>
                  <a:pt x="1513" y="1092"/>
                </a:lnTo>
                <a:lnTo>
                  <a:pt x="1511" y="1092"/>
                </a:lnTo>
                <a:close/>
                <a:moveTo>
                  <a:pt x="1517" y="1057"/>
                </a:moveTo>
                <a:lnTo>
                  <a:pt x="1515" y="1061"/>
                </a:lnTo>
                <a:lnTo>
                  <a:pt x="1517" y="1061"/>
                </a:lnTo>
                <a:lnTo>
                  <a:pt x="1519" y="1057"/>
                </a:lnTo>
                <a:lnTo>
                  <a:pt x="1519" y="1055"/>
                </a:lnTo>
                <a:lnTo>
                  <a:pt x="1519" y="1053"/>
                </a:lnTo>
                <a:lnTo>
                  <a:pt x="1519" y="1055"/>
                </a:lnTo>
                <a:lnTo>
                  <a:pt x="1517" y="1057"/>
                </a:lnTo>
                <a:close/>
                <a:moveTo>
                  <a:pt x="1504" y="1109"/>
                </a:moveTo>
                <a:lnTo>
                  <a:pt x="1502" y="1109"/>
                </a:lnTo>
                <a:lnTo>
                  <a:pt x="1500" y="1111"/>
                </a:lnTo>
                <a:lnTo>
                  <a:pt x="1498" y="1113"/>
                </a:lnTo>
                <a:lnTo>
                  <a:pt x="1500" y="1113"/>
                </a:lnTo>
                <a:lnTo>
                  <a:pt x="1502" y="1111"/>
                </a:lnTo>
                <a:lnTo>
                  <a:pt x="1504" y="1109"/>
                </a:lnTo>
                <a:close/>
                <a:moveTo>
                  <a:pt x="1513" y="1103"/>
                </a:moveTo>
                <a:lnTo>
                  <a:pt x="1511" y="1103"/>
                </a:lnTo>
                <a:lnTo>
                  <a:pt x="1511" y="1105"/>
                </a:lnTo>
                <a:lnTo>
                  <a:pt x="1513" y="1103"/>
                </a:lnTo>
                <a:lnTo>
                  <a:pt x="1513" y="1103"/>
                </a:lnTo>
                <a:lnTo>
                  <a:pt x="1515" y="1101"/>
                </a:lnTo>
                <a:lnTo>
                  <a:pt x="1515" y="1099"/>
                </a:lnTo>
                <a:lnTo>
                  <a:pt x="1515" y="1097"/>
                </a:lnTo>
                <a:lnTo>
                  <a:pt x="1515" y="1095"/>
                </a:lnTo>
                <a:lnTo>
                  <a:pt x="1513" y="1095"/>
                </a:lnTo>
                <a:lnTo>
                  <a:pt x="1515" y="1099"/>
                </a:lnTo>
                <a:lnTo>
                  <a:pt x="1515" y="1099"/>
                </a:lnTo>
                <a:lnTo>
                  <a:pt x="1513" y="1103"/>
                </a:lnTo>
                <a:close/>
                <a:moveTo>
                  <a:pt x="1498" y="1113"/>
                </a:moveTo>
                <a:lnTo>
                  <a:pt x="1498" y="1113"/>
                </a:lnTo>
                <a:lnTo>
                  <a:pt x="1498" y="1113"/>
                </a:lnTo>
                <a:lnTo>
                  <a:pt x="1496" y="1111"/>
                </a:lnTo>
                <a:lnTo>
                  <a:pt x="1496" y="1113"/>
                </a:lnTo>
                <a:lnTo>
                  <a:pt x="1498" y="1113"/>
                </a:lnTo>
                <a:lnTo>
                  <a:pt x="1498" y="1113"/>
                </a:lnTo>
                <a:close/>
                <a:moveTo>
                  <a:pt x="1530" y="1279"/>
                </a:moveTo>
                <a:lnTo>
                  <a:pt x="1530" y="1279"/>
                </a:lnTo>
                <a:lnTo>
                  <a:pt x="1530" y="1279"/>
                </a:lnTo>
                <a:lnTo>
                  <a:pt x="1527" y="1279"/>
                </a:lnTo>
                <a:lnTo>
                  <a:pt x="1527" y="1281"/>
                </a:lnTo>
                <a:lnTo>
                  <a:pt x="1527" y="1281"/>
                </a:lnTo>
                <a:lnTo>
                  <a:pt x="1530" y="1279"/>
                </a:lnTo>
                <a:close/>
                <a:moveTo>
                  <a:pt x="1458" y="1300"/>
                </a:moveTo>
                <a:lnTo>
                  <a:pt x="1458" y="1300"/>
                </a:lnTo>
                <a:lnTo>
                  <a:pt x="1458" y="1300"/>
                </a:lnTo>
                <a:lnTo>
                  <a:pt x="1454" y="1298"/>
                </a:lnTo>
                <a:lnTo>
                  <a:pt x="1454" y="1298"/>
                </a:lnTo>
                <a:lnTo>
                  <a:pt x="1454" y="1298"/>
                </a:lnTo>
                <a:lnTo>
                  <a:pt x="1456" y="1300"/>
                </a:lnTo>
                <a:lnTo>
                  <a:pt x="1458" y="1300"/>
                </a:lnTo>
                <a:close/>
                <a:moveTo>
                  <a:pt x="1479" y="1310"/>
                </a:moveTo>
                <a:lnTo>
                  <a:pt x="1481" y="1310"/>
                </a:lnTo>
                <a:lnTo>
                  <a:pt x="1481" y="1310"/>
                </a:lnTo>
                <a:lnTo>
                  <a:pt x="1481" y="1310"/>
                </a:lnTo>
                <a:lnTo>
                  <a:pt x="1483" y="1310"/>
                </a:lnTo>
                <a:lnTo>
                  <a:pt x="1483" y="1310"/>
                </a:lnTo>
                <a:lnTo>
                  <a:pt x="1483" y="1310"/>
                </a:lnTo>
                <a:lnTo>
                  <a:pt x="1481" y="1308"/>
                </a:lnTo>
                <a:lnTo>
                  <a:pt x="1479" y="1308"/>
                </a:lnTo>
                <a:lnTo>
                  <a:pt x="1479" y="1308"/>
                </a:lnTo>
                <a:lnTo>
                  <a:pt x="1479" y="1310"/>
                </a:lnTo>
                <a:lnTo>
                  <a:pt x="1479" y="1310"/>
                </a:lnTo>
                <a:close/>
                <a:moveTo>
                  <a:pt x="1595" y="1451"/>
                </a:moveTo>
                <a:lnTo>
                  <a:pt x="1595" y="1449"/>
                </a:lnTo>
                <a:lnTo>
                  <a:pt x="1592" y="1449"/>
                </a:lnTo>
                <a:lnTo>
                  <a:pt x="1592" y="1449"/>
                </a:lnTo>
                <a:lnTo>
                  <a:pt x="1592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lnTo>
                  <a:pt x="1595" y="1451"/>
                </a:lnTo>
                <a:close/>
                <a:moveTo>
                  <a:pt x="1496" y="1371"/>
                </a:moveTo>
                <a:lnTo>
                  <a:pt x="1498" y="1371"/>
                </a:lnTo>
                <a:lnTo>
                  <a:pt x="1498" y="1371"/>
                </a:lnTo>
                <a:lnTo>
                  <a:pt x="1500" y="1371"/>
                </a:lnTo>
                <a:lnTo>
                  <a:pt x="1502" y="1371"/>
                </a:lnTo>
                <a:lnTo>
                  <a:pt x="1504" y="1371"/>
                </a:lnTo>
                <a:lnTo>
                  <a:pt x="1502" y="1371"/>
                </a:lnTo>
                <a:lnTo>
                  <a:pt x="1502" y="1367"/>
                </a:lnTo>
                <a:lnTo>
                  <a:pt x="1496" y="1367"/>
                </a:lnTo>
                <a:lnTo>
                  <a:pt x="1496" y="1365"/>
                </a:lnTo>
                <a:lnTo>
                  <a:pt x="1494" y="1365"/>
                </a:lnTo>
                <a:lnTo>
                  <a:pt x="1492" y="1365"/>
                </a:lnTo>
                <a:lnTo>
                  <a:pt x="1492" y="1365"/>
                </a:lnTo>
                <a:lnTo>
                  <a:pt x="1490" y="1363"/>
                </a:lnTo>
                <a:lnTo>
                  <a:pt x="1488" y="1363"/>
                </a:lnTo>
                <a:lnTo>
                  <a:pt x="1488" y="1363"/>
                </a:lnTo>
                <a:lnTo>
                  <a:pt x="1486" y="1363"/>
                </a:lnTo>
                <a:lnTo>
                  <a:pt x="1479" y="1363"/>
                </a:lnTo>
                <a:lnTo>
                  <a:pt x="1479" y="1363"/>
                </a:lnTo>
                <a:lnTo>
                  <a:pt x="1477" y="1363"/>
                </a:lnTo>
                <a:lnTo>
                  <a:pt x="1477" y="1363"/>
                </a:lnTo>
                <a:lnTo>
                  <a:pt x="1475" y="1363"/>
                </a:lnTo>
                <a:lnTo>
                  <a:pt x="1473" y="1363"/>
                </a:lnTo>
                <a:lnTo>
                  <a:pt x="1473" y="1365"/>
                </a:lnTo>
                <a:lnTo>
                  <a:pt x="1473" y="1365"/>
                </a:lnTo>
                <a:lnTo>
                  <a:pt x="1473" y="1367"/>
                </a:lnTo>
                <a:lnTo>
                  <a:pt x="1477" y="1367"/>
                </a:lnTo>
                <a:lnTo>
                  <a:pt x="1477" y="1367"/>
                </a:lnTo>
                <a:lnTo>
                  <a:pt x="1477" y="1369"/>
                </a:lnTo>
                <a:lnTo>
                  <a:pt x="1479" y="1369"/>
                </a:lnTo>
                <a:lnTo>
                  <a:pt x="1479" y="1369"/>
                </a:lnTo>
                <a:lnTo>
                  <a:pt x="1481" y="1371"/>
                </a:lnTo>
                <a:lnTo>
                  <a:pt x="1483" y="1371"/>
                </a:lnTo>
                <a:lnTo>
                  <a:pt x="1486" y="1371"/>
                </a:lnTo>
                <a:lnTo>
                  <a:pt x="1488" y="1373"/>
                </a:lnTo>
                <a:lnTo>
                  <a:pt x="1488" y="1373"/>
                </a:lnTo>
                <a:lnTo>
                  <a:pt x="1490" y="1373"/>
                </a:lnTo>
                <a:lnTo>
                  <a:pt x="1490" y="1371"/>
                </a:lnTo>
                <a:lnTo>
                  <a:pt x="1490" y="1371"/>
                </a:lnTo>
                <a:lnTo>
                  <a:pt x="1492" y="1371"/>
                </a:lnTo>
                <a:lnTo>
                  <a:pt x="1492" y="1371"/>
                </a:lnTo>
                <a:lnTo>
                  <a:pt x="1494" y="1371"/>
                </a:lnTo>
                <a:lnTo>
                  <a:pt x="1494" y="1371"/>
                </a:lnTo>
                <a:lnTo>
                  <a:pt x="1494" y="1371"/>
                </a:lnTo>
                <a:lnTo>
                  <a:pt x="1496" y="1371"/>
                </a:lnTo>
                <a:lnTo>
                  <a:pt x="1496" y="1371"/>
                </a:lnTo>
                <a:lnTo>
                  <a:pt x="1496" y="1371"/>
                </a:lnTo>
                <a:lnTo>
                  <a:pt x="1496" y="1371"/>
                </a:lnTo>
                <a:close/>
                <a:moveTo>
                  <a:pt x="1404" y="1317"/>
                </a:moveTo>
                <a:lnTo>
                  <a:pt x="1404" y="1317"/>
                </a:lnTo>
                <a:lnTo>
                  <a:pt x="1402" y="1317"/>
                </a:lnTo>
                <a:lnTo>
                  <a:pt x="1402" y="1317"/>
                </a:lnTo>
                <a:lnTo>
                  <a:pt x="1404" y="1317"/>
                </a:lnTo>
                <a:lnTo>
                  <a:pt x="1404" y="1319"/>
                </a:lnTo>
                <a:lnTo>
                  <a:pt x="1406" y="1319"/>
                </a:lnTo>
                <a:lnTo>
                  <a:pt x="1408" y="1319"/>
                </a:lnTo>
                <a:lnTo>
                  <a:pt x="1410" y="1317"/>
                </a:lnTo>
                <a:lnTo>
                  <a:pt x="1412" y="1317"/>
                </a:lnTo>
                <a:lnTo>
                  <a:pt x="1412" y="1317"/>
                </a:lnTo>
                <a:lnTo>
                  <a:pt x="1410" y="1315"/>
                </a:lnTo>
                <a:lnTo>
                  <a:pt x="1410" y="1313"/>
                </a:lnTo>
                <a:lnTo>
                  <a:pt x="1410" y="1313"/>
                </a:lnTo>
                <a:lnTo>
                  <a:pt x="1408" y="1313"/>
                </a:lnTo>
                <a:lnTo>
                  <a:pt x="1406" y="1310"/>
                </a:lnTo>
                <a:lnTo>
                  <a:pt x="1404" y="1313"/>
                </a:lnTo>
                <a:lnTo>
                  <a:pt x="1404" y="1313"/>
                </a:lnTo>
                <a:lnTo>
                  <a:pt x="1406" y="1317"/>
                </a:lnTo>
                <a:lnTo>
                  <a:pt x="1406" y="1317"/>
                </a:lnTo>
                <a:lnTo>
                  <a:pt x="1404" y="1317"/>
                </a:lnTo>
                <a:close/>
                <a:moveTo>
                  <a:pt x="1414" y="1495"/>
                </a:moveTo>
                <a:lnTo>
                  <a:pt x="1416" y="1497"/>
                </a:lnTo>
                <a:lnTo>
                  <a:pt x="1416" y="1497"/>
                </a:lnTo>
                <a:lnTo>
                  <a:pt x="1416" y="1495"/>
                </a:lnTo>
                <a:lnTo>
                  <a:pt x="1416" y="1495"/>
                </a:lnTo>
                <a:lnTo>
                  <a:pt x="1414" y="1495"/>
                </a:lnTo>
                <a:close/>
                <a:moveTo>
                  <a:pt x="1431" y="1350"/>
                </a:move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29" y="1350"/>
                </a:lnTo>
                <a:lnTo>
                  <a:pt x="1431" y="1350"/>
                </a:lnTo>
                <a:lnTo>
                  <a:pt x="1431" y="1350"/>
                </a:lnTo>
                <a:lnTo>
                  <a:pt x="1433" y="1350"/>
                </a:lnTo>
                <a:lnTo>
                  <a:pt x="1433" y="1350"/>
                </a:lnTo>
                <a:lnTo>
                  <a:pt x="1431" y="1350"/>
                </a:lnTo>
                <a:close/>
                <a:moveTo>
                  <a:pt x="1519" y="1342"/>
                </a:moveTo>
                <a:lnTo>
                  <a:pt x="1521" y="1342"/>
                </a:lnTo>
                <a:lnTo>
                  <a:pt x="1521" y="1342"/>
                </a:lnTo>
                <a:lnTo>
                  <a:pt x="1523" y="1340"/>
                </a:lnTo>
                <a:lnTo>
                  <a:pt x="1527" y="1340"/>
                </a:lnTo>
                <a:lnTo>
                  <a:pt x="1530" y="1340"/>
                </a:lnTo>
                <a:lnTo>
                  <a:pt x="1532" y="1340"/>
                </a:lnTo>
                <a:lnTo>
                  <a:pt x="1532" y="1338"/>
                </a:lnTo>
                <a:lnTo>
                  <a:pt x="1534" y="1338"/>
                </a:lnTo>
                <a:lnTo>
                  <a:pt x="1534" y="1338"/>
                </a:lnTo>
                <a:lnTo>
                  <a:pt x="1534" y="1336"/>
                </a:lnTo>
                <a:lnTo>
                  <a:pt x="1534" y="1336"/>
                </a:lnTo>
                <a:lnTo>
                  <a:pt x="1532" y="1336"/>
                </a:lnTo>
                <a:lnTo>
                  <a:pt x="1532" y="1336"/>
                </a:lnTo>
                <a:lnTo>
                  <a:pt x="1530" y="1336"/>
                </a:lnTo>
                <a:lnTo>
                  <a:pt x="1527" y="1334"/>
                </a:lnTo>
                <a:lnTo>
                  <a:pt x="1525" y="1331"/>
                </a:lnTo>
                <a:lnTo>
                  <a:pt x="1525" y="1331"/>
                </a:lnTo>
                <a:lnTo>
                  <a:pt x="1523" y="1331"/>
                </a:lnTo>
                <a:lnTo>
                  <a:pt x="1521" y="1329"/>
                </a:lnTo>
                <a:lnTo>
                  <a:pt x="1519" y="1329"/>
                </a:lnTo>
                <a:lnTo>
                  <a:pt x="1517" y="1329"/>
                </a:lnTo>
                <a:lnTo>
                  <a:pt x="1513" y="1329"/>
                </a:lnTo>
                <a:lnTo>
                  <a:pt x="1513" y="1329"/>
                </a:lnTo>
                <a:lnTo>
                  <a:pt x="1511" y="1329"/>
                </a:lnTo>
                <a:lnTo>
                  <a:pt x="1511" y="1329"/>
                </a:lnTo>
                <a:lnTo>
                  <a:pt x="1511" y="1329"/>
                </a:lnTo>
                <a:lnTo>
                  <a:pt x="1511" y="1327"/>
                </a:lnTo>
                <a:lnTo>
                  <a:pt x="1513" y="1327"/>
                </a:lnTo>
                <a:lnTo>
                  <a:pt x="1511" y="1327"/>
                </a:lnTo>
                <a:lnTo>
                  <a:pt x="1513" y="1325"/>
                </a:lnTo>
                <a:lnTo>
                  <a:pt x="1513" y="1325"/>
                </a:lnTo>
                <a:lnTo>
                  <a:pt x="1513" y="1325"/>
                </a:lnTo>
                <a:lnTo>
                  <a:pt x="1511" y="1323"/>
                </a:lnTo>
                <a:lnTo>
                  <a:pt x="1509" y="1323"/>
                </a:lnTo>
                <a:lnTo>
                  <a:pt x="1507" y="1323"/>
                </a:lnTo>
                <a:lnTo>
                  <a:pt x="1502" y="1321"/>
                </a:lnTo>
                <a:lnTo>
                  <a:pt x="1500" y="1321"/>
                </a:lnTo>
                <a:lnTo>
                  <a:pt x="1498" y="1321"/>
                </a:lnTo>
                <a:lnTo>
                  <a:pt x="1498" y="1321"/>
                </a:lnTo>
                <a:lnTo>
                  <a:pt x="1496" y="1321"/>
                </a:lnTo>
                <a:lnTo>
                  <a:pt x="1496" y="1321"/>
                </a:lnTo>
                <a:lnTo>
                  <a:pt x="1496" y="1319"/>
                </a:lnTo>
                <a:lnTo>
                  <a:pt x="1494" y="1321"/>
                </a:lnTo>
                <a:lnTo>
                  <a:pt x="1494" y="1319"/>
                </a:lnTo>
                <a:lnTo>
                  <a:pt x="1494" y="1319"/>
                </a:lnTo>
                <a:lnTo>
                  <a:pt x="1494" y="1319"/>
                </a:lnTo>
                <a:lnTo>
                  <a:pt x="1490" y="1317"/>
                </a:lnTo>
                <a:lnTo>
                  <a:pt x="1490" y="1317"/>
                </a:lnTo>
                <a:lnTo>
                  <a:pt x="1490" y="1319"/>
                </a:lnTo>
                <a:lnTo>
                  <a:pt x="1488" y="1319"/>
                </a:lnTo>
                <a:lnTo>
                  <a:pt x="1488" y="1317"/>
                </a:lnTo>
                <a:lnTo>
                  <a:pt x="1488" y="1317"/>
                </a:lnTo>
                <a:lnTo>
                  <a:pt x="1488" y="1317"/>
                </a:lnTo>
                <a:lnTo>
                  <a:pt x="1490" y="1317"/>
                </a:lnTo>
                <a:lnTo>
                  <a:pt x="1490" y="1315"/>
                </a:lnTo>
                <a:lnTo>
                  <a:pt x="1490" y="1315"/>
                </a:lnTo>
                <a:lnTo>
                  <a:pt x="1488" y="1315"/>
                </a:lnTo>
                <a:lnTo>
                  <a:pt x="1488" y="1315"/>
                </a:lnTo>
                <a:lnTo>
                  <a:pt x="1486" y="1313"/>
                </a:lnTo>
                <a:lnTo>
                  <a:pt x="1483" y="1313"/>
                </a:lnTo>
                <a:lnTo>
                  <a:pt x="1483" y="1313"/>
                </a:lnTo>
                <a:lnTo>
                  <a:pt x="1486" y="1313"/>
                </a:lnTo>
                <a:lnTo>
                  <a:pt x="1486" y="1313"/>
                </a:lnTo>
                <a:lnTo>
                  <a:pt x="1483" y="1315"/>
                </a:lnTo>
                <a:lnTo>
                  <a:pt x="1483" y="1313"/>
                </a:lnTo>
                <a:lnTo>
                  <a:pt x="1479" y="1313"/>
                </a:lnTo>
                <a:lnTo>
                  <a:pt x="1477" y="1310"/>
                </a:lnTo>
                <a:lnTo>
                  <a:pt x="1475" y="1308"/>
                </a:lnTo>
                <a:lnTo>
                  <a:pt x="1467" y="1304"/>
                </a:lnTo>
                <a:lnTo>
                  <a:pt x="1467" y="1304"/>
                </a:lnTo>
                <a:lnTo>
                  <a:pt x="1467" y="1304"/>
                </a:lnTo>
                <a:lnTo>
                  <a:pt x="1465" y="1304"/>
                </a:lnTo>
                <a:lnTo>
                  <a:pt x="1465" y="1304"/>
                </a:lnTo>
                <a:lnTo>
                  <a:pt x="1460" y="1304"/>
                </a:lnTo>
                <a:lnTo>
                  <a:pt x="1458" y="1304"/>
                </a:lnTo>
                <a:lnTo>
                  <a:pt x="1458" y="1304"/>
                </a:lnTo>
                <a:lnTo>
                  <a:pt x="1456" y="1302"/>
                </a:lnTo>
                <a:lnTo>
                  <a:pt x="1456" y="1302"/>
                </a:lnTo>
                <a:lnTo>
                  <a:pt x="1454" y="1300"/>
                </a:lnTo>
                <a:lnTo>
                  <a:pt x="1450" y="1298"/>
                </a:lnTo>
                <a:lnTo>
                  <a:pt x="1452" y="1298"/>
                </a:lnTo>
                <a:lnTo>
                  <a:pt x="1450" y="1298"/>
                </a:lnTo>
                <a:lnTo>
                  <a:pt x="1450" y="1298"/>
                </a:lnTo>
                <a:lnTo>
                  <a:pt x="1448" y="1296"/>
                </a:lnTo>
                <a:lnTo>
                  <a:pt x="1446" y="1296"/>
                </a:lnTo>
                <a:lnTo>
                  <a:pt x="1446" y="1296"/>
                </a:lnTo>
                <a:lnTo>
                  <a:pt x="1444" y="1296"/>
                </a:lnTo>
                <a:lnTo>
                  <a:pt x="1442" y="1296"/>
                </a:lnTo>
                <a:lnTo>
                  <a:pt x="1442" y="1296"/>
                </a:lnTo>
                <a:lnTo>
                  <a:pt x="1439" y="1294"/>
                </a:lnTo>
                <a:lnTo>
                  <a:pt x="1439" y="1294"/>
                </a:lnTo>
                <a:lnTo>
                  <a:pt x="1433" y="1294"/>
                </a:lnTo>
                <a:lnTo>
                  <a:pt x="1433" y="1294"/>
                </a:lnTo>
                <a:lnTo>
                  <a:pt x="1431" y="1294"/>
                </a:lnTo>
                <a:lnTo>
                  <a:pt x="1431" y="1294"/>
                </a:lnTo>
                <a:lnTo>
                  <a:pt x="1431" y="1294"/>
                </a:lnTo>
                <a:lnTo>
                  <a:pt x="1429" y="1294"/>
                </a:lnTo>
                <a:lnTo>
                  <a:pt x="1427" y="1294"/>
                </a:lnTo>
                <a:lnTo>
                  <a:pt x="1423" y="1294"/>
                </a:lnTo>
                <a:lnTo>
                  <a:pt x="1419" y="1292"/>
                </a:lnTo>
                <a:lnTo>
                  <a:pt x="1414" y="1294"/>
                </a:lnTo>
                <a:lnTo>
                  <a:pt x="1412" y="1294"/>
                </a:lnTo>
                <a:lnTo>
                  <a:pt x="1410" y="1294"/>
                </a:lnTo>
                <a:lnTo>
                  <a:pt x="1402" y="1296"/>
                </a:lnTo>
                <a:lnTo>
                  <a:pt x="1402" y="1296"/>
                </a:lnTo>
                <a:lnTo>
                  <a:pt x="1389" y="1300"/>
                </a:lnTo>
                <a:lnTo>
                  <a:pt x="1389" y="1300"/>
                </a:lnTo>
                <a:lnTo>
                  <a:pt x="1387" y="1302"/>
                </a:lnTo>
                <a:lnTo>
                  <a:pt x="1385" y="1304"/>
                </a:lnTo>
                <a:lnTo>
                  <a:pt x="1385" y="1306"/>
                </a:lnTo>
                <a:lnTo>
                  <a:pt x="1387" y="1308"/>
                </a:lnTo>
                <a:lnTo>
                  <a:pt x="1385" y="1310"/>
                </a:lnTo>
                <a:lnTo>
                  <a:pt x="1385" y="1310"/>
                </a:lnTo>
                <a:lnTo>
                  <a:pt x="1383" y="1310"/>
                </a:lnTo>
                <a:lnTo>
                  <a:pt x="1383" y="1310"/>
                </a:lnTo>
                <a:lnTo>
                  <a:pt x="1379" y="1313"/>
                </a:lnTo>
                <a:lnTo>
                  <a:pt x="1379" y="1313"/>
                </a:lnTo>
                <a:lnTo>
                  <a:pt x="1379" y="1313"/>
                </a:lnTo>
                <a:lnTo>
                  <a:pt x="1379" y="1313"/>
                </a:lnTo>
                <a:lnTo>
                  <a:pt x="1381" y="1313"/>
                </a:lnTo>
                <a:lnTo>
                  <a:pt x="1381" y="1310"/>
                </a:lnTo>
                <a:lnTo>
                  <a:pt x="1383" y="1310"/>
                </a:lnTo>
                <a:lnTo>
                  <a:pt x="1383" y="1310"/>
                </a:lnTo>
                <a:lnTo>
                  <a:pt x="1383" y="1313"/>
                </a:lnTo>
                <a:lnTo>
                  <a:pt x="1383" y="1315"/>
                </a:lnTo>
                <a:lnTo>
                  <a:pt x="1385" y="1313"/>
                </a:lnTo>
                <a:lnTo>
                  <a:pt x="1387" y="1313"/>
                </a:lnTo>
                <a:lnTo>
                  <a:pt x="1389" y="1310"/>
                </a:lnTo>
                <a:lnTo>
                  <a:pt x="1391" y="1310"/>
                </a:lnTo>
                <a:lnTo>
                  <a:pt x="1391" y="1310"/>
                </a:lnTo>
                <a:lnTo>
                  <a:pt x="1391" y="1308"/>
                </a:lnTo>
                <a:lnTo>
                  <a:pt x="1391" y="1308"/>
                </a:lnTo>
                <a:lnTo>
                  <a:pt x="1391" y="1308"/>
                </a:lnTo>
                <a:lnTo>
                  <a:pt x="1395" y="1308"/>
                </a:lnTo>
                <a:lnTo>
                  <a:pt x="1395" y="1308"/>
                </a:lnTo>
                <a:lnTo>
                  <a:pt x="1398" y="1306"/>
                </a:lnTo>
                <a:lnTo>
                  <a:pt x="1398" y="1306"/>
                </a:lnTo>
                <a:lnTo>
                  <a:pt x="1398" y="1308"/>
                </a:lnTo>
                <a:lnTo>
                  <a:pt x="1400" y="1306"/>
                </a:lnTo>
                <a:lnTo>
                  <a:pt x="1402" y="1306"/>
                </a:lnTo>
                <a:lnTo>
                  <a:pt x="1402" y="1304"/>
                </a:lnTo>
                <a:lnTo>
                  <a:pt x="1404" y="1304"/>
                </a:lnTo>
                <a:lnTo>
                  <a:pt x="1404" y="1304"/>
                </a:lnTo>
                <a:lnTo>
                  <a:pt x="1406" y="1302"/>
                </a:lnTo>
                <a:lnTo>
                  <a:pt x="1408" y="1302"/>
                </a:lnTo>
                <a:lnTo>
                  <a:pt x="1408" y="1300"/>
                </a:lnTo>
                <a:lnTo>
                  <a:pt x="1408" y="1300"/>
                </a:lnTo>
                <a:lnTo>
                  <a:pt x="1421" y="1300"/>
                </a:lnTo>
                <a:lnTo>
                  <a:pt x="1423" y="1300"/>
                </a:lnTo>
                <a:lnTo>
                  <a:pt x="1423" y="1300"/>
                </a:lnTo>
                <a:lnTo>
                  <a:pt x="1423" y="1300"/>
                </a:lnTo>
                <a:lnTo>
                  <a:pt x="1425" y="1302"/>
                </a:lnTo>
                <a:lnTo>
                  <a:pt x="1425" y="1302"/>
                </a:lnTo>
                <a:lnTo>
                  <a:pt x="1425" y="1302"/>
                </a:lnTo>
                <a:lnTo>
                  <a:pt x="1423" y="1304"/>
                </a:lnTo>
                <a:lnTo>
                  <a:pt x="1421" y="1304"/>
                </a:lnTo>
                <a:lnTo>
                  <a:pt x="1419" y="1304"/>
                </a:lnTo>
                <a:lnTo>
                  <a:pt x="1421" y="1306"/>
                </a:lnTo>
                <a:lnTo>
                  <a:pt x="1423" y="1306"/>
                </a:lnTo>
                <a:lnTo>
                  <a:pt x="1423" y="1306"/>
                </a:lnTo>
                <a:lnTo>
                  <a:pt x="1427" y="1308"/>
                </a:lnTo>
                <a:lnTo>
                  <a:pt x="1429" y="1308"/>
                </a:lnTo>
                <a:lnTo>
                  <a:pt x="1431" y="1308"/>
                </a:lnTo>
                <a:lnTo>
                  <a:pt x="1431" y="1308"/>
                </a:lnTo>
                <a:lnTo>
                  <a:pt x="1431" y="1306"/>
                </a:lnTo>
                <a:lnTo>
                  <a:pt x="1431" y="1306"/>
                </a:lnTo>
                <a:lnTo>
                  <a:pt x="1433" y="1306"/>
                </a:lnTo>
                <a:lnTo>
                  <a:pt x="1433" y="1308"/>
                </a:lnTo>
                <a:lnTo>
                  <a:pt x="1433" y="1308"/>
                </a:lnTo>
                <a:lnTo>
                  <a:pt x="1433" y="1308"/>
                </a:lnTo>
                <a:lnTo>
                  <a:pt x="1435" y="1310"/>
                </a:lnTo>
                <a:lnTo>
                  <a:pt x="1442" y="1308"/>
                </a:lnTo>
                <a:lnTo>
                  <a:pt x="1442" y="1308"/>
                </a:lnTo>
                <a:lnTo>
                  <a:pt x="1442" y="1308"/>
                </a:lnTo>
                <a:lnTo>
                  <a:pt x="1444" y="1310"/>
                </a:lnTo>
                <a:lnTo>
                  <a:pt x="1444" y="1310"/>
                </a:lnTo>
                <a:lnTo>
                  <a:pt x="1446" y="1313"/>
                </a:lnTo>
                <a:lnTo>
                  <a:pt x="1446" y="1313"/>
                </a:lnTo>
                <a:lnTo>
                  <a:pt x="1450" y="1315"/>
                </a:lnTo>
                <a:lnTo>
                  <a:pt x="1458" y="1317"/>
                </a:lnTo>
                <a:lnTo>
                  <a:pt x="1458" y="1317"/>
                </a:lnTo>
                <a:lnTo>
                  <a:pt x="1460" y="1317"/>
                </a:lnTo>
                <a:lnTo>
                  <a:pt x="1467" y="1317"/>
                </a:lnTo>
                <a:lnTo>
                  <a:pt x="1467" y="1317"/>
                </a:lnTo>
                <a:lnTo>
                  <a:pt x="1469" y="1317"/>
                </a:lnTo>
                <a:lnTo>
                  <a:pt x="1469" y="1319"/>
                </a:lnTo>
                <a:lnTo>
                  <a:pt x="1471" y="1321"/>
                </a:lnTo>
                <a:lnTo>
                  <a:pt x="1471" y="1325"/>
                </a:lnTo>
                <a:lnTo>
                  <a:pt x="1471" y="1325"/>
                </a:lnTo>
                <a:lnTo>
                  <a:pt x="1471" y="1325"/>
                </a:lnTo>
                <a:lnTo>
                  <a:pt x="1473" y="1327"/>
                </a:lnTo>
                <a:lnTo>
                  <a:pt x="1475" y="1329"/>
                </a:lnTo>
                <a:lnTo>
                  <a:pt x="1477" y="1329"/>
                </a:lnTo>
                <a:lnTo>
                  <a:pt x="1479" y="1329"/>
                </a:lnTo>
                <a:lnTo>
                  <a:pt x="1483" y="1329"/>
                </a:lnTo>
                <a:lnTo>
                  <a:pt x="1486" y="1329"/>
                </a:lnTo>
                <a:lnTo>
                  <a:pt x="1488" y="1329"/>
                </a:lnTo>
                <a:lnTo>
                  <a:pt x="1490" y="1331"/>
                </a:lnTo>
                <a:lnTo>
                  <a:pt x="1490" y="1331"/>
                </a:lnTo>
                <a:lnTo>
                  <a:pt x="1490" y="1331"/>
                </a:lnTo>
                <a:lnTo>
                  <a:pt x="1490" y="1334"/>
                </a:lnTo>
                <a:lnTo>
                  <a:pt x="1492" y="1334"/>
                </a:lnTo>
                <a:lnTo>
                  <a:pt x="1490" y="1334"/>
                </a:lnTo>
                <a:lnTo>
                  <a:pt x="1490" y="1336"/>
                </a:lnTo>
                <a:lnTo>
                  <a:pt x="1490" y="1336"/>
                </a:lnTo>
                <a:lnTo>
                  <a:pt x="1483" y="1340"/>
                </a:lnTo>
                <a:lnTo>
                  <a:pt x="1481" y="1342"/>
                </a:lnTo>
                <a:lnTo>
                  <a:pt x="1486" y="1342"/>
                </a:lnTo>
                <a:lnTo>
                  <a:pt x="1490" y="1342"/>
                </a:lnTo>
                <a:lnTo>
                  <a:pt x="1492" y="1342"/>
                </a:lnTo>
                <a:lnTo>
                  <a:pt x="1494" y="1342"/>
                </a:lnTo>
                <a:lnTo>
                  <a:pt x="1496" y="1342"/>
                </a:lnTo>
                <a:lnTo>
                  <a:pt x="1500" y="1342"/>
                </a:lnTo>
                <a:lnTo>
                  <a:pt x="1502" y="1340"/>
                </a:lnTo>
                <a:lnTo>
                  <a:pt x="1504" y="1340"/>
                </a:lnTo>
                <a:lnTo>
                  <a:pt x="1511" y="1340"/>
                </a:lnTo>
                <a:lnTo>
                  <a:pt x="1511" y="1342"/>
                </a:lnTo>
                <a:lnTo>
                  <a:pt x="1513" y="1342"/>
                </a:lnTo>
                <a:lnTo>
                  <a:pt x="1517" y="1342"/>
                </a:lnTo>
                <a:lnTo>
                  <a:pt x="1517" y="1342"/>
                </a:lnTo>
                <a:lnTo>
                  <a:pt x="1519" y="1342"/>
                </a:lnTo>
                <a:lnTo>
                  <a:pt x="1519" y="1340"/>
                </a:lnTo>
                <a:lnTo>
                  <a:pt x="1519" y="1342"/>
                </a:lnTo>
                <a:lnTo>
                  <a:pt x="1519" y="1342"/>
                </a:lnTo>
                <a:lnTo>
                  <a:pt x="1519" y="1342"/>
                </a:lnTo>
                <a:close/>
                <a:moveTo>
                  <a:pt x="1641" y="944"/>
                </a:moveTo>
                <a:lnTo>
                  <a:pt x="1641" y="941"/>
                </a:lnTo>
                <a:lnTo>
                  <a:pt x="1641" y="941"/>
                </a:lnTo>
                <a:lnTo>
                  <a:pt x="1639" y="941"/>
                </a:lnTo>
                <a:lnTo>
                  <a:pt x="1639" y="944"/>
                </a:lnTo>
                <a:lnTo>
                  <a:pt x="1641" y="944"/>
                </a:lnTo>
                <a:lnTo>
                  <a:pt x="1641" y="944"/>
                </a:lnTo>
                <a:close/>
                <a:moveTo>
                  <a:pt x="1607" y="1455"/>
                </a:moveTo>
                <a:lnTo>
                  <a:pt x="1607" y="1453"/>
                </a:lnTo>
                <a:lnTo>
                  <a:pt x="1607" y="1453"/>
                </a:lnTo>
                <a:lnTo>
                  <a:pt x="1605" y="1453"/>
                </a:lnTo>
                <a:lnTo>
                  <a:pt x="1605" y="1453"/>
                </a:lnTo>
                <a:lnTo>
                  <a:pt x="1609" y="1455"/>
                </a:lnTo>
                <a:lnTo>
                  <a:pt x="1611" y="1457"/>
                </a:lnTo>
                <a:lnTo>
                  <a:pt x="1611" y="1457"/>
                </a:lnTo>
                <a:lnTo>
                  <a:pt x="1611" y="1455"/>
                </a:lnTo>
                <a:lnTo>
                  <a:pt x="1607" y="1455"/>
                </a:lnTo>
                <a:close/>
                <a:moveTo>
                  <a:pt x="1647" y="950"/>
                </a:moveTo>
                <a:lnTo>
                  <a:pt x="1647" y="950"/>
                </a:lnTo>
                <a:lnTo>
                  <a:pt x="1647" y="952"/>
                </a:lnTo>
                <a:lnTo>
                  <a:pt x="1647" y="950"/>
                </a:lnTo>
                <a:lnTo>
                  <a:pt x="1649" y="948"/>
                </a:lnTo>
                <a:lnTo>
                  <a:pt x="1647" y="950"/>
                </a:lnTo>
                <a:close/>
                <a:moveTo>
                  <a:pt x="1613" y="1367"/>
                </a:moveTo>
                <a:lnTo>
                  <a:pt x="1613" y="1367"/>
                </a:lnTo>
                <a:lnTo>
                  <a:pt x="1613" y="1365"/>
                </a:lnTo>
                <a:lnTo>
                  <a:pt x="1613" y="1365"/>
                </a:lnTo>
                <a:lnTo>
                  <a:pt x="1615" y="1365"/>
                </a:lnTo>
                <a:lnTo>
                  <a:pt x="1615" y="1363"/>
                </a:lnTo>
                <a:lnTo>
                  <a:pt x="1618" y="1363"/>
                </a:lnTo>
                <a:lnTo>
                  <a:pt x="1618" y="1361"/>
                </a:lnTo>
                <a:lnTo>
                  <a:pt x="1618" y="1361"/>
                </a:lnTo>
                <a:lnTo>
                  <a:pt x="1615" y="1359"/>
                </a:lnTo>
                <a:lnTo>
                  <a:pt x="1613" y="1357"/>
                </a:lnTo>
                <a:lnTo>
                  <a:pt x="1609" y="1354"/>
                </a:lnTo>
                <a:lnTo>
                  <a:pt x="1607" y="1354"/>
                </a:lnTo>
                <a:lnTo>
                  <a:pt x="1605" y="1354"/>
                </a:lnTo>
                <a:lnTo>
                  <a:pt x="1605" y="1354"/>
                </a:lnTo>
                <a:lnTo>
                  <a:pt x="1603" y="1354"/>
                </a:lnTo>
                <a:lnTo>
                  <a:pt x="1601" y="1354"/>
                </a:lnTo>
                <a:lnTo>
                  <a:pt x="1599" y="1352"/>
                </a:lnTo>
                <a:lnTo>
                  <a:pt x="1599" y="1352"/>
                </a:lnTo>
                <a:lnTo>
                  <a:pt x="1599" y="1352"/>
                </a:lnTo>
                <a:lnTo>
                  <a:pt x="1601" y="1352"/>
                </a:lnTo>
                <a:lnTo>
                  <a:pt x="1603" y="1352"/>
                </a:lnTo>
                <a:lnTo>
                  <a:pt x="1605" y="1352"/>
                </a:lnTo>
                <a:lnTo>
                  <a:pt x="1605" y="1350"/>
                </a:lnTo>
                <a:lnTo>
                  <a:pt x="1603" y="1350"/>
                </a:lnTo>
                <a:lnTo>
                  <a:pt x="1597" y="1350"/>
                </a:lnTo>
                <a:lnTo>
                  <a:pt x="1597" y="1350"/>
                </a:lnTo>
                <a:lnTo>
                  <a:pt x="1595" y="1348"/>
                </a:lnTo>
                <a:lnTo>
                  <a:pt x="1595" y="1346"/>
                </a:lnTo>
                <a:lnTo>
                  <a:pt x="1595" y="1346"/>
                </a:lnTo>
                <a:lnTo>
                  <a:pt x="1592" y="1346"/>
                </a:lnTo>
                <a:lnTo>
                  <a:pt x="1592" y="1346"/>
                </a:lnTo>
                <a:lnTo>
                  <a:pt x="1590" y="1346"/>
                </a:lnTo>
                <a:lnTo>
                  <a:pt x="1588" y="1346"/>
                </a:lnTo>
                <a:lnTo>
                  <a:pt x="1588" y="1344"/>
                </a:lnTo>
                <a:lnTo>
                  <a:pt x="1586" y="1344"/>
                </a:lnTo>
                <a:lnTo>
                  <a:pt x="1584" y="1344"/>
                </a:lnTo>
                <a:lnTo>
                  <a:pt x="1584" y="1344"/>
                </a:lnTo>
                <a:lnTo>
                  <a:pt x="1582" y="1342"/>
                </a:lnTo>
                <a:lnTo>
                  <a:pt x="1582" y="1342"/>
                </a:lnTo>
                <a:lnTo>
                  <a:pt x="1580" y="1342"/>
                </a:lnTo>
                <a:lnTo>
                  <a:pt x="1578" y="1342"/>
                </a:lnTo>
                <a:lnTo>
                  <a:pt x="1576" y="1342"/>
                </a:lnTo>
                <a:lnTo>
                  <a:pt x="1576" y="1342"/>
                </a:lnTo>
                <a:lnTo>
                  <a:pt x="1574" y="1342"/>
                </a:lnTo>
                <a:lnTo>
                  <a:pt x="1571" y="1342"/>
                </a:lnTo>
                <a:lnTo>
                  <a:pt x="1569" y="1342"/>
                </a:lnTo>
                <a:lnTo>
                  <a:pt x="1569" y="1342"/>
                </a:lnTo>
                <a:lnTo>
                  <a:pt x="1569" y="1344"/>
                </a:lnTo>
                <a:lnTo>
                  <a:pt x="1569" y="1344"/>
                </a:lnTo>
                <a:lnTo>
                  <a:pt x="1567" y="1344"/>
                </a:lnTo>
                <a:lnTo>
                  <a:pt x="1567" y="1344"/>
                </a:lnTo>
                <a:lnTo>
                  <a:pt x="1565" y="1344"/>
                </a:lnTo>
                <a:lnTo>
                  <a:pt x="1561" y="1344"/>
                </a:lnTo>
                <a:lnTo>
                  <a:pt x="1559" y="1344"/>
                </a:lnTo>
                <a:lnTo>
                  <a:pt x="1555" y="1342"/>
                </a:lnTo>
                <a:lnTo>
                  <a:pt x="1553" y="1342"/>
                </a:lnTo>
                <a:lnTo>
                  <a:pt x="1548" y="1342"/>
                </a:lnTo>
                <a:lnTo>
                  <a:pt x="1546" y="1342"/>
                </a:lnTo>
                <a:lnTo>
                  <a:pt x="1546" y="1342"/>
                </a:lnTo>
                <a:lnTo>
                  <a:pt x="1544" y="1344"/>
                </a:lnTo>
                <a:lnTo>
                  <a:pt x="1544" y="1344"/>
                </a:lnTo>
                <a:lnTo>
                  <a:pt x="1544" y="1346"/>
                </a:lnTo>
                <a:lnTo>
                  <a:pt x="1546" y="1346"/>
                </a:lnTo>
                <a:lnTo>
                  <a:pt x="1548" y="1346"/>
                </a:lnTo>
                <a:lnTo>
                  <a:pt x="1553" y="1348"/>
                </a:lnTo>
                <a:lnTo>
                  <a:pt x="1555" y="1348"/>
                </a:lnTo>
                <a:lnTo>
                  <a:pt x="1555" y="1350"/>
                </a:lnTo>
                <a:lnTo>
                  <a:pt x="1553" y="1352"/>
                </a:lnTo>
                <a:lnTo>
                  <a:pt x="1555" y="1352"/>
                </a:lnTo>
                <a:lnTo>
                  <a:pt x="1553" y="1354"/>
                </a:lnTo>
                <a:lnTo>
                  <a:pt x="1555" y="1357"/>
                </a:lnTo>
                <a:lnTo>
                  <a:pt x="1559" y="1359"/>
                </a:lnTo>
                <a:lnTo>
                  <a:pt x="1559" y="1361"/>
                </a:lnTo>
                <a:lnTo>
                  <a:pt x="1559" y="1361"/>
                </a:lnTo>
                <a:lnTo>
                  <a:pt x="1559" y="1361"/>
                </a:lnTo>
                <a:lnTo>
                  <a:pt x="1559" y="1361"/>
                </a:lnTo>
                <a:lnTo>
                  <a:pt x="1555" y="1363"/>
                </a:lnTo>
                <a:lnTo>
                  <a:pt x="1555" y="1363"/>
                </a:lnTo>
                <a:lnTo>
                  <a:pt x="1555" y="1363"/>
                </a:lnTo>
                <a:lnTo>
                  <a:pt x="1555" y="1363"/>
                </a:lnTo>
                <a:lnTo>
                  <a:pt x="1553" y="1363"/>
                </a:lnTo>
                <a:lnTo>
                  <a:pt x="1551" y="1363"/>
                </a:lnTo>
                <a:lnTo>
                  <a:pt x="1542" y="1363"/>
                </a:lnTo>
                <a:lnTo>
                  <a:pt x="1540" y="1361"/>
                </a:lnTo>
                <a:lnTo>
                  <a:pt x="1538" y="1361"/>
                </a:lnTo>
                <a:lnTo>
                  <a:pt x="1536" y="1361"/>
                </a:lnTo>
                <a:lnTo>
                  <a:pt x="1534" y="1361"/>
                </a:lnTo>
                <a:lnTo>
                  <a:pt x="1532" y="1361"/>
                </a:lnTo>
                <a:lnTo>
                  <a:pt x="1532" y="1361"/>
                </a:lnTo>
                <a:lnTo>
                  <a:pt x="1530" y="1361"/>
                </a:lnTo>
                <a:lnTo>
                  <a:pt x="1530" y="1363"/>
                </a:lnTo>
                <a:lnTo>
                  <a:pt x="1530" y="1365"/>
                </a:lnTo>
                <a:lnTo>
                  <a:pt x="1530" y="1365"/>
                </a:lnTo>
                <a:lnTo>
                  <a:pt x="1534" y="1365"/>
                </a:lnTo>
                <a:lnTo>
                  <a:pt x="1534" y="1367"/>
                </a:lnTo>
                <a:lnTo>
                  <a:pt x="1536" y="1367"/>
                </a:lnTo>
                <a:lnTo>
                  <a:pt x="1538" y="1369"/>
                </a:lnTo>
                <a:lnTo>
                  <a:pt x="1538" y="1369"/>
                </a:lnTo>
                <a:lnTo>
                  <a:pt x="1538" y="1369"/>
                </a:lnTo>
                <a:lnTo>
                  <a:pt x="1540" y="1367"/>
                </a:lnTo>
                <a:lnTo>
                  <a:pt x="1540" y="1367"/>
                </a:lnTo>
                <a:lnTo>
                  <a:pt x="1542" y="1367"/>
                </a:lnTo>
                <a:lnTo>
                  <a:pt x="1544" y="1367"/>
                </a:lnTo>
                <a:lnTo>
                  <a:pt x="1546" y="1367"/>
                </a:lnTo>
                <a:lnTo>
                  <a:pt x="1548" y="1367"/>
                </a:lnTo>
                <a:lnTo>
                  <a:pt x="1553" y="1367"/>
                </a:lnTo>
                <a:lnTo>
                  <a:pt x="1555" y="1367"/>
                </a:lnTo>
                <a:lnTo>
                  <a:pt x="1555" y="1367"/>
                </a:lnTo>
                <a:lnTo>
                  <a:pt x="1557" y="1367"/>
                </a:lnTo>
                <a:lnTo>
                  <a:pt x="1557" y="1367"/>
                </a:lnTo>
                <a:lnTo>
                  <a:pt x="1557" y="1367"/>
                </a:lnTo>
                <a:lnTo>
                  <a:pt x="1563" y="1367"/>
                </a:lnTo>
                <a:lnTo>
                  <a:pt x="1565" y="1367"/>
                </a:lnTo>
                <a:lnTo>
                  <a:pt x="1565" y="1367"/>
                </a:lnTo>
                <a:lnTo>
                  <a:pt x="1567" y="1369"/>
                </a:lnTo>
                <a:lnTo>
                  <a:pt x="1567" y="1369"/>
                </a:lnTo>
                <a:lnTo>
                  <a:pt x="1569" y="1369"/>
                </a:lnTo>
                <a:lnTo>
                  <a:pt x="1569" y="1371"/>
                </a:lnTo>
                <a:lnTo>
                  <a:pt x="1569" y="1371"/>
                </a:lnTo>
                <a:lnTo>
                  <a:pt x="1569" y="1373"/>
                </a:lnTo>
                <a:lnTo>
                  <a:pt x="1569" y="1373"/>
                </a:lnTo>
                <a:lnTo>
                  <a:pt x="1571" y="1373"/>
                </a:lnTo>
                <a:lnTo>
                  <a:pt x="1571" y="1373"/>
                </a:lnTo>
                <a:lnTo>
                  <a:pt x="1574" y="1375"/>
                </a:lnTo>
                <a:lnTo>
                  <a:pt x="1574" y="1375"/>
                </a:lnTo>
                <a:lnTo>
                  <a:pt x="1574" y="1375"/>
                </a:lnTo>
                <a:lnTo>
                  <a:pt x="1576" y="1371"/>
                </a:lnTo>
                <a:lnTo>
                  <a:pt x="1578" y="1369"/>
                </a:lnTo>
                <a:lnTo>
                  <a:pt x="1578" y="1367"/>
                </a:lnTo>
                <a:lnTo>
                  <a:pt x="1578" y="1367"/>
                </a:lnTo>
                <a:lnTo>
                  <a:pt x="1578" y="1367"/>
                </a:lnTo>
                <a:lnTo>
                  <a:pt x="1578" y="1365"/>
                </a:lnTo>
                <a:lnTo>
                  <a:pt x="1580" y="1365"/>
                </a:lnTo>
                <a:lnTo>
                  <a:pt x="1582" y="1365"/>
                </a:lnTo>
                <a:lnTo>
                  <a:pt x="1584" y="1365"/>
                </a:lnTo>
                <a:lnTo>
                  <a:pt x="1586" y="1367"/>
                </a:lnTo>
                <a:lnTo>
                  <a:pt x="1586" y="1367"/>
                </a:lnTo>
                <a:lnTo>
                  <a:pt x="1590" y="1367"/>
                </a:lnTo>
                <a:lnTo>
                  <a:pt x="1592" y="1365"/>
                </a:lnTo>
                <a:lnTo>
                  <a:pt x="1592" y="1365"/>
                </a:lnTo>
                <a:lnTo>
                  <a:pt x="1592" y="1365"/>
                </a:lnTo>
                <a:lnTo>
                  <a:pt x="1595" y="1363"/>
                </a:lnTo>
                <a:lnTo>
                  <a:pt x="1597" y="1363"/>
                </a:lnTo>
                <a:lnTo>
                  <a:pt x="1599" y="1363"/>
                </a:lnTo>
                <a:lnTo>
                  <a:pt x="1601" y="1363"/>
                </a:lnTo>
                <a:lnTo>
                  <a:pt x="1603" y="1363"/>
                </a:lnTo>
                <a:lnTo>
                  <a:pt x="1605" y="1363"/>
                </a:lnTo>
                <a:lnTo>
                  <a:pt x="1607" y="1365"/>
                </a:lnTo>
                <a:lnTo>
                  <a:pt x="1609" y="1365"/>
                </a:lnTo>
                <a:lnTo>
                  <a:pt x="1611" y="1365"/>
                </a:lnTo>
                <a:lnTo>
                  <a:pt x="1611" y="1367"/>
                </a:lnTo>
                <a:lnTo>
                  <a:pt x="1611" y="1367"/>
                </a:lnTo>
                <a:lnTo>
                  <a:pt x="1613" y="1367"/>
                </a:lnTo>
                <a:close/>
                <a:moveTo>
                  <a:pt x="1435" y="1269"/>
                </a:moveTo>
                <a:lnTo>
                  <a:pt x="1435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3" y="1269"/>
                </a:lnTo>
                <a:lnTo>
                  <a:pt x="1435" y="1269"/>
                </a:lnTo>
                <a:close/>
                <a:moveTo>
                  <a:pt x="1437" y="1266"/>
                </a:moveTo>
                <a:lnTo>
                  <a:pt x="1437" y="1266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9"/>
                </a:lnTo>
                <a:lnTo>
                  <a:pt x="1437" y="1266"/>
                </a:lnTo>
                <a:close/>
                <a:moveTo>
                  <a:pt x="1446" y="1260"/>
                </a:moveTo>
                <a:lnTo>
                  <a:pt x="1444" y="1260"/>
                </a:lnTo>
                <a:lnTo>
                  <a:pt x="1444" y="1260"/>
                </a:lnTo>
                <a:lnTo>
                  <a:pt x="1444" y="1262"/>
                </a:lnTo>
                <a:lnTo>
                  <a:pt x="1444" y="1262"/>
                </a:lnTo>
                <a:lnTo>
                  <a:pt x="1442" y="1262"/>
                </a:lnTo>
                <a:lnTo>
                  <a:pt x="1442" y="1262"/>
                </a:lnTo>
                <a:lnTo>
                  <a:pt x="1442" y="1264"/>
                </a:lnTo>
                <a:lnTo>
                  <a:pt x="1439" y="1266"/>
                </a:lnTo>
                <a:lnTo>
                  <a:pt x="1444" y="1262"/>
                </a:lnTo>
                <a:lnTo>
                  <a:pt x="1446" y="1260"/>
                </a:lnTo>
                <a:close/>
                <a:moveTo>
                  <a:pt x="1429" y="1271"/>
                </a:moveTo>
                <a:lnTo>
                  <a:pt x="1429" y="1271"/>
                </a:lnTo>
                <a:lnTo>
                  <a:pt x="1429" y="1271"/>
                </a:lnTo>
                <a:lnTo>
                  <a:pt x="1429" y="1271"/>
                </a:lnTo>
                <a:lnTo>
                  <a:pt x="1429" y="1269"/>
                </a:lnTo>
                <a:lnTo>
                  <a:pt x="1429" y="1269"/>
                </a:lnTo>
                <a:lnTo>
                  <a:pt x="1429" y="1271"/>
                </a:lnTo>
                <a:lnTo>
                  <a:pt x="1429" y="1271"/>
                </a:lnTo>
                <a:lnTo>
                  <a:pt x="1429" y="1271"/>
                </a:lnTo>
                <a:close/>
                <a:moveTo>
                  <a:pt x="1439" y="1266"/>
                </a:moveTo>
                <a:lnTo>
                  <a:pt x="1439" y="1266"/>
                </a:lnTo>
                <a:lnTo>
                  <a:pt x="1439" y="1266"/>
                </a:lnTo>
                <a:lnTo>
                  <a:pt x="1439" y="1266"/>
                </a:lnTo>
                <a:lnTo>
                  <a:pt x="1439" y="1266"/>
                </a:lnTo>
                <a:close/>
                <a:moveTo>
                  <a:pt x="1379" y="1191"/>
                </a:moveTo>
                <a:lnTo>
                  <a:pt x="1379" y="1193"/>
                </a:lnTo>
                <a:lnTo>
                  <a:pt x="1377" y="1193"/>
                </a:lnTo>
                <a:lnTo>
                  <a:pt x="1377" y="1193"/>
                </a:lnTo>
                <a:lnTo>
                  <a:pt x="1375" y="1193"/>
                </a:lnTo>
                <a:lnTo>
                  <a:pt x="1377" y="1193"/>
                </a:lnTo>
                <a:lnTo>
                  <a:pt x="1377" y="1193"/>
                </a:lnTo>
                <a:lnTo>
                  <a:pt x="1381" y="1191"/>
                </a:lnTo>
                <a:lnTo>
                  <a:pt x="1379" y="1191"/>
                </a:lnTo>
                <a:close/>
                <a:moveTo>
                  <a:pt x="1416" y="1241"/>
                </a:moveTo>
                <a:lnTo>
                  <a:pt x="1419" y="1243"/>
                </a:lnTo>
                <a:lnTo>
                  <a:pt x="1419" y="1243"/>
                </a:lnTo>
                <a:lnTo>
                  <a:pt x="1419" y="1243"/>
                </a:lnTo>
                <a:lnTo>
                  <a:pt x="1419" y="1243"/>
                </a:lnTo>
                <a:lnTo>
                  <a:pt x="1419" y="1241"/>
                </a:lnTo>
                <a:lnTo>
                  <a:pt x="1416" y="1241"/>
                </a:lnTo>
                <a:lnTo>
                  <a:pt x="1416" y="1241"/>
                </a:lnTo>
                <a:close/>
                <a:moveTo>
                  <a:pt x="1419" y="1241"/>
                </a:moveTo>
                <a:lnTo>
                  <a:pt x="1419" y="1241"/>
                </a:lnTo>
                <a:lnTo>
                  <a:pt x="1419" y="1239"/>
                </a:lnTo>
                <a:lnTo>
                  <a:pt x="1416" y="1239"/>
                </a:lnTo>
                <a:lnTo>
                  <a:pt x="1419" y="1241"/>
                </a:lnTo>
                <a:lnTo>
                  <a:pt x="1419" y="1241"/>
                </a:lnTo>
                <a:close/>
                <a:moveTo>
                  <a:pt x="1427" y="1271"/>
                </a:moveTo>
                <a:lnTo>
                  <a:pt x="1427" y="1271"/>
                </a:lnTo>
                <a:lnTo>
                  <a:pt x="1427" y="1269"/>
                </a:lnTo>
                <a:lnTo>
                  <a:pt x="1425" y="1271"/>
                </a:lnTo>
                <a:lnTo>
                  <a:pt x="1425" y="1271"/>
                </a:lnTo>
                <a:lnTo>
                  <a:pt x="1427" y="1271"/>
                </a:lnTo>
                <a:lnTo>
                  <a:pt x="1427" y="1271"/>
                </a:lnTo>
                <a:close/>
                <a:moveTo>
                  <a:pt x="1423" y="1271"/>
                </a:moveTo>
                <a:lnTo>
                  <a:pt x="1423" y="1271"/>
                </a:lnTo>
                <a:lnTo>
                  <a:pt x="1423" y="1271"/>
                </a:lnTo>
                <a:lnTo>
                  <a:pt x="1423" y="1271"/>
                </a:lnTo>
                <a:lnTo>
                  <a:pt x="1423" y="1273"/>
                </a:lnTo>
                <a:lnTo>
                  <a:pt x="1423" y="1273"/>
                </a:lnTo>
                <a:lnTo>
                  <a:pt x="1423" y="1271"/>
                </a:lnTo>
                <a:close/>
                <a:moveTo>
                  <a:pt x="1159" y="440"/>
                </a:moveTo>
                <a:lnTo>
                  <a:pt x="1159" y="438"/>
                </a:lnTo>
                <a:lnTo>
                  <a:pt x="1159" y="436"/>
                </a:lnTo>
                <a:lnTo>
                  <a:pt x="1159" y="436"/>
                </a:lnTo>
                <a:lnTo>
                  <a:pt x="1159" y="436"/>
                </a:lnTo>
                <a:lnTo>
                  <a:pt x="1157" y="434"/>
                </a:lnTo>
                <a:lnTo>
                  <a:pt x="1157" y="436"/>
                </a:lnTo>
                <a:lnTo>
                  <a:pt x="1155" y="436"/>
                </a:lnTo>
                <a:lnTo>
                  <a:pt x="1155" y="436"/>
                </a:lnTo>
                <a:lnTo>
                  <a:pt x="1155" y="436"/>
                </a:lnTo>
                <a:lnTo>
                  <a:pt x="1157" y="438"/>
                </a:lnTo>
                <a:lnTo>
                  <a:pt x="1157" y="438"/>
                </a:lnTo>
                <a:lnTo>
                  <a:pt x="1159" y="440"/>
                </a:lnTo>
                <a:close/>
                <a:moveTo>
                  <a:pt x="2565" y="673"/>
                </a:moveTo>
                <a:lnTo>
                  <a:pt x="2565" y="673"/>
                </a:lnTo>
                <a:lnTo>
                  <a:pt x="2565" y="673"/>
                </a:lnTo>
                <a:lnTo>
                  <a:pt x="2565" y="673"/>
                </a:lnTo>
                <a:lnTo>
                  <a:pt x="2567" y="671"/>
                </a:lnTo>
                <a:lnTo>
                  <a:pt x="2565" y="671"/>
                </a:lnTo>
                <a:lnTo>
                  <a:pt x="2565" y="671"/>
                </a:lnTo>
                <a:lnTo>
                  <a:pt x="2565" y="673"/>
                </a:lnTo>
                <a:close/>
                <a:moveTo>
                  <a:pt x="2525" y="702"/>
                </a:moveTo>
                <a:lnTo>
                  <a:pt x="2527" y="705"/>
                </a:lnTo>
                <a:lnTo>
                  <a:pt x="2527" y="705"/>
                </a:lnTo>
                <a:lnTo>
                  <a:pt x="2527" y="707"/>
                </a:lnTo>
                <a:lnTo>
                  <a:pt x="2525" y="711"/>
                </a:lnTo>
                <a:lnTo>
                  <a:pt x="2523" y="711"/>
                </a:lnTo>
                <a:lnTo>
                  <a:pt x="2523" y="711"/>
                </a:lnTo>
                <a:lnTo>
                  <a:pt x="2525" y="713"/>
                </a:lnTo>
                <a:lnTo>
                  <a:pt x="2523" y="715"/>
                </a:lnTo>
                <a:lnTo>
                  <a:pt x="2521" y="715"/>
                </a:lnTo>
                <a:lnTo>
                  <a:pt x="2519" y="715"/>
                </a:lnTo>
                <a:lnTo>
                  <a:pt x="2519" y="715"/>
                </a:lnTo>
                <a:lnTo>
                  <a:pt x="2521" y="715"/>
                </a:lnTo>
                <a:lnTo>
                  <a:pt x="2521" y="715"/>
                </a:lnTo>
                <a:lnTo>
                  <a:pt x="2521" y="717"/>
                </a:lnTo>
                <a:lnTo>
                  <a:pt x="2523" y="719"/>
                </a:lnTo>
                <a:lnTo>
                  <a:pt x="2525" y="719"/>
                </a:lnTo>
                <a:lnTo>
                  <a:pt x="2525" y="719"/>
                </a:lnTo>
                <a:lnTo>
                  <a:pt x="2527" y="719"/>
                </a:lnTo>
                <a:lnTo>
                  <a:pt x="2531" y="715"/>
                </a:lnTo>
                <a:lnTo>
                  <a:pt x="2533" y="715"/>
                </a:lnTo>
                <a:lnTo>
                  <a:pt x="2531" y="717"/>
                </a:lnTo>
                <a:lnTo>
                  <a:pt x="2531" y="717"/>
                </a:lnTo>
                <a:lnTo>
                  <a:pt x="2531" y="719"/>
                </a:lnTo>
                <a:lnTo>
                  <a:pt x="2529" y="719"/>
                </a:lnTo>
                <a:lnTo>
                  <a:pt x="2529" y="721"/>
                </a:lnTo>
                <a:lnTo>
                  <a:pt x="2529" y="723"/>
                </a:lnTo>
                <a:lnTo>
                  <a:pt x="2527" y="726"/>
                </a:lnTo>
                <a:lnTo>
                  <a:pt x="2527" y="728"/>
                </a:lnTo>
                <a:lnTo>
                  <a:pt x="2527" y="730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4"/>
                </a:lnTo>
                <a:lnTo>
                  <a:pt x="2527" y="736"/>
                </a:lnTo>
                <a:lnTo>
                  <a:pt x="2525" y="736"/>
                </a:lnTo>
                <a:lnTo>
                  <a:pt x="2525" y="738"/>
                </a:lnTo>
                <a:lnTo>
                  <a:pt x="2525" y="742"/>
                </a:lnTo>
                <a:lnTo>
                  <a:pt x="2525" y="742"/>
                </a:lnTo>
                <a:lnTo>
                  <a:pt x="2525" y="742"/>
                </a:lnTo>
                <a:lnTo>
                  <a:pt x="2525" y="744"/>
                </a:lnTo>
                <a:lnTo>
                  <a:pt x="2527" y="744"/>
                </a:lnTo>
                <a:lnTo>
                  <a:pt x="2527" y="744"/>
                </a:lnTo>
                <a:lnTo>
                  <a:pt x="2527" y="742"/>
                </a:lnTo>
                <a:lnTo>
                  <a:pt x="2527" y="742"/>
                </a:lnTo>
                <a:lnTo>
                  <a:pt x="2529" y="734"/>
                </a:lnTo>
                <a:lnTo>
                  <a:pt x="2529" y="734"/>
                </a:lnTo>
                <a:lnTo>
                  <a:pt x="2529" y="732"/>
                </a:lnTo>
                <a:lnTo>
                  <a:pt x="2529" y="730"/>
                </a:lnTo>
                <a:lnTo>
                  <a:pt x="2529" y="730"/>
                </a:lnTo>
                <a:lnTo>
                  <a:pt x="2529" y="730"/>
                </a:lnTo>
                <a:lnTo>
                  <a:pt x="2531" y="728"/>
                </a:lnTo>
                <a:lnTo>
                  <a:pt x="2533" y="726"/>
                </a:lnTo>
                <a:lnTo>
                  <a:pt x="2535" y="726"/>
                </a:lnTo>
                <a:lnTo>
                  <a:pt x="2533" y="728"/>
                </a:lnTo>
                <a:lnTo>
                  <a:pt x="2531" y="730"/>
                </a:lnTo>
                <a:lnTo>
                  <a:pt x="2531" y="730"/>
                </a:lnTo>
                <a:lnTo>
                  <a:pt x="2531" y="732"/>
                </a:lnTo>
                <a:lnTo>
                  <a:pt x="2531" y="732"/>
                </a:lnTo>
                <a:lnTo>
                  <a:pt x="2531" y="732"/>
                </a:lnTo>
                <a:lnTo>
                  <a:pt x="2533" y="732"/>
                </a:lnTo>
                <a:lnTo>
                  <a:pt x="2533" y="732"/>
                </a:lnTo>
                <a:lnTo>
                  <a:pt x="2533" y="732"/>
                </a:lnTo>
                <a:lnTo>
                  <a:pt x="2533" y="730"/>
                </a:lnTo>
                <a:lnTo>
                  <a:pt x="2535" y="730"/>
                </a:lnTo>
                <a:lnTo>
                  <a:pt x="2535" y="730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28"/>
                </a:lnTo>
                <a:lnTo>
                  <a:pt x="2537" y="730"/>
                </a:lnTo>
                <a:lnTo>
                  <a:pt x="2540" y="730"/>
                </a:lnTo>
                <a:lnTo>
                  <a:pt x="2542" y="732"/>
                </a:lnTo>
                <a:lnTo>
                  <a:pt x="2537" y="732"/>
                </a:lnTo>
                <a:lnTo>
                  <a:pt x="2537" y="732"/>
                </a:lnTo>
                <a:lnTo>
                  <a:pt x="2537" y="732"/>
                </a:lnTo>
                <a:lnTo>
                  <a:pt x="2537" y="734"/>
                </a:lnTo>
                <a:lnTo>
                  <a:pt x="2537" y="736"/>
                </a:lnTo>
                <a:lnTo>
                  <a:pt x="2540" y="738"/>
                </a:lnTo>
                <a:lnTo>
                  <a:pt x="2540" y="738"/>
                </a:lnTo>
                <a:lnTo>
                  <a:pt x="2540" y="740"/>
                </a:lnTo>
                <a:lnTo>
                  <a:pt x="2540" y="742"/>
                </a:lnTo>
                <a:lnTo>
                  <a:pt x="2537" y="742"/>
                </a:lnTo>
                <a:lnTo>
                  <a:pt x="2535" y="747"/>
                </a:lnTo>
                <a:lnTo>
                  <a:pt x="2535" y="751"/>
                </a:lnTo>
                <a:lnTo>
                  <a:pt x="2533" y="751"/>
                </a:lnTo>
                <a:lnTo>
                  <a:pt x="2533" y="751"/>
                </a:lnTo>
                <a:lnTo>
                  <a:pt x="2533" y="753"/>
                </a:lnTo>
                <a:lnTo>
                  <a:pt x="2533" y="753"/>
                </a:lnTo>
                <a:lnTo>
                  <a:pt x="2535" y="755"/>
                </a:lnTo>
                <a:lnTo>
                  <a:pt x="2537" y="757"/>
                </a:lnTo>
                <a:lnTo>
                  <a:pt x="2537" y="755"/>
                </a:lnTo>
                <a:lnTo>
                  <a:pt x="2537" y="753"/>
                </a:lnTo>
                <a:lnTo>
                  <a:pt x="2537" y="753"/>
                </a:lnTo>
                <a:lnTo>
                  <a:pt x="2540" y="755"/>
                </a:lnTo>
                <a:lnTo>
                  <a:pt x="2542" y="755"/>
                </a:lnTo>
                <a:lnTo>
                  <a:pt x="2544" y="755"/>
                </a:lnTo>
                <a:lnTo>
                  <a:pt x="2546" y="753"/>
                </a:lnTo>
                <a:lnTo>
                  <a:pt x="2546" y="753"/>
                </a:lnTo>
                <a:lnTo>
                  <a:pt x="2546" y="753"/>
                </a:lnTo>
                <a:lnTo>
                  <a:pt x="2548" y="755"/>
                </a:lnTo>
                <a:lnTo>
                  <a:pt x="2548" y="755"/>
                </a:lnTo>
                <a:lnTo>
                  <a:pt x="2548" y="755"/>
                </a:lnTo>
                <a:lnTo>
                  <a:pt x="2550" y="755"/>
                </a:lnTo>
                <a:lnTo>
                  <a:pt x="2552" y="755"/>
                </a:lnTo>
                <a:lnTo>
                  <a:pt x="2552" y="753"/>
                </a:lnTo>
                <a:lnTo>
                  <a:pt x="2552" y="753"/>
                </a:lnTo>
                <a:lnTo>
                  <a:pt x="2554" y="753"/>
                </a:lnTo>
                <a:lnTo>
                  <a:pt x="2554" y="753"/>
                </a:lnTo>
                <a:lnTo>
                  <a:pt x="2556" y="751"/>
                </a:lnTo>
                <a:lnTo>
                  <a:pt x="2558" y="751"/>
                </a:lnTo>
                <a:lnTo>
                  <a:pt x="2563" y="751"/>
                </a:lnTo>
                <a:lnTo>
                  <a:pt x="2565" y="751"/>
                </a:lnTo>
                <a:lnTo>
                  <a:pt x="2560" y="753"/>
                </a:lnTo>
                <a:lnTo>
                  <a:pt x="2558" y="755"/>
                </a:lnTo>
                <a:lnTo>
                  <a:pt x="2556" y="759"/>
                </a:lnTo>
                <a:lnTo>
                  <a:pt x="2556" y="761"/>
                </a:lnTo>
                <a:lnTo>
                  <a:pt x="2558" y="763"/>
                </a:lnTo>
                <a:lnTo>
                  <a:pt x="2560" y="765"/>
                </a:lnTo>
                <a:lnTo>
                  <a:pt x="2563" y="767"/>
                </a:lnTo>
                <a:lnTo>
                  <a:pt x="2563" y="767"/>
                </a:lnTo>
                <a:lnTo>
                  <a:pt x="2563" y="767"/>
                </a:lnTo>
                <a:lnTo>
                  <a:pt x="2565" y="767"/>
                </a:lnTo>
                <a:lnTo>
                  <a:pt x="2567" y="767"/>
                </a:lnTo>
                <a:lnTo>
                  <a:pt x="2567" y="767"/>
                </a:lnTo>
                <a:lnTo>
                  <a:pt x="2567" y="770"/>
                </a:lnTo>
                <a:lnTo>
                  <a:pt x="2565" y="772"/>
                </a:lnTo>
                <a:lnTo>
                  <a:pt x="2565" y="772"/>
                </a:lnTo>
                <a:lnTo>
                  <a:pt x="2563" y="774"/>
                </a:lnTo>
                <a:lnTo>
                  <a:pt x="2565" y="774"/>
                </a:lnTo>
                <a:lnTo>
                  <a:pt x="2565" y="776"/>
                </a:lnTo>
                <a:lnTo>
                  <a:pt x="2565" y="776"/>
                </a:lnTo>
                <a:lnTo>
                  <a:pt x="2565" y="776"/>
                </a:lnTo>
                <a:lnTo>
                  <a:pt x="2563" y="778"/>
                </a:lnTo>
                <a:lnTo>
                  <a:pt x="2563" y="780"/>
                </a:lnTo>
                <a:lnTo>
                  <a:pt x="2565" y="782"/>
                </a:lnTo>
                <a:lnTo>
                  <a:pt x="2565" y="782"/>
                </a:lnTo>
                <a:lnTo>
                  <a:pt x="2567" y="782"/>
                </a:lnTo>
                <a:lnTo>
                  <a:pt x="2567" y="782"/>
                </a:lnTo>
                <a:lnTo>
                  <a:pt x="2569" y="784"/>
                </a:lnTo>
                <a:lnTo>
                  <a:pt x="2567" y="784"/>
                </a:lnTo>
                <a:lnTo>
                  <a:pt x="2565" y="784"/>
                </a:lnTo>
                <a:lnTo>
                  <a:pt x="2563" y="782"/>
                </a:lnTo>
                <a:lnTo>
                  <a:pt x="2563" y="782"/>
                </a:lnTo>
                <a:lnTo>
                  <a:pt x="2563" y="784"/>
                </a:lnTo>
                <a:lnTo>
                  <a:pt x="2560" y="782"/>
                </a:lnTo>
                <a:lnTo>
                  <a:pt x="2558" y="782"/>
                </a:lnTo>
                <a:lnTo>
                  <a:pt x="2556" y="784"/>
                </a:lnTo>
                <a:lnTo>
                  <a:pt x="2554" y="784"/>
                </a:lnTo>
                <a:lnTo>
                  <a:pt x="2554" y="784"/>
                </a:lnTo>
                <a:lnTo>
                  <a:pt x="2552" y="784"/>
                </a:lnTo>
                <a:lnTo>
                  <a:pt x="2548" y="786"/>
                </a:lnTo>
                <a:lnTo>
                  <a:pt x="2546" y="786"/>
                </a:lnTo>
                <a:lnTo>
                  <a:pt x="2546" y="788"/>
                </a:lnTo>
                <a:lnTo>
                  <a:pt x="2544" y="788"/>
                </a:lnTo>
                <a:lnTo>
                  <a:pt x="2544" y="788"/>
                </a:lnTo>
                <a:lnTo>
                  <a:pt x="2542" y="791"/>
                </a:lnTo>
                <a:lnTo>
                  <a:pt x="2540" y="793"/>
                </a:lnTo>
                <a:lnTo>
                  <a:pt x="2540" y="793"/>
                </a:lnTo>
                <a:lnTo>
                  <a:pt x="2540" y="793"/>
                </a:lnTo>
                <a:lnTo>
                  <a:pt x="2542" y="793"/>
                </a:lnTo>
                <a:lnTo>
                  <a:pt x="2544" y="793"/>
                </a:lnTo>
                <a:lnTo>
                  <a:pt x="2544" y="793"/>
                </a:lnTo>
                <a:lnTo>
                  <a:pt x="2546" y="791"/>
                </a:lnTo>
                <a:lnTo>
                  <a:pt x="2548" y="791"/>
                </a:lnTo>
                <a:lnTo>
                  <a:pt x="2548" y="793"/>
                </a:lnTo>
                <a:lnTo>
                  <a:pt x="2548" y="793"/>
                </a:lnTo>
                <a:lnTo>
                  <a:pt x="2548" y="795"/>
                </a:lnTo>
                <a:lnTo>
                  <a:pt x="2550" y="795"/>
                </a:lnTo>
                <a:lnTo>
                  <a:pt x="2548" y="797"/>
                </a:lnTo>
                <a:lnTo>
                  <a:pt x="2548" y="797"/>
                </a:lnTo>
                <a:lnTo>
                  <a:pt x="2550" y="799"/>
                </a:lnTo>
                <a:lnTo>
                  <a:pt x="2550" y="799"/>
                </a:lnTo>
                <a:lnTo>
                  <a:pt x="2550" y="799"/>
                </a:lnTo>
                <a:lnTo>
                  <a:pt x="2548" y="801"/>
                </a:lnTo>
                <a:lnTo>
                  <a:pt x="2548" y="803"/>
                </a:lnTo>
                <a:lnTo>
                  <a:pt x="2546" y="803"/>
                </a:lnTo>
                <a:lnTo>
                  <a:pt x="2544" y="805"/>
                </a:lnTo>
                <a:lnTo>
                  <a:pt x="2542" y="805"/>
                </a:lnTo>
                <a:lnTo>
                  <a:pt x="2537" y="807"/>
                </a:lnTo>
                <a:lnTo>
                  <a:pt x="2533" y="809"/>
                </a:lnTo>
                <a:lnTo>
                  <a:pt x="2533" y="809"/>
                </a:lnTo>
                <a:lnTo>
                  <a:pt x="2531" y="811"/>
                </a:lnTo>
                <a:lnTo>
                  <a:pt x="2533" y="811"/>
                </a:lnTo>
                <a:lnTo>
                  <a:pt x="2533" y="814"/>
                </a:lnTo>
                <a:lnTo>
                  <a:pt x="2533" y="814"/>
                </a:lnTo>
                <a:lnTo>
                  <a:pt x="2533" y="814"/>
                </a:lnTo>
                <a:lnTo>
                  <a:pt x="2537" y="816"/>
                </a:lnTo>
                <a:lnTo>
                  <a:pt x="2540" y="816"/>
                </a:lnTo>
                <a:lnTo>
                  <a:pt x="2542" y="814"/>
                </a:lnTo>
                <a:lnTo>
                  <a:pt x="2542" y="814"/>
                </a:lnTo>
                <a:lnTo>
                  <a:pt x="2544" y="814"/>
                </a:lnTo>
                <a:lnTo>
                  <a:pt x="2546" y="816"/>
                </a:lnTo>
                <a:lnTo>
                  <a:pt x="2546" y="816"/>
                </a:lnTo>
                <a:lnTo>
                  <a:pt x="2548" y="816"/>
                </a:lnTo>
                <a:lnTo>
                  <a:pt x="2548" y="816"/>
                </a:lnTo>
                <a:lnTo>
                  <a:pt x="2546" y="818"/>
                </a:lnTo>
                <a:lnTo>
                  <a:pt x="2548" y="818"/>
                </a:lnTo>
                <a:lnTo>
                  <a:pt x="2550" y="818"/>
                </a:lnTo>
                <a:lnTo>
                  <a:pt x="2550" y="816"/>
                </a:lnTo>
                <a:lnTo>
                  <a:pt x="2552" y="816"/>
                </a:lnTo>
                <a:lnTo>
                  <a:pt x="2554" y="818"/>
                </a:lnTo>
                <a:lnTo>
                  <a:pt x="2556" y="820"/>
                </a:lnTo>
                <a:lnTo>
                  <a:pt x="2560" y="820"/>
                </a:lnTo>
                <a:lnTo>
                  <a:pt x="2560" y="820"/>
                </a:lnTo>
                <a:lnTo>
                  <a:pt x="2563" y="818"/>
                </a:lnTo>
                <a:lnTo>
                  <a:pt x="2565" y="818"/>
                </a:lnTo>
                <a:lnTo>
                  <a:pt x="2569" y="818"/>
                </a:lnTo>
                <a:lnTo>
                  <a:pt x="2569" y="816"/>
                </a:lnTo>
                <a:lnTo>
                  <a:pt x="2571" y="816"/>
                </a:lnTo>
                <a:lnTo>
                  <a:pt x="2573" y="814"/>
                </a:lnTo>
                <a:lnTo>
                  <a:pt x="2571" y="816"/>
                </a:lnTo>
                <a:lnTo>
                  <a:pt x="2569" y="818"/>
                </a:lnTo>
                <a:lnTo>
                  <a:pt x="2567" y="820"/>
                </a:lnTo>
                <a:lnTo>
                  <a:pt x="2567" y="820"/>
                </a:lnTo>
                <a:lnTo>
                  <a:pt x="2565" y="824"/>
                </a:lnTo>
                <a:lnTo>
                  <a:pt x="2563" y="824"/>
                </a:lnTo>
                <a:lnTo>
                  <a:pt x="2560" y="824"/>
                </a:lnTo>
                <a:lnTo>
                  <a:pt x="2558" y="824"/>
                </a:lnTo>
                <a:lnTo>
                  <a:pt x="2556" y="824"/>
                </a:lnTo>
                <a:lnTo>
                  <a:pt x="2552" y="824"/>
                </a:lnTo>
                <a:lnTo>
                  <a:pt x="2548" y="824"/>
                </a:lnTo>
                <a:lnTo>
                  <a:pt x="2548" y="824"/>
                </a:lnTo>
                <a:lnTo>
                  <a:pt x="2546" y="828"/>
                </a:lnTo>
                <a:lnTo>
                  <a:pt x="2542" y="828"/>
                </a:lnTo>
                <a:lnTo>
                  <a:pt x="2542" y="830"/>
                </a:lnTo>
                <a:lnTo>
                  <a:pt x="2542" y="830"/>
                </a:lnTo>
                <a:lnTo>
                  <a:pt x="2542" y="832"/>
                </a:lnTo>
                <a:lnTo>
                  <a:pt x="2537" y="837"/>
                </a:lnTo>
                <a:lnTo>
                  <a:pt x="2537" y="837"/>
                </a:lnTo>
                <a:lnTo>
                  <a:pt x="2535" y="837"/>
                </a:lnTo>
                <a:lnTo>
                  <a:pt x="2535" y="837"/>
                </a:lnTo>
                <a:lnTo>
                  <a:pt x="2535" y="839"/>
                </a:lnTo>
                <a:lnTo>
                  <a:pt x="2533" y="841"/>
                </a:lnTo>
                <a:lnTo>
                  <a:pt x="2531" y="843"/>
                </a:lnTo>
                <a:lnTo>
                  <a:pt x="2527" y="843"/>
                </a:lnTo>
                <a:lnTo>
                  <a:pt x="2525" y="845"/>
                </a:lnTo>
                <a:lnTo>
                  <a:pt x="2525" y="845"/>
                </a:lnTo>
                <a:lnTo>
                  <a:pt x="2527" y="845"/>
                </a:lnTo>
                <a:lnTo>
                  <a:pt x="2527" y="845"/>
                </a:lnTo>
                <a:lnTo>
                  <a:pt x="2529" y="845"/>
                </a:lnTo>
                <a:lnTo>
                  <a:pt x="2531" y="845"/>
                </a:lnTo>
                <a:lnTo>
                  <a:pt x="2531" y="847"/>
                </a:lnTo>
                <a:lnTo>
                  <a:pt x="2533" y="847"/>
                </a:lnTo>
                <a:lnTo>
                  <a:pt x="2535" y="845"/>
                </a:lnTo>
                <a:lnTo>
                  <a:pt x="2535" y="843"/>
                </a:lnTo>
                <a:lnTo>
                  <a:pt x="2537" y="843"/>
                </a:lnTo>
                <a:lnTo>
                  <a:pt x="2540" y="841"/>
                </a:lnTo>
                <a:lnTo>
                  <a:pt x="2542" y="841"/>
                </a:lnTo>
                <a:lnTo>
                  <a:pt x="2544" y="841"/>
                </a:lnTo>
                <a:lnTo>
                  <a:pt x="2546" y="841"/>
                </a:lnTo>
                <a:lnTo>
                  <a:pt x="2546" y="839"/>
                </a:lnTo>
                <a:lnTo>
                  <a:pt x="2548" y="839"/>
                </a:lnTo>
                <a:lnTo>
                  <a:pt x="2548" y="839"/>
                </a:lnTo>
                <a:lnTo>
                  <a:pt x="2548" y="841"/>
                </a:lnTo>
                <a:lnTo>
                  <a:pt x="2552" y="841"/>
                </a:lnTo>
                <a:lnTo>
                  <a:pt x="2552" y="843"/>
                </a:lnTo>
                <a:lnTo>
                  <a:pt x="2554" y="843"/>
                </a:lnTo>
                <a:lnTo>
                  <a:pt x="2556" y="841"/>
                </a:lnTo>
                <a:lnTo>
                  <a:pt x="2556" y="839"/>
                </a:lnTo>
                <a:lnTo>
                  <a:pt x="2556" y="837"/>
                </a:lnTo>
                <a:lnTo>
                  <a:pt x="2558" y="835"/>
                </a:lnTo>
                <a:lnTo>
                  <a:pt x="2565" y="832"/>
                </a:lnTo>
                <a:lnTo>
                  <a:pt x="2565" y="832"/>
                </a:lnTo>
                <a:lnTo>
                  <a:pt x="2567" y="835"/>
                </a:lnTo>
                <a:lnTo>
                  <a:pt x="2569" y="835"/>
                </a:lnTo>
                <a:lnTo>
                  <a:pt x="2571" y="835"/>
                </a:lnTo>
                <a:lnTo>
                  <a:pt x="2573" y="835"/>
                </a:lnTo>
                <a:lnTo>
                  <a:pt x="2573" y="835"/>
                </a:lnTo>
                <a:lnTo>
                  <a:pt x="2573" y="835"/>
                </a:lnTo>
                <a:lnTo>
                  <a:pt x="2577" y="835"/>
                </a:lnTo>
                <a:lnTo>
                  <a:pt x="2579" y="835"/>
                </a:lnTo>
                <a:lnTo>
                  <a:pt x="2579" y="835"/>
                </a:lnTo>
                <a:lnTo>
                  <a:pt x="2579" y="835"/>
                </a:lnTo>
                <a:lnTo>
                  <a:pt x="2577" y="832"/>
                </a:lnTo>
                <a:lnTo>
                  <a:pt x="2581" y="832"/>
                </a:lnTo>
                <a:lnTo>
                  <a:pt x="2584" y="832"/>
                </a:lnTo>
                <a:lnTo>
                  <a:pt x="2584" y="832"/>
                </a:lnTo>
                <a:lnTo>
                  <a:pt x="2586" y="832"/>
                </a:lnTo>
                <a:lnTo>
                  <a:pt x="2588" y="830"/>
                </a:lnTo>
                <a:lnTo>
                  <a:pt x="2588" y="830"/>
                </a:lnTo>
                <a:lnTo>
                  <a:pt x="2590" y="830"/>
                </a:lnTo>
                <a:lnTo>
                  <a:pt x="2592" y="830"/>
                </a:lnTo>
                <a:lnTo>
                  <a:pt x="2594" y="832"/>
                </a:lnTo>
                <a:lnTo>
                  <a:pt x="2596" y="832"/>
                </a:lnTo>
                <a:lnTo>
                  <a:pt x="2596" y="832"/>
                </a:lnTo>
                <a:lnTo>
                  <a:pt x="2600" y="832"/>
                </a:lnTo>
                <a:lnTo>
                  <a:pt x="2604" y="832"/>
                </a:lnTo>
                <a:lnTo>
                  <a:pt x="2611" y="832"/>
                </a:lnTo>
                <a:lnTo>
                  <a:pt x="2613" y="832"/>
                </a:lnTo>
                <a:lnTo>
                  <a:pt x="2613" y="832"/>
                </a:lnTo>
                <a:lnTo>
                  <a:pt x="2615" y="830"/>
                </a:lnTo>
                <a:lnTo>
                  <a:pt x="2617" y="830"/>
                </a:lnTo>
                <a:lnTo>
                  <a:pt x="2619" y="828"/>
                </a:lnTo>
                <a:lnTo>
                  <a:pt x="2621" y="830"/>
                </a:lnTo>
                <a:lnTo>
                  <a:pt x="2621" y="828"/>
                </a:lnTo>
                <a:lnTo>
                  <a:pt x="2623" y="826"/>
                </a:lnTo>
                <a:lnTo>
                  <a:pt x="2628" y="824"/>
                </a:lnTo>
                <a:lnTo>
                  <a:pt x="2628" y="824"/>
                </a:lnTo>
                <a:lnTo>
                  <a:pt x="2628" y="822"/>
                </a:lnTo>
                <a:lnTo>
                  <a:pt x="2628" y="822"/>
                </a:lnTo>
                <a:lnTo>
                  <a:pt x="2628" y="820"/>
                </a:lnTo>
                <a:lnTo>
                  <a:pt x="2625" y="820"/>
                </a:lnTo>
                <a:lnTo>
                  <a:pt x="2623" y="822"/>
                </a:lnTo>
                <a:lnTo>
                  <a:pt x="2621" y="822"/>
                </a:lnTo>
                <a:lnTo>
                  <a:pt x="2617" y="820"/>
                </a:lnTo>
                <a:lnTo>
                  <a:pt x="2617" y="820"/>
                </a:lnTo>
                <a:lnTo>
                  <a:pt x="2617" y="820"/>
                </a:lnTo>
                <a:lnTo>
                  <a:pt x="2615" y="818"/>
                </a:lnTo>
                <a:lnTo>
                  <a:pt x="2613" y="820"/>
                </a:lnTo>
                <a:lnTo>
                  <a:pt x="2615" y="818"/>
                </a:lnTo>
                <a:lnTo>
                  <a:pt x="2617" y="818"/>
                </a:lnTo>
                <a:lnTo>
                  <a:pt x="2617" y="818"/>
                </a:lnTo>
                <a:lnTo>
                  <a:pt x="2619" y="818"/>
                </a:lnTo>
                <a:lnTo>
                  <a:pt x="2621" y="818"/>
                </a:lnTo>
                <a:lnTo>
                  <a:pt x="2621" y="816"/>
                </a:lnTo>
                <a:lnTo>
                  <a:pt x="2621" y="816"/>
                </a:lnTo>
                <a:lnTo>
                  <a:pt x="2619" y="814"/>
                </a:lnTo>
                <a:lnTo>
                  <a:pt x="2621" y="814"/>
                </a:lnTo>
                <a:lnTo>
                  <a:pt x="2623" y="814"/>
                </a:lnTo>
                <a:lnTo>
                  <a:pt x="2625" y="814"/>
                </a:lnTo>
                <a:lnTo>
                  <a:pt x="2625" y="811"/>
                </a:lnTo>
                <a:lnTo>
                  <a:pt x="2625" y="811"/>
                </a:lnTo>
                <a:lnTo>
                  <a:pt x="2625" y="809"/>
                </a:lnTo>
                <a:lnTo>
                  <a:pt x="2625" y="809"/>
                </a:lnTo>
                <a:lnTo>
                  <a:pt x="2625" y="809"/>
                </a:lnTo>
                <a:lnTo>
                  <a:pt x="2628" y="809"/>
                </a:lnTo>
                <a:lnTo>
                  <a:pt x="2628" y="809"/>
                </a:lnTo>
                <a:lnTo>
                  <a:pt x="2630" y="807"/>
                </a:lnTo>
                <a:lnTo>
                  <a:pt x="2632" y="807"/>
                </a:lnTo>
                <a:lnTo>
                  <a:pt x="2632" y="805"/>
                </a:lnTo>
                <a:lnTo>
                  <a:pt x="2632" y="803"/>
                </a:lnTo>
                <a:lnTo>
                  <a:pt x="2632" y="801"/>
                </a:lnTo>
                <a:lnTo>
                  <a:pt x="2634" y="799"/>
                </a:lnTo>
                <a:lnTo>
                  <a:pt x="2634" y="797"/>
                </a:lnTo>
                <a:lnTo>
                  <a:pt x="2632" y="797"/>
                </a:lnTo>
                <a:lnTo>
                  <a:pt x="2632" y="795"/>
                </a:lnTo>
                <a:lnTo>
                  <a:pt x="2628" y="793"/>
                </a:lnTo>
                <a:lnTo>
                  <a:pt x="2625" y="791"/>
                </a:lnTo>
                <a:lnTo>
                  <a:pt x="2623" y="791"/>
                </a:lnTo>
                <a:lnTo>
                  <a:pt x="2621" y="791"/>
                </a:lnTo>
                <a:lnTo>
                  <a:pt x="2619" y="791"/>
                </a:lnTo>
                <a:lnTo>
                  <a:pt x="2617" y="791"/>
                </a:lnTo>
                <a:lnTo>
                  <a:pt x="2615" y="791"/>
                </a:lnTo>
                <a:lnTo>
                  <a:pt x="2615" y="791"/>
                </a:lnTo>
                <a:lnTo>
                  <a:pt x="2615" y="793"/>
                </a:lnTo>
                <a:lnTo>
                  <a:pt x="2613" y="793"/>
                </a:lnTo>
                <a:lnTo>
                  <a:pt x="2613" y="793"/>
                </a:lnTo>
                <a:lnTo>
                  <a:pt x="2611" y="793"/>
                </a:lnTo>
                <a:lnTo>
                  <a:pt x="2609" y="791"/>
                </a:lnTo>
                <a:lnTo>
                  <a:pt x="2609" y="791"/>
                </a:lnTo>
                <a:lnTo>
                  <a:pt x="2611" y="788"/>
                </a:lnTo>
                <a:lnTo>
                  <a:pt x="2613" y="788"/>
                </a:lnTo>
                <a:lnTo>
                  <a:pt x="2613" y="786"/>
                </a:lnTo>
                <a:lnTo>
                  <a:pt x="2611" y="782"/>
                </a:lnTo>
                <a:lnTo>
                  <a:pt x="2609" y="780"/>
                </a:lnTo>
                <a:lnTo>
                  <a:pt x="2604" y="776"/>
                </a:lnTo>
                <a:lnTo>
                  <a:pt x="2600" y="776"/>
                </a:lnTo>
                <a:lnTo>
                  <a:pt x="2598" y="776"/>
                </a:lnTo>
                <a:lnTo>
                  <a:pt x="2600" y="776"/>
                </a:lnTo>
                <a:lnTo>
                  <a:pt x="2600" y="776"/>
                </a:lnTo>
                <a:lnTo>
                  <a:pt x="2604" y="776"/>
                </a:lnTo>
                <a:lnTo>
                  <a:pt x="2604" y="776"/>
                </a:lnTo>
                <a:lnTo>
                  <a:pt x="2607" y="778"/>
                </a:lnTo>
                <a:lnTo>
                  <a:pt x="2607" y="778"/>
                </a:lnTo>
                <a:lnTo>
                  <a:pt x="2609" y="778"/>
                </a:lnTo>
                <a:lnTo>
                  <a:pt x="2609" y="778"/>
                </a:lnTo>
                <a:lnTo>
                  <a:pt x="2609" y="778"/>
                </a:lnTo>
                <a:lnTo>
                  <a:pt x="2609" y="776"/>
                </a:lnTo>
                <a:lnTo>
                  <a:pt x="2607" y="772"/>
                </a:lnTo>
                <a:lnTo>
                  <a:pt x="2604" y="772"/>
                </a:lnTo>
                <a:lnTo>
                  <a:pt x="2604" y="770"/>
                </a:lnTo>
                <a:lnTo>
                  <a:pt x="2604" y="767"/>
                </a:lnTo>
                <a:lnTo>
                  <a:pt x="2607" y="767"/>
                </a:lnTo>
                <a:lnTo>
                  <a:pt x="2604" y="765"/>
                </a:lnTo>
                <a:lnTo>
                  <a:pt x="2602" y="765"/>
                </a:lnTo>
                <a:lnTo>
                  <a:pt x="2600" y="763"/>
                </a:lnTo>
                <a:lnTo>
                  <a:pt x="2598" y="759"/>
                </a:lnTo>
                <a:lnTo>
                  <a:pt x="2596" y="759"/>
                </a:lnTo>
                <a:lnTo>
                  <a:pt x="2592" y="757"/>
                </a:lnTo>
                <a:lnTo>
                  <a:pt x="2590" y="757"/>
                </a:lnTo>
                <a:lnTo>
                  <a:pt x="2590" y="755"/>
                </a:lnTo>
                <a:lnTo>
                  <a:pt x="2588" y="751"/>
                </a:lnTo>
                <a:lnTo>
                  <a:pt x="2586" y="744"/>
                </a:lnTo>
                <a:lnTo>
                  <a:pt x="2584" y="740"/>
                </a:lnTo>
                <a:lnTo>
                  <a:pt x="2584" y="738"/>
                </a:lnTo>
                <a:lnTo>
                  <a:pt x="2584" y="738"/>
                </a:lnTo>
                <a:lnTo>
                  <a:pt x="2581" y="736"/>
                </a:lnTo>
                <a:lnTo>
                  <a:pt x="2579" y="734"/>
                </a:lnTo>
                <a:lnTo>
                  <a:pt x="2577" y="732"/>
                </a:lnTo>
                <a:lnTo>
                  <a:pt x="2571" y="730"/>
                </a:lnTo>
                <a:lnTo>
                  <a:pt x="2567" y="730"/>
                </a:lnTo>
                <a:lnTo>
                  <a:pt x="2565" y="732"/>
                </a:lnTo>
                <a:lnTo>
                  <a:pt x="2563" y="732"/>
                </a:lnTo>
                <a:lnTo>
                  <a:pt x="2556" y="730"/>
                </a:lnTo>
                <a:lnTo>
                  <a:pt x="2554" y="730"/>
                </a:lnTo>
                <a:lnTo>
                  <a:pt x="2552" y="728"/>
                </a:lnTo>
                <a:lnTo>
                  <a:pt x="2554" y="730"/>
                </a:lnTo>
                <a:lnTo>
                  <a:pt x="2556" y="730"/>
                </a:lnTo>
                <a:lnTo>
                  <a:pt x="2558" y="730"/>
                </a:lnTo>
                <a:lnTo>
                  <a:pt x="2560" y="730"/>
                </a:lnTo>
                <a:lnTo>
                  <a:pt x="2563" y="728"/>
                </a:lnTo>
                <a:lnTo>
                  <a:pt x="2565" y="726"/>
                </a:lnTo>
                <a:lnTo>
                  <a:pt x="2567" y="726"/>
                </a:lnTo>
                <a:lnTo>
                  <a:pt x="2569" y="726"/>
                </a:lnTo>
                <a:lnTo>
                  <a:pt x="2569" y="723"/>
                </a:lnTo>
                <a:lnTo>
                  <a:pt x="2567" y="721"/>
                </a:lnTo>
                <a:lnTo>
                  <a:pt x="2563" y="721"/>
                </a:lnTo>
                <a:lnTo>
                  <a:pt x="2560" y="723"/>
                </a:lnTo>
                <a:lnTo>
                  <a:pt x="2560" y="723"/>
                </a:lnTo>
                <a:lnTo>
                  <a:pt x="2560" y="721"/>
                </a:lnTo>
                <a:lnTo>
                  <a:pt x="2563" y="721"/>
                </a:lnTo>
                <a:lnTo>
                  <a:pt x="2563" y="721"/>
                </a:lnTo>
                <a:lnTo>
                  <a:pt x="2567" y="721"/>
                </a:lnTo>
                <a:lnTo>
                  <a:pt x="2569" y="719"/>
                </a:lnTo>
                <a:lnTo>
                  <a:pt x="2571" y="719"/>
                </a:lnTo>
                <a:lnTo>
                  <a:pt x="2571" y="717"/>
                </a:lnTo>
                <a:lnTo>
                  <a:pt x="2573" y="715"/>
                </a:lnTo>
                <a:lnTo>
                  <a:pt x="2575" y="713"/>
                </a:lnTo>
                <a:lnTo>
                  <a:pt x="2577" y="707"/>
                </a:lnTo>
                <a:lnTo>
                  <a:pt x="2577" y="707"/>
                </a:lnTo>
                <a:lnTo>
                  <a:pt x="2577" y="705"/>
                </a:lnTo>
                <a:lnTo>
                  <a:pt x="2579" y="705"/>
                </a:lnTo>
                <a:lnTo>
                  <a:pt x="2579" y="702"/>
                </a:lnTo>
                <a:lnTo>
                  <a:pt x="2581" y="700"/>
                </a:lnTo>
                <a:lnTo>
                  <a:pt x="2581" y="700"/>
                </a:lnTo>
                <a:lnTo>
                  <a:pt x="2581" y="700"/>
                </a:lnTo>
                <a:lnTo>
                  <a:pt x="2581" y="696"/>
                </a:lnTo>
                <a:lnTo>
                  <a:pt x="2579" y="696"/>
                </a:lnTo>
                <a:lnTo>
                  <a:pt x="2577" y="696"/>
                </a:lnTo>
                <a:lnTo>
                  <a:pt x="2575" y="696"/>
                </a:lnTo>
                <a:lnTo>
                  <a:pt x="2567" y="696"/>
                </a:lnTo>
                <a:lnTo>
                  <a:pt x="2565" y="696"/>
                </a:lnTo>
                <a:lnTo>
                  <a:pt x="2565" y="696"/>
                </a:lnTo>
                <a:lnTo>
                  <a:pt x="2563" y="696"/>
                </a:lnTo>
                <a:lnTo>
                  <a:pt x="2560" y="694"/>
                </a:lnTo>
                <a:lnTo>
                  <a:pt x="2558" y="696"/>
                </a:lnTo>
                <a:lnTo>
                  <a:pt x="2554" y="696"/>
                </a:lnTo>
                <a:lnTo>
                  <a:pt x="2552" y="698"/>
                </a:lnTo>
                <a:lnTo>
                  <a:pt x="2550" y="698"/>
                </a:lnTo>
                <a:lnTo>
                  <a:pt x="2548" y="698"/>
                </a:lnTo>
                <a:lnTo>
                  <a:pt x="2548" y="696"/>
                </a:lnTo>
                <a:lnTo>
                  <a:pt x="2552" y="694"/>
                </a:lnTo>
                <a:lnTo>
                  <a:pt x="2552" y="692"/>
                </a:lnTo>
                <a:lnTo>
                  <a:pt x="2552" y="692"/>
                </a:lnTo>
                <a:lnTo>
                  <a:pt x="2550" y="692"/>
                </a:lnTo>
                <a:lnTo>
                  <a:pt x="2550" y="690"/>
                </a:lnTo>
                <a:lnTo>
                  <a:pt x="2550" y="690"/>
                </a:lnTo>
                <a:lnTo>
                  <a:pt x="2552" y="688"/>
                </a:lnTo>
                <a:lnTo>
                  <a:pt x="2558" y="684"/>
                </a:lnTo>
                <a:lnTo>
                  <a:pt x="2560" y="682"/>
                </a:lnTo>
                <a:lnTo>
                  <a:pt x="2563" y="682"/>
                </a:lnTo>
                <a:lnTo>
                  <a:pt x="2563" y="682"/>
                </a:lnTo>
                <a:lnTo>
                  <a:pt x="2563" y="679"/>
                </a:lnTo>
                <a:lnTo>
                  <a:pt x="2563" y="677"/>
                </a:lnTo>
                <a:lnTo>
                  <a:pt x="2563" y="677"/>
                </a:lnTo>
                <a:lnTo>
                  <a:pt x="2563" y="675"/>
                </a:lnTo>
                <a:lnTo>
                  <a:pt x="2563" y="675"/>
                </a:lnTo>
                <a:lnTo>
                  <a:pt x="2560" y="675"/>
                </a:lnTo>
                <a:lnTo>
                  <a:pt x="2558" y="675"/>
                </a:lnTo>
                <a:lnTo>
                  <a:pt x="2554" y="677"/>
                </a:lnTo>
                <a:lnTo>
                  <a:pt x="2552" y="677"/>
                </a:lnTo>
                <a:lnTo>
                  <a:pt x="2548" y="677"/>
                </a:lnTo>
                <a:lnTo>
                  <a:pt x="2544" y="677"/>
                </a:lnTo>
                <a:lnTo>
                  <a:pt x="2542" y="677"/>
                </a:lnTo>
                <a:lnTo>
                  <a:pt x="2542" y="677"/>
                </a:lnTo>
                <a:lnTo>
                  <a:pt x="2540" y="677"/>
                </a:lnTo>
                <a:lnTo>
                  <a:pt x="2540" y="679"/>
                </a:lnTo>
                <a:lnTo>
                  <a:pt x="2540" y="677"/>
                </a:lnTo>
                <a:lnTo>
                  <a:pt x="2537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5" y="677"/>
                </a:lnTo>
                <a:lnTo>
                  <a:pt x="2533" y="679"/>
                </a:lnTo>
                <a:lnTo>
                  <a:pt x="2533" y="679"/>
                </a:lnTo>
                <a:lnTo>
                  <a:pt x="2533" y="682"/>
                </a:lnTo>
                <a:lnTo>
                  <a:pt x="2533" y="682"/>
                </a:lnTo>
                <a:lnTo>
                  <a:pt x="2535" y="684"/>
                </a:lnTo>
                <a:lnTo>
                  <a:pt x="2535" y="684"/>
                </a:lnTo>
                <a:lnTo>
                  <a:pt x="2535" y="684"/>
                </a:lnTo>
                <a:lnTo>
                  <a:pt x="2531" y="684"/>
                </a:lnTo>
                <a:lnTo>
                  <a:pt x="2531" y="684"/>
                </a:lnTo>
                <a:lnTo>
                  <a:pt x="2531" y="686"/>
                </a:lnTo>
                <a:lnTo>
                  <a:pt x="2531" y="686"/>
                </a:lnTo>
                <a:lnTo>
                  <a:pt x="2531" y="686"/>
                </a:lnTo>
                <a:lnTo>
                  <a:pt x="2529" y="688"/>
                </a:lnTo>
                <a:lnTo>
                  <a:pt x="2529" y="688"/>
                </a:lnTo>
                <a:lnTo>
                  <a:pt x="2533" y="692"/>
                </a:lnTo>
                <a:lnTo>
                  <a:pt x="2533" y="692"/>
                </a:lnTo>
                <a:lnTo>
                  <a:pt x="2531" y="692"/>
                </a:lnTo>
                <a:lnTo>
                  <a:pt x="2531" y="692"/>
                </a:lnTo>
                <a:lnTo>
                  <a:pt x="2531" y="692"/>
                </a:lnTo>
                <a:lnTo>
                  <a:pt x="2527" y="692"/>
                </a:lnTo>
                <a:lnTo>
                  <a:pt x="2525" y="692"/>
                </a:lnTo>
                <a:lnTo>
                  <a:pt x="2525" y="694"/>
                </a:lnTo>
                <a:lnTo>
                  <a:pt x="2525" y="696"/>
                </a:lnTo>
                <a:lnTo>
                  <a:pt x="2525" y="696"/>
                </a:lnTo>
                <a:lnTo>
                  <a:pt x="2525" y="698"/>
                </a:lnTo>
                <a:lnTo>
                  <a:pt x="2525" y="698"/>
                </a:lnTo>
                <a:lnTo>
                  <a:pt x="2527" y="698"/>
                </a:lnTo>
                <a:lnTo>
                  <a:pt x="2525" y="698"/>
                </a:lnTo>
                <a:lnTo>
                  <a:pt x="2525" y="700"/>
                </a:lnTo>
                <a:lnTo>
                  <a:pt x="2523" y="700"/>
                </a:lnTo>
                <a:lnTo>
                  <a:pt x="2523" y="700"/>
                </a:lnTo>
                <a:lnTo>
                  <a:pt x="2523" y="702"/>
                </a:lnTo>
                <a:lnTo>
                  <a:pt x="2525" y="702"/>
                </a:lnTo>
                <a:close/>
                <a:moveTo>
                  <a:pt x="2560" y="673"/>
                </a:moveTo>
                <a:lnTo>
                  <a:pt x="2560" y="673"/>
                </a:lnTo>
                <a:lnTo>
                  <a:pt x="2563" y="673"/>
                </a:lnTo>
                <a:lnTo>
                  <a:pt x="2563" y="673"/>
                </a:lnTo>
                <a:lnTo>
                  <a:pt x="2560" y="671"/>
                </a:lnTo>
                <a:lnTo>
                  <a:pt x="2560" y="671"/>
                </a:lnTo>
                <a:lnTo>
                  <a:pt x="2560" y="671"/>
                </a:lnTo>
                <a:lnTo>
                  <a:pt x="2560" y="671"/>
                </a:lnTo>
                <a:lnTo>
                  <a:pt x="2558" y="669"/>
                </a:lnTo>
                <a:lnTo>
                  <a:pt x="2558" y="671"/>
                </a:lnTo>
                <a:lnTo>
                  <a:pt x="2558" y="671"/>
                </a:lnTo>
                <a:lnTo>
                  <a:pt x="2558" y="671"/>
                </a:lnTo>
                <a:lnTo>
                  <a:pt x="2560" y="673"/>
                </a:lnTo>
                <a:close/>
                <a:moveTo>
                  <a:pt x="2592" y="635"/>
                </a:moveTo>
                <a:lnTo>
                  <a:pt x="2592" y="635"/>
                </a:lnTo>
                <a:lnTo>
                  <a:pt x="2592" y="633"/>
                </a:lnTo>
                <a:lnTo>
                  <a:pt x="2592" y="633"/>
                </a:lnTo>
                <a:lnTo>
                  <a:pt x="2592" y="633"/>
                </a:lnTo>
                <a:lnTo>
                  <a:pt x="2594" y="633"/>
                </a:lnTo>
                <a:lnTo>
                  <a:pt x="2594" y="631"/>
                </a:lnTo>
                <a:lnTo>
                  <a:pt x="2594" y="631"/>
                </a:lnTo>
                <a:lnTo>
                  <a:pt x="2592" y="631"/>
                </a:lnTo>
                <a:lnTo>
                  <a:pt x="2590" y="633"/>
                </a:lnTo>
                <a:lnTo>
                  <a:pt x="2592" y="635"/>
                </a:lnTo>
                <a:lnTo>
                  <a:pt x="2592" y="635"/>
                </a:lnTo>
                <a:close/>
                <a:moveTo>
                  <a:pt x="2588" y="832"/>
                </a:moveTo>
                <a:lnTo>
                  <a:pt x="2588" y="832"/>
                </a:lnTo>
                <a:lnTo>
                  <a:pt x="2586" y="835"/>
                </a:lnTo>
                <a:lnTo>
                  <a:pt x="2586" y="835"/>
                </a:lnTo>
                <a:lnTo>
                  <a:pt x="2586" y="835"/>
                </a:lnTo>
                <a:lnTo>
                  <a:pt x="2590" y="837"/>
                </a:lnTo>
                <a:lnTo>
                  <a:pt x="2590" y="837"/>
                </a:lnTo>
                <a:lnTo>
                  <a:pt x="2590" y="835"/>
                </a:lnTo>
                <a:lnTo>
                  <a:pt x="2590" y="835"/>
                </a:lnTo>
                <a:lnTo>
                  <a:pt x="2592" y="835"/>
                </a:lnTo>
                <a:lnTo>
                  <a:pt x="2592" y="835"/>
                </a:lnTo>
                <a:lnTo>
                  <a:pt x="2592" y="832"/>
                </a:lnTo>
                <a:lnTo>
                  <a:pt x="2588" y="832"/>
                </a:lnTo>
                <a:close/>
                <a:moveTo>
                  <a:pt x="2565" y="663"/>
                </a:moveTo>
                <a:lnTo>
                  <a:pt x="2567" y="663"/>
                </a:lnTo>
                <a:lnTo>
                  <a:pt x="2567" y="665"/>
                </a:lnTo>
                <a:lnTo>
                  <a:pt x="2567" y="665"/>
                </a:lnTo>
                <a:lnTo>
                  <a:pt x="2569" y="665"/>
                </a:lnTo>
                <a:lnTo>
                  <a:pt x="2569" y="663"/>
                </a:lnTo>
                <a:lnTo>
                  <a:pt x="2569" y="663"/>
                </a:lnTo>
                <a:lnTo>
                  <a:pt x="2567" y="663"/>
                </a:lnTo>
                <a:lnTo>
                  <a:pt x="2567" y="663"/>
                </a:lnTo>
                <a:lnTo>
                  <a:pt x="2565" y="661"/>
                </a:lnTo>
                <a:lnTo>
                  <a:pt x="2565" y="661"/>
                </a:lnTo>
                <a:lnTo>
                  <a:pt x="2563" y="661"/>
                </a:lnTo>
                <a:lnTo>
                  <a:pt x="2565" y="663"/>
                </a:lnTo>
                <a:lnTo>
                  <a:pt x="2565" y="663"/>
                </a:lnTo>
                <a:close/>
                <a:moveTo>
                  <a:pt x="2573" y="663"/>
                </a:moveTo>
                <a:lnTo>
                  <a:pt x="2573" y="663"/>
                </a:lnTo>
                <a:lnTo>
                  <a:pt x="2571" y="663"/>
                </a:lnTo>
                <a:lnTo>
                  <a:pt x="2571" y="663"/>
                </a:lnTo>
                <a:lnTo>
                  <a:pt x="2569" y="663"/>
                </a:lnTo>
                <a:lnTo>
                  <a:pt x="2571" y="663"/>
                </a:lnTo>
                <a:lnTo>
                  <a:pt x="2573" y="663"/>
                </a:lnTo>
                <a:close/>
                <a:moveTo>
                  <a:pt x="2584" y="642"/>
                </a:moveTo>
                <a:lnTo>
                  <a:pt x="2584" y="642"/>
                </a:lnTo>
                <a:lnTo>
                  <a:pt x="2586" y="642"/>
                </a:lnTo>
                <a:lnTo>
                  <a:pt x="2586" y="642"/>
                </a:lnTo>
                <a:lnTo>
                  <a:pt x="2586" y="642"/>
                </a:lnTo>
                <a:lnTo>
                  <a:pt x="2586" y="644"/>
                </a:lnTo>
                <a:lnTo>
                  <a:pt x="2588" y="644"/>
                </a:lnTo>
                <a:lnTo>
                  <a:pt x="2588" y="644"/>
                </a:lnTo>
                <a:lnTo>
                  <a:pt x="2590" y="644"/>
                </a:lnTo>
                <a:lnTo>
                  <a:pt x="2590" y="644"/>
                </a:lnTo>
                <a:lnTo>
                  <a:pt x="2590" y="646"/>
                </a:lnTo>
                <a:lnTo>
                  <a:pt x="2588" y="648"/>
                </a:lnTo>
                <a:lnTo>
                  <a:pt x="2590" y="650"/>
                </a:lnTo>
                <a:lnTo>
                  <a:pt x="2590" y="650"/>
                </a:lnTo>
                <a:lnTo>
                  <a:pt x="2590" y="648"/>
                </a:lnTo>
                <a:lnTo>
                  <a:pt x="2590" y="646"/>
                </a:lnTo>
                <a:lnTo>
                  <a:pt x="2590" y="644"/>
                </a:lnTo>
                <a:lnTo>
                  <a:pt x="2590" y="644"/>
                </a:lnTo>
                <a:lnTo>
                  <a:pt x="2592" y="644"/>
                </a:lnTo>
                <a:lnTo>
                  <a:pt x="2592" y="642"/>
                </a:lnTo>
                <a:lnTo>
                  <a:pt x="2592" y="640"/>
                </a:lnTo>
                <a:lnTo>
                  <a:pt x="2592" y="637"/>
                </a:lnTo>
                <a:lnTo>
                  <a:pt x="2592" y="637"/>
                </a:lnTo>
                <a:lnTo>
                  <a:pt x="2592" y="637"/>
                </a:lnTo>
                <a:lnTo>
                  <a:pt x="2590" y="635"/>
                </a:lnTo>
                <a:lnTo>
                  <a:pt x="2590" y="637"/>
                </a:lnTo>
                <a:lnTo>
                  <a:pt x="2588" y="635"/>
                </a:lnTo>
                <a:lnTo>
                  <a:pt x="2590" y="633"/>
                </a:lnTo>
                <a:lnTo>
                  <a:pt x="2588" y="633"/>
                </a:lnTo>
                <a:lnTo>
                  <a:pt x="2588" y="633"/>
                </a:lnTo>
                <a:lnTo>
                  <a:pt x="2586" y="635"/>
                </a:lnTo>
                <a:lnTo>
                  <a:pt x="2586" y="635"/>
                </a:lnTo>
                <a:lnTo>
                  <a:pt x="2586" y="635"/>
                </a:lnTo>
                <a:lnTo>
                  <a:pt x="2586" y="637"/>
                </a:lnTo>
                <a:lnTo>
                  <a:pt x="2588" y="637"/>
                </a:lnTo>
                <a:lnTo>
                  <a:pt x="2588" y="640"/>
                </a:lnTo>
                <a:lnTo>
                  <a:pt x="2586" y="640"/>
                </a:lnTo>
                <a:lnTo>
                  <a:pt x="2586" y="640"/>
                </a:lnTo>
                <a:lnTo>
                  <a:pt x="2584" y="642"/>
                </a:lnTo>
                <a:lnTo>
                  <a:pt x="2584" y="642"/>
                </a:lnTo>
                <a:lnTo>
                  <a:pt x="2584" y="642"/>
                </a:lnTo>
                <a:close/>
                <a:moveTo>
                  <a:pt x="2560" y="669"/>
                </a:move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0" y="669"/>
                </a:lnTo>
                <a:lnTo>
                  <a:pt x="2563" y="669"/>
                </a:lnTo>
                <a:lnTo>
                  <a:pt x="2565" y="669"/>
                </a:lnTo>
                <a:lnTo>
                  <a:pt x="2567" y="671"/>
                </a:lnTo>
                <a:lnTo>
                  <a:pt x="2567" y="671"/>
                </a:lnTo>
                <a:lnTo>
                  <a:pt x="2567" y="671"/>
                </a:lnTo>
                <a:lnTo>
                  <a:pt x="2567" y="669"/>
                </a:lnTo>
                <a:lnTo>
                  <a:pt x="2567" y="669"/>
                </a:lnTo>
                <a:lnTo>
                  <a:pt x="2567" y="669"/>
                </a:lnTo>
                <a:lnTo>
                  <a:pt x="2565" y="669"/>
                </a:lnTo>
                <a:lnTo>
                  <a:pt x="2563" y="669"/>
                </a:lnTo>
                <a:lnTo>
                  <a:pt x="2563" y="667"/>
                </a:lnTo>
                <a:lnTo>
                  <a:pt x="2565" y="667"/>
                </a:lnTo>
                <a:lnTo>
                  <a:pt x="2565" y="667"/>
                </a:lnTo>
                <a:lnTo>
                  <a:pt x="2563" y="667"/>
                </a:lnTo>
                <a:lnTo>
                  <a:pt x="2563" y="665"/>
                </a:lnTo>
                <a:lnTo>
                  <a:pt x="2560" y="665"/>
                </a:lnTo>
                <a:lnTo>
                  <a:pt x="2560" y="665"/>
                </a:lnTo>
                <a:lnTo>
                  <a:pt x="2558" y="667"/>
                </a:lnTo>
                <a:lnTo>
                  <a:pt x="2558" y="667"/>
                </a:lnTo>
                <a:lnTo>
                  <a:pt x="2558" y="669"/>
                </a:lnTo>
                <a:lnTo>
                  <a:pt x="2560" y="669"/>
                </a:lnTo>
                <a:close/>
                <a:moveTo>
                  <a:pt x="2569" y="858"/>
                </a:moveTo>
                <a:lnTo>
                  <a:pt x="2569" y="858"/>
                </a:lnTo>
                <a:lnTo>
                  <a:pt x="2571" y="858"/>
                </a:lnTo>
                <a:lnTo>
                  <a:pt x="2571" y="856"/>
                </a:lnTo>
                <a:lnTo>
                  <a:pt x="2571" y="856"/>
                </a:lnTo>
                <a:lnTo>
                  <a:pt x="2571" y="856"/>
                </a:lnTo>
                <a:lnTo>
                  <a:pt x="2569" y="858"/>
                </a:lnTo>
                <a:close/>
                <a:moveTo>
                  <a:pt x="2575" y="860"/>
                </a:moveTo>
                <a:lnTo>
                  <a:pt x="2575" y="862"/>
                </a:lnTo>
                <a:lnTo>
                  <a:pt x="2577" y="862"/>
                </a:lnTo>
                <a:lnTo>
                  <a:pt x="2577" y="862"/>
                </a:lnTo>
                <a:lnTo>
                  <a:pt x="2577" y="862"/>
                </a:lnTo>
                <a:lnTo>
                  <a:pt x="2579" y="862"/>
                </a:lnTo>
                <a:lnTo>
                  <a:pt x="2579" y="862"/>
                </a:lnTo>
                <a:lnTo>
                  <a:pt x="2577" y="860"/>
                </a:lnTo>
                <a:lnTo>
                  <a:pt x="2575" y="860"/>
                </a:lnTo>
                <a:close/>
                <a:moveTo>
                  <a:pt x="2516" y="709"/>
                </a:moveTo>
                <a:lnTo>
                  <a:pt x="2516" y="709"/>
                </a:lnTo>
                <a:lnTo>
                  <a:pt x="2514" y="709"/>
                </a:lnTo>
                <a:lnTo>
                  <a:pt x="2514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11"/>
                </a:lnTo>
                <a:lnTo>
                  <a:pt x="2516" y="709"/>
                </a:lnTo>
                <a:lnTo>
                  <a:pt x="2516" y="709"/>
                </a:lnTo>
                <a:close/>
                <a:moveTo>
                  <a:pt x="2521" y="734"/>
                </a:moveTo>
                <a:lnTo>
                  <a:pt x="2521" y="734"/>
                </a:lnTo>
                <a:lnTo>
                  <a:pt x="2523" y="730"/>
                </a:lnTo>
                <a:lnTo>
                  <a:pt x="2525" y="728"/>
                </a:lnTo>
                <a:lnTo>
                  <a:pt x="2525" y="728"/>
                </a:lnTo>
                <a:lnTo>
                  <a:pt x="2523" y="728"/>
                </a:lnTo>
                <a:lnTo>
                  <a:pt x="2521" y="730"/>
                </a:lnTo>
                <a:lnTo>
                  <a:pt x="2521" y="730"/>
                </a:lnTo>
                <a:lnTo>
                  <a:pt x="2521" y="730"/>
                </a:lnTo>
                <a:lnTo>
                  <a:pt x="2523" y="730"/>
                </a:lnTo>
                <a:lnTo>
                  <a:pt x="2521" y="732"/>
                </a:lnTo>
                <a:lnTo>
                  <a:pt x="2521" y="732"/>
                </a:lnTo>
                <a:lnTo>
                  <a:pt x="2521" y="734"/>
                </a:lnTo>
                <a:lnTo>
                  <a:pt x="2521" y="734"/>
                </a:lnTo>
                <a:lnTo>
                  <a:pt x="2521" y="734"/>
                </a:lnTo>
                <a:lnTo>
                  <a:pt x="2521" y="734"/>
                </a:lnTo>
                <a:close/>
                <a:moveTo>
                  <a:pt x="2516" y="696"/>
                </a:moveTo>
                <a:lnTo>
                  <a:pt x="2516" y="696"/>
                </a:lnTo>
                <a:lnTo>
                  <a:pt x="2514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698"/>
                </a:lnTo>
                <a:lnTo>
                  <a:pt x="2512" y="700"/>
                </a:lnTo>
                <a:lnTo>
                  <a:pt x="2512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0"/>
                </a:lnTo>
                <a:lnTo>
                  <a:pt x="2510" y="702"/>
                </a:lnTo>
                <a:lnTo>
                  <a:pt x="2514" y="702"/>
                </a:lnTo>
                <a:lnTo>
                  <a:pt x="2516" y="705"/>
                </a:lnTo>
                <a:lnTo>
                  <a:pt x="2516" y="705"/>
                </a:lnTo>
                <a:lnTo>
                  <a:pt x="2516" y="707"/>
                </a:lnTo>
                <a:lnTo>
                  <a:pt x="2519" y="707"/>
                </a:lnTo>
                <a:lnTo>
                  <a:pt x="2521" y="705"/>
                </a:lnTo>
                <a:lnTo>
                  <a:pt x="2521" y="709"/>
                </a:lnTo>
                <a:lnTo>
                  <a:pt x="2521" y="709"/>
                </a:lnTo>
                <a:lnTo>
                  <a:pt x="2521" y="709"/>
                </a:lnTo>
                <a:lnTo>
                  <a:pt x="2523" y="709"/>
                </a:lnTo>
                <a:lnTo>
                  <a:pt x="2523" y="707"/>
                </a:lnTo>
                <a:lnTo>
                  <a:pt x="2525" y="707"/>
                </a:lnTo>
                <a:lnTo>
                  <a:pt x="2525" y="705"/>
                </a:lnTo>
                <a:lnTo>
                  <a:pt x="2525" y="705"/>
                </a:lnTo>
                <a:lnTo>
                  <a:pt x="2525" y="705"/>
                </a:lnTo>
                <a:lnTo>
                  <a:pt x="2523" y="705"/>
                </a:lnTo>
                <a:lnTo>
                  <a:pt x="2521" y="705"/>
                </a:lnTo>
                <a:lnTo>
                  <a:pt x="2519" y="705"/>
                </a:lnTo>
                <a:lnTo>
                  <a:pt x="2519" y="702"/>
                </a:lnTo>
                <a:lnTo>
                  <a:pt x="2519" y="702"/>
                </a:lnTo>
                <a:lnTo>
                  <a:pt x="2519" y="700"/>
                </a:lnTo>
                <a:lnTo>
                  <a:pt x="2519" y="700"/>
                </a:lnTo>
                <a:lnTo>
                  <a:pt x="2519" y="700"/>
                </a:lnTo>
                <a:lnTo>
                  <a:pt x="2519" y="698"/>
                </a:lnTo>
                <a:lnTo>
                  <a:pt x="2516" y="696"/>
                </a:lnTo>
                <a:lnTo>
                  <a:pt x="2516" y="696"/>
                </a:lnTo>
                <a:close/>
                <a:moveTo>
                  <a:pt x="2531" y="740"/>
                </a:moveTo>
                <a:lnTo>
                  <a:pt x="2531" y="740"/>
                </a:lnTo>
                <a:lnTo>
                  <a:pt x="2533" y="740"/>
                </a:lnTo>
                <a:lnTo>
                  <a:pt x="2533" y="740"/>
                </a:lnTo>
                <a:lnTo>
                  <a:pt x="2533" y="738"/>
                </a:lnTo>
                <a:lnTo>
                  <a:pt x="2533" y="736"/>
                </a:lnTo>
                <a:lnTo>
                  <a:pt x="2533" y="736"/>
                </a:lnTo>
                <a:lnTo>
                  <a:pt x="2531" y="736"/>
                </a:lnTo>
                <a:lnTo>
                  <a:pt x="2531" y="736"/>
                </a:lnTo>
                <a:lnTo>
                  <a:pt x="2531" y="736"/>
                </a:lnTo>
                <a:lnTo>
                  <a:pt x="2529" y="736"/>
                </a:lnTo>
                <a:lnTo>
                  <a:pt x="2529" y="738"/>
                </a:lnTo>
                <a:lnTo>
                  <a:pt x="2531" y="740"/>
                </a:lnTo>
                <a:lnTo>
                  <a:pt x="2531" y="740"/>
                </a:lnTo>
                <a:close/>
                <a:moveTo>
                  <a:pt x="2516" y="723"/>
                </a:moveTo>
                <a:lnTo>
                  <a:pt x="2516" y="723"/>
                </a:lnTo>
                <a:lnTo>
                  <a:pt x="2516" y="723"/>
                </a:lnTo>
                <a:lnTo>
                  <a:pt x="2519" y="723"/>
                </a:lnTo>
                <a:lnTo>
                  <a:pt x="2525" y="723"/>
                </a:lnTo>
                <a:lnTo>
                  <a:pt x="2525" y="719"/>
                </a:lnTo>
                <a:lnTo>
                  <a:pt x="2523" y="719"/>
                </a:lnTo>
                <a:lnTo>
                  <a:pt x="2521" y="719"/>
                </a:lnTo>
                <a:lnTo>
                  <a:pt x="2521" y="717"/>
                </a:lnTo>
                <a:lnTo>
                  <a:pt x="2519" y="717"/>
                </a:lnTo>
                <a:lnTo>
                  <a:pt x="2519" y="717"/>
                </a:lnTo>
                <a:lnTo>
                  <a:pt x="2519" y="717"/>
                </a:lnTo>
                <a:lnTo>
                  <a:pt x="2516" y="717"/>
                </a:lnTo>
                <a:lnTo>
                  <a:pt x="2516" y="717"/>
                </a:lnTo>
                <a:lnTo>
                  <a:pt x="2516" y="719"/>
                </a:lnTo>
                <a:lnTo>
                  <a:pt x="2516" y="719"/>
                </a:lnTo>
                <a:lnTo>
                  <a:pt x="2519" y="719"/>
                </a:lnTo>
                <a:lnTo>
                  <a:pt x="2519" y="723"/>
                </a:lnTo>
                <a:lnTo>
                  <a:pt x="2516" y="723"/>
                </a:lnTo>
                <a:close/>
                <a:moveTo>
                  <a:pt x="2542" y="782"/>
                </a:moveTo>
                <a:lnTo>
                  <a:pt x="2542" y="784"/>
                </a:lnTo>
                <a:lnTo>
                  <a:pt x="2544" y="786"/>
                </a:lnTo>
                <a:lnTo>
                  <a:pt x="2544" y="786"/>
                </a:lnTo>
                <a:lnTo>
                  <a:pt x="2544" y="786"/>
                </a:lnTo>
                <a:lnTo>
                  <a:pt x="2546" y="786"/>
                </a:lnTo>
                <a:lnTo>
                  <a:pt x="2548" y="786"/>
                </a:lnTo>
                <a:lnTo>
                  <a:pt x="2548" y="784"/>
                </a:lnTo>
                <a:lnTo>
                  <a:pt x="2550" y="784"/>
                </a:lnTo>
                <a:lnTo>
                  <a:pt x="2548" y="784"/>
                </a:lnTo>
                <a:lnTo>
                  <a:pt x="2548" y="784"/>
                </a:lnTo>
                <a:lnTo>
                  <a:pt x="2546" y="782"/>
                </a:lnTo>
                <a:lnTo>
                  <a:pt x="2544" y="782"/>
                </a:lnTo>
                <a:lnTo>
                  <a:pt x="2542" y="782"/>
                </a:lnTo>
                <a:close/>
                <a:moveTo>
                  <a:pt x="2544" y="761"/>
                </a:moveTo>
                <a:lnTo>
                  <a:pt x="2544" y="761"/>
                </a:lnTo>
                <a:lnTo>
                  <a:pt x="2542" y="763"/>
                </a:lnTo>
                <a:lnTo>
                  <a:pt x="2542" y="765"/>
                </a:lnTo>
                <a:lnTo>
                  <a:pt x="2540" y="765"/>
                </a:lnTo>
                <a:lnTo>
                  <a:pt x="2540" y="767"/>
                </a:lnTo>
                <a:lnTo>
                  <a:pt x="2537" y="770"/>
                </a:lnTo>
                <a:lnTo>
                  <a:pt x="2540" y="770"/>
                </a:lnTo>
                <a:lnTo>
                  <a:pt x="2540" y="767"/>
                </a:lnTo>
                <a:lnTo>
                  <a:pt x="2542" y="770"/>
                </a:lnTo>
                <a:lnTo>
                  <a:pt x="2544" y="765"/>
                </a:lnTo>
                <a:lnTo>
                  <a:pt x="2544" y="765"/>
                </a:lnTo>
                <a:lnTo>
                  <a:pt x="2546" y="765"/>
                </a:lnTo>
                <a:lnTo>
                  <a:pt x="2544" y="763"/>
                </a:lnTo>
                <a:lnTo>
                  <a:pt x="2544" y="761"/>
                </a:lnTo>
                <a:close/>
                <a:moveTo>
                  <a:pt x="2516" y="738"/>
                </a:moveTo>
                <a:lnTo>
                  <a:pt x="2516" y="738"/>
                </a:lnTo>
                <a:lnTo>
                  <a:pt x="2519" y="736"/>
                </a:lnTo>
                <a:lnTo>
                  <a:pt x="2521" y="736"/>
                </a:lnTo>
                <a:lnTo>
                  <a:pt x="2521" y="736"/>
                </a:lnTo>
                <a:lnTo>
                  <a:pt x="2519" y="734"/>
                </a:lnTo>
                <a:lnTo>
                  <a:pt x="2519" y="732"/>
                </a:lnTo>
                <a:lnTo>
                  <a:pt x="2519" y="732"/>
                </a:lnTo>
                <a:lnTo>
                  <a:pt x="2516" y="734"/>
                </a:lnTo>
                <a:lnTo>
                  <a:pt x="2516" y="732"/>
                </a:lnTo>
                <a:lnTo>
                  <a:pt x="2514" y="732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4"/>
                </a:lnTo>
                <a:lnTo>
                  <a:pt x="2514" y="736"/>
                </a:lnTo>
                <a:lnTo>
                  <a:pt x="2514" y="736"/>
                </a:lnTo>
                <a:lnTo>
                  <a:pt x="2514" y="736"/>
                </a:lnTo>
                <a:lnTo>
                  <a:pt x="2516" y="734"/>
                </a:lnTo>
                <a:lnTo>
                  <a:pt x="2516" y="734"/>
                </a:lnTo>
                <a:lnTo>
                  <a:pt x="2516" y="734"/>
                </a:lnTo>
                <a:lnTo>
                  <a:pt x="2516" y="736"/>
                </a:lnTo>
                <a:lnTo>
                  <a:pt x="2516" y="736"/>
                </a:lnTo>
                <a:lnTo>
                  <a:pt x="2516" y="738"/>
                </a:lnTo>
                <a:lnTo>
                  <a:pt x="2516" y="738"/>
                </a:lnTo>
                <a:close/>
                <a:moveTo>
                  <a:pt x="2512" y="717"/>
                </a:moveTo>
                <a:lnTo>
                  <a:pt x="2510" y="717"/>
                </a:lnTo>
                <a:lnTo>
                  <a:pt x="2510" y="719"/>
                </a:lnTo>
                <a:lnTo>
                  <a:pt x="2512" y="719"/>
                </a:lnTo>
                <a:lnTo>
                  <a:pt x="2512" y="717"/>
                </a:lnTo>
                <a:lnTo>
                  <a:pt x="2514" y="717"/>
                </a:lnTo>
                <a:lnTo>
                  <a:pt x="2514" y="717"/>
                </a:lnTo>
                <a:lnTo>
                  <a:pt x="2512" y="717"/>
                </a:lnTo>
                <a:close/>
                <a:moveTo>
                  <a:pt x="2661" y="816"/>
                </a:moveTo>
                <a:lnTo>
                  <a:pt x="2663" y="816"/>
                </a:lnTo>
                <a:lnTo>
                  <a:pt x="2665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5" y="814"/>
                </a:lnTo>
                <a:lnTo>
                  <a:pt x="2663" y="814"/>
                </a:lnTo>
                <a:lnTo>
                  <a:pt x="2661" y="814"/>
                </a:lnTo>
                <a:lnTo>
                  <a:pt x="2661" y="814"/>
                </a:lnTo>
                <a:lnTo>
                  <a:pt x="2661" y="816"/>
                </a:lnTo>
                <a:close/>
                <a:moveTo>
                  <a:pt x="2764" y="166"/>
                </a:moveTo>
                <a:lnTo>
                  <a:pt x="2764" y="168"/>
                </a:lnTo>
                <a:lnTo>
                  <a:pt x="2768" y="174"/>
                </a:lnTo>
                <a:lnTo>
                  <a:pt x="2770" y="174"/>
                </a:lnTo>
                <a:lnTo>
                  <a:pt x="2772" y="174"/>
                </a:lnTo>
                <a:lnTo>
                  <a:pt x="2776" y="176"/>
                </a:lnTo>
                <a:lnTo>
                  <a:pt x="2778" y="178"/>
                </a:lnTo>
                <a:lnTo>
                  <a:pt x="2780" y="180"/>
                </a:lnTo>
                <a:lnTo>
                  <a:pt x="2783" y="180"/>
                </a:lnTo>
                <a:lnTo>
                  <a:pt x="2783" y="178"/>
                </a:lnTo>
                <a:lnTo>
                  <a:pt x="2780" y="176"/>
                </a:lnTo>
                <a:lnTo>
                  <a:pt x="2780" y="174"/>
                </a:lnTo>
                <a:lnTo>
                  <a:pt x="2778" y="174"/>
                </a:lnTo>
                <a:lnTo>
                  <a:pt x="2776" y="172"/>
                </a:lnTo>
                <a:lnTo>
                  <a:pt x="2774" y="170"/>
                </a:lnTo>
                <a:lnTo>
                  <a:pt x="2770" y="170"/>
                </a:lnTo>
                <a:lnTo>
                  <a:pt x="2770" y="168"/>
                </a:lnTo>
                <a:lnTo>
                  <a:pt x="2770" y="168"/>
                </a:lnTo>
                <a:lnTo>
                  <a:pt x="2768" y="166"/>
                </a:lnTo>
                <a:lnTo>
                  <a:pt x="2770" y="166"/>
                </a:lnTo>
                <a:lnTo>
                  <a:pt x="2768" y="164"/>
                </a:lnTo>
                <a:lnTo>
                  <a:pt x="2766" y="162"/>
                </a:lnTo>
                <a:lnTo>
                  <a:pt x="2764" y="159"/>
                </a:lnTo>
                <a:lnTo>
                  <a:pt x="2762" y="159"/>
                </a:lnTo>
                <a:lnTo>
                  <a:pt x="2762" y="162"/>
                </a:lnTo>
                <a:lnTo>
                  <a:pt x="2762" y="164"/>
                </a:lnTo>
                <a:lnTo>
                  <a:pt x="2764" y="166"/>
                </a:lnTo>
                <a:close/>
                <a:moveTo>
                  <a:pt x="2808" y="457"/>
                </a:moveTo>
                <a:lnTo>
                  <a:pt x="2808" y="457"/>
                </a:lnTo>
                <a:lnTo>
                  <a:pt x="2806" y="457"/>
                </a:lnTo>
                <a:lnTo>
                  <a:pt x="2804" y="457"/>
                </a:lnTo>
                <a:lnTo>
                  <a:pt x="2801" y="459"/>
                </a:lnTo>
                <a:lnTo>
                  <a:pt x="2801" y="459"/>
                </a:lnTo>
                <a:lnTo>
                  <a:pt x="2801" y="459"/>
                </a:lnTo>
                <a:lnTo>
                  <a:pt x="2799" y="459"/>
                </a:lnTo>
                <a:lnTo>
                  <a:pt x="2799" y="461"/>
                </a:lnTo>
                <a:lnTo>
                  <a:pt x="2799" y="463"/>
                </a:lnTo>
                <a:lnTo>
                  <a:pt x="2801" y="463"/>
                </a:lnTo>
                <a:lnTo>
                  <a:pt x="2801" y="463"/>
                </a:lnTo>
                <a:lnTo>
                  <a:pt x="2801" y="461"/>
                </a:lnTo>
                <a:lnTo>
                  <a:pt x="2801" y="461"/>
                </a:lnTo>
                <a:lnTo>
                  <a:pt x="2804" y="461"/>
                </a:lnTo>
                <a:lnTo>
                  <a:pt x="2804" y="461"/>
                </a:lnTo>
                <a:lnTo>
                  <a:pt x="2806" y="461"/>
                </a:lnTo>
                <a:lnTo>
                  <a:pt x="2808" y="461"/>
                </a:lnTo>
                <a:lnTo>
                  <a:pt x="2808" y="459"/>
                </a:lnTo>
                <a:lnTo>
                  <a:pt x="2810" y="459"/>
                </a:lnTo>
                <a:lnTo>
                  <a:pt x="2812" y="459"/>
                </a:lnTo>
                <a:lnTo>
                  <a:pt x="2812" y="457"/>
                </a:lnTo>
                <a:lnTo>
                  <a:pt x="2812" y="457"/>
                </a:lnTo>
                <a:lnTo>
                  <a:pt x="2812" y="457"/>
                </a:lnTo>
                <a:lnTo>
                  <a:pt x="2810" y="457"/>
                </a:lnTo>
                <a:lnTo>
                  <a:pt x="2808" y="457"/>
                </a:lnTo>
                <a:close/>
                <a:moveTo>
                  <a:pt x="2594" y="631"/>
                </a:moveTo>
                <a:lnTo>
                  <a:pt x="2596" y="631"/>
                </a:lnTo>
                <a:lnTo>
                  <a:pt x="2596" y="631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6" y="629"/>
                </a:lnTo>
                <a:lnTo>
                  <a:pt x="2594" y="629"/>
                </a:lnTo>
                <a:lnTo>
                  <a:pt x="2594" y="629"/>
                </a:lnTo>
                <a:lnTo>
                  <a:pt x="2594" y="629"/>
                </a:lnTo>
                <a:lnTo>
                  <a:pt x="2594" y="631"/>
                </a:lnTo>
                <a:lnTo>
                  <a:pt x="2594" y="631"/>
                </a:lnTo>
                <a:lnTo>
                  <a:pt x="2594" y="631"/>
                </a:lnTo>
                <a:close/>
                <a:moveTo>
                  <a:pt x="2791" y="512"/>
                </a:moveTo>
                <a:lnTo>
                  <a:pt x="2793" y="512"/>
                </a:lnTo>
                <a:lnTo>
                  <a:pt x="2793" y="512"/>
                </a:lnTo>
                <a:lnTo>
                  <a:pt x="2791" y="512"/>
                </a:lnTo>
                <a:lnTo>
                  <a:pt x="2789" y="512"/>
                </a:lnTo>
                <a:lnTo>
                  <a:pt x="2789" y="512"/>
                </a:lnTo>
                <a:lnTo>
                  <a:pt x="2787" y="514"/>
                </a:lnTo>
                <a:lnTo>
                  <a:pt x="2787" y="514"/>
                </a:lnTo>
                <a:lnTo>
                  <a:pt x="2789" y="514"/>
                </a:lnTo>
                <a:lnTo>
                  <a:pt x="2791" y="512"/>
                </a:lnTo>
                <a:close/>
                <a:moveTo>
                  <a:pt x="2791" y="510"/>
                </a:moveTo>
                <a:lnTo>
                  <a:pt x="2791" y="508"/>
                </a:lnTo>
                <a:lnTo>
                  <a:pt x="2789" y="508"/>
                </a:lnTo>
                <a:lnTo>
                  <a:pt x="2789" y="508"/>
                </a:lnTo>
                <a:lnTo>
                  <a:pt x="2789" y="508"/>
                </a:lnTo>
                <a:lnTo>
                  <a:pt x="2787" y="510"/>
                </a:lnTo>
                <a:lnTo>
                  <a:pt x="2787" y="510"/>
                </a:lnTo>
                <a:lnTo>
                  <a:pt x="2787" y="512"/>
                </a:lnTo>
                <a:lnTo>
                  <a:pt x="2787" y="510"/>
                </a:lnTo>
                <a:lnTo>
                  <a:pt x="2791" y="510"/>
                </a:lnTo>
                <a:lnTo>
                  <a:pt x="2791" y="510"/>
                </a:lnTo>
                <a:close/>
                <a:moveTo>
                  <a:pt x="2797" y="461"/>
                </a:moveTo>
                <a:lnTo>
                  <a:pt x="2795" y="463"/>
                </a:lnTo>
                <a:lnTo>
                  <a:pt x="2795" y="466"/>
                </a:lnTo>
                <a:lnTo>
                  <a:pt x="2793" y="468"/>
                </a:lnTo>
                <a:lnTo>
                  <a:pt x="2795" y="466"/>
                </a:lnTo>
                <a:lnTo>
                  <a:pt x="2797" y="466"/>
                </a:lnTo>
                <a:lnTo>
                  <a:pt x="2797" y="463"/>
                </a:lnTo>
                <a:lnTo>
                  <a:pt x="2797" y="463"/>
                </a:lnTo>
                <a:lnTo>
                  <a:pt x="2797" y="461"/>
                </a:lnTo>
                <a:lnTo>
                  <a:pt x="2797" y="461"/>
                </a:lnTo>
                <a:close/>
                <a:moveTo>
                  <a:pt x="2820" y="443"/>
                </a:moveTo>
                <a:lnTo>
                  <a:pt x="2820" y="443"/>
                </a:lnTo>
                <a:lnTo>
                  <a:pt x="2818" y="443"/>
                </a:lnTo>
                <a:lnTo>
                  <a:pt x="2818" y="445"/>
                </a:lnTo>
                <a:lnTo>
                  <a:pt x="2816" y="445"/>
                </a:lnTo>
                <a:lnTo>
                  <a:pt x="2816" y="447"/>
                </a:lnTo>
                <a:lnTo>
                  <a:pt x="2818" y="447"/>
                </a:lnTo>
                <a:lnTo>
                  <a:pt x="2820" y="447"/>
                </a:lnTo>
                <a:lnTo>
                  <a:pt x="2820" y="447"/>
                </a:lnTo>
                <a:lnTo>
                  <a:pt x="2822" y="447"/>
                </a:lnTo>
                <a:lnTo>
                  <a:pt x="2822" y="447"/>
                </a:lnTo>
                <a:lnTo>
                  <a:pt x="2822" y="449"/>
                </a:lnTo>
                <a:lnTo>
                  <a:pt x="2824" y="449"/>
                </a:lnTo>
                <a:lnTo>
                  <a:pt x="2829" y="449"/>
                </a:lnTo>
                <a:lnTo>
                  <a:pt x="2831" y="447"/>
                </a:lnTo>
                <a:lnTo>
                  <a:pt x="2831" y="445"/>
                </a:lnTo>
                <a:lnTo>
                  <a:pt x="2831" y="443"/>
                </a:lnTo>
                <a:lnTo>
                  <a:pt x="2829" y="440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38"/>
                </a:lnTo>
                <a:lnTo>
                  <a:pt x="2827" y="440"/>
                </a:lnTo>
                <a:lnTo>
                  <a:pt x="2822" y="440"/>
                </a:lnTo>
                <a:lnTo>
                  <a:pt x="2822" y="440"/>
                </a:lnTo>
                <a:lnTo>
                  <a:pt x="2822" y="443"/>
                </a:lnTo>
                <a:lnTo>
                  <a:pt x="2822" y="443"/>
                </a:lnTo>
                <a:lnTo>
                  <a:pt x="2820" y="443"/>
                </a:lnTo>
                <a:close/>
                <a:moveTo>
                  <a:pt x="2873" y="426"/>
                </a:moveTo>
                <a:lnTo>
                  <a:pt x="2875" y="424"/>
                </a:lnTo>
                <a:lnTo>
                  <a:pt x="2879" y="424"/>
                </a:lnTo>
                <a:lnTo>
                  <a:pt x="2881" y="424"/>
                </a:lnTo>
                <a:lnTo>
                  <a:pt x="2881" y="422"/>
                </a:lnTo>
                <a:lnTo>
                  <a:pt x="2881" y="419"/>
                </a:lnTo>
                <a:lnTo>
                  <a:pt x="2883" y="419"/>
                </a:lnTo>
                <a:lnTo>
                  <a:pt x="2885" y="417"/>
                </a:lnTo>
                <a:lnTo>
                  <a:pt x="2885" y="417"/>
                </a:lnTo>
                <a:lnTo>
                  <a:pt x="2887" y="417"/>
                </a:lnTo>
                <a:lnTo>
                  <a:pt x="2889" y="415"/>
                </a:lnTo>
                <a:lnTo>
                  <a:pt x="2892" y="413"/>
                </a:lnTo>
                <a:lnTo>
                  <a:pt x="2892" y="413"/>
                </a:lnTo>
                <a:lnTo>
                  <a:pt x="2889" y="411"/>
                </a:lnTo>
                <a:lnTo>
                  <a:pt x="2889" y="411"/>
                </a:lnTo>
                <a:lnTo>
                  <a:pt x="2889" y="413"/>
                </a:lnTo>
                <a:lnTo>
                  <a:pt x="2887" y="413"/>
                </a:lnTo>
                <a:lnTo>
                  <a:pt x="2887" y="411"/>
                </a:lnTo>
                <a:lnTo>
                  <a:pt x="2887" y="409"/>
                </a:lnTo>
                <a:lnTo>
                  <a:pt x="2885" y="407"/>
                </a:lnTo>
                <a:lnTo>
                  <a:pt x="2885" y="407"/>
                </a:lnTo>
                <a:lnTo>
                  <a:pt x="2883" y="409"/>
                </a:lnTo>
                <a:lnTo>
                  <a:pt x="2883" y="409"/>
                </a:lnTo>
                <a:lnTo>
                  <a:pt x="2883" y="411"/>
                </a:lnTo>
                <a:lnTo>
                  <a:pt x="2883" y="411"/>
                </a:lnTo>
                <a:lnTo>
                  <a:pt x="2883" y="411"/>
                </a:lnTo>
                <a:lnTo>
                  <a:pt x="2881" y="413"/>
                </a:lnTo>
                <a:lnTo>
                  <a:pt x="2881" y="413"/>
                </a:lnTo>
                <a:lnTo>
                  <a:pt x="2879" y="415"/>
                </a:lnTo>
                <a:lnTo>
                  <a:pt x="2879" y="417"/>
                </a:lnTo>
                <a:lnTo>
                  <a:pt x="2879" y="417"/>
                </a:lnTo>
                <a:lnTo>
                  <a:pt x="2879" y="419"/>
                </a:lnTo>
                <a:lnTo>
                  <a:pt x="2877" y="417"/>
                </a:lnTo>
                <a:lnTo>
                  <a:pt x="2877" y="417"/>
                </a:lnTo>
                <a:lnTo>
                  <a:pt x="2877" y="419"/>
                </a:lnTo>
                <a:lnTo>
                  <a:pt x="2875" y="419"/>
                </a:lnTo>
                <a:lnTo>
                  <a:pt x="2873" y="419"/>
                </a:lnTo>
                <a:lnTo>
                  <a:pt x="2873" y="419"/>
                </a:lnTo>
                <a:lnTo>
                  <a:pt x="2873" y="419"/>
                </a:lnTo>
                <a:lnTo>
                  <a:pt x="2873" y="422"/>
                </a:lnTo>
                <a:lnTo>
                  <a:pt x="2873" y="422"/>
                </a:lnTo>
                <a:lnTo>
                  <a:pt x="2871" y="422"/>
                </a:lnTo>
                <a:lnTo>
                  <a:pt x="2868" y="424"/>
                </a:lnTo>
                <a:lnTo>
                  <a:pt x="2871" y="424"/>
                </a:lnTo>
                <a:lnTo>
                  <a:pt x="2873" y="426"/>
                </a:lnTo>
                <a:close/>
                <a:moveTo>
                  <a:pt x="2885" y="296"/>
                </a:moveTo>
                <a:lnTo>
                  <a:pt x="2885" y="294"/>
                </a:lnTo>
                <a:lnTo>
                  <a:pt x="2887" y="294"/>
                </a:lnTo>
                <a:lnTo>
                  <a:pt x="2887" y="292"/>
                </a:lnTo>
                <a:lnTo>
                  <a:pt x="2885" y="292"/>
                </a:lnTo>
                <a:lnTo>
                  <a:pt x="2881" y="292"/>
                </a:lnTo>
                <a:lnTo>
                  <a:pt x="2881" y="292"/>
                </a:lnTo>
                <a:lnTo>
                  <a:pt x="2881" y="294"/>
                </a:lnTo>
                <a:lnTo>
                  <a:pt x="2885" y="296"/>
                </a:lnTo>
                <a:close/>
                <a:moveTo>
                  <a:pt x="2894" y="409"/>
                </a:moveTo>
                <a:lnTo>
                  <a:pt x="2894" y="411"/>
                </a:lnTo>
                <a:lnTo>
                  <a:pt x="2894" y="411"/>
                </a:lnTo>
                <a:lnTo>
                  <a:pt x="2896" y="411"/>
                </a:lnTo>
                <a:lnTo>
                  <a:pt x="2898" y="411"/>
                </a:lnTo>
                <a:lnTo>
                  <a:pt x="2898" y="411"/>
                </a:lnTo>
                <a:lnTo>
                  <a:pt x="2898" y="409"/>
                </a:lnTo>
                <a:lnTo>
                  <a:pt x="2898" y="409"/>
                </a:lnTo>
                <a:lnTo>
                  <a:pt x="2896" y="407"/>
                </a:lnTo>
                <a:lnTo>
                  <a:pt x="2896" y="407"/>
                </a:lnTo>
                <a:lnTo>
                  <a:pt x="2896" y="407"/>
                </a:lnTo>
                <a:lnTo>
                  <a:pt x="2894" y="407"/>
                </a:lnTo>
                <a:lnTo>
                  <a:pt x="2894" y="405"/>
                </a:lnTo>
                <a:lnTo>
                  <a:pt x="2892" y="407"/>
                </a:lnTo>
                <a:lnTo>
                  <a:pt x="2892" y="407"/>
                </a:lnTo>
                <a:lnTo>
                  <a:pt x="2894" y="409"/>
                </a:lnTo>
                <a:close/>
                <a:moveTo>
                  <a:pt x="2814" y="459"/>
                </a:moveTo>
                <a:lnTo>
                  <a:pt x="2816" y="459"/>
                </a:lnTo>
                <a:lnTo>
                  <a:pt x="2820" y="459"/>
                </a:lnTo>
                <a:lnTo>
                  <a:pt x="2824" y="455"/>
                </a:lnTo>
                <a:lnTo>
                  <a:pt x="2827" y="457"/>
                </a:lnTo>
                <a:lnTo>
                  <a:pt x="2827" y="455"/>
                </a:lnTo>
                <a:lnTo>
                  <a:pt x="2829" y="455"/>
                </a:lnTo>
                <a:lnTo>
                  <a:pt x="2829" y="453"/>
                </a:lnTo>
                <a:lnTo>
                  <a:pt x="2831" y="453"/>
                </a:lnTo>
                <a:lnTo>
                  <a:pt x="2831" y="455"/>
                </a:lnTo>
                <a:lnTo>
                  <a:pt x="2831" y="455"/>
                </a:lnTo>
                <a:lnTo>
                  <a:pt x="2835" y="455"/>
                </a:lnTo>
                <a:lnTo>
                  <a:pt x="2837" y="453"/>
                </a:lnTo>
                <a:lnTo>
                  <a:pt x="2837" y="453"/>
                </a:lnTo>
                <a:lnTo>
                  <a:pt x="2837" y="453"/>
                </a:lnTo>
                <a:lnTo>
                  <a:pt x="2839" y="453"/>
                </a:lnTo>
                <a:lnTo>
                  <a:pt x="2839" y="453"/>
                </a:lnTo>
                <a:lnTo>
                  <a:pt x="2841" y="451"/>
                </a:lnTo>
                <a:lnTo>
                  <a:pt x="2843" y="449"/>
                </a:lnTo>
                <a:lnTo>
                  <a:pt x="2845" y="449"/>
                </a:lnTo>
                <a:lnTo>
                  <a:pt x="2848" y="447"/>
                </a:lnTo>
                <a:lnTo>
                  <a:pt x="2848" y="445"/>
                </a:lnTo>
                <a:lnTo>
                  <a:pt x="2845" y="443"/>
                </a:lnTo>
                <a:lnTo>
                  <a:pt x="2845" y="443"/>
                </a:lnTo>
                <a:lnTo>
                  <a:pt x="2843" y="440"/>
                </a:lnTo>
                <a:lnTo>
                  <a:pt x="2843" y="443"/>
                </a:lnTo>
                <a:lnTo>
                  <a:pt x="2843" y="443"/>
                </a:lnTo>
                <a:lnTo>
                  <a:pt x="2841" y="443"/>
                </a:lnTo>
                <a:lnTo>
                  <a:pt x="2841" y="443"/>
                </a:lnTo>
                <a:lnTo>
                  <a:pt x="2841" y="445"/>
                </a:lnTo>
                <a:lnTo>
                  <a:pt x="2841" y="445"/>
                </a:lnTo>
                <a:lnTo>
                  <a:pt x="2841" y="447"/>
                </a:lnTo>
                <a:lnTo>
                  <a:pt x="2839" y="447"/>
                </a:lnTo>
                <a:lnTo>
                  <a:pt x="2837" y="449"/>
                </a:lnTo>
                <a:lnTo>
                  <a:pt x="2837" y="449"/>
                </a:lnTo>
                <a:lnTo>
                  <a:pt x="2837" y="449"/>
                </a:lnTo>
                <a:lnTo>
                  <a:pt x="2839" y="445"/>
                </a:lnTo>
                <a:lnTo>
                  <a:pt x="2839" y="443"/>
                </a:lnTo>
                <a:lnTo>
                  <a:pt x="2839" y="440"/>
                </a:lnTo>
                <a:lnTo>
                  <a:pt x="2837" y="438"/>
                </a:lnTo>
                <a:lnTo>
                  <a:pt x="2837" y="438"/>
                </a:lnTo>
                <a:lnTo>
                  <a:pt x="2839" y="436"/>
                </a:lnTo>
                <a:lnTo>
                  <a:pt x="2841" y="432"/>
                </a:lnTo>
                <a:lnTo>
                  <a:pt x="2841" y="432"/>
                </a:lnTo>
                <a:lnTo>
                  <a:pt x="2841" y="430"/>
                </a:lnTo>
                <a:lnTo>
                  <a:pt x="2839" y="430"/>
                </a:lnTo>
                <a:lnTo>
                  <a:pt x="2837" y="432"/>
                </a:lnTo>
                <a:lnTo>
                  <a:pt x="2835" y="434"/>
                </a:lnTo>
                <a:lnTo>
                  <a:pt x="2835" y="434"/>
                </a:lnTo>
                <a:lnTo>
                  <a:pt x="2833" y="436"/>
                </a:lnTo>
                <a:lnTo>
                  <a:pt x="2831" y="438"/>
                </a:lnTo>
                <a:lnTo>
                  <a:pt x="2831" y="440"/>
                </a:lnTo>
                <a:lnTo>
                  <a:pt x="2833" y="440"/>
                </a:lnTo>
                <a:lnTo>
                  <a:pt x="2833" y="440"/>
                </a:lnTo>
                <a:lnTo>
                  <a:pt x="2833" y="443"/>
                </a:lnTo>
                <a:lnTo>
                  <a:pt x="2831" y="449"/>
                </a:lnTo>
                <a:lnTo>
                  <a:pt x="2827" y="453"/>
                </a:lnTo>
                <a:lnTo>
                  <a:pt x="2818" y="453"/>
                </a:lnTo>
                <a:lnTo>
                  <a:pt x="2816" y="455"/>
                </a:lnTo>
                <a:lnTo>
                  <a:pt x="2814" y="457"/>
                </a:lnTo>
                <a:lnTo>
                  <a:pt x="2814" y="459"/>
                </a:lnTo>
                <a:close/>
                <a:moveTo>
                  <a:pt x="2680" y="784"/>
                </a:moveTo>
                <a:lnTo>
                  <a:pt x="2682" y="784"/>
                </a:lnTo>
                <a:lnTo>
                  <a:pt x="2680" y="784"/>
                </a:lnTo>
                <a:lnTo>
                  <a:pt x="2678" y="784"/>
                </a:lnTo>
                <a:lnTo>
                  <a:pt x="2680" y="784"/>
                </a:lnTo>
                <a:close/>
                <a:moveTo>
                  <a:pt x="2680" y="637"/>
                </a:moveTo>
                <a:lnTo>
                  <a:pt x="2680" y="637"/>
                </a:lnTo>
                <a:lnTo>
                  <a:pt x="2680" y="637"/>
                </a:lnTo>
                <a:lnTo>
                  <a:pt x="2680" y="637"/>
                </a:lnTo>
                <a:lnTo>
                  <a:pt x="2680" y="640"/>
                </a:lnTo>
                <a:lnTo>
                  <a:pt x="2680" y="642"/>
                </a:lnTo>
                <a:lnTo>
                  <a:pt x="2680" y="642"/>
                </a:lnTo>
                <a:lnTo>
                  <a:pt x="2680" y="642"/>
                </a:lnTo>
                <a:lnTo>
                  <a:pt x="2682" y="644"/>
                </a:lnTo>
                <a:lnTo>
                  <a:pt x="2682" y="640"/>
                </a:lnTo>
                <a:lnTo>
                  <a:pt x="2680" y="637"/>
                </a:lnTo>
                <a:close/>
                <a:moveTo>
                  <a:pt x="2678" y="791"/>
                </a:moveTo>
                <a:lnTo>
                  <a:pt x="2678" y="788"/>
                </a:lnTo>
                <a:lnTo>
                  <a:pt x="2678" y="786"/>
                </a:lnTo>
                <a:lnTo>
                  <a:pt x="2676" y="788"/>
                </a:lnTo>
                <a:lnTo>
                  <a:pt x="2676" y="788"/>
                </a:lnTo>
                <a:lnTo>
                  <a:pt x="2676" y="788"/>
                </a:lnTo>
                <a:lnTo>
                  <a:pt x="2678" y="791"/>
                </a:lnTo>
                <a:close/>
                <a:moveTo>
                  <a:pt x="2510" y="682"/>
                </a:moveTo>
                <a:lnTo>
                  <a:pt x="2510" y="684"/>
                </a:lnTo>
                <a:lnTo>
                  <a:pt x="2510" y="684"/>
                </a:lnTo>
                <a:lnTo>
                  <a:pt x="2510" y="686"/>
                </a:lnTo>
                <a:lnTo>
                  <a:pt x="2510" y="686"/>
                </a:lnTo>
                <a:lnTo>
                  <a:pt x="2508" y="686"/>
                </a:lnTo>
                <a:lnTo>
                  <a:pt x="2508" y="686"/>
                </a:lnTo>
                <a:lnTo>
                  <a:pt x="2506" y="684"/>
                </a:lnTo>
                <a:lnTo>
                  <a:pt x="2506" y="684"/>
                </a:lnTo>
                <a:lnTo>
                  <a:pt x="2506" y="684"/>
                </a:lnTo>
                <a:lnTo>
                  <a:pt x="2506" y="686"/>
                </a:lnTo>
                <a:lnTo>
                  <a:pt x="2506" y="686"/>
                </a:lnTo>
                <a:lnTo>
                  <a:pt x="2504" y="686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88"/>
                </a:lnTo>
                <a:lnTo>
                  <a:pt x="2506" y="690"/>
                </a:lnTo>
                <a:lnTo>
                  <a:pt x="2506" y="690"/>
                </a:lnTo>
                <a:lnTo>
                  <a:pt x="2508" y="690"/>
                </a:lnTo>
                <a:lnTo>
                  <a:pt x="2508" y="690"/>
                </a:lnTo>
                <a:lnTo>
                  <a:pt x="2508" y="692"/>
                </a:lnTo>
                <a:lnTo>
                  <a:pt x="2506" y="692"/>
                </a:lnTo>
                <a:lnTo>
                  <a:pt x="2506" y="692"/>
                </a:lnTo>
                <a:lnTo>
                  <a:pt x="2506" y="694"/>
                </a:lnTo>
                <a:lnTo>
                  <a:pt x="2506" y="694"/>
                </a:lnTo>
                <a:lnTo>
                  <a:pt x="2506" y="694"/>
                </a:lnTo>
                <a:lnTo>
                  <a:pt x="2508" y="694"/>
                </a:lnTo>
                <a:lnTo>
                  <a:pt x="2508" y="692"/>
                </a:lnTo>
                <a:lnTo>
                  <a:pt x="2510" y="692"/>
                </a:lnTo>
                <a:lnTo>
                  <a:pt x="2510" y="690"/>
                </a:lnTo>
                <a:lnTo>
                  <a:pt x="2512" y="690"/>
                </a:lnTo>
                <a:lnTo>
                  <a:pt x="2514" y="688"/>
                </a:lnTo>
                <a:lnTo>
                  <a:pt x="2514" y="688"/>
                </a:lnTo>
                <a:lnTo>
                  <a:pt x="2514" y="688"/>
                </a:lnTo>
                <a:lnTo>
                  <a:pt x="2514" y="688"/>
                </a:lnTo>
                <a:lnTo>
                  <a:pt x="2512" y="688"/>
                </a:lnTo>
                <a:lnTo>
                  <a:pt x="2514" y="686"/>
                </a:lnTo>
                <a:lnTo>
                  <a:pt x="2514" y="686"/>
                </a:lnTo>
                <a:lnTo>
                  <a:pt x="2516" y="686"/>
                </a:lnTo>
                <a:lnTo>
                  <a:pt x="2519" y="682"/>
                </a:lnTo>
                <a:lnTo>
                  <a:pt x="2519" y="679"/>
                </a:lnTo>
                <a:lnTo>
                  <a:pt x="2519" y="679"/>
                </a:lnTo>
                <a:lnTo>
                  <a:pt x="2516" y="679"/>
                </a:lnTo>
                <a:lnTo>
                  <a:pt x="2516" y="679"/>
                </a:lnTo>
                <a:lnTo>
                  <a:pt x="2512" y="682"/>
                </a:lnTo>
                <a:lnTo>
                  <a:pt x="2510" y="682"/>
                </a:lnTo>
                <a:close/>
                <a:moveTo>
                  <a:pt x="2722" y="572"/>
                </a:moveTo>
                <a:lnTo>
                  <a:pt x="2724" y="572"/>
                </a:lnTo>
                <a:lnTo>
                  <a:pt x="2726" y="572"/>
                </a:lnTo>
                <a:lnTo>
                  <a:pt x="2726" y="572"/>
                </a:lnTo>
                <a:lnTo>
                  <a:pt x="2726" y="570"/>
                </a:lnTo>
                <a:lnTo>
                  <a:pt x="2724" y="570"/>
                </a:lnTo>
                <a:lnTo>
                  <a:pt x="2722" y="570"/>
                </a:lnTo>
                <a:lnTo>
                  <a:pt x="2722" y="572"/>
                </a:lnTo>
                <a:lnTo>
                  <a:pt x="2722" y="572"/>
                </a:lnTo>
                <a:lnTo>
                  <a:pt x="2722" y="572"/>
                </a:lnTo>
                <a:close/>
                <a:moveTo>
                  <a:pt x="2768" y="535"/>
                </a:moveTo>
                <a:lnTo>
                  <a:pt x="2764" y="537"/>
                </a:lnTo>
                <a:lnTo>
                  <a:pt x="2764" y="539"/>
                </a:lnTo>
                <a:lnTo>
                  <a:pt x="2764" y="539"/>
                </a:lnTo>
                <a:lnTo>
                  <a:pt x="2768" y="539"/>
                </a:lnTo>
                <a:lnTo>
                  <a:pt x="2770" y="539"/>
                </a:lnTo>
                <a:lnTo>
                  <a:pt x="2770" y="539"/>
                </a:lnTo>
                <a:lnTo>
                  <a:pt x="2770" y="537"/>
                </a:lnTo>
                <a:lnTo>
                  <a:pt x="2770" y="535"/>
                </a:lnTo>
                <a:lnTo>
                  <a:pt x="2768" y="535"/>
                </a:lnTo>
                <a:close/>
                <a:moveTo>
                  <a:pt x="2680" y="623"/>
                </a:moveTo>
                <a:lnTo>
                  <a:pt x="2680" y="623"/>
                </a:lnTo>
                <a:lnTo>
                  <a:pt x="2680" y="621"/>
                </a:lnTo>
                <a:lnTo>
                  <a:pt x="2678" y="621"/>
                </a:lnTo>
                <a:lnTo>
                  <a:pt x="2678" y="621"/>
                </a:lnTo>
                <a:lnTo>
                  <a:pt x="2678" y="623"/>
                </a:lnTo>
                <a:lnTo>
                  <a:pt x="2678" y="623"/>
                </a:lnTo>
                <a:lnTo>
                  <a:pt x="2680" y="623"/>
                </a:lnTo>
                <a:close/>
                <a:moveTo>
                  <a:pt x="2730" y="566"/>
                </a:moveTo>
                <a:lnTo>
                  <a:pt x="2734" y="564"/>
                </a:lnTo>
                <a:lnTo>
                  <a:pt x="2734" y="564"/>
                </a:lnTo>
                <a:lnTo>
                  <a:pt x="2734" y="564"/>
                </a:lnTo>
                <a:lnTo>
                  <a:pt x="2734" y="562"/>
                </a:lnTo>
                <a:lnTo>
                  <a:pt x="2734" y="562"/>
                </a:lnTo>
                <a:lnTo>
                  <a:pt x="2734" y="564"/>
                </a:lnTo>
                <a:lnTo>
                  <a:pt x="2730" y="564"/>
                </a:lnTo>
                <a:lnTo>
                  <a:pt x="2728" y="566"/>
                </a:lnTo>
                <a:lnTo>
                  <a:pt x="2728" y="566"/>
                </a:lnTo>
                <a:lnTo>
                  <a:pt x="2730" y="566"/>
                </a:lnTo>
                <a:close/>
                <a:moveTo>
                  <a:pt x="2778" y="520"/>
                </a:moveTo>
                <a:lnTo>
                  <a:pt x="2778" y="520"/>
                </a:lnTo>
                <a:lnTo>
                  <a:pt x="2778" y="520"/>
                </a:lnTo>
                <a:lnTo>
                  <a:pt x="2780" y="520"/>
                </a:lnTo>
                <a:lnTo>
                  <a:pt x="2780" y="520"/>
                </a:lnTo>
                <a:lnTo>
                  <a:pt x="2783" y="520"/>
                </a:lnTo>
                <a:lnTo>
                  <a:pt x="2780" y="518"/>
                </a:lnTo>
                <a:lnTo>
                  <a:pt x="2780" y="518"/>
                </a:lnTo>
                <a:lnTo>
                  <a:pt x="2778" y="520"/>
                </a:lnTo>
                <a:close/>
                <a:moveTo>
                  <a:pt x="1444" y="654"/>
                </a:moveTo>
                <a:lnTo>
                  <a:pt x="1446" y="654"/>
                </a:lnTo>
                <a:lnTo>
                  <a:pt x="1446" y="654"/>
                </a:lnTo>
                <a:lnTo>
                  <a:pt x="1446" y="652"/>
                </a:lnTo>
                <a:lnTo>
                  <a:pt x="1446" y="652"/>
                </a:lnTo>
                <a:lnTo>
                  <a:pt x="1446" y="654"/>
                </a:lnTo>
                <a:lnTo>
                  <a:pt x="1444" y="654"/>
                </a:lnTo>
                <a:lnTo>
                  <a:pt x="1444" y="654"/>
                </a:lnTo>
                <a:lnTo>
                  <a:pt x="1444" y="654"/>
                </a:lnTo>
                <a:lnTo>
                  <a:pt x="1444" y="654"/>
                </a:lnTo>
                <a:close/>
                <a:moveTo>
                  <a:pt x="1490" y="566"/>
                </a:moveTo>
                <a:lnTo>
                  <a:pt x="1488" y="568"/>
                </a:lnTo>
                <a:lnTo>
                  <a:pt x="1492" y="570"/>
                </a:lnTo>
                <a:lnTo>
                  <a:pt x="1494" y="572"/>
                </a:lnTo>
                <a:lnTo>
                  <a:pt x="1496" y="572"/>
                </a:lnTo>
                <a:lnTo>
                  <a:pt x="1496" y="572"/>
                </a:lnTo>
                <a:lnTo>
                  <a:pt x="1498" y="570"/>
                </a:lnTo>
                <a:lnTo>
                  <a:pt x="1496" y="568"/>
                </a:lnTo>
                <a:lnTo>
                  <a:pt x="1490" y="566"/>
                </a:lnTo>
                <a:close/>
                <a:moveTo>
                  <a:pt x="1530" y="587"/>
                </a:moveTo>
                <a:lnTo>
                  <a:pt x="1527" y="587"/>
                </a:lnTo>
                <a:lnTo>
                  <a:pt x="1527" y="587"/>
                </a:lnTo>
                <a:lnTo>
                  <a:pt x="1527" y="587"/>
                </a:lnTo>
                <a:lnTo>
                  <a:pt x="1527" y="587"/>
                </a:lnTo>
                <a:lnTo>
                  <a:pt x="1527" y="589"/>
                </a:lnTo>
                <a:lnTo>
                  <a:pt x="1532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6" y="589"/>
                </a:lnTo>
                <a:lnTo>
                  <a:pt x="1534" y="587"/>
                </a:lnTo>
                <a:lnTo>
                  <a:pt x="1530" y="587"/>
                </a:lnTo>
                <a:close/>
                <a:moveTo>
                  <a:pt x="1458" y="732"/>
                </a:moveTo>
                <a:lnTo>
                  <a:pt x="1460" y="732"/>
                </a:lnTo>
                <a:lnTo>
                  <a:pt x="1460" y="732"/>
                </a:lnTo>
                <a:lnTo>
                  <a:pt x="1463" y="730"/>
                </a:lnTo>
                <a:lnTo>
                  <a:pt x="1463" y="728"/>
                </a:lnTo>
                <a:lnTo>
                  <a:pt x="1465" y="726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3"/>
                </a:lnTo>
                <a:lnTo>
                  <a:pt x="1465" y="721"/>
                </a:lnTo>
                <a:lnTo>
                  <a:pt x="1463" y="721"/>
                </a:lnTo>
                <a:lnTo>
                  <a:pt x="1463" y="721"/>
                </a:lnTo>
                <a:lnTo>
                  <a:pt x="1463" y="721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9"/>
                </a:lnTo>
                <a:lnTo>
                  <a:pt x="1460" y="717"/>
                </a:lnTo>
                <a:lnTo>
                  <a:pt x="1458" y="717"/>
                </a:lnTo>
                <a:lnTo>
                  <a:pt x="1458" y="721"/>
                </a:lnTo>
                <a:lnTo>
                  <a:pt x="1458" y="723"/>
                </a:lnTo>
                <a:lnTo>
                  <a:pt x="1458" y="726"/>
                </a:lnTo>
                <a:lnTo>
                  <a:pt x="1456" y="726"/>
                </a:lnTo>
                <a:lnTo>
                  <a:pt x="1456" y="726"/>
                </a:lnTo>
                <a:lnTo>
                  <a:pt x="1454" y="726"/>
                </a:lnTo>
                <a:lnTo>
                  <a:pt x="1456" y="726"/>
                </a:lnTo>
                <a:lnTo>
                  <a:pt x="1456" y="723"/>
                </a:lnTo>
                <a:lnTo>
                  <a:pt x="1456" y="721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19"/>
                </a:lnTo>
                <a:lnTo>
                  <a:pt x="1456" y="721"/>
                </a:lnTo>
                <a:lnTo>
                  <a:pt x="1456" y="721"/>
                </a:lnTo>
                <a:lnTo>
                  <a:pt x="1456" y="723"/>
                </a:lnTo>
                <a:lnTo>
                  <a:pt x="1454" y="726"/>
                </a:lnTo>
                <a:lnTo>
                  <a:pt x="1452" y="728"/>
                </a:lnTo>
                <a:lnTo>
                  <a:pt x="1448" y="732"/>
                </a:lnTo>
                <a:lnTo>
                  <a:pt x="1448" y="732"/>
                </a:lnTo>
                <a:lnTo>
                  <a:pt x="1450" y="732"/>
                </a:lnTo>
                <a:lnTo>
                  <a:pt x="1450" y="732"/>
                </a:lnTo>
                <a:lnTo>
                  <a:pt x="1452" y="732"/>
                </a:lnTo>
                <a:lnTo>
                  <a:pt x="1454" y="728"/>
                </a:lnTo>
                <a:lnTo>
                  <a:pt x="1456" y="728"/>
                </a:lnTo>
                <a:lnTo>
                  <a:pt x="1456" y="728"/>
                </a:lnTo>
                <a:lnTo>
                  <a:pt x="1456" y="728"/>
                </a:lnTo>
                <a:lnTo>
                  <a:pt x="1452" y="734"/>
                </a:lnTo>
                <a:lnTo>
                  <a:pt x="1454" y="732"/>
                </a:lnTo>
                <a:lnTo>
                  <a:pt x="1456" y="732"/>
                </a:lnTo>
                <a:lnTo>
                  <a:pt x="1456" y="732"/>
                </a:lnTo>
                <a:lnTo>
                  <a:pt x="1456" y="732"/>
                </a:lnTo>
                <a:lnTo>
                  <a:pt x="1458" y="732"/>
                </a:lnTo>
                <a:lnTo>
                  <a:pt x="1460" y="726"/>
                </a:lnTo>
                <a:lnTo>
                  <a:pt x="1460" y="726"/>
                </a:lnTo>
                <a:lnTo>
                  <a:pt x="1460" y="726"/>
                </a:lnTo>
                <a:lnTo>
                  <a:pt x="1460" y="728"/>
                </a:lnTo>
                <a:lnTo>
                  <a:pt x="1460" y="728"/>
                </a:lnTo>
                <a:lnTo>
                  <a:pt x="1458" y="732"/>
                </a:lnTo>
                <a:close/>
                <a:moveTo>
                  <a:pt x="1423" y="791"/>
                </a:moveTo>
                <a:lnTo>
                  <a:pt x="1429" y="793"/>
                </a:lnTo>
                <a:lnTo>
                  <a:pt x="1433" y="795"/>
                </a:lnTo>
                <a:lnTo>
                  <a:pt x="1433" y="795"/>
                </a:lnTo>
                <a:lnTo>
                  <a:pt x="1437" y="795"/>
                </a:lnTo>
                <a:lnTo>
                  <a:pt x="1437" y="795"/>
                </a:lnTo>
                <a:lnTo>
                  <a:pt x="1439" y="795"/>
                </a:lnTo>
                <a:lnTo>
                  <a:pt x="1439" y="793"/>
                </a:lnTo>
                <a:lnTo>
                  <a:pt x="1437" y="791"/>
                </a:lnTo>
                <a:lnTo>
                  <a:pt x="1435" y="788"/>
                </a:lnTo>
                <a:lnTo>
                  <a:pt x="1433" y="786"/>
                </a:lnTo>
                <a:lnTo>
                  <a:pt x="1429" y="784"/>
                </a:lnTo>
                <a:lnTo>
                  <a:pt x="1423" y="786"/>
                </a:lnTo>
                <a:lnTo>
                  <a:pt x="1421" y="786"/>
                </a:lnTo>
                <a:lnTo>
                  <a:pt x="1421" y="786"/>
                </a:lnTo>
                <a:lnTo>
                  <a:pt x="1419" y="788"/>
                </a:lnTo>
                <a:lnTo>
                  <a:pt x="1421" y="788"/>
                </a:lnTo>
                <a:lnTo>
                  <a:pt x="1423" y="791"/>
                </a:lnTo>
                <a:close/>
                <a:moveTo>
                  <a:pt x="1421" y="585"/>
                </a:moveTo>
                <a:lnTo>
                  <a:pt x="1421" y="583"/>
                </a:lnTo>
                <a:lnTo>
                  <a:pt x="1421" y="583"/>
                </a:lnTo>
                <a:lnTo>
                  <a:pt x="1421" y="583"/>
                </a:lnTo>
                <a:lnTo>
                  <a:pt x="1419" y="581"/>
                </a:lnTo>
                <a:lnTo>
                  <a:pt x="1419" y="581"/>
                </a:lnTo>
                <a:lnTo>
                  <a:pt x="1416" y="581"/>
                </a:lnTo>
                <a:lnTo>
                  <a:pt x="1412" y="583"/>
                </a:lnTo>
                <a:lnTo>
                  <a:pt x="1410" y="583"/>
                </a:lnTo>
                <a:lnTo>
                  <a:pt x="1406" y="583"/>
                </a:lnTo>
                <a:lnTo>
                  <a:pt x="1404" y="583"/>
                </a:lnTo>
                <a:lnTo>
                  <a:pt x="1404" y="583"/>
                </a:lnTo>
                <a:lnTo>
                  <a:pt x="1402" y="583"/>
                </a:lnTo>
                <a:lnTo>
                  <a:pt x="1400" y="583"/>
                </a:lnTo>
                <a:lnTo>
                  <a:pt x="1395" y="591"/>
                </a:lnTo>
                <a:lnTo>
                  <a:pt x="1391" y="593"/>
                </a:lnTo>
                <a:lnTo>
                  <a:pt x="1391" y="593"/>
                </a:lnTo>
                <a:lnTo>
                  <a:pt x="1391" y="593"/>
                </a:lnTo>
                <a:lnTo>
                  <a:pt x="1391" y="593"/>
                </a:lnTo>
                <a:lnTo>
                  <a:pt x="1393" y="596"/>
                </a:lnTo>
                <a:lnTo>
                  <a:pt x="1395" y="598"/>
                </a:lnTo>
                <a:lnTo>
                  <a:pt x="1395" y="600"/>
                </a:lnTo>
                <a:lnTo>
                  <a:pt x="1395" y="600"/>
                </a:lnTo>
                <a:lnTo>
                  <a:pt x="1400" y="598"/>
                </a:lnTo>
                <a:lnTo>
                  <a:pt x="1402" y="598"/>
                </a:lnTo>
                <a:lnTo>
                  <a:pt x="1404" y="600"/>
                </a:lnTo>
                <a:lnTo>
                  <a:pt x="1404" y="600"/>
                </a:lnTo>
                <a:lnTo>
                  <a:pt x="1406" y="598"/>
                </a:lnTo>
                <a:lnTo>
                  <a:pt x="1412" y="593"/>
                </a:lnTo>
                <a:lnTo>
                  <a:pt x="1412" y="593"/>
                </a:lnTo>
                <a:lnTo>
                  <a:pt x="1414" y="591"/>
                </a:lnTo>
                <a:lnTo>
                  <a:pt x="1419" y="589"/>
                </a:lnTo>
                <a:lnTo>
                  <a:pt x="1419" y="587"/>
                </a:lnTo>
                <a:lnTo>
                  <a:pt x="1421" y="585"/>
                </a:lnTo>
                <a:lnTo>
                  <a:pt x="1421" y="585"/>
                </a:lnTo>
                <a:close/>
                <a:moveTo>
                  <a:pt x="1444" y="564"/>
                </a:moveTo>
                <a:lnTo>
                  <a:pt x="1446" y="562"/>
                </a:lnTo>
                <a:lnTo>
                  <a:pt x="1442" y="562"/>
                </a:lnTo>
                <a:lnTo>
                  <a:pt x="1439" y="560"/>
                </a:lnTo>
                <a:lnTo>
                  <a:pt x="1439" y="560"/>
                </a:lnTo>
                <a:lnTo>
                  <a:pt x="1439" y="560"/>
                </a:lnTo>
                <a:lnTo>
                  <a:pt x="1439" y="558"/>
                </a:lnTo>
                <a:lnTo>
                  <a:pt x="1439" y="558"/>
                </a:lnTo>
                <a:lnTo>
                  <a:pt x="1437" y="556"/>
                </a:lnTo>
                <a:lnTo>
                  <a:pt x="1435" y="556"/>
                </a:lnTo>
                <a:lnTo>
                  <a:pt x="1433" y="558"/>
                </a:lnTo>
                <a:lnTo>
                  <a:pt x="1433" y="558"/>
                </a:lnTo>
                <a:lnTo>
                  <a:pt x="1433" y="558"/>
                </a:lnTo>
                <a:lnTo>
                  <a:pt x="1429" y="556"/>
                </a:lnTo>
                <a:lnTo>
                  <a:pt x="1425" y="558"/>
                </a:lnTo>
                <a:lnTo>
                  <a:pt x="1421" y="558"/>
                </a:lnTo>
                <a:lnTo>
                  <a:pt x="1421" y="558"/>
                </a:lnTo>
                <a:lnTo>
                  <a:pt x="1425" y="556"/>
                </a:lnTo>
                <a:lnTo>
                  <a:pt x="1425" y="556"/>
                </a:lnTo>
                <a:lnTo>
                  <a:pt x="1425" y="554"/>
                </a:lnTo>
                <a:lnTo>
                  <a:pt x="1425" y="554"/>
                </a:lnTo>
                <a:lnTo>
                  <a:pt x="1423" y="549"/>
                </a:lnTo>
                <a:lnTo>
                  <a:pt x="1421" y="545"/>
                </a:lnTo>
                <a:lnTo>
                  <a:pt x="1419" y="543"/>
                </a:lnTo>
                <a:lnTo>
                  <a:pt x="1416" y="543"/>
                </a:lnTo>
                <a:lnTo>
                  <a:pt x="1416" y="541"/>
                </a:lnTo>
                <a:lnTo>
                  <a:pt x="1412" y="541"/>
                </a:lnTo>
                <a:lnTo>
                  <a:pt x="1410" y="541"/>
                </a:lnTo>
                <a:lnTo>
                  <a:pt x="1406" y="537"/>
                </a:lnTo>
                <a:lnTo>
                  <a:pt x="1402" y="537"/>
                </a:lnTo>
                <a:lnTo>
                  <a:pt x="1402" y="537"/>
                </a:lnTo>
                <a:lnTo>
                  <a:pt x="1400" y="533"/>
                </a:lnTo>
                <a:lnTo>
                  <a:pt x="1398" y="533"/>
                </a:lnTo>
                <a:lnTo>
                  <a:pt x="1395" y="531"/>
                </a:lnTo>
                <a:lnTo>
                  <a:pt x="1391" y="531"/>
                </a:lnTo>
                <a:lnTo>
                  <a:pt x="1389" y="531"/>
                </a:lnTo>
                <a:lnTo>
                  <a:pt x="1389" y="528"/>
                </a:lnTo>
                <a:lnTo>
                  <a:pt x="1389" y="528"/>
                </a:lnTo>
                <a:lnTo>
                  <a:pt x="1387" y="526"/>
                </a:lnTo>
                <a:lnTo>
                  <a:pt x="1383" y="524"/>
                </a:lnTo>
                <a:lnTo>
                  <a:pt x="1383" y="524"/>
                </a:lnTo>
                <a:lnTo>
                  <a:pt x="1383" y="524"/>
                </a:lnTo>
                <a:lnTo>
                  <a:pt x="1379" y="528"/>
                </a:lnTo>
                <a:lnTo>
                  <a:pt x="1379" y="528"/>
                </a:lnTo>
                <a:lnTo>
                  <a:pt x="1379" y="528"/>
                </a:lnTo>
                <a:lnTo>
                  <a:pt x="1377" y="528"/>
                </a:lnTo>
                <a:lnTo>
                  <a:pt x="1375" y="524"/>
                </a:lnTo>
                <a:lnTo>
                  <a:pt x="1372" y="522"/>
                </a:lnTo>
                <a:lnTo>
                  <a:pt x="1372" y="522"/>
                </a:lnTo>
                <a:lnTo>
                  <a:pt x="1372" y="522"/>
                </a:lnTo>
                <a:lnTo>
                  <a:pt x="1375" y="522"/>
                </a:lnTo>
                <a:lnTo>
                  <a:pt x="1375" y="520"/>
                </a:lnTo>
                <a:lnTo>
                  <a:pt x="1375" y="518"/>
                </a:lnTo>
                <a:lnTo>
                  <a:pt x="1375" y="518"/>
                </a:lnTo>
                <a:lnTo>
                  <a:pt x="1372" y="516"/>
                </a:lnTo>
                <a:lnTo>
                  <a:pt x="1370" y="516"/>
                </a:lnTo>
                <a:lnTo>
                  <a:pt x="1368" y="514"/>
                </a:lnTo>
                <a:lnTo>
                  <a:pt x="1368" y="514"/>
                </a:lnTo>
                <a:lnTo>
                  <a:pt x="1368" y="514"/>
                </a:lnTo>
                <a:lnTo>
                  <a:pt x="1366" y="514"/>
                </a:lnTo>
                <a:lnTo>
                  <a:pt x="1364" y="516"/>
                </a:lnTo>
                <a:lnTo>
                  <a:pt x="1362" y="518"/>
                </a:lnTo>
                <a:lnTo>
                  <a:pt x="1362" y="520"/>
                </a:lnTo>
                <a:lnTo>
                  <a:pt x="1360" y="522"/>
                </a:lnTo>
                <a:lnTo>
                  <a:pt x="1360" y="524"/>
                </a:lnTo>
                <a:lnTo>
                  <a:pt x="1360" y="535"/>
                </a:lnTo>
                <a:lnTo>
                  <a:pt x="1358" y="537"/>
                </a:lnTo>
                <a:lnTo>
                  <a:pt x="1358" y="543"/>
                </a:lnTo>
                <a:lnTo>
                  <a:pt x="1356" y="545"/>
                </a:lnTo>
                <a:lnTo>
                  <a:pt x="1356" y="547"/>
                </a:lnTo>
                <a:lnTo>
                  <a:pt x="1356" y="549"/>
                </a:lnTo>
                <a:lnTo>
                  <a:pt x="1358" y="554"/>
                </a:lnTo>
                <a:lnTo>
                  <a:pt x="1358" y="554"/>
                </a:lnTo>
                <a:lnTo>
                  <a:pt x="1358" y="556"/>
                </a:lnTo>
                <a:lnTo>
                  <a:pt x="1358" y="556"/>
                </a:lnTo>
                <a:lnTo>
                  <a:pt x="1356" y="558"/>
                </a:lnTo>
                <a:lnTo>
                  <a:pt x="1349" y="560"/>
                </a:lnTo>
                <a:lnTo>
                  <a:pt x="1347" y="560"/>
                </a:lnTo>
                <a:lnTo>
                  <a:pt x="1347" y="562"/>
                </a:lnTo>
                <a:lnTo>
                  <a:pt x="1345" y="564"/>
                </a:lnTo>
                <a:lnTo>
                  <a:pt x="1345" y="566"/>
                </a:lnTo>
                <a:lnTo>
                  <a:pt x="1345" y="566"/>
                </a:lnTo>
                <a:lnTo>
                  <a:pt x="1345" y="568"/>
                </a:lnTo>
                <a:lnTo>
                  <a:pt x="1345" y="568"/>
                </a:lnTo>
                <a:lnTo>
                  <a:pt x="1347" y="568"/>
                </a:lnTo>
                <a:lnTo>
                  <a:pt x="1349" y="568"/>
                </a:lnTo>
                <a:lnTo>
                  <a:pt x="1349" y="568"/>
                </a:lnTo>
                <a:lnTo>
                  <a:pt x="1354" y="566"/>
                </a:lnTo>
                <a:lnTo>
                  <a:pt x="1358" y="566"/>
                </a:lnTo>
                <a:lnTo>
                  <a:pt x="1364" y="564"/>
                </a:lnTo>
                <a:lnTo>
                  <a:pt x="1366" y="564"/>
                </a:lnTo>
                <a:lnTo>
                  <a:pt x="1366" y="566"/>
                </a:lnTo>
                <a:lnTo>
                  <a:pt x="1366" y="566"/>
                </a:lnTo>
                <a:lnTo>
                  <a:pt x="1368" y="575"/>
                </a:lnTo>
                <a:lnTo>
                  <a:pt x="1368" y="579"/>
                </a:lnTo>
                <a:lnTo>
                  <a:pt x="1370" y="579"/>
                </a:lnTo>
                <a:lnTo>
                  <a:pt x="1372" y="579"/>
                </a:lnTo>
                <a:lnTo>
                  <a:pt x="1377" y="577"/>
                </a:lnTo>
                <a:lnTo>
                  <a:pt x="1379" y="575"/>
                </a:lnTo>
                <a:lnTo>
                  <a:pt x="1381" y="575"/>
                </a:lnTo>
                <a:lnTo>
                  <a:pt x="1383" y="572"/>
                </a:lnTo>
                <a:lnTo>
                  <a:pt x="1383" y="572"/>
                </a:lnTo>
                <a:lnTo>
                  <a:pt x="1385" y="568"/>
                </a:lnTo>
                <a:lnTo>
                  <a:pt x="1387" y="568"/>
                </a:lnTo>
                <a:lnTo>
                  <a:pt x="1387" y="568"/>
                </a:lnTo>
                <a:lnTo>
                  <a:pt x="1389" y="566"/>
                </a:lnTo>
                <a:lnTo>
                  <a:pt x="1391" y="566"/>
                </a:lnTo>
                <a:lnTo>
                  <a:pt x="1395" y="562"/>
                </a:lnTo>
                <a:lnTo>
                  <a:pt x="1395" y="562"/>
                </a:lnTo>
                <a:lnTo>
                  <a:pt x="1395" y="560"/>
                </a:lnTo>
                <a:lnTo>
                  <a:pt x="1395" y="558"/>
                </a:lnTo>
                <a:lnTo>
                  <a:pt x="1398" y="558"/>
                </a:lnTo>
                <a:lnTo>
                  <a:pt x="1398" y="556"/>
                </a:lnTo>
                <a:lnTo>
                  <a:pt x="1402" y="556"/>
                </a:lnTo>
                <a:lnTo>
                  <a:pt x="1402" y="554"/>
                </a:lnTo>
                <a:lnTo>
                  <a:pt x="1404" y="554"/>
                </a:lnTo>
                <a:lnTo>
                  <a:pt x="1406" y="556"/>
                </a:lnTo>
                <a:lnTo>
                  <a:pt x="1404" y="558"/>
                </a:lnTo>
                <a:lnTo>
                  <a:pt x="1404" y="558"/>
                </a:lnTo>
                <a:lnTo>
                  <a:pt x="1406" y="558"/>
                </a:lnTo>
                <a:lnTo>
                  <a:pt x="1412" y="560"/>
                </a:lnTo>
                <a:lnTo>
                  <a:pt x="1412" y="560"/>
                </a:lnTo>
                <a:lnTo>
                  <a:pt x="1414" y="564"/>
                </a:lnTo>
                <a:lnTo>
                  <a:pt x="1414" y="564"/>
                </a:lnTo>
                <a:lnTo>
                  <a:pt x="1419" y="566"/>
                </a:lnTo>
                <a:lnTo>
                  <a:pt x="1421" y="566"/>
                </a:lnTo>
                <a:lnTo>
                  <a:pt x="1429" y="568"/>
                </a:lnTo>
                <a:lnTo>
                  <a:pt x="1431" y="570"/>
                </a:lnTo>
                <a:lnTo>
                  <a:pt x="1433" y="570"/>
                </a:lnTo>
                <a:lnTo>
                  <a:pt x="1433" y="570"/>
                </a:lnTo>
                <a:lnTo>
                  <a:pt x="1435" y="570"/>
                </a:lnTo>
                <a:lnTo>
                  <a:pt x="1437" y="568"/>
                </a:lnTo>
                <a:lnTo>
                  <a:pt x="1442" y="566"/>
                </a:lnTo>
                <a:lnTo>
                  <a:pt x="1444" y="564"/>
                </a:lnTo>
                <a:close/>
                <a:moveTo>
                  <a:pt x="1586" y="587"/>
                </a:moveTo>
                <a:lnTo>
                  <a:pt x="1584" y="585"/>
                </a:lnTo>
                <a:lnTo>
                  <a:pt x="1582" y="585"/>
                </a:lnTo>
                <a:lnTo>
                  <a:pt x="1580" y="583"/>
                </a:lnTo>
                <a:lnTo>
                  <a:pt x="1578" y="583"/>
                </a:lnTo>
                <a:lnTo>
                  <a:pt x="1576" y="583"/>
                </a:lnTo>
                <a:lnTo>
                  <a:pt x="1578" y="585"/>
                </a:lnTo>
                <a:lnTo>
                  <a:pt x="1580" y="585"/>
                </a:lnTo>
                <a:lnTo>
                  <a:pt x="1582" y="587"/>
                </a:lnTo>
                <a:lnTo>
                  <a:pt x="1582" y="589"/>
                </a:lnTo>
                <a:lnTo>
                  <a:pt x="1582" y="589"/>
                </a:lnTo>
                <a:lnTo>
                  <a:pt x="1584" y="591"/>
                </a:lnTo>
                <a:lnTo>
                  <a:pt x="1586" y="591"/>
                </a:lnTo>
                <a:lnTo>
                  <a:pt x="1588" y="591"/>
                </a:lnTo>
                <a:lnTo>
                  <a:pt x="1588" y="591"/>
                </a:lnTo>
                <a:lnTo>
                  <a:pt x="1590" y="591"/>
                </a:lnTo>
                <a:lnTo>
                  <a:pt x="1590" y="591"/>
                </a:lnTo>
                <a:lnTo>
                  <a:pt x="1590" y="589"/>
                </a:lnTo>
                <a:lnTo>
                  <a:pt x="1588" y="589"/>
                </a:lnTo>
                <a:lnTo>
                  <a:pt x="1586" y="587"/>
                </a:lnTo>
                <a:close/>
                <a:moveTo>
                  <a:pt x="1624" y="635"/>
                </a:moveTo>
                <a:lnTo>
                  <a:pt x="1622" y="633"/>
                </a:lnTo>
                <a:lnTo>
                  <a:pt x="1620" y="635"/>
                </a:lnTo>
                <a:lnTo>
                  <a:pt x="1620" y="637"/>
                </a:lnTo>
                <a:lnTo>
                  <a:pt x="1618" y="640"/>
                </a:lnTo>
                <a:lnTo>
                  <a:pt x="1618" y="640"/>
                </a:lnTo>
                <a:lnTo>
                  <a:pt x="1618" y="642"/>
                </a:lnTo>
                <a:lnTo>
                  <a:pt x="1618" y="642"/>
                </a:lnTo>
                <a:lnTo>
                  <a:pt x="1620" y="642"/>
                </a:lnTo>
                <a:lnTo>
                  <a:pt x="1622" y="640"/>
                </a:lnTo>
                <a:lnTo>
                  <a:pt x="1624" y="640"/>
                </a:lnTo>
                <a:lnTo>
                  <a:pt x="1624" y="637"/>
                </a:lnTo>
                <a:lnTo>
                  <a:pt x="1626" y="637"/>
                </a:lnTo>
                <a:lnTo>
                  <a:pt x="1624" y="635"/>
                </a:lnTo>
                <a:lnTo>
                  <a:pt x="1624" y="635"/>
                </a:lnTo>
                <a:lnTo>
                  <a:pt x="1624" y="635"/>
                </a:lnTo>
                <a:close/>
                <a:moveTo>
                  <a:pt x="1668" y="637"/>
                </a:moveTo>
                <a:lnTo>
                  <a:pt x="1670" y="640"/>
                </a:lnTo>
                <a:lnTo>
                  <a:pt x="1672" y="640"/>
                </a:lnTo>
                <a:lnTo>
                  <a:pt x="1674" y="640"/>
                </a:lnTo>
                <a:lnTo>
                  <a:pt x="1674" y="640"/>
                </a:lnTo>
                <a:lnTo>
                  <a:pt x="1674" y="637"/>
                </a:lnTo>
                <a:lnTo>
                  <a:pt x="1672" y="637"/>
                </a:lnTo>
                <a:lnTo>
                  <a:pt x="1672" y="635"/>
                </a:lnTo>
                <a:lnTo>
                  <a:pt x="1670" y="635"/>
                </a:lnTo>
                <a:lnTo>
                  <a:pt x="1668" y="635"/>
                </a:lnTo>
                <a:lnTo>
                  <a:pt x="1668" y="637"/>
                </a:lnTo>
                <a:lnTo>
                  <a:pt x="1668" y="637"/>
                </a:lnTo>
                <a:close/>
                <a:moveTo>
                  <a:pt x="1603" y="669"/>
                </a:moveTo>
                <a:lnTo>
                  <a:pt x="1603" y="669"/>
                </a:lnTo>
                <a:lnTo>
                  <a:pt x="1603" y="669"/>
                </a:lnTo>
                <a:lnTo>
                  <a:pt x="1605" y="669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7"/>
                </a:lnTo>
                <a:lnTo>
                  <a:pt x="1605" y="665"/>
                </a:lnTo>
                <a:lnTo>
                  <a:pt x="1603" y="665"/>
                </a:lnTo>
                <a:lnTo>
                  <a:pt x="1603" y="665"/>
                </a:lnTo>
                <a:lnTo>
                  <a:pt x="1603" y="667"/>
                </a:lnTo>
                <a:lnTo>
                  <a:pt x="1603" y="667"/>
                </a:lnTo>
                <a:lnTo>
                  <a:pt x="1603" y="669"/>
                </a:lnTo>
                <a:close/>
                <a:moveTo>
                  <a:pt x="1659" y="610"/>
                </a:moveTo>
                <a:lnTo>
                  <a:pt x="1659" y="612"/>
                </a:lnTo>
                <a:lnTo>
                  <a:pt x="1659" y="612"/>
                </a:lnTo>
                <a:lnTo>
                  <a:pt x="1664" y="614"/>
                </a:lnTo>
                <a:lnTo>
                  <a:pt x="1666" y="617"/>
                </a:lnTo>
                <a:lnTo>
                  <a:pt x="1666" y="617"/>
                </a:lnTo>
                <a:lnTo>
                  <a:pt x="1668" y="617"/>
                </a:lnTo>
                <a:lnTo>
                  <a:pt x="1668" y="617"/>
                </a:lnTo>
                <a:lnTo>
                  <a:pt x="1668" y="617"/>
                </a:lnTo>
                <a:lnTo>
                  <a:pt x="1670" y="617"/>
                </a:lnTo>
                <a:lnTo>
                  <a:pt x="1670" y="617"/>
                </a:lnTo>
                <a:lnTo>
                  <a:pt x="1670" y="614"/>
                </a:lnTo>
                <a:lnTo>
                  <a:pt x="1670" y="614"/>
                </a:lnTo>
                <a:lnTo>
                  <a:pt x="1670" y="612"/>
                </a:lnTo>
                <a:lnTo>
                  <a:pt x="1670" y="610"/>
                </a:lnTo>
                <a:lnTo>
                  <a:pt x="1670" y="610"/>
                </a:lnTo>
                <a:lnTo>
                  <a:pt x="1666" y="610"/>
                </a:lnTo>
                <a:lnTo>
                  <a:pt x="1664" y="610"/>
                </a:lnTo>
                <a:lnTo>
                  <a:pt x="1662" y="610"/>
                </a:lnTo>
                <a:lnTo>
                  <a:pt x="1659" y="610"/>
                </a:lnTo>
                <a:close/>
                <a:moveTo>
                  <a:pt x="1456" y="417"/>
                </a:moveTo>
                <a:lnTo>
                  <a:pt x="1454" y="417"/>
                </a:lnTo>
                <a:lnTo>
                  <a:pt x="1452" y="417"/>
                </a:lnTo>
                <a:lnTo>
                  <a:pt x="1450" y="419"/>
                </a:lnTo>
                <a:lnTo>
                  <a:pt x="1450" y="419"/>
                </a:lnTo>
                <a:lnTo>
                  <a:pt x="1448" y="419"/>
                </a:lnTo>
                <a:lnTo>
                  <a:pt x="1448" y="419"/>
                </a:lnTo>
                <a:lnTo>
                  <a:pt x="1446" y="419"/>
                </a:lnTo>
                <a:lnTo>
                  <a:pt x="1446" y="417"/>
                </a:lnTo>
                <a:lnTo>
                  <a:pt x="1444" y="417"/>
                </a:lnTo>
                <a:lnTo>
                  <a:pt x="1442" y="417"/>
                </a:lnTo>
                <a:lnTo>
                  <a:pt x="1442" y="419"/>
                </a:lnTo>
                <a:lnTo>
                  <a:pt x="1442" y="419"/>
                </a:lnTo>
                <a:lnTo>
                  <a:pt x="1442" y="419"/>
                </a:lnTo>
                <a:lnTo>
                  <a:pt x="1439" y="419"/>
                </a:lnTo>
                <a:lnTo>
                  <a:pt x="1437" y="419"/>
                </a:lnTo>
                <a:lnTo>
                  <a:pt x="1437" y="419"/>
                </a:lnTo>
                <a:lnTo>
                  <a:pt x="1437" y="422"/>
                </a:lnTo>
                <a:lnTo>
                  <a:pt x="1437" y="422"/>
                </a:lnTo>
                <a:lnTo>
                  <a:pt x="1442" y="422"/>
                </a:lnTo>
                <a:lnTo>
                  <a:pt x="1444" y="422"/>
                </a:lnTo>
                <a:lnTo>
                  <a:pt x="1444" y="424"/>
                </a:lnTo>
                <a:lnTo>
                  <a:pt x="1444" y="424"/>
                </a:lnTo>
                <a:lnTo>
                  <a:pt x="1446" y="424"/>
                </a:lnTo>
                <a:lnTo>
                  <a:pt x="1446" y="424"/>
                </a:lnTo>
                <a:lnTo>
                  <a:pt x="1446" y="424"/>
                </a:lnTo>
                <a:lnTo>
                  <a:pt x="1446" y="426"/>
                </a:lnTo>
                <a:lnTo>
                  <a:pt x="1448" y="426"/>
                </a:lnTo>
                <a:lnTo>
                  <a:pt x="1450" y="426"/>
                </a:lnTo>
                <a:lnTo>
                  <a:pt x="1450" y="426"/>
                </a:lnTo>
                <a:lnTo>
                  <a:pt x="1450" y="424"/>
                </a:lnTo>
                <a:lnTo>
                  <a:pt x="1448" y="422"/>
                </a:lnTo>
                <a:lnTo>
                  <a:pt x="1450" y="424"/>
                </a:lnTo>
                <a:lnTo>
                  <a:pt x="1456" y="422"/>
                </a:lnTo>
                <a:lnTo>
                  <a:pt x="1458" y="422"/>
                </a:lnTo>
                <a:lnTo>
                  <a:pt x="1458" y="419"/>
                </a:lnTo>
                <a:lnTo>
                  <a:pt x="1458" y="419"/>
                </a:lnTo>
                <a:lnTo>
                  <a:pt x="1456" y="417"/>
                </a:lnTo>
                <a:close/>
                <a:moveTo>
                  <a:pt x="1465" y="455"/>
                </a:moveTo>
                <a:lnTo>
                  <a:pt x="1460" y="455"/>
                </a:lnTo>
                <a:lnTo>
                  <a:pt x="1460" y="457"/>
                </a:lnTo>
                <a:lnTo>
                  <a:pt x="1460" y="457"/>
                </a:lnTo>
                <a:lnTo>
                  <a:pt x="1463" y="459"/>
                </a:lnTo>
                <a:lnTo>
                  <a:pt x="1463" y="459"/>
                </a:lnTo>
                <a:lnTo>
                  <a:pt x="1467" y="457"/>
                </a:lnTo>
                <a:lnTo>
                  <a:pt x="1465" y="455"/>
                </a:lnTo>
                <a:lnTo>
                  <a:pt x="1465" y="455"/>
                </a:lnTo>
                <a:close/>
                <a:moveTo>
                  <a:pt x="2868" y="430"/>
                </a:moveTo>
                <a:lnTo>
                  <a:pt x="2871" y="428"/>
                </a:lnTo>
                <a:lnTo>
                  <a:pt x="2868" y="426"/>
                </a:lnTo>
                <a:lnTo>
                  <a:pt x="2868" y="426"/>
                </a:lnTo>
                <a:lnTo>
                  <a:pt x="2868" y="426"/>
                </a:lnTo>
                <a:lnTo>
                  <a:pt x="2866" y="424"/>
                </a:lnTo>
                <a:lnTo>
                  <a:pt x="2866" y="424"/>
                </a:lnTo>
                <a:lnTo>
                  <a:pt x="2864" y="424"/>
                </a:lnTo>
                <a:lnTo>
                  <a:pt x="2862" y="424"/>
                </a:lnTo>
                <a:lnTo>
                  <a:pt x="2862" y="424"/>
                </a:lnTo>
                <a:lnTo>
                  <a:pt x="2860" y="424"/>
                </a:lnTo>
                <a:lnTo>
                  <a:pt x="2860" y="424"/>
                </a:lnTo>
                <a:lnTo>
                  <a:pt x="2860" y="426"/>
                </a:lnTo>
                <a:lnTo>
                  <a:pt x="2860" y="426"/>
                </a:lnTo>
                <a:lnTo>
                  <a:pt x="2858" y="426"/>
                </a:lnTo>
                <a:lnTo>
                  <a:pt x="2858" y="426"/>
                </a:lnTo>
                <a:lnTo>
                  <a:pt x="2860" y="428"/>
                </a:lnTo>
                <a:lnTo>
                  <a:pt x="2860" y="428"/>
                </a:lnTo>
                <a:lnTo>
                  <a:pt x="2860" y="428"/>
                </a:lnTo>
                <a:lnTo>
                  <a:pt x="2856" y="428"/>
                </a:lnTo>
                <a:lnTo>
                  <a:pt x="2854" y="430"/>
                </a:lnTo>
                <a:lnTo>
                  <a:pt x="2854" y="430"/>
                </a:lnTo>
                <a:lnTo>
                  <a:pt x="2854" y="432"/>
                </a:lnTo>
                <a:lnTo>
                  <a:pt x="2854" y="434"/>
                </a:lnTo>
                <a:lnTo>
                  <a:pt x="2854" y="434"/>
                </a:lnTo>
                <a:lnTo>
                  <a:pt x="2852" y="436"/>
                </a:lnTo>
                <a:lnTo>
                  <a:pt x="2852" y="436"/>
                </a:lnTo>
                <a:lnTo>
                  <a:pt x="2852" y="436"/>
                </a:lnTo>
                <a:lnTo>
                  <a:pt x="2854" y="436"/>
                </a:lnTo>
                <a:lnTo>
                  <a:pt x="2856" y="436"/>
                </a:lnTo>
                <a:lnTo>
                  <a:pt x="2856" y="438"/>
                </a:lnTo>
                <a:lnTo>
                  <a:pt x="2856" y="438"/>
                </a:lnTo>
                <a:lnTo>
                  <a:pt x="2858" y="434"/>
                </a:lnTo>
                <a:lnTo>
                  <a:pt x="2860" y="434"/>
                </a:lnTo>
                <a:lnTo>
                  <a:pt x="2862" y="434"/>
                </a:lnTo>
                <a:lnTo>
                  <a:pt x="2864" y="434"/>
                </a:lnTo>
                <a:lnTo>
                  <a:pt x="2868" y="434"/>
                </a:lnTo>
                <a:lnTo>
                  <a:pt x="2866" y="432"/>
                </a:lnTo>
                <a:lnTo>
                  <a:pt x="2868" y="430"/>
                </a:lnTo>
                <a:lnTo>
                  <a:pt x="2868" y="430"/>
                </a:lnTo>
                <a:close/>
                <a:moveTo>
                  <a:pt x="1448" y="610"/>
                </a:moveTo>
                <a:lnTo>
                  <a:pt x="1450" y="612"/>
                </a:lnTo>
                <a:lnTo>
                  <a:pt x="1452" y="612"/>
                </a:lnTo>
                <a:lnTo>
                  <a:pt x="1452" y="612"/>
                </a:lnTo>
                <a:lnTo>
                  <a:pt x="1452" y="612"/>
                </a:lnTo>
                <a:lnTo>
                  <a:pt x="1454" y="610"/>
                </a:lnTo>
                <a:lnTo>
                  <a:pt x="1454" y="610"/>
                </a:lnTo>
                <a:lnTo>
                  <a:pt x="1456" y="608"/>
                </a:lnTo>
                <a:lnTo>
                  <a:pt x="1456" y="606"/>
                </a:lnTo>
                <a:lnTo>
                  <a:pt x="1458" y="604"/>
                </a:lnTo>
                <a:lnTo>
                  <a:pt x="1458" y="602"/>
                </a:lnTo>
                <a:lnTo>
                  <a:pt x="1458" y="602"/>
                </a:lnTo>
                <a:lnTo>
                  <a:pt x="1458" y="600"/>
                </a:lnTo>
                <a:lnTo>
                  <a:pt x="1458" y="598"/>
                </a:lnTo>
                <a:lnTo>
                  <a:pt x="1458" y="598"/>
                </a:lnTo>
                <a:lnTo>
                  <a:pt x="1456" y="596"/>
                </a:lnTo>
                <a:lnTo>
                  <a:pt x="1456" y="593"/>
                </a:lnTo>
                <a:lnTo>
                  <a:pt x="1454" y="593"/>
                </a:lnTo>
                <a:lnTo>
                  <a:pt x="1454" y="593"/>
                </a:lnTo>
                <a:lnTo>
                  <a:pt x="1452" y="593"/>
                </a:lnTo>
                <a:lnTo>
                  <a:pt x="1450" y="593"/>
                </a:lnTo>
                <a:lnTo>
                  <a:pt x="1450" y="596"/>
                </a:lnTo>
                <a:lnTo>
                  <a:pt x="1448" y="596"/>
                </a:lnTo>
                <a:lnTo>
                  <a:pt x="1446" y="598"/>
                </a:lnTo>
                <a:lnTo>
                  <a:pt x="1446" y="600"/>
                </a:lnTo>
                <a:lnTo>
                  <a:pt x="1446" y="602"/>
                </a:lnTo>
                <a:lnTo>
                  <a:pt x="1446" y="602"/>
                </a:lnTo>
                <a:lnTo>
                  <a:pt x="1444" y="604"/>
                </a:lnTo>
                <a:lnTo>
                  <a:pt x="1446" y="606"/>
                </a:lnTo>
                <a:lnTo>
                  <a:pt x="1446" y="608"/>
                </a:lnTo>
                <a:lnTo>
                  <a:pt x="1446" y="608"/>
                </a:lnTo>
                <a:lnTo>
                  <a:pt x="1448" y="608"/>
                </a:lnTo>
                <a:lnTo>
                  <a:pt x="1448" y="610"/>
                </a:lnTo>
                <a:close/>
                <a:moveTo>
                  <a:pt x="1395" y="514"/>
                </a:moveTo>
                <a:lnTo>
                  <a:pt x="1395" y="514"/>
                </a:lnTo>
                <a:lnTo>
                  <a:pt x="1393" y="512"/>
                </a:lnTo>
                <a:lnTo>
                  <a:pt x="1391" y="512"/>
                </a:lnTo>
                <a:lnTo>
                  <a:pt x="1389" y="510"/>
                </a:lnTo>
                <a:lnTo>
                  <a:pt x="1385" y="508"/>
                </a:lnTo>
                <a:lnTo>
                  <a:pt x="1385" y="510"/>
                </a:lnTo>
                <a:lnTo>
                  <a:pt x="1385" y="510"/>
                </a:lnTo>
                <a:lnTo>
                  <a:pt x="1385" y="510"/>
                </a:lnTo>
                <a:lnTo>
                  <a:pt x="1385" y="512"/>
                </a:lnTo>
                <a:lnTo>
                  <a:pt x="1387" y="512"/>
                </a:lnTo>
                <a:lnTo>
                  <a:pt x="1387" y="512"/>
                </a:lnTo>
                <a:lnTo>
                  <a:pt x="1387" y="514"/>
                </a:lnTo>
                <a:lnTo>
                  <a:pt x="1389" y="514"/>
                </a:lnTo>
                <a:lnTo>
                  <a:pt x="1389" y="514"/>
                </a:lnTo>
                <a:lnTo>
                  <a:pt x="1389" y="518"/>
                </a:lnTo>
                <a:lnTo>
                  <a:pt x="1391" y="518"/>
                </a:lnTo>
                <a:lnTo>
                  <a:pt x="1391" y="518"/>
                </a:lnTo>
                <a:lnTo>
                  <a:pt x="1393" y="516"/>
                </a:lnTo>
                <a:lnTo>
                  <a:pt x="1393" y="518"/>
                </a:lnTo>
                <a:lnTo>
                  <a:pt x="1395" y="518"/>
                </a:lnTo>
                <a:lnTo>
                  <a:pt x="1393" y="518"/>
                </a:lnTo>
                <a:lnTo>
                  <a:pt x="1393" y="520"/>
                </a:lnTo>
                <a:lnTo>
                  <a:pt x="1393" y="520"/>
                </a:lnTo>
                <a:lnTo>
                  <a:pt x="1395" y="520"/>
                </a:lnTo>
                <a:lnTo>
                  <a:pt x="1395" y="520"/>
                </a:lnTo>
                <a:lnTo>
                  <a:pt x="1395" y="520"/>
                </a:lnTo>
                <a:lnTo>
                  <a:pt x="1395" y="518"/>
                </a:lnTo>
                <a:lnTo>
                  <a:pt x="1395" y="518"/>
                </a:lnTo>
                <a:lnTo>
                  <a:pt x="1398" y="518"/>
                </a:lnTo>
                <a:lnTo>
                  <a:pt x="1398" y="520"/>
                </a:lnTo>
                <a:lnTo>
                  <a:pt x="1398" y="520"/>
                </a:lnTo>
                <a:lnTo>
                  <a:pt x="1400" y="520"/>
                </a:lnTo>
                <a:lnTo>
                  <a:pt x="1400" y="520"/>
                </a:lnTo>
                <a:lnTo>
                  <a:pt x="1402" y="520"/>
                </a:lnTo>
                <a:lnTo>
                  <a:pt x="1402" y="518"/>
                </a:lnTo>
                <a:lnTo>
                  <a:pt x="1402" y="518"/>
                </a:lnTo>
                <a:lnTo>
                  <a:pt x="1402" y="518"/>
                </a:lnTo>
                <a:lnTo>
                  <a:pt x="1398" y="518"/>
                </a:lnTo>
                <a:lnTo>
                  <a:pt x="1398" y="518"/>
                </a:lnTo>
                <a:lnTo>
                  <a:pt x="1395" y="516"/>
                </a:lnTo>
                <a:lnTo>
                  <a:pt x="1393" y="516"/>
                </a:lnTo>
                <a:lnTo>
                  <a:pt x="1395" y="516"/>
                </a:lnTo>
                <a:lnTo>
                  <a:pt x="1395" y="514"/>
                </a:lnTo>
                <a:close/>
                <a:moveTo>
                  <a:pt x="1469" y="426"/>
                </a:moveTo>
                <a:lnTo>
                  <a:pt x="1469" y="426"/>
                </a:lnTo>
                <a:lnTo>
                  <a:pt x="1471" y="426"/>
                </a:lnTo>
                <a:lnTo>
                  <a:pt x="1473" y="424"/>
                </a:lnTo>
                <a:lnTo>
                  <a:pt x="1477" y="424"/>
                </a:lnTo>
                <a:lnTo>
                  <a:pt x="1477" y="422"/>
                </a:lnTo>
                <a:lnTo>
                  <a:pt x="1477" y="422"/>
                </a:lnTo>
                <a:lnTo>
                  <a:pt x="1477" y="419"/>
                </a:lnTo>
                <a:lnTo>
                  <a:pt x="1475" y="419"/>
                </a:lnTo>
                <a:lnTo>
                  <a:pt x="1475" y="419"/>
                </a:lnTo>
                <a:lnTo>
                  <a:pt x="1473" y="419"/>
                </a:lnTo>
                <a:lnTo>
                  <a:pt x="1473" y="422"/>
                </a:lnTo>
                <a:lnTo>
                  <a:pt x="1473" y="422"/>
                </a:lnTo>
                <a:lnTo>
                  <a:pt x="1473" y="422"/>
                </a:lnTo>
                <a:lnTo>
                  <a:pt x="1471" y="422"/>
                </a:lnTo>
                <a:lnTo>
                  <a:pt x="1469" y="422"/>
                </a:lnTo>
                <a:lnTo>
                  <a:pt x="1467" y="426"/>
                </a:lnTo>
                <a:lnTo>
                  <a:pt x="1465" y="426"/>
                </a:lnTo>
                <a:lnTo>
                  <a:pt x="1467" y="426"/>
                </a:lnTo>
                <a:lnTo>
                  <a:pt x="1469" y="426"/>
                </a:lnTo>
                <a:close/>
                <a:moveTo>
                  <a:pt x="1402" y="505"/>
                </a:moveTo>
                <a:lnTo>
                  <a:pt x="1404" y="505"/>
                </a:lnTo>
                <a:lnTo>
                  <a:pt x="1404" y="508"/>
                </a:lnTo>
                <a:lnTo>
                  <a:pt x="1406" y="508"/>
                </a:lnTo>
                <a:lnTo>
                  <a:pt x="1406" y="505"/>
                </a:lnTo>
                <a:lnTo>
                  <a:pt x="1406" y="505"/>
                </a:lnTo>
                <a:lnTo>
                  <a:pt x="1406" y="505"/>
                </a:lnTo>
                <a:lnTo>
                  <a:pt x="1404" y="505"/>
                </a:lnTo>
                <a:lnTo>
                  <a:pt x="1402" y="503"/>
                </a:lnTo>
                <a:lnTo>
                  <a:pt x="1402" y="503"/>
                </a:lnTo>
                <a:lnTo>
                  <a:pt x="1402" y="503"/>
                </a:lnTo>
                <a:lnTo>
                  <a:pt x="1402" y="505"/>
                </a:lnTo>
                <a:close/>
                <a:moveTo>
                  <a:pt x="1375" y="516"/>
                </a:moveTo>
                <a:lnTo>
                  <a:pt x="1375" y="518"/>
                </a:lnTo>
                <a:lnTo>
                  <a:pt x="1375" y="518"/>
                </a:lnTo>
                <a:lnTo>
                  <a:pt x="1377" y="518"/>
                </a:lnTo>
                <a:lnTo>
                  <a:pt x="1379" y="520"/>
                </a:lnTo>
                <a:lnTo>
                  <a:pt x="1379" y="520"/>
                </a:lnTo>
                <a:lnTo>
                  <a:pt x="1379" y="522"/>
                </a:lnTo>
                <a:lnTo>
                  <a:pt x="1381" y="522"/>
                </a:lnTo>
                <a:lnTo>
                  <a:pt x="1381" y="522"/>
                </a:lnTo>
                <a:lnTo>
                  <a:pt x="1381" y="520"/>
                </a:lnTo>
                <a:lnTo>
                  <a:pt x="1383" y="520"/>
                </a:lnTo>
                <a:lnTo>
                  <a:pt x="1383" y="520"/>
                </a:lnTo>
                <a:lnTo>
                  <a:pt x="1381" y="516"/>
                </a:lnTo>
                <a:lnTo>
                  <a:pt x="1381" y="516"/>
                </a:lnTo>
                <a:lnTo>
                  <a:pt x="1379" y="514"/>
                </a:lnTo>
                <a:lnTo>
                  <a:pt x="1379" y="512"/>
                </a:lnTo>
                <a:lnTo>
                  <a:pt x="1377" y="512"/>
                </a:lnTo>
                <a:lnTo>
                  <a:pt x="1377" y="512"/>
                </a:lnTo>
                <a:lnTo>
                  <a:pt x="1377" y="512"/>
                </a:lnTo>
                <a:lnTo>
                  <a:pt x="1375" y="512"/>
                </a:lnTo>
                <a:lnTo>
                  <a:pt x="1375" y="512"/>
                </a:lnTo>
                <a:lnTo>
                  <a:pt x="1375" y="514"/>
                </a:lnTo>
                <a:lnTo>
                  <a:pt x="1375" y="514"/>
                </a:lnTo>
                <a:lnTo>
                  <a:pt x="1375" y="516"/>
                </a:lnTo>
                <a:close/>
                <a:moveTo>
                  <a:pt x="1465" y="434"/>
                </a:moveTo>
                <a:lnTo>
                  <a:pt x="1460" y="436"/>
                </a:lnTo>
                <a:lnTo>
                  <a:pt x="1460" y="436"/>
                </a:lnTo>
                <a:lnTo>
                  <a:pt x="1458" y="438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0"/>
                </a:lnTo>
                <a:lnTo>
                  <a:pt x="1458" y="443"/>
                </a:lnTo>
                <a:lnTo>
                  <a:pt x="1458" y="443"/>
                </a:lnTo>
                <a:lnTo>
                  <a:pt x="1460" y="443"/>
                </a:lnTo>
                <a:lnTo>
                  <a:pt x="1463" y="440"/>
                </a:lnTo>
                <a:lnTo>
                  <a:pt x="1465" y="440"/>
                </a:lnTo>
                <a:lnTo>
                  <a:pt x="1467" y="440"/>
                </a:lnTo>
                <a:lnTo>
                  <a:pt x="1467" y="438"/>
                </a:lnTo>
                <a:lnTo>
                  <a:pt x="1469" y="436"/>
                </a:lnTo>
                <a:lnTo>
                  <a:pt x="1469" y="436"/>
                </a:lnTo>
                <a:lnTo>
                  <a:pt x="1469" y="434"/>
                </a:lnTo>
                <a:lnTo>
                  <a:pt x="1471" y="434"/>
                </a:lnTo>
                <a:lnTo>
                  <a:pt x="1471" y="434"/>
                </a:lnTo>
                <a:lnTo>
                  <a:pt x="1473" y="432"/>
                </a:lnTo>
                <a:lnTo>
                  <a:pt x="1475" y="430"/>
                </a:lnTo>
                <a:lnTo>
                  <a:pt x="1475" y="430"/>
                </a:lnTo>
                <a:lnTo>
                  <a:pt x="1473" y="430"/>
                </a:lnTo>
                <a:lnTo>
                  <a:pt x="1473" y="428"/>
                </a:lnTo>
                <a:lnTo>
                  <a:pt x="1473" y="428"/>
                </a:lnTo>
                <a:lnTo>
                  <a:pt x="1471" y="428"/>
                </a:lnTo>
                <a:lnTo>
                  <a:pt x="1469" y="430"/>
                </a:lnTo>
                <a:lnTo>
                  <a:pt x="1469" y="430"/>
                </a:lnTo>
                <a:lnTo>
                  <a:pt x="1467" y="430"/>
                </a:lnTo>
                <a:lnTo>
                  <a:pt x="1467" y="430"/>
                </a:lnTo>
                <a:lnTo>
                  <a:pt x="1469" y="432"/>
                </a:lnTo>
                <a:lnTo>
                  <a:pt x="1469" y="432"/>
                </a:lnTo>
                <a:lnTo>
                  <a:pt x="1467" y="432"/>
                </a:lnTo>
                <a:lnTo>
                  <a:pt x="1467" y="432"/>
                </a:lnTo>
                <a:lnTo>
                  <a:pt x="1465" y="434"/>
                </a:lnTo>
                <a:lnTo>
                  <a:pt x="1465" y="434"/>
                </a:lnTo>
                <a:close/>
                <a:moveTo>
                  <a:pt x="1569" y="208"/>
                </a:moveTo>
                <a:lnTo>
                  <a:pt x="1571" y="208"/>
                </a:lnTo>
                <a:lnTo>
                  <a:pt x="1574" y="206"/>
                </a:lnTo>
                <a:lnTo>
                  <a:pt x="1571" y="206"/>
                </a:lnTo>
                <a:lnTo>
                  <a:pt x="1569" y="206"/>
                </a:lnTo>
                <a:lnTo>
                  <a:pt x="1565" y="204"/>
                </a:lnTo>
                <a:lnTo>
                  <a:pt x="1563" y="204"/>
                </a:lnTo>
                <a:lnTo>
                  <a:pt x="1561" y="204"/>
                </a:lnTo>
                <a:lnTo>
                  <a:pt x="1559" y="206"/>
                </a:lnTo>
                <a:lnTo>
                  <a:pt x="1557" y="206"/>
                </a:lnTo>
                <a:lnTo>
                  <a:pt x="1557" y="208"/>
                </a:lnTo>
                <a:lnTo>
                  <a:pt x="1559" y="208"/>
                </a:lnTo>
                <a:lnTo>
                  <a:pt x="1565" y="210"/>
                </a:lnTo>
                <a:lnTo>
                  <a:pt x="1569" y="208"/>
                </a:lnTo>
                <a:close/>
                <a:moveTo>
                  <a:pt x="2502" y="698"/>
                </a:moveTo>
                <a:lnTo>
                  <a:pt x="2504" y="698"/>
                </a:lnTo>
                <a:lnTo>
                  <a:pt x="2506" y="696"/>
                </a:lnTo>
                <a:lnTo>
                  <a:pt x="2504" y="696"/>
                </a:lnTo>
                <a:lnTo>
                  <a:pt x="2502" y="696"/>
                </a:lnTo>
                <a:lnTo>
                  <a:pt x="2502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6"/>
                </a:lnTo>
                <a:lnTo>
                  <a:pt x="2500" y="698"/>
                </a:lnTo>
                <a:lnTo>
                  <a:pt x="2502" y="698"/>
                </a:lnTo>
                <a:close/>
                <a:moveTo>
                  <a:pt x="2500" y="711"/>
                </a:moveTo>
                <a:lnTo>
                  <a:pt x="2500" y="711"/>
                </a:lnTo>
                <a:lnTo>
                  <a:pt x="2500" y="711"/>
                </a:lnTo>
                <a:lnTo>
                  <a:pt x="2500" y="709"/>
                </a:lnTo>
                <a:lnTo>
                  <a:pt x="2500" y="709"/>
                </a:lnTo>
                <a:lnTo>
                  <a:pt x="2500" y="709"/>
                </a:lnTo>
                <a:lnTo>
                  <a:pt x="2498" y="711"/>
                </a:lnTo>
                <a:lnTo>
                  <a:pt x="2498" y="711"/>
                </a:lnTo>
                <a:lnTo>
                  <a:pt x="2500" y="711"/>
                </a:lnTo>
                <a:close/>
                <a:moveTo>
                  <a:pt x="2500" y="707"/>
                </a:move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7"/>
                </a:lnTo>
                <a:lnTo>
                  <a:pt x="2502" y="702"/>
                </a:lnTo>
                <a:lnTo>
                  <a:pt x="2502" y="702"/>
                </a:lnTo>
                <a:lnTo>
                  <a:pt x="2500" y="702"/>
                </a:lnTo>
                <a:lnTo>
                  <a:pt x="2500" y="705"/>
                </a:lnTo>
                <a:lnTo>
                  <a:pt x="2500" y="705"/>
                </a:lnTo>
                <a:lnTo>
                  <a:pt x="2500" y="707"/>
                </a:lnTo>
                <a:close/>
                <a:moveTo>
                  <a:pt x="2479" y="390"/>
                </a:moveTo>
                <a:lnTo>
                  <a:pt x="2483" y="388"/>
                </a:lnTo>
                <a:lnTo>
                  <a:pt x="2487" y="388"/>
                </a:lnTo>
                <a:lnTo>
                  <a:pt x="2491" y="386"/>
                </a:lnTo>
                <a:lnTo>
                  <a:pt x="2491" y="384"/>
                </a:lnTo>
                <a:lnTo>
                  <a:pt x="2491" y="382"/>
                </a:lnTo>
                <a:lnTo>
                  <a:pt x="2487" y="384"/>
                </a:lnTo>
                <a:lnTo>
                  <a:pt x="2485" y="386"/>
                </a:lnTo>
                <a:lnTo>
                  <a:pt x="2479" y="390"/>
                </a:lnTo>
                <a:lnTo>
                  <a:pt x="2477" y="390"/>
                </a:lnTo>
                <a:lnTo>
                  <a:pt x="2477" y="392"/>
                </a:lnTo>
                <a:lnTo>
                  <a:pt x="2479" y="390"/>
                </a:lnTo>
                <a:close/>
                <a:moveTo>
                  <a:pt x="2462" y="772"/>
                </a:moveTo>
                <a:lnTo>
                  <a:pt x="2464" y="772"/>
                </a:lnTo>
                <a:lnTo>
                  <a:pt x="2464" y="772"/>
                </a:lnTo>
                <a:lnTo>
                  <a:pt x="2464" y="770"/>
                </a:lnTo>
                <a:lnTo>
                  <a:pt x="2462" y="770"/>
                </a:lnTo>
                <a:lnTo>
                  <a:pt x="2460" y="770"/>
                </a:lnTo>
                <a:lnTo>
                  <a:pt x="2460" y="770"/>
                </a:lnTo>
                <a:lnTo>
                  <a:pt x="2460" y="770"/>
                </a:lnTo>
                <a:lnTo>
                  <a:pt x="2462" y="772"/>
                </a:lnTo>
                <a:lnTo>
                  <a:pt x="2462" y="772"/>
                </a:lnTo>
                <a:close/>
                <a:moveTo>
                  <a:pt x="2510" y="606"/>
                </a:moveTo>
                <a:lnTo>
                  <a:pt x="2508" y="606"/>
                </a:lnTo>
                <a:lnTo>
                  <a:pt x="2508" y="606"/>
                </a:lnTo>
                <a:lnTo>
                  <a:pt x="2508" y="606"/>
                </a:lnTo>
                <a:lnTo>
                  <a:pt x="2508" y="606"/>
                </a:lnTo>
                <a:lnTo>
                  <a:pt x="2510" y="608"/>
                </a:lnTo>
                <a:lnTo>
                  <a:pt x="2510" y="608"/>
                </a:lnTo>
                <a:lnTo>
                  <a:pt x="2512" y="608"/>
                </a:lnTo>
                <a:lnTo>
                  <a:pt x="2512" y="608"/>
                </a:lnTo>
                <a:lnTo>
                  <a:pt x="2512" y="606"/>
                </a:lnTo>
                <a:lnTo>
                  <a:pt x="2510" y="606"/>
                </a:lnTo>
                <a:lnTo>
                  <a:pt x="2510" y="606"/>
                </a:lnTo>
                <a:close/>
                <a:moveTo>
                  <a:pt x="2502" y="602"/>
                </a:moveTo>
                <a:lnTo>
                  <a:pt x="2504" y="602"/>
                </a:lnTo>
                <a:lnTo>
                  <a:pt x="2504" y="602"/>
                </a:lnTo>
                <a:lnTo>
                  <a:pt x="2506" y="602"/>
                </a:lnTo>
                <a:lnTo>
                  <a:pt x="2504" y="602"/>
                </a:lnTo>
                <a:lnTo>
                  <a:pt x="2504" y="600"/>
                </a:lnTo>
                <a:lnTo>
                  <a:pt x="2504" y="600"/>
                </a:lnTo>
                <a:lnTo>
                  <a:pt x="2502" y="600"/>
                </a:lnTo>
                <a:lnTo>
                  <a:pt x="2500" y="600"/>
                </a:lnTo>
                <a:lnTo>
                  <a:pt x="2502" y="602"/>
                </a:lnTo>
                <a:lnTo>
                  <a:pt x="2502" y="602"/>
                </a:lnTo>
                <a:close/>
                <a:moveTo>
                  <a:pt x="2464" y="807"/>
                </a:moveTo>
                <a:lnTo>
                  <a:pt x="2464" y="807"/>
                </a:lnTo>
                <a:lnTo>
                  <a:pt x="2464" y="807"/>
                </a:lnTo>
                <a:lnTo>
                  <a:pt x="2462" y="807"/>
                </a:lnTo>
                <a:lnTo>
                  <a:pt x="2460" y="809"/>
                </a:lnTo>
                <a:lnTo>
                  <a:pt x="2460" y="809"/>
                </a:lnTo>
                <a:lnTo>
                  <a:pt x="2458" y="811"/>
                </a:lnTo>
                <a:lnTo>
                  <a:pt x="2458" y="814"/>
                </a:lnTo>
                <a:lnTo>
                  <a:pt x="2460" y="811"/>
                </a:lnTo>
                <a:lnTo>
                  <a:pt x="2460" y="814"/>
                </a:lnTo>
                <a:lnTo>
                  <a:pt x="2462" y="814"/>
                </a:lnTo>
                <a:lnTo>
                  <a:pt x="2468" y="811"/>
                </a:lnTo>
                <a:lnTo>
                  <a:pt x="2466" y="811"/>
                </a:lnTo>
                <a:lnTo>
                  <a:pt x="2466" y="814"/>
                </a:lnTo>
                <a:lnTo>
                  <a:pt x="2464" y="814"/>
                </a:lnTo>
                <a:lnTo>
                  <a:pt x="2464" y="814"/>
                </a:lnTo>
                <a:lnTo>
                  <a:pt x="2462" y="816"/>
                </a:lnTo>
                <a:lnTo>
                  <a:pt x="2462" y="816"/>
                </a:lnTo>
                <a:lnTo>
                  <a:pt x="2462" y="816"/>
                </a:lnTo>
                <a:lnTo>
                  <a:pt x="2464" y="816"/>
                </a:lnTo>
                <a:lnTo>
                  <a:pt x="2468" y="816"/>
                </a:lnTo>
                <a:lnTo>
                  <a:pt x="2470" y="816"/>
                </a:lnTo>
                <a:lnTo>
                  <a:pt x="2470" y="816"/>
                </a:lnTo>
                <a:lnTo>
                  <a:pt x="2466" y="816"/>
                </a:lnTo>
                <a:lnTo>
                  <a:pt x="2466" y="818"/>
                </a:lnTo>
                <a:lnTo>
                  <a:pt x="2466" y="820"/>
                </a:lnTo>
                <a:lnTo>
                  <a:pt x="2470" y="818"/>
                </a:lnTo>
                <a:lnTo>
                  <a:pt x="2470" y="818"/>
                </a:lnTo>
                <a:lnTo>
                  <a:pt x="2472" y="818"/>
                </a:lnTo>
                <a:lnTo>
                  <a:pt x="2472" y="818"/>
                </a:lnTo>
                <a:lnTo>
                  <a:pt x="2472" y="818"/>
                </a:lnTo>
                <a:lnTo>
                  <a:pt x="2481" y="818"/>
                </a:lnTo>
                <a:lnTo>
                  <a:pt x="2481" y="816"/>
                </a:lnTo>
                <a:lnTo>
                  <a:pt x="2483" y="816"/>
                </a:lnTo>
                <a:lnTo>
                  <a:pt x="2485" y="814"/>
                </a:lnTo>
                <a:lnTo>
                  <a:pt x="2485" y="814"/>
                </a:lnTo>
                <a:lnTo>
                  <a:pt x="2487" y="814"/>
                </a:lnTo>
                <a:lnTo>
                  <a:pt x="2487" y="814"/>
                </a:lnTo>
                <a:lnTo>
                  <a:pt x="2487" y="811"/>
                </a:lnTo>
                <a:lnTo>
                  <a:pt x="2487" y="811"/>
                </a:lnTo>
                <a:lnTo>
                  <a:pt x="2485" y="811"/>
                </a:lnTo>
                <a:lnTo>
                  <a:pt x="2487" y="811"/>
                </a:lnTo>
                <a:lnTo>
                  <a:pt x="2487" y="811"/>
                </a:lnTo>
                <a:lnTo>
                  <a:pt x="2489" y="811"/>
                </a:lnTo>
                <a:lnTo>
                  <a:pt x="2489" y="811"/>
                </a:lnTo>
                <a:lnTo>
                  <a:pt x="2491" y="811"/>
                </a:lnTo>
                <a:lnTo>
                  <a:pt x="2493" y="811"/>
                </a:lnTo>
                <a:lnTo>
                  <a:pt x="2493" y="809"/>
                </a:lnTo>
                <a:lnTo>
                  <a:pt x="2493" y="809"/>
                </a:lnTo>
                <a:lnTo>
                  <a:pt x="2498" y="809"/>
                </a:lnTo>
                <a:lnTo>
                  <a:pt x="2498" y="809"/>
                </a:lnTo>
                <a:lnTo>
                  <a:pt x="2498" y="809"/>
                </a:lnTo>
                <a:lnTo>
                  <a:pt x="2498" y="807"/>
                </a:lnTo>
                <a:lnTo>
                  <a:pt x="2500" y="807"/>
                </a:lnTo>
                <a:lnTo>
                  <a:pt x="2500" y="807"/>
                </a:lnTo>
                <a:lnTo>
                  <a:pt x="2504" y="805"/>
                </a:lnTo>
                <a:lnTo>
                  <a:pt x="2506" y="805"/>
                </a:lnTo>
                <a:lnTo>
                  <a:pt x="2506" y="805"/>
                </a:lnTo>
                <a:lnTo>
                  <a:pt x="2506" y="803"/>
                </a:lnTo>
                <a:lnTo>
                  <a:pt x="2508" y="805"/>
                </a:lnTo>
                <a:lnTo>
                  <a:pt x="2508" y="805"/>
                </a:lnTo>
                <a:lnTo>
                  <a:pt x="2508" y="805"/>
                </a:lnTo>
                <a:lnTo>
                  <a:pt x="2510" y="805"/>
                </a:lnTo>
                <a:lnTo>
                  <a:pt x="2510" y="805"/>
                </a:lnTo>
                <a:lnTo>
                  <a:pt x="2512" y="805"/>
                </a:lnTo>
                <a:lnTo>
                  <a:pt x="2514" y="805"/>
                </a:lnTo>
                <a:lnTo>
                  <a:pt x="2516" y="805"/>
                </a:lnTo>
                <a:lnTo>
                  <a:pt x="2514" y="803"/>
                </a:lnTo>
                <a:lnTo>
                  <a:pt x="2514" y="801"/>
                </a:lnTo>
                <a:lnTo>
                  <a:pt x="2516" y="801"/>
                </a:lnTo>
                <a:lnTo>
                  <a:pt x="2519" y="799"/>
                </a:lnTo>
                <a:lnTo>
                  <a:pt x="2519" y="797"/>
                </a:lnTo>
                <a:lnTo>
                  <a:pt x="2519" y="795"/>
                </a:lnTo>
                <a:lnTo>
                  <a:pt x="2519" y="793"/>
                </a:lnTo>
                <a:lnTo>
                  <a:pt x="2521" y="793"/>
                </a:lnTo>
                <a:lnTo>
                  <a:pt x="2521" y="791"/>
                </a:lnTo>
                <a:lnTo>
                  <a:pt x="2521" y="788"/>
                </a:lnTo>
                <a:lnTo>
                  <a:pt x="2521" y="786"/>
                </a:lnTo>
                <a:lnTo>
                  <a:pt x="2519" y="784"/>
                </a:lnTo>
                <a:lnTo>
                  <a:pt x="2519" y="782"/>
                </a:lnTo>
                <a:lnTo>
                  <a:pt x="2519" y="782"/>
                </a:lnTo>
                <a:lnTo>
                  <a:pt x="2519" y="780"/>
                </a:lnTo>
                <a:lnTo>
                  <a:pt x="2519" y="780"/>
                </a:lnTo>
                <a:lnTo>
                  <a:pt x="2519" y="778"/>
                </a:lnTo>
                <a:lnTo>
                  <a:pt x="2519" y="778"/>
                </a:lnTo>
                <a:lnTo>
                  <a:pt x="2516" y="776"/>
                </a:lnTo>
                <a:lnTo>
                  <a:pt x="2516" y="774"/>
                </a:lnTo>
                <a:lnTo>
                  <a:pt x="2516" y="772"/>
                </a:lnTo>
                <a:lnTo>
                  <a:pt x="2516" y="772"/>
                </a:lnTo>
                <a:lnTo>
                  <a:pt x="2516" y="770"/>
                </a:lnTo>
                <a:lnTo>
                  <a:pt x="2516" y="770"/>
                </a:lnTo>
                <a:lnTo>
                  <a:pt x="2516" y="770"/>
                </a:lnTo>
                <a:lnTo>
                  <a:pt x="2519" y="770"/>
                </a:lnTo>
                <a:lnTo>
                  <a:pt x="2519" y="770"/>
                </a:lnTo>
                <a:lnTo>
                  <a:pt x="2519" y="767"/>
                </a:lnTo>
                <a:lnTo>
                  <a:pt x="2519" y="770"/>
                </a:lnTo>
                <a:lnTo>
                  <a:pt x="2521" y="770"/>
                </a:lnTo>
                <a:lnTo>
                  <a:pt x="2521" y="767"/>
                </a:lnTo>
                <a:lnTo>
                  <a:pt x="2523" y="767"/>
                </a:lnTo>
                <a:lnTo>
                  <a:pt x="2523" y="765"/>
                </a:lnTo>
                <a:lnTo>
                  <a:pt x="2523" y="765"/>
                </a:lnTo>
                <a:lnTo>
                  <a:pt x="2525" y="765"/>
                </a:lnTo>
                <a:lnTo>
                  <a:pt x="2527" y="765"/>
                </a:lnTo>
                <a:lnTo>
                  <a:pt x="2527" y="763"/>
                </a:lnTo>
                <a:lnTo>
                  <a:pt x="2527" y="763"/>
                </a:lnTo>
                <a:lnTo>
                  <a:pt x="2525" y="763"/>
                </a:lnTo>
                <a:lnTo>
                  <a:pt x="2527" y="761"/>
                </a:lnTo>
                <a:lnTo>
                  <a:pt x="2525" y="759"/>
                </a:lnTo>
                <a:lnTo>
                  <a:pt x="2527" y="759"/>
                </a:lnTo>
                <a:lnTo>
                  <a:pt x="2527" y="759"/>
                </a:lnTo>
                <a:lnTo>
                  <a:pt x="2527" y="761"/>
                </a:lnTo>
                <a:lnTo>
                  <a:pt x="2529" y="761"/>
                </a:lnTo>
                <a:lnTo>
                  <a:pt x="2529" y="761"/>
                </a:lnTo>
                <a:lnTo>
                  <a:pt x="2529" y="759"/>
                </a:lnTo>
                <a:lnTo>
                  <a:pt x="2527" y="757"/>
                </a:lnTo>
                <a:lnTo>
                  <a:pt x="2527" y="757"/>
                </a:lnTo>
                <a:lnTo>
                  <a:pt x="2525" y="757"/>
                </a:lnTo>
                <a:lnTo>
                  <a:pt x="2523" y="757"/>
                </a:lnTo>
                <a:lnTo>
                  <a:pt x="2523" y="757"/>
                </a:lnTo>
                <a:lnTo>
                  <a:pt x="2523" y="757"/>
                </a:lnTo>
                <a:lnTo>
                  <a:pt x="2525" y="755"/>
                </a:lnTo>
                <a:lnTo>
                  <a:pt x="2525" y="755"/>
                </a:lnTo>
                <a:lnTo>
                  <a:pt x="2525" y="755"/>
                </a:lnTo>
                <a:lnTo>
                  <a:pt x="2523" y="753"/>
                </a:lnTo>
                <a:lnTo>
                  <a:pt x="2521" y="749"/>
                </a:lnTo>
                <a:lnTo>
                  <a:pt x="2521" y="747"/>
                </a:lnTo>
                <a:lnTo>
                  <a:pt x="2519" y="747"/>
                </a:lnTo>
                <a:lnTo>
                  <a:pt x="2516" y="747"/>
                </a:lnTo>
                <a:lnTo>
                  <a:pt x="2514" y="744"/>
                </a:lnTo>
                <a:lnTo>
                  <a:pt x="2514" y="744"/>
                </a:lnTo>
                <a:lnTo>
                  <a:pt x="2510" y="747"/>
                </a:lnTo>
                <a:lnTo>
                  <a:pt x="2508" y="747"/>
                </a:lnTo>
                <a:lnTo>
                  <a:pt x="2508" y="747"/>
                </a:lnTo>
                <a:lnTo>
                  <a:pt x="2508" y="747"/>
                </a:lnTo>
                <a:lnTo>
                  <a:pt x="2506" y="749"/>
                </a:lnTo>
                <a:lnTo>
                  <a:pt x="2504" y="749"/>
                </a:lnTo>
                <a:lnTo>
                  <a:pt x="2504" y="749"/>
                </a:lnTo>
                <a:lnTo>
                  <a:pt x="2504" y="749"/>
                </a:lnTo>
                <a:lnTo>
                  <a:pt x="2504" y="747"/>
                </a:lnTo>
                <a:lnTo>
                  <a:pt x="2506" y="747"/>
                </a:lnTo>
                <a:lnTo>
                  <a:pt x="2506" y="747"/>
                </a:lnTo>
                <a:lnTo>
                  <a:pt x="2506" y="744"/>
                </a:lnTo>
                <a:lnTo>
                  <a:pt x="2504" y="744"/>
                </a:lnTo>
                <a:lnTo>
                  <a:pt x="2502" y="742"/>
                </a:lnTo>
                <a:lnTo>
                  <a:pt x="2502" y="742"/>
                </a:lnTo>
                <a:lnTo>
                  <a:pt x="2502" y="742"/>
                </a:lnTo>
                <a:lnTo>
                  <a:pt x="2502" y="744"/>
                </a:lnTo>
                <a:lnTo>
                  <a:pt x="2500" y="744"/>
                </a:lnTo>
                <a:lnTo>
                  <a:pt x="2500" y="744"/>
                </a:lnTo>
                <a:lnTo>
                  <a:pt x="2498" y="747"/>
                </a:lnTo>
                <a:lnTo>
                  <a:pt x="2500" y="747"/>
                </a:lnTo>
                <a:lnTo>
                  <a:pt x="2500" y="749"/>
                </a:lnTo>
                <a:lnTo>
                  <a:pt x="2500" y="749"/>
                </a:lnTo>
                <a:lnTo>
                  <a:pt x="2498" y="751"/>
                </a:lnTo>
                <a:lnTo>
                  <a:pt x="2498" y="751"/>
                </a:lnTo>
                <a:lnTo>
                  <a:pt x="2498" y="751"/>
                </a:lnTo>
                <a:lnTo>
                  <a:pt x="2498" y="749"/>
                </a:lnTo>
                <a:lnTo>
                  <a:pt x="2498" y="749"/>
                </a:lnTo>
                <a:lnTo>
                  <a:pt x="2498" y="749"/>
                </a:lnTo>
                <a:lnTo>
                  <a:pt x="2498" y="747"/>
                </a:lnTo>
                <a:lnTo>
                  <a:pt x="2498" y="747"/>
                </a:lnTo>
                <a:lnTo>
                  <a:pt x="2498" y="744"/>
                </a:lnTo>
                <a:lnTo>
                  <a:pt x="2498" y="744"/>
                </a:lnTo>
                <a:lnTo>
                  <a:pt x="2496" y="744"/>
                </a:lnTo>
                <a:lnTo>
                  <a:pt x="2496" y="747"/>
                </a:lnTo>
                <a:lnTo>
                  <a:pt x="2496" y="747"/>
                </a:lnTo>
                <a:lnTo>
                  <a:pt x="2493" y="747"/>
                </a:lnTo>
                <a:lnTo>
                  <a:pt x="2491" y="747"/>
                </a:lnTo>
                <a:lnTo>
                  <a:pt x="2489" y="747"/>
                </a:lnTo>
                <a:lnTo>
                  <a:pt x="2487" y="747"/>
                </a:lnTo>
                <a:lnTo>
                  <a:pt x="2487" y="749"/>
                </a:lnTo>
                <a:lnTo>
                  <a:pt x="2487" y="749"/>
                </a:lnTo>
                <a:lnTo>
                  <a:pt x="2487" y="751"/>
                </a:lnTo>
                <a:lnTo>
                  <a:pt x="2485" y="751"/>
                </a:lnTo>
                <a:lnTo>
                  <a:pt x="2487" y="753"/>
                </a:lnTo>
                <a:lnTo>
                  <a:pt x="2485" y="753"/>
                </a:lnTo>
                <a:lnTo>
                  <a:pt x="2485" y="755"/>
                </a:lnTo>
                <a:lnTo>
                  <a:pt x="2485" y="755"/>
                </a:lnTo>
                <a:lnTo>
                  <a:pt x="2483" y="755"/>
                </a:lnTo>
                <a:lnTo>
                  <a:pt x="2481" y="755"/>
                </a:lnTo>
                <a:lnTo>
                  <a:pt x="2481" y="757"/>
                </a:lnTo>
                <a:lnTo>
                  <a:pt x="2485" y="757"/>
                </a:lnTo>
                <a:lnTo>
                  <a:pt x="2489" y="757"/>
                </a:lnTo>
                <a:lnTo>
                  <a:pt x="2489" y="759"/>
                </a:lnTo>
                <a:lnTo>
                  <a:pt x="2489" y="759"/>
                </a:lnTo>
                <a:lnTo>
                  <a:pt x="2487" y="761"/>
                </a:lnTo>
                <a:lnTo>
                  <a:pt x="2485" y="761"/>
                </a:lnTo>
                <a:lnTo>
                  <a:pt x="2485" y="761"/>
                </a:lnTo>
                <a:lnTo>
                  <a:pt x="2483" y="761"/>
                </a:lnTo>
                <a:lnTo>
                  <a:pt x="2483" y="763"/>
                </a:lnTo>
                <a:lnTo>
                  <a:pt x="2483" y="763"/>
                </a:lnTo>
                <a:lnTo>
                  <a:pt x="2483" y="765"/>
                </a:lnTo>
                <a:lnTo>
                  <a:pt x="2483" y="765"/>
                </a:lnTo>
                <a:lnTo>
                  <a:pt x="2481" y="765"/>
                </a:lnTo>
                <a:lnTo>
                  <a:pt x="2477" y="765"/>
                </a:lnTo>
                <a:lnTo>
                  <a:pt x="2477" y="765"/>
                </a:lnTo>
                <a:lnTo>
                  <a:pt x="2477" y="765"/>
                </a:lnTo>
                <a:lnTo>
                  <a:pt x="2475" y="765"/>
                </a:lnTo>
                <a:lnTo>
                  <a:pt x="2472" y="763"/>
                </a:lnTo>
                <a:lnTo>
                  <a:pt x="2468" y="763"/>
                </a:lnTo>
                <a:lnTo>
                  <a:pt x="2466" y="763"/>
                </a:lnTo>
                <a:lnTo>
                  <a:pt x="2466" y="765"/>
                </a:lnTo>
                <a:lnTo>
                  <a:pt x="2464" y="765"/>
                </a:lnTo>
                <a:lnTo>
                  <a:pt x="2462" y="765"/>
                </a:lnTo>
                <a:lnTo>
                  <a:pt x="2462" y="765"/>
                </a:lnTo>
                <a:lnTo>
                  <a:pt x="2462" y="765"/>
                </a:lnTo>
                <a:lnTo>
                  <a:pt x="2462" y="767"/>
                </a:lnTo>
                <a:lnTo>
                  <a:pt x="2464" y="765"/>
                </a:lnTo>
                <a:lnTo>
                  <a:pt x="2464" y="767"/>
                </a:lnTo>
                <a:lnTo>
                  <a:pt x="2464" y="770"/>
                </a:lnTo>
                <a:lnTo>
                  <a:pt x="2464" y="767"/>
                </a:lnTo>
                <a:lnTo>
                  <a:pt x="2464" y="770"/>
                </a:lnTo>
                <a:lnTo>
                  <a:pt x="2464" y="770"/>
                </a:lnTo>
                <a:lnTo>
                  <a:pt x="2464" y="772"/>
                </a:lnTo>
                <a:lnTo>
                  <a:pt x="2464" y="774"/>
                </a:lnTo>
                <a:lnTo>
                  <a:pt x="2466" y="772"/>
                </a:lnTo>
                <a:lnTo>
                  <a:pt x="2468" y="772"/>
                </a:lnTo>
                <a:lnTo>
                  <a:pt x="2468" y="774"/>
                </a:lnTo>
                <a:lnTo>
                  <a:pt x="2468" y="774"/>
                </a:lnTo>
                <a:lnTo>
                  <a:pt x="2466" y="774"/>
                </a:lnTo>
                <a:lnTo>
                  <a:pt x="2464" y="776"/>
                </a:lnTo>
                <a:lnTo>
                  <a:pt x="2464" y="776"/>
                </a:lnTo>
                <a:lnTo>
                  <a:pt x="2464" y="776"/>
                </a:lnTo>
                <a:lnTo>
                  <a:pt x="2464" y="778"/>
                </a:lnTo>
                <a:lnTo>
                  <a:pt x="2466" y="778"/>
                </a:lnTo>
                <a:lnTo>
                  <a:pt x="2464" y="778"/>
                </a:lnTo>
                <a:lnTo>
                  <a:pt x="2462" y="778"/>
                </a:lnTo>
                <a:lnTo>
                  <a:pt x="2462" y="778"/>
                </a:lnTo>
                <a:lnTo>
                  <a:pt x="2462" y="778"/>
                </a:lnTo>
                <a:lnTo>
                  <a:pt x="2462" y="780"/>
                </a:lnTo>
                <a:lnTo>
                  <a:pt x="2462" y="780"/>
                </a:lnTo>
                <a:lnTo>
                  <a:pt x="2462" y="780"/>
                </a:lnTo>
                <a:lnTo>
                  <a:pt x="2462" y="782"/>
                </a:lnTo>
                <a:lnTo>
                  <a:pt x="2462" y="782"/>
                </a:lnTo>
                <a:lnTo>
                  <a:pt x="2464" y="782"/>
                </a:lnTo>
                <a:lnTo>
                  <a:pt x="2466" y="782"/>
                </a:lnTo>
                <a:lnTo>
                  <a:pt x="2464" y="782"/>
                </a:lnTo>
                <a:lnTo>
                  <a:pt x="2466" y="784"/>
                </a:lnTo>
                <a:lnTo>
                  <a:pt x="2466" y="784"/>
                </a:lnTo>
                <a:lnTo>
                  <a:pt x="2466" y="782"/>
                </a:lnTo>
                <a:lnTo>
                  <a:pt x="2468" y="782"/>
                </a:lnTo>
                <a:lnTo>
                  <a:pt x="2468" y="784"/>
                </a:lnTo>
                <a:lnTo>
                  <a:pt x="2468" y="784"/>
                </a:lnTo>
                <a:lnTo>
                  <a:pt x="2468" y="784"/>
                </a:lnTo>
                <a:lnTo>
                  <a:pt x="2470" y="784"/>
                </a:lnTo>
                <a:lnTo>
                  <a:pt x="2470" y="784"/>
                </a:lnTo>
                <a:lnTo>
                  <a:pt x="2475" y="784"/>
                </a:lnTo>
                <a:lnTo>
                  <a:pt x="2477" y="784"/>
                </a:lnTo>
                <a:lnTo>
                  <a:pt x="2479" y="786"/>
                </a:lnTo>
                <a:lnTo>
                  <a:pt x="2477" y="786"/>
                </a:lnTo>
                <a:lnTo>
                  <a:pt x="2477" y="786"/>
                </a:lnTo>
                <a:lnTo>
                  <a:pt x="2477" y="786"/>
                </a:lnTo>
                <a:lnTo>
                  <a:pt x="2475" y="786"/>
                </a:lnTo>
                <a:lnTo>
                  <a:pt x="2475" y="786"/>
                </a:lnTo>
                <a:lnTo>
                  <a:pt x="2472" y="788"/>
                </a:lnTo>
                <a:lnTo>
                  <a:pt x="2470" y="791"/>
                </a:lnTo>
                <a:lnTo>
                  <a:pt x="2470" y="791"/>
                </a:lnTo>
                <a:lnTo>
                  <a:pt x="2472" y="793"/>
                </a:lnTo>
                <a:lnTo>
                  <a:pt x="2470" y="793"/>
                </a:lnTo>
                <a:lnTo>
                  <a:pt x="2470" y="795"/>
                </a:lnTo>
                <a:lnTo>
                  <a:pt x="2466" y="797"/>
                </a:lnTo>
                <a:lnTo>
                  <a:pt x="2464" y="799"/>
                </a:lnTo>
                <a:lnTo>
                  <a:pt x="2466" y="797"/>
                </a:lnTo>
                <a:lnTo>
                  <a:pt x="2468" y="797"/>
                </a:lnTo>
                <a:lnTo>
                  <a:pt x="2468" y="797"/>
                </a:lnTo>
                <a:lnTo>
                  <a:pt x="2468" y="797"/>
                </a:lnTo>
                <a:lnTo>
                  <a:pt x="2470" y="797"/>
                </a:lnTo>
                <a:lnTo>
                  <a:pt x="2472" y="797"/>
                </a:lnTo>
                <a:lnTo>
                  <a:pt x="2475" y="797"/>
                </a:lnTo>
                <a:lnTo>
                  <a:pt x="2477" y="797"/>
                </a:lnTo>
                <a:lnTo>
                  <a:pt x="2477" y="795"/>
                </a:lnTo>
                <a:lnTo>
                  <a:pt x="2479" y="795"/>
                </a:lnTo>
                <a:lnTo>
                  <a:pt x="2481" y="797"/>
                </a:lnTo>
                <a:lnTo>
                  <a:pt x="2477" y="797"/>
                </a:lnTo>
                <a:lnTo>
                  <a:pt x="2472" y="797"/>
                </a:lnTo>
                <a:lnTo>
                  <a:pt x="2468" y="799"/>
                </a:lnTo>
                <a:lnTo>
                  <a:pt x="2468" y="799"/>
                </a:lnTo>
                <a:lnTo>
                  <a:pt x="2466" y="799"/>
                </a:lnTo>
                <a:lnTo>
                  <a:pt x="2466" y="801"/>
                </a:lnTo>
                <a:lnTo>
                  <a:pt x="2464" y="801"/>
                </a:lnTo>
                <a:lnTo>
                  <a:pt x="2464" y="801"/>
                </a:lnTo>
                <a:lnTo>
                  <a:pt x="2466" y="803"/>
                </a:lnTo>
                <a:lnTo>
                  <a:pt x="2466" y="803"/>
                </a:lnTo>
                <a:lnTo>
                  <a:pt x="2464" y="805"/>
                </a:lnTo>
                <a:lnTo>
                  <a:pt x="2462" y="803"/>
                </a:lnTo>
                <a:lnTo>
                  <a:pt x="2462" y="803"/>
                </a:lnTo>
                <a:lnTo>
                  <a:pt x="2460" y="803"/>
                </a:lnTo>
                <a:lnTo>
                  <a:pt x="2460" y="803"/>
                </a:lnTo>
                <a:lnTo>
                  <a:pt x="2458" y="805"/>
                </a:lnTo>
                <a:lnTo>
                  <a:pt x="2458" y="805"/>
                </a:lnTo>
                <a:lnTo>
                  <a:pt x="2458" y="807"/>
                </a:lnTo>
                <a:lnTo>
                  <a:pt x="2460" y="807"/>
                </a:lnTo>
                <a:lnTo>
                  <a:pt x="2464" y="807"/>
                </a:lnTo>
                <a:close/>
                <a:moveTo>
                  <a:pt x="2512" y="598"/>
                </a:moveTo>
                <a:lnTo>
                  <a:pt x="2512" y="600"/>
                </a:lnTo>
                <a:lnTo>
                  <a:pt x="2514" y="600"/>
                </a:lnTo>
                <a:lnTo>
                  <a:pt x="2514" y="598"/>
                </a:lnTo>
                <a:lnTo>
                  <a:pt x="2514" y="598"/>
                </a:lnTo>
                <a:lnTo>
                  <a:pt x="2512" y="596"/>
                </a:lnTo>
                <a:lnTo>
                  <a:pt x="2512" y="598"/>
                </a:lnTo>
                <a:lnTo>
                  <a:pt x="2512" y="598"/>
                </a:lnTo>
                <a:lnTo>
                  <a:pt x="2512" y="598"/>
                </a:lnTo>
                <a:close/>
                <a:moveTo>
                  <a:pt x="2508" y="604"/>
                </a:moveTo>
                <a:lnTo>
                  <a:pt x="2510" y="604"/>
                </a:lnTo>
                <a:lnTo>
                  <a:pt x="2510" y="604"/>
                </a:lnTo>
                <a:lnTo>
                  <a:pt x="2510" y="604"/>
                </a:lnTo>
                <a:lnTo>
                  <a:pt x="2508" y="602"/>
                </a:lnTo>
                <a:lnTo>
                  <a:pt x="2508" y="602"/>
                </a:lnTo>
                <a:lnTo>
                  <a:pt x="2508" y="600"/>
                </a:lnTo>
                <a:lnTo>
                  <a:pt x="2508" y="600"/>
                </a:lnTo>
                <a:lnTo>
                  <a:pt x="2510" y="600"/>
                </a:lnTo>
                <a:lnTo>
                  <a:pt x="2510" y="602"/>
                </a:lnTo>
                <a:lnTo>
                  <a:pt x="2512" y="602"/>
                </a:lnTo>
                <a:lnTo>
                  <a:pt x="2512" y="598"/>
                </a:lnTo>
                <a:lnTo>
                  <a:pt x="2510" y="598"/>
                </a:lnTo>
                <a:lnTo>
                  <a:pt x="2506" y="596"/>
                </a:lnTo>
                <a:lnTo>
                  <a:pt x="2504" y="598"/>
                </a:lnTo>
                <a:lnTo>
                  <a:pt x="2506" y="602"/>
                </a:lnTo>
                <a:lnTo>
                  <a:pt x="2508" y="604"/>
                </a:lnTo>
                <a:close/>
                <a:moveTo>
                  <a:pt x="1624" y="422"/>
                </a:moveTo>
                <a:lnTo>
                  <a:pt x="1622" y="422"/>
                </a:lnTo>
                <a:lnTo>
                  <a:pt x="1622" y="422"/>
                </a:lnTo>
                <a:lnTo>
                  <a:pt x="1620" y="424"/>
                </a:lnTo>
                <a:lnTo>
                  <a:pt x="1620" y="424"/>
                </a:lnTo>
                <a:lnTo>
                  <a:pt x="1624" y="426"/>
                </a:lnTo>
                <a:lnTo>
                  <a:pt x="1624" y="424"/>
                </a:lnTo>
                <a:lnTo>
                  <a:pt x="1624" y="424"/>
                </a:lnTo>
                <a:lnTo>
                  <a:pt x="1626" y="422"/>
                </a:lnTo>
                <a:lnTo>
                  <a:pt x="1626" y="422"/>
                </a:lnTo>
                <a:lnTo>
                  <a:pt x="1624" y="422"/>
                </a:lnTo>
                <a:close/>
                <a:moveTo>
                  <a:pt x="1712" y="698"/>
                </a:moveTo>
                <a:lnTo>
                  <a:pt x="1712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698"/>
                </a:lnTo>
                <a:lnTo>
                  <a:pt x="1710" y="700"/>
                </a:lnTo>
                <a:lnTo>
                  <a:pt x="1712" y="700"/>
                </a:lnTo>
                <a:lnTo>
                  <a:pt x="1714" y="700"/>
                </a:lnTo>
                <a:lnTo>
                  <a:pt x="1714" y="698"/>
                </a:lnTo>
                <a:lnTo>
                  <a:pt x="1714" y="698"/>
                </a:lnTo>
                <a:lnTo>
                  <a:pt x="1712" y="698"/>
                </a:lnTo>
                <a:close/>
                <a:moveTo>
                  <a:pt x="1666" y="606"/>
                </a:moveTo>
                <a:lnTo>
                  <a:pt x="1666" y="606"/>
                </a:lnTo>
                <a:lnTo>
                  <a:pt x="1666" y="606"/>
                </a:lnTo>
                <a:lnTo>
                  <a:pt x="1666" y="604"/>
                </a:lnTo>
                <a:lnTo>
                  <a:pt x="1664" y="604"/>
                </a:lnTo>
                <a:lnTo>
                  <a:pt x="1664" y="604"/>
                </a:lnTo>
                <a:lnTo>
                  <a:pt x="1664" y="604"/>
                </a:lnTo>
                <a:lnTo>
                  <a:pt x="1664" y="606"/>
                </a:lnTo>
                <a:lnTo>
                  <a:pt x="1664" y="606"/>
                </a:lnTo>
                <a:lnTo>
                  <a:pt x="1664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8" y="608"/>
                </a:lnTo>
                <a:lnTo>
                  <a:pt x="1666" y="606"/>
                </a:lnTo>
                <a:lnTo>
                  <a:pt x="1666" y="606"/>
                </a:lnTo>
                <a:lnTo>
                  <a:pt x="1666" y="606"/>
                </a:lnTo>
                <a:close/>
                <a:moveTo>
                  <a:pt x="1699" y="487"/>
                </a:moveTo>
                <a:lnTo>
                  <a:pt x="1703" y="484"/>
                </a:lnTo>
                <a:lnTo>
                  <a:pt x="1703" y="482"/>
                </a:lnTo>
                <a:lnTo>
                  <a:pt x="1703" y="482"/>
                </a:lnTo>
                <a:lnTo>
                  <a:pt x="1703" y="482"/>
                </a:lnTo>
                <a:lnTo>
                  <a:pt x="1701" y="482"/>
                </a:lnTo>
                <a:lnTo>
                  <a:pt x="1699" y="484"/>
                </a:lnTo>
                <a:lnTo>
                  <a:pt x="1699" y="484"/>
                </a:lnTo>
                <a:lnTo>
                  <a:pt x="1697" y="487"/>
                </a:lnTo>
                <a:lnTo>
                  <a:pt x="1697" y="487"/>
                </a:lnTo>
                <a:lnTo>
                  <a:pt x="1697" y="487"/>
                </a:lnTo>
                <a:lnTo>
                  <a:pt x="1699" y="487"/>
                </a:lnTo>
                <a:close/>
                <a:moveTo>
                  <a:pt x="1668" y="593"/>
                </a:moveTo>
                <a:lnTo>
                  <a:pt x="1666" y="593"/>
                </a:lnTo>
                <a:lnTo>
                  <a:pt x="1668" y="593"/>
                </a:lnTo>
                <a:lnTo>
                  <a:pt x="1668" y="593"/>
                </a:lnTo>
                <a:lnTo>
                  <a:pt x="1670" y="596"/>
                </a:lnTo>
                <a:lnTo>
                  <a:pt x="1672" y="596"/>
                </a:lnTo>
                <a:lnTo>
                  <a:pt x="1674" y="593"/>
                </a:lnTo>
                <a:lnTo>
                  <a:pt x="1674" y="591"/>
                </a:lnTo>
                <a:lnTo>
                  <a:pt x="1674" y="591"/>
                </a:lnTo>
                <a:lnTo>
                  <a:pt x="1672" y="591"/>
                </a:lnTo>
                <a:lnTo>
                  <a:pt x="1672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1"/>
                </a:lnTo>
                <a:lnTo>
                  <a:pt x="1668" y="593"/>
                </a:lnTo>
                <a:close/>
                <a:moveTo>
                  <a:pt x="2510" y="612"/>
                </a:moveTo>
                <a:lnTo>
                  <a:pt x="2508" y="612"/>
                </a:lnTo>
                <a:lnTo>
                  <a:pt x="2508" y="612"/>
                </a:lnTo>
                <a:lnTo>
                  <a:pt x="2508" y="612"/>
                </a:lnTo>
                <a:lnTo>
                  <a:pt x="2508" y="612"/>
                </a:lnTo>
                <a:lnTo>
                  <a:pt x="2508" y="614"/>
                </a:lnTo>
                <a:lnTo>
                  <a:pt x="2510" y="614"/>
                </a:lnTo>
                <a:lnTo>
                  <a:pt x="2510" y="617"/>
                </a:lnTo>
                <a:lnTo>
                  <a:pt x="2510" y="617"/>
                </a:lnTo>
                <a:lnTo>
                  <a:pt x="2510" y="617"/>
                </a:lnTo>
                <a:lnTo>
                  <a:pt x="2510" y="614"/>
                </a:lnTo>
                <a:lnTo>
                  <a:pt x="2510" y="614"/>
                </a:lnTo>
                <a:lnTo>
                  <a:pt x="2510" y="612"/>
                </a:lnTo>
                <a:lnTo>
                  <a:pt x="2510" y="612"/>
                </a:lnTo>
                <a:close/>
                <a:moveTo>
                  <a:pt x="1284" y="71"/>
                </a:moveTo>
                <a:lnTo>
                  <a:pt x="1289" y="71"/>
                </a:lnTo>
                <a:lnTo>
                  <a:pt x="1293" y="69"/>
                </a:lnTo>
                <a:lnTo>
                  <a:pt x="1295" y="69"/>
                </a:lnTo>
                <a:lnTo>
                  <a:pt x="1297" y="69"/>
                </a:lnTo>
                <a:lnTo>
                  <a:pt x="1299" y="69"/>
                </a:lnTo>
                <a:lnTo>
                  <a:pt x="1307" y="69"/>
                </a:lnTo>
                <a:lnTo>
                  <a:pt x="1305" y="69"/>
                </a:lnTo>
                <a:lnTo>
                  <a:pt x="1295" y="76"/>
                </a:lnTo>
                <a:lnTo>
                  <a:pt x="1295" y="76"/>
                </a:lnTo>
                <a:lnTo>
                  <a:pt x="1297" y="78"/>
                </a:lnTo>
                <a:lnTo>
                  <a:pt x="1299" y="78"/>
                </a:lnTo>
                <a:lnTo>
                  <a:pt x="1318" y="74"/>
                </a:lnTo>
                <a:lnTo>
                  <a:pt x="1326" y="71"/>
                </a:lnTo>
                <a:lnTo>
                  <a:pt x="1331" y="71"/>
                </a:lnTo>
                <a:lnTo>
                  <a:pt x="1339" y="74"/>
                </a:lnTo>
                <a:lnTo>
                  <a:pt x="1339" y="74"/>
                </a:lnTo>
                <a:lnTo>
                  <a:pt x="1331" y="74"/>
                </a:lnTo>
                <a:lnTo>
                  <a:pt x="1324" y="74"/>
                </a:lnTo>
                <a:lnTo>
                  <a:pt x="1320" y="76"/>
                </a:lnTo>
                <a:lnTo>
                  <a:pt x="1312" y="78"/>
                </a:lnTo>
                <a:lnTo>
                  <a:pt x="1310" y="80"/>
                </a:lnTo>
                <a:lnTo>
                  <a:pt x="1310" y="80"/>
                </a:lnTo>
                <a:lnTo>
                  <a:pt x="1316" y="82"/>
                </a:lnTo>
                <a:lnTo>
                  <a:pt x="1314" y="82"/>
                </a:lnTo>
                <a:lnTo>
                  <a:pt x="1310" y="84"/>
                </a:lnTo>
                <a:lnTo>
                  <a:pt x="1305" y="86"/>
                </a:lnTo>
                <a:lnTo>
                  <a:pt x="1303" y="86"/>
                </a:lnTo>
                <a:lnTo>
                  <a:pt x="1307" y="88"/>
                </a:lnTo>
                <a:lnTo>
                  <a:pt x="1310" y="90"/>
                </a:lnTo>
                <a:lnTo>
                  <a:pt x="1312" y="90"/>
                </a:lnTo>
                <a:lnTo>
                  <a:pt x="1320" y="88"/>
                </a:lnTo>
                <a:lnTo>
                  <a:pt x="1343" y="88"/>
                </a:lnTo>
                <a:lnTo>
                  <a:pt x="1354" y="86"/>
                </a:lnTo>
                <a:lnTo>
                  <a:pt x="1364" y="82"/>
                </a:lnTo>
                <a:lnTo>
                  <a:pt x="1370" y="82"/>
                </a:lnTo>
                <a:lnTo>
                  <a:pt x="1372" y="82"/>
                </a:lnTo>
                <a:lnTo>
                  <a:pt x="1377" y="82"/>
                </a:lnTo>
                <a:lnTo>
                  <a:pt x="1375" y="82"/>
                </a:lnTo>
                <a:lnTo>
                  <a:pt x="1364" y="86"/>
                </a:lnTo>
                <a:lnTo>
                  <a:pt x="1356" y="90"/>
                </a:lnTo>
                <a:lnTo>
                  <a:pt x="1349" y="90"/>
                </a:lnTo>
                <a:lnTo>
                  <a:pt x="1341" y="90"/>
                </a:lnTo>
                <a:lnTo>
                  <a:pt x="1326" y="90"/>
                </a:lnTo>
                <a:lnTo>
                  <a:pt x="1316" y="92"/>
                </a:lnTo>
                <a:lnTo>
                  <a:pt x="1314" y="95"/>
                </a:lnTo>
                <a:lnTo>
                  <a:pt x="1316" y="95"/>
                </a:lnTo>
                <a:lnTo>
                  <a:pt x="1316" y="97"/>
                </a:lnTo>
                <a:lnTo>
                  <a:pt x="1318" y="97"/>
                </a:lnTo>
                <a:lnTo>
                  <a:pt x="1320" y="97"/>
                </a:lnTo>
                <a:lnTo>
                  <a:pt x="1324" y="99"/>
                </a:lnTo>
                <a:lnTo>
                  <a:pt x="1328" y="101"/>
                </a:lnTo>
                <a:lnTo>
                  <a:pt x="1333" y="101"/>
                </a:lnTo>
                <a:lnTo>
                  <a:pt x="1337" y="103"/>
                </a:lnTo>
                <a:lnTo>
                  <a:pt x="1343" y="103"/>
                </a:lnTo>
                <a:lnTo>
                  <a:pt x="1345" y="101"/>
                </a:lnTo>
                <a:lnTo>
                  <a:pt x="1358" y="92"/>
                </a:lnTo>
                <a:lnTo>
                  <a:pt x="1362" y="90"/>
                </a:lnTo>
                <a:lnTo>
                  <a:pt x="1364" y="90"/>
                </a:lnTo>
                <a:lnTo>
                  <a:pt x="1381" y="88"/>
                </a:lnTo>
                <a:lnTo>
                  <a:pt x="1402" y="86"/>
                </a:lnTo>
                <a:lnTo>
                  <a:pt x="1400" y="88"/>
                </a:lnTo>
                <a:lnTo>
                  <a:pt x="1381" y="90"/>
                </a:lnTo>
                <a:lnTo>
                  <a:pt x="1372" y="90"/>
                </a:lnTo>
                <a:lnTo>
                  <a:pt x="1366" y="92"/>
                </a:lnTo>
                <a:lnTo>
                  <a:pt x="1358" y="99"/>
                </a:lnTo>
                <a:lnTo>
                  <a:pt x="1356" y="101"/>
                </a:lnTo>
                <a:lnTo>
                  <a:pt x="1354" y="103"/>
                </a:lnTo>
                <a:lnTo>
                  <a:pt x="1354" y="103"/>
                </a:lnTo>
                <a:lnTo>
                  <a:pt x="1354" y="105"/>
                </a:lnTo>
                <a:lnTo>
                  <a:pt x="1358" y="105"/>
                </a:lnTo>
                <a:lnTo>
                  <a:pt x="1360" y="105"/>
                </a:lnTo>
                <a:lnTo>
                  <a:pt x="1366" y="105"/>
                </a:lnTo>
                <a:lnTo>
                  <a:pt x="1372" y="107"/>
                </a:lnTo>
                <a:lnTo>
                  <a:pt x="1375" y="107"/>
                </a:lnTo>
                <a:lnTo>
                  <a:pt x="1385" y="107"/>
                </a:lnTo>
                <a:lnTo>
                  <a:pt x="1387" y="107"/>
                </a:lnTo>
                <a:lnTo>
                  <a:pt x="1389" y="105"/>
                </a:lnTo>
                <a:lnTo>
                  <a:pt x="1393" y="105"/>
                </a:lnTo>
                <a:lnTo>
                  <a:pt x="1395" y="103"/>
                </a:lnTo>
                <a:lnTo>
                  <a:pt x="1400" y="101"/>
                </a:lnTo>
                <a:lnTo>
                  <a:pt x="1408" y="101"/>
                </a:lnTo>
                <a:lnTo>
                  <a:pt x="1412" y="99"/>
                </a:lnTo>
                <a:lnTo>
                  <a:pt x="1416" y="99"/>
                </a:lnTo>
                <a:lnTo>
                  <a:pt x="1414" y="101"/>
                </a:lnTo>
                <a:lnTo>
                  <a:pt x="1408" y="103"/>
                </a:lnTo>
                <a:lnTo>
                  <a:pt x="1406" y="105"/>
                </a:lnTo>
                <a:lnTo>
                  <a:pt x="1410" y="105"/>
                </a:lnTo>
                <a:lnTo>
                  <a:pt x="1414" y="105"/>
                </a:lnTo>
                <a:lnTo>
                  <a:pt x="1427" y="103"/>
                </a:lnTo>
                <a:lnTo>
                  <a:pt x="1429" y="103"/>
                </a:lnTo>
                <a:lnTo>
                  <a:pt x="1433" y="103"/>
                </a:lnTo>
                <a:lnTo>
                  <a:pt x="1446" y="99"/>
                </a:lnTo>
                <a:lnTo>
                  <a:pt x="1452" y="97"/>
                </a:lnTo>
                <a:lnTo>
                  <a:pt x="1454" y="95"/>
                </a:lnTo>
                <a:lnTo>
                  <a:pt x="1456" y="95"/>
                </a:lnTo>
                <a:lnTo>
                  <a:pt x="1456" y="92"/>
                </a:lnTo>
                <a:lnTo>
                  <a:pt x="1458" y="90"/>
                </a:lnTo>
                <a:lnTo>
                  <a:pt x="1458" y="88"/>
                </a:lnTo>
                <a:lnTo>
                  <a:pt x="1460" y="86"/>
                </a:lnTo>
                <a:lnTo>
                  <a:pt x="1463" y="86"/>
                </a:lnTo>
                <a:lnTo>
                  <a:pt x="1465" y="86"/>
                </a:lnTo>
                <a:lnTo>
                  <a:pt x="1467" y="86"/>
                </a:lnTo>
                <a:lnTo>
                  <a:pt x="1473" y="82"/>
                </a:lnTo>
                <a:lnTo>
                  <a:pt x="1477" y="80"/>
                </a:lnTo>
                <a:lnTo>
                  <a:pt x="1494" y="76"/>
                </a:lnTo>
                <a:lnTo>
                  <a:pt x="1492" y="78"/>
                </a:lnTo>
                <a:lnTo>
                  <a:pt x="1483" y="80"/>
                </a:lnTo>
                <a:lnTo>
                  <a:pt x="1473" y="86"/>
                </a:lnTo>
                <a:lnTo>
                  <a:pt x="1471" y="86"/>
                </a:lnTo>
                <a:lnTo>
                  <a:pt x="1469" y="90"/>
                </a:lnTo>
                <a:lnTo>
                  <a:pt x="1469" y="90"/>
                </a:lnTo>
                <a:lnTo>
                  <a:pt x="1467" y="92"/>
                </a:lnTo>
                <a:lnTo>
                  <a:pt x="1469" y="95"/>
                </a:lnTo>
                <a:lnTo>
                  <a:pt x="1477" y="95"/>
                </a:lnTo>
                <a:lnTo>
                  <a:pt x="1486" y="95"/>
                </a:lnTo>
                <a:lnTo>
                  <a:pt x="1490" y="95"/>
                </a:lnTo>
                <a:lnTo>
                  <a:pt x="1494" y="95"/>
                </a:lnTo>
                <a:lnTo>
                  <a:pt x="1494" y="95"/>
                </a:lnTo>
                <a:lnTo>
                  <a:pt x="1490" y="97"/>
                </a:lnTo>
                <a:lnTo>
                  <a:pt x="1486" y="97"/>
                </a:lnTo>
                <a:lnTo>
                  <a:pt x="1473" y="99"/>
                </a:lnTo>
                <a:lnTo>
                  <a:pt x="1454" y="103"/>
                </a:lnTo>
                <a:lnTo>
                  <a:pt x="1454" y="103"/>
                </a:lnTo>
                <a:lnTo>
                  <a:pt x="1448" y="107"/>
                </a:lnTo>
                <a:lnTo>
                  <a:pt x="1435" y="109"/>
                </a:lnTo>
                <a:lnTo>
                  <a:pt x="1412" y="111"/>
                </a:lnTo>
                <a:lnTo>
                  <a:pt x="1408" y="113"/>
                </a:lnTo>
                <a:lnTo>
                  <a:pt x="1406" y="113"/>
                </a:lnTo>
                <a:lnTo>
                  <a:pt x="1406" y="115"/>
                </a:lnTo>
                <a:lnTo>
                  <a:pt x="1410" y="118"/>
                </a:lnTo>
                <a:lnTo>
                  <a:pt x="1414" y="122"/>
                </a:lnTo>
                <a:lnTo>
                  <a:pt x="1423" y="126"/>
                </a:lnTo>
                <a:lnTo>
                  <a:pt x="1425" y="128"/>
                </a:lnTo>
                <a:lnTo>
                  <a:pt x="1429" y="130"/>
                </a:lnTo>
                <a:lnTo>
                  <a:pt x="1431" y="132"/>
                </a:lnTo>
                <a:lnTo>
                  <a:pt x="1433" y="134"/>
                </a:lnTo>
                <a:lnTo>
                  <a:pt x="1437" y="134"/>
                </a:lnTo>
                <a:lnTo>
                  <a:pt x="1444" y="134"/>
                </a:lnTo>
                <a:lnTo>
                  <a:pt x="1448" y="134"/>
                </a:lnTo>
                <a:lnTo>
                  <a:pt x="1446" y="136"/>
                </a:lnTo>
                <a:lnTo>
                  <a:pt x="1442" y="136"/>
                </a:lnTo>
                <a:lnTo>
                  <a:pt x="1439" y="136"/>
                </a:lnTo>
                <a:lnTo>
                  <a:pt x="1433" y="136"/>
                </a:lnTo>
                <a:lnTo>
                  <a:pt x="1427" y="136"/>
                </a:lnTo>
                <a:lnTo>
                  <a:pt x="1425" y="134"/>
                </a:lnTo>
                <a:lnTo>
                  <a:pt x="1423" y="132"/>
                </a:lnTo>
                <a:lnTo>
                  <a:pt x="1419" y="132"/>
                </a:lnTo>
                <a:lnTo>
                  <a:pt x="1414" y="128"/>
                </a:lnTo>
                <a:lnTo>
                  <a:pt x="1410" y="124"/>
                </a:lnTo>
                <a:lnTo>
                  <a:pt x="1406" y="122"/>
                </a:lnTo>
                <a:lnTo>
                  <a:pt x="1400" y="120"/>
                </a:lnTo>
                <a:lnTo>
                  <a:pt x="1395" y="118"/>
                </a:lnTo>
                <a:lnTo>
                  <a:pt x="1389" y="115"/>
                </a:lnTo>
                <a:lnTo>
                  <a:pt x="1381" y="115"/>
                </a:lnTo>
                <a:lnTo>
                  <a:pt x="1375" y="115"/>
                </a:lnTo>
                <a:lnTo>
                  <a:pt x="1358" y="113"/>
                </a:lnTo>
                <a:lnTo>
                  <a:pt x="1354" y="115"/>
                </a:lnTo>
                <a:lnTo>
                  <a:pt x="1354" y="120"/>
                </a:lnTo>
                <a:lnTo>
                  <a:pt x="1356" y="124"/>
                </a:lnTo>
                <a:lnTo>
                  <a:pt x="1356" y="130"/>
                </a:lnTo>
                <a:lnTo>
                  <a:pt x="1360" y="132"/>
                </a:lnTo>
                <a:lnTo>
                  <a:pt x="1362" y="132"/>
                </a:lnTo>
                <a:lnTo>
                  <a:pt x="1370" y="134"/>
                </a:lnTo>
                <a:lnTo>
                  <a:pt x="1372" y="134"/>
                </a:lnTo>
                <a:lnTo>
                  <a:pt x="1375" y="136"/>
                </a:lnTo>
                <a:lnTo>
                  <a:pt x="1379" y="141"/>
                </a:lnTo>
                <a:lnTo>
                  <a:pt x="1383" y="145"/>
                </a:lnTo>
                <a:lnTo>
                  <a:pt x="1385" y="147"/>
                </a:lnTo>
                <a:lnTo>
                  <a:pt x="1387" y="149"/>
                </a:lnTo>
                <a:lnTo>
                  <a:pt x="1391" y="151"/>
                </a:lnTo>
                <a:lnTo>
                  <a:pt x="1395" y="153"/>
                </a:lnTo>
                <a:lnTo>
                  <a:pt x="1398" y="155"/>
                </a:lnTo>
                <a:lnTo>
                  <a:pt x="1393" y="155"/>
                </a:lnTo>
                <a:lnTo>
                  <a:pt x="1389" y="153"/>
                </a:lnTo>
                <a:lnTo>
                  <a:pt x="1387" y="153"/>
                </a:lnTo>
                <a:lnTo>
                  <a:pt x="1385" y="153"/>
                </a:lnTo>
                <a:lnTo>
                  <a:pt x="1383" y="153"/>
                </a:lnTo>
                <a:lnTo>
                  <a:pt x="1383" y="153"/>
                </a:lnTo>
                <a:lnTo>
                  <a:pt x="1383" y="155"/>
                </a:lnTo>
                <a:lnTo>
                  <a:pt x="1385" y="157"/>
                </a:lnTo>
                <a:lnTo>
                  <a:pt x="1387" y="157"/>
                </a:lnTo>
                <a:lnTo>
                  <a:pt x="1389" y="157"/>
                </a:lnTo>
                <a:lnTo>
                  <a:pt x="1393" y="157"/>
                </a:lnTo>
                <a:lnTo>
                  <a:pt x="1404" y="157"/>
                </a:lnTo>
                <a:lnTo>
                  <a:pt x="1410" y="159"/>
                </a:lnTo>
                <a:lnTo>
                  <a:pt x="1414" y="159"/>
                </a:lnTo>
                <a:lnTo>
                  <a:pt x="1416" y="159"/>
                </a:lnTo>
                <a:lnTo>
                  <a:pt x="1419" y="157"/>
                </a:lnTo>
                <a:lnTo>
                  <a:pt x="1421" y="157"/>
                </a:lnTo>
                <a:lnTo>
                  <a:pt x="1423" y="157"/>
                </a:lnTo>
                <a:lnTo>
                  <a:pt x="1423" y="157"/>
                </a:lnTo>
                <a:lnTo>
                  <a:pt x="1421" y="159"/>
                </a:lnTo>
                <a:lnTo>
                  <a:pt x="1419" y="162"/>
                </a:lnTo>
                <a:lnTo>
                  <a:pt x="1416" y="162"/>
                </a:lnTo>
                <a:lnTo>
                  <a:pt x="1414" y="162"/>
                </a:lnTo>
                <a:lnTo>
                  <a:pt x="1406" y="162"/>
                </a:lnTo>
                <a:lnTo>
                  <a:pt x="1404" y="162"/>
                </a:lnTo>
                <a:lnTo>
                  <a:pt x="1402" y="164"/>
                </a:lnTo>
                <a:lnTo>
                  <a:pt x="1400" y="164"/>
                </a:lnTo>
                <a:lnTo>
                  <a:pt x="1398" y="162"/>
                </a:lnTo>
                <a:lnTo>
                  <a:pt x="1391" y="162"/>
                </a:lnTo>
                <a:lnTo>
                  <a:pt x="1379" y="159"/>
                </a:lnTo>
                <a:lnTo>
                  <a:pt x="1377" y="159"/>
                </a:lnTo>
                <a:lnTo>
                  <a:pt x="1372" y="159"/>
                </a:lnTo>
                <a:lnTo>
                  <a:pt x="1366" y="162"/>
                </a:lnTo>
                <a:lnTo>
                  <a:pt x="1358" y="162"/>
                </a:lnTo>
                <a:lnTo>
                  <a:pt x="1349" y="164"/>
                </a:lnTo>
                <a:lnTo>
                  <a:pt x="1347" y="168"/>
                </a:lnTo>
                <a:lnTo>
                  <a:pt x="1345" y="170"/>
                </a:lnTo>
                <a:lnTo>
                  <a:pt x="1343" y="172"/>
                </a:lnTo>
                <a:lnTo>
                  <a:pt x="1341" y="174"/>
                </a:lnTo>
                <a:lnTo>
                  <a:pt x="1341" y="178"/>
                </a:lnTo>
                <a:lnTo>
                  <a:pt x="1339" y="183"/>
                </a:lnTo>
                <a:lnTo>
                  <a:pt x="1343" y="185"/>
                </a:lnTo>
                <a:lnTo>
                  <a:pt x="1349" y="185"/>
                </a:lnTo>
                <a:lnTo>
                  <a:pt x="1351" y="183"/>
                </a:lnTo>
                <a:lnTo>
                  <a:pt x="1356" y="183"/>
                </a:lnTo>
                <a:lnTo>
                  <a:pt x="1360" y="178"/>
                </a:lnTo>
                <a:lnTo>
                  <a:pt x="1362" y="176"/>
                </a:lnTo>
                <a:lnTo>
                  <a:pt x="1360" y="183"/>
                </a:lnTo>
                <a:lnTo>
                  <a:pt x="1358" y="185"/>
                </a:lnTo>
                <a:lnTo>
                  <a:pt x="1368" y="185"/>
                </a:lnTo>
                <a:lnTo>
                  <a:pt x="1370" y="183"/>
                </a:lnTo>
                <a:lnTo>
                  <a:pt x="1372" y="183"/>
                </a:lnTo>
                <a:lnTo>
                  <a:pt x="1377" y="178"/>
                </a:lnTo>
                <a:lnTo>
                  <a:pt x="1379" y="172"/>
                </a:lnTo>
                <a:lnTo>
                  <a:pt x="1377" y="180"/>
                </a:lnTo>
                <a:lnTo>
                  <a:pt x="1383" y="180"/>
                </a:lnTo>
                <a:lnTo>
                  <a:pt x="1385" y="180"/>
                </a:lnTo>
                <a:lnTo>
                  <a:pt x="1387" y="183"/>
                </a:lnTo>
                <a:lnTo>
                  <a:pt x="1383" y="183"/>
                </a:lnTo>
                <a:lnTo>
                  <a:pt x="1383" y="183"/>
                </a:lnTo>
                <a:lnTo>
                  <a:pt x="1377" y="187"/>
                </a:lnTo>
                <a:lnTo>
                  <a:pt x="1372" y="187"/>
                </a:lnTo>
                <a:lnTo>
                  <a:pt x="1368" y="191"/>
                </a:lnTo>
                <a:lnTo>
                  <a:pt x="1372" y="195"/>
                </a:lnTo>
                <a:lnTo>
                  <a:pt x="1372" y="201"/>
                </a:lnTo>
                <a:lnTo>
                  <a:pt x="1375" y="204"/>
                </a:lnTo>
                <a:lnTo>
                  <a:pt x="1379" y="204"/>
                </a:lnTo>
                <a:lnTo>
                  <a:pt x="1383" y="201"/>
                </a:lnTo>
                <a:lnTo>
                  <a:pt x="1389" y="204"/>
                </a:lnTo>
                <a:lnTo>
                  <a:pt x="1391" y="204"/>
                </a:lnTo>
                <a:lnTo>
                  <a:pt x="1393" y="201"/>
                </a:lnTo>
                <a:lnTo>
                  <a:pt x="1400" y="199"/>
                </a:lnTo>
                <a:lnTo>
                  <a:pt x="1402" y="197"/>
                </a:lnTo>
                <a:lnTo>
                  <a:pt x="1410" y="189"/>
                </a:lnTo>
                <a:lnTo>
                  <a:pt x="1410" y="189"/>
                </a:lnTo>
                <a:lnTo>
                  <a:pt x="1410" y="189"/>
                </a:lnTo>
                <a:lnTo>
                  <a:pt x="1410" y="191"/>
                </a:lnTo>
                <a:lnTo>
                  <a:pt x="1410" y="193"/>
                </a:lnTo>
                <a:lnTo>
                  <a:pt x="1406" y="195"/>
                </a:lnTo>
                <a:lnTo>
                  <a:pt x="1402" y="201"/>
                </a:lnTo>
                <a:lnTo>
                  <a:pt x="1398" y="204"/>
                </a:lnTo>
                <a:lnTo>
                  <a:pt x="1398" y="204"/>
                </a:lnTo>
                <a:lnTo>
                  <a:pt x="1395" y="206"/>
                </a:lnTo>
                <a:lnTo>
                  <a:pt x="1395" y="206"/>
                </a:lnTo>
                <a:lnTo>
                  <a:pt x="1391" y="206"/>
                </a:lnTo>
                <a:lnTo>
                  <a:pt x="1383" y="208"/>
                </a:lnTo>
                <a:lnTo>
                  <a:pt x="1381" y="208"/>
                </a:lnTo>
                <a:lnTo>
                  <a:pt x="1377" y="208"/>
                </a:lnTo>
                <a:lnTo>
                  <a:pt x="1368" y="204"/>
                </a:lnTo>
                <a:lnTo>
                  <a:pt x="1366" y="204"/>
                </a:lnTo>
                <a:lnTo>
                  <a:pt x="1364" y="199"/>
                </a:lnTo>
                <a:lnTo>
                  <a:pt x="1360" y="195"/>
                </a:lnTo>
                <a:lnTo>
                  <a:pt x="1356" y="193"/>
                </a:lnTo>
                <a:lnTo>
                  <a:pt x="1351" y="193"/>
                </a:lnTo>
                <a:lnTo>
                  <a:pt x="1347" y="191"/>
                </a:lnTo>
                <a:lnTo>
                  <a:pt x="1343" y="191"/>
                </a:lnTo>
                <a:lnTo>
                  <a:pt x="1341" y="191"/>
                </a:lnTo>
                <a:lnTo>
                  <a:pt x="1337" y="193"/>
                </a:lnTo>
                <a:lnTo>
                  <a:pt x="1333" y="195"/>
                </a:lnTo>
                <a:lnTo>
                  <a:pt x="1331" y="197"/>
                </a:lnTo>
                <a:lnTo>
                  <a:pt x="1335" y="199"/>
                </a:lnTo>
                <a:lnTo>
                  <a:pt x="1337" y="204"/>
                </a:lnTo>
                <a:lnTo>
                  <a:pt x="1337" y="206"/>
                </a:lnTo>
                <a:lnTo>
                  <a:pt x="1339" y="206"/>
                </a:lnTo>
                <a:lnTo>
                  <a:pt x="1341" y="208"/>
                </a:lnTo>
                <a:lnTo>
                  <a:pt x="1343" y="208"/>
                </a:lnTo>
                <a:lnTo>
                  <a:pt x="1345" y="208"/>
                </a:lnTo>
                <a:lnTo>
                  <a:pt x="1345" y="210"/>
                </a:lnTo>
                <a:lnTo>
                  <a:pt x="1349" y="212"/>
                </a:lnTo>
                <a:lnTo>
                  <a:pt x="1349" y="212"/>
                </a:lnTo>
                <a:lnTo>
                  <a:pt x="1349" y="214"/>
                </a:lnTo>
                <a:lnTo>
                  <a:pt x="1347" y="214"/>
                </a:lnTo>
                <a:lnTo>
                  <a:pt x="1343" y="214"/>
                </a:lnTo>
                <a:lnTo>
                  <a:pt x="1339" y="214"/>
                </a:lnTo>
                <a:lnTo>
                  <a:pt x="1335" y="214"/>
                </a:lnTo>
                <a:lnTo>
                  <a:pt x="1331" y="214"/>
                </a:lnTo>
                <a:lnTo>
                  <a:pt x="1326" y="216"/>
                </a:lnTo>
                <a:lnTo>
                  <a:pt x="1324" y="216"/>
                </a:lnTo>
                <a:lnTo>
                  <a:pt x="1322" y="218"/>
                </a:lnTo>
                <a:lnTo>
                  <a:pt x="1312" y="224"/>
                </a:lnTo>
                <a:lnTo>
                  <a:pt x="1310" y="229"/>
                </a:lnTo>
                <a:lnTo>
                  <a:pt x="1310" y="233"/>
                </a:lnTo>
                <a:lnTo>
                  <a:pt x="1314" y="235"/>
                </a:lnTo>
                <a:lnTo>
                  <a:pt x="1322" y="235"/>
                </a:lnTo>
                <a:lnTo>
                  <a:pt x="1324" y="235"/>
                </a:lnTo>
                <a:lnTo>
                  <a:pt x="1324" y="233"/>
                </a:lnTo>
                <a:lnTo>
                  <a:pt x="1324" y="229"/>
                </a:lnTo>
                <a:lnTo>
                  <a:pt x="1326" y="224"/>
                </a:lnTo>
                <a:lnTo>
                  <a:pt x="1326" y="231"/>
                </a:lnTo>
                <a:lnTo>
                  <a:pt x="1326" y="237"/>
                </a:lnTo>
                <a:lnTo>
                  <a:pt x="1331" y="235"/>
                </a:lnTo>
                <a:lnTo>
                  <a:pt x="1341" y="237"/>
                </a:lnTo>
                <a:lnTo>
                  <a:pt x="1341" y="231"/>
                </a:lnTo>
                <a:lnTo>
                  <a:pt x="1343" y="235"/>
                </a:lnTo>
                <a:lnTo>
                  <a:pt x="1347" y="235"/>
                </a:lnTo>
                <a:lnTo>
                  <a:pt x="1351" y="237"/>
                </a:lnTo>
                <a:lnTo>
                  <a:pt x="1354" y="233"/>
                </a:lnTo>
                <a:lnTo>
                  <a:pt x="1356" y="231"/>
                </a:lnTo>
                <a:lnTo>
                  <a:pt x="1356" y="231"/>
                </a:lnTo>
                <a:lnTo>
                  <a:pt x="1356" y="233"/>
                </a:lnTo>
                <a:lnTo>
                  <a:pt x="1358" y="233"/>
                </a:lnTo>
                <a:lnTo>
                  <a:pt x="1360" y="235"/>
                </a:lnTo>
                <a:lnTo>
                  <a:pt x="1366" y="237"/>
                </a:lnTo>
                <a:lnTo>
                  <a:pt x="1370" y="239"/>
                </a:lnTo>
                <a:lnTo>
                  <a:pt x="1375" y="239"/>
                </a:lnTo>
                <a:lnTo>
                  <a:pt x="1387" y="237"/>
                </a:lnTo>
                <a:lnTo>
                  <a:pt x="1387" y="229"/>
                </a:lnTo>
                <a:lnTo>
                  <a:pt x="1391" y="233"/>
                </a:lnTo>
                <a:lnTo>
                  <a:pt x="1393" y="235"/>
                </a:lnTo>
                <a:lnTo>
                  <a:pt x="1400" y="235"/>
                </a:lnTo>
                <a:lnTo>
                  <a:pt x="1416" y="235"/>
                </a:lnTo>
                <a:lnTo>
                  <a:pt x="1416" y="233"/>
                </a:lnTo>
                <a:lnTo>
                  <a:pt x="1416" y="231"/>
                </a:lnTo>
                <a:lnTo>
                  <a:pt x="1414" y="229"/>
                </a:lnTo>
                <a:lnTo>
                  <a:pt x="1412" y="227"/>
                </a:lnTo>
                <a:lnTo>
                  <a:pt x="1412" y="227"/>
                </a:lnTo>
                <a:lnTo>
                  <a:pt x="1414" y="229"/>
                </a:lnTo>
                <a:lnTo>
                  <a:pt x="1414" y="229"/>
                </a:lnTo>
                <a:lnTo>
                  <a:pt x="1416" y="229"/>
                </a:lnTo>
                <a:lnTo>
                  <a:pt x="1419" y="229"/>
                </a:lnTo>
                <a:lnTo>
                  <a:pt x="1419" y="229"/>
                </a:lnTo>
                <a:lnTo>
                  <a:pt x="1423" y="233"/>
                </a:lnTo>
                <a:lnTo>
                  <a:pt x="1425" y="233"/>
                </a:lnTo>
                <a:lnTo>
                  <a:pt x="1425" y="233"/>
                </a:lnTo>
                <a:lnTo>
                  <a:pt x="1427" y="233"/>
                </a:lnTo>
                <a:lnTo>
                  <a:pt x="1429" y="233"/>
                </a:lnTo>
                <a:lnTo>
                  <a:pt x="1431" y="233"/>
                </a:lnTo>
                <a:lnTo>
                  <a:pt x="1433" y="233"/>
                </a:lnTo>
                <a:lnTo>
                  <a:pt x="1435" y="235"/>
                </a:lnTo>
                <a:lnTo>
                  <a:pt x="1437" y="237"/>
                </a:lnTo>
                <a:lnTo>
                  <a:pt x="1437" y="237"/>
                </a:lnTo>
                <a:lnTo>
                  <a:pt x="1435" y="239"/>
                </a:lnTo>
                <a:lnTo>
                  <a:pt x="1435" y="241"/>
                </a:lnTo>
                <a:lnTo>
                  <a:pt x="1435" y="241"/>
                </a:lnTo>
                <a:lnTo>
                  <a:pt x="1435" y="243"/>
                </a:lnTo>
                <a:lnTo>
                  <a:pt x="1437" y="243"/>
                </a:lnTo>
                <a:lnTo>
                  <a:pt x="1439" y="243"/>
                </a:lnTo>
                <a:lnTo>
                  <a:pt x="1446" y="241"/>
                </a:lnTo>
                <a:lnTo>
                  <a:pt x="1450" y="241"/>
                </a:lnTo>
                <a:lnTo>
                  <a:pt x="1456" y="239"/>
                </a:lnTo>
                <a:lnTo>
                  <a:pt x="1458" y="237"/>
                </a:lnTo>
                <a:lnTo>
                  <a:pt x="1460" y="237"/>
                </a:lnTo>
                <a:lnTo>
                  <a:pt x="1465" y="235"/>
                </a:lnTo>
                <a:lnTo>
                  <a:pt x="1473" y="231"/>
                </a:lnTo>
                <a:lnTo>
                  <a:pt x="1475" y="229"/>
                </a:lnTo>
                <a:lnTo>
                  <a:pt x="1477" y="227"/>
                </a:lnTo>
                <a:lnTo>
                  <a:pt x="1477" y="222"/>
                </a:lnTo>
                <a:lnTo>
                  <a:pt x="1475" y="220"/>
                </a:lnTo>
                <a:lnTo>
                  <a:pt x="1473" y="218"/>
                </a:lnTo>
                <a:lnTo>
                  <a:pt x="1473" y="218"/>
                </a:lnTo>
                <a:lnTo>
                  <a:pt x="1471" y="220"/>
                </a:lnTo>
                <a:lnTo>
                  <a:pt x="1469" y="220"/>
                </a:lnTo>
                <a:lnTo>
                  <a:pt x="1467" y="222"/>
                </a:lnTo>
                <a:lnTo>
                  <a:pt x="1463" y="222"/>
                </a:lnTo>
                <a:lnTo>
                  <a:pt x="1460" y="220"/>
                </a:lnTo>
                <a:lnTo>
                  <a:pt x="1458" y="218"/>
                </a:lnTo>
                <a:lnTo>
                  <a:pt x="1458" y="218"/>
                </a:lnTo>
                <a:lnTo>
                  <a:pt x="1458" y="216"/>
                </a:lnTo>
                <a:lnTo>
                  <a:pt x="1458" y="214"/>
                </a:lnTo>
                <a:lnTo>
                  <a:pt x="1456" y="212"/>
                </a:lnTo>
                <a:lnTo>
                  <a:pt x="1450" y="212"/>
                </a:lnTo>
                <a:lnTo>
                  <a:pt x="1446" y="214"/>
                </a:lnTo>
                <a:lnTo>
                  <a:pt x="1446" y="214"/>
                </a:lnTo>
                <a:lnTo>
                  <a:pt x="1439" y="212"/>
                </a:lnTo>
                <a:lnTo>
                  <a:pt x="1437" y="210"/>
                </a:lnTo>
                <a:lnTo>
                  <a:pt x="1433" y="210"/>
                </a:lnTo>
                <a:lnTo>
                  <a:pt x="1431" y="210"/>
                </a:lnTo>
                <a:lnTo>
                  <a:pt x="1427" y="212"/>
                </a:lnTo>
                <a:lnTo>
                  <a:pt x="1423" y="212"/>
                </a:lnTo>
                <a:lnTo>
                  <a:pt x="1423" y="212"/>
                </a:lnTo>
                <a:lnTo>
                  <a:pt x="1421" y="212"/>
                </a:lnTo>
                <a:lnTo>
                  <a:pt x="1419" y="210"/>
                </a:lnTo>
                <a:lnTo>
                  <a:pt x="1419" y="210"/>
                </a:lnTo>
                <a:lnTo>
                  <a:pt x="1423" y="210"/>
                </a:lnTo>
                <a:lnTo>
                  <a:pt x="1427" y="210"/>
                </a:lnTo>
                <a:lnTo>
                  <a:pt x="1429" y="208"/>
                </a:lnTo>
                <a:lnTo>
                  <a:pt x="1431" y="208"/>
                </a:lnTo>
                <a:lnTo>
                  <a:pt x="1429" y="208"/>
                </a:lnTo>
                <a:lnTo>
                  <a:pt x="1427" y="206"/>
                </a:lnTo>
                <a:lnTo>
                  <a:pt x="1425" y="204"/>
                </a:lnTo>
                <a:lnTo>
                  <a:pt x="1425" y="201"/>
                </a:lnTo>
                <a:lnTo>
                  <a:pt x="1427" y="204"/>
                </a:lnTo>
                <a:lnTo>
                  <a:pt x="1429" y="204"/>
                </a:lnTo>
                <a:lnTo>
                  <a:pt x="1435" y="208"/>
                </a:lnTo>
                <a:lnTo>
                  <a:pt x="1439" y="210"/>
                </a:lnTo>
                <a:lnTo>
                  <a:pt x="1444" y="210"/>
                </a:lnTo>
                <a:lnTo>
                  <a:pt x="1450" y="210"/>
                </a:lnTo>
                <a:lnTo>
                  <a:pt x="1460" y="208"/>
                </a:lnTo>
                <a:lnTo>
                  <a:pt x="1465" y="208"/>
                </a:lnTo>
                <a:lnTo>
                  <a:pt x="1467" y="208"/>
                </a:lnTo>
                <a:lnTo>
                  <a:pt x="1471" y="208"/>
                </a:lnTo>
                <a:lnTo>
                  <a:pt x="1473" y="206"/>
                </a:lnTo>
                <a:lnTo>
                  <a:pt x="1475" y="204"/>
                </a:lnTo>
                <a:lnTo>
                  <a:pt x="1477" y="204"/>
                </a:lnTo>
                <a:lnTo>
                  <a:pt x="1477" y="199"/>
                </a:lnTo>
                <a:lnTo>
                  <a:pt x="1477" y="195"/>
                </a:lnTo>
                <a:lnTo>
                  <a:pt x="1477" y="193"/>
                </a:lnTo>
                <a:lnTo>
                  <a:pt x="1477" y="191"/>
                </a:lnTo>
                <a:lnTo>
                  <a:pt x="1477" y="189"/>
                </a:lnTo>
                <a:lnTo>
                  <a:pt x="1486" y="189"/>
                </a:lnTo>
                <a:lnTo>
                  <a:pt x="1492" y="191"/>
                </a:lnTo>
                <a:lnTo>
                  <a:pt x="1496" y="189"/>
                </a:lnTo>
                <a:lnTo>
                  <a:pt x="1502" y="189"/>
                </a:lnTo>
                <a:lnTo>
                  <a:pt x="1507" y="189"/>
                </a:lnTo>
                <a:lnTo>
                  <a:pt x="1507" y="189"/>
                </a:lnTo>
                <a:lnTo>
                  <a:pt x="1509" y="187"/>
                </a:lnTo>
                <a:lnTo>
                  <a:pt x="1513" y="180"/>
                </a:lnTo>
                <a:lnTo>
                  <a:pt x="1519" y="178"/>
                </a:lnTo>
                <a:lnTo>
                  <a:pt x="1517" y="176"/>
                </a:lnTo>
                <a:lnTo>
                  <a:pt x="1515" y="176"/>
                </a:lnTo>
                <a:lnTo>
                  <a:pt x="1504" y="172"/>
                </a:lnTo>
                <a:lnTo>
                  <a:pt x="1500" y="172"/>
                </a:lnTo>
                <a:lnTo>
                  <a:pt x="1500" y="172"/>
                </a:lnTo>
                <a:lnTo>
                  <a:pt x="1507" y="172"/>
                </a:lnTo>
                <a:lnTo>
                  <a:pt x="1515" y="172"/>
                </a:lnTo>
                <a:lnTo>
                  <a:pt x="1523" y="170"/>
                </a:lnTo>
                <a:lnTo>
                  <a:pt x="1527" y="168"/>
                </a:lnTo>
                <a:lnTo>
                  <a:pt x="1527" y="168"/>
                </a:lnTo>
                <a:lnTo>
                  <a:pt x="1530" y="166"/>
                </a:lnTo>
                <a:lnTo>
                  <a:pt x="1530" y="164"/>
                </a:lnTo>
                <a:lnTo>
                  <a:pt x="1527" y="164"/>
                </a:lnTo>
                <a:lnTo>
                  <a:pt x="1519" y="162"/>
                </a:lnTo>
                <a:lnTo>
                  <a:pt x="1515" y="159"/>
                </a:lnTo>
                <a:lnTo>
                  <a:pt x="1509" y="159"/>
                </a:lnTo>
                <a:lnTo>
                  <a:pt x="1507" y="157"/>
                </a:lnTo>
                <a:lnTo>
                  <a:pt x="1507" y="157"/>
                </a:lnTo>
                <a:lnTo>
                  <a:pt x="1502" y="155"/>
                </a:lnTo>
                <a:lnTo>
                  <a:pt x="1498" y="155"/>
                </a:lnTo>
                <a:lnTo>
                  <a:pt x="1494" y="155"/>
                </a:lnTo>
                <a:lnTo>
                  <a:pt x="1486" y="157"/>
                </a:lnTo>
                <a:lnTo>
                  <a:pt x="1481" y="157"/>
                </a:lnTo>
                <a:lnTo>
                  <a:pt x="1479" y="157"/>
                </a:lnTo>
                <a:lnTo>
                  <a:pt x="1477" y="157"/>
                </a:lnTo>
                <a:lnTo>
                  <a:pt x="1475" y="155"/>
                </a:lnTo>
                <a:lnTo>
                  <a:pt x="1471" y="155"/>
                </a:lnTo>
                <a:lnTo>
                  <a:pt x="1469" y="155"/>
                </a:lnTo>
                <a:lnTo>
                  <a:pt x="1469" y="153"/>
                </a:lnTo>
                <a:lnTo>
                  <a:pt x="1473" y="153"/>
                </a:lnTo>
                <a:lnTo>
                  <a:pt x="1477" y="153"/>
                </a:lnTo>
                <a:lnTo>
                  <a:pt x="1481" y="155"/>
                </a:lnTo>
                <a:lnTo>
                  <a:pt x="1486" y="155"/>
                </a:lnTo>
                <a:lnTo>
                  <a:pt x="1496" y="153"/>
                </a:lnTo>
                <a:lnTo>
                  <a:pt x="1498" y="153"/>
                </a:lnTo>
                <a:lnTo>
                  <a:pt x="1500" y="153"/>
                </a:lnTo>
                <a:lnTo>
                  <a:pt x="1504" y="153"/>
                </a:lnTo>
                <a:lnTo>
                  <a:pt x="1509" y="153"/>
                </a:lnTo>
                <a:lnTo>
                  <a:pt x="1513" y="153"/>
                </a:lnTo>
                <a:lnTo>
                  <a:pt x="1513" y="155"/>
                </a:lnTo>
                <a:lnTo>
                  <a:pt x="1517" y="155"/>
                </a:lnTo>
                <a:lnTo>
                  <a:pt x="1525" y="155"/>
                </a:lnTo>
                <a:lnTo>
                  <a:pt x="1527" y="155"/>
                </a:lnTo>
                <a:lnTo>
                  <a:pt x="1530" y="149"/>
                </a:lnTo>
                <a:lnTo>
                  <a:pt x="1525" y="149"/>
                </a:lnTo>
                <a:lnTo>
                  <a:pt x="1519" y="149"/>
                </a:lnTo>
                <a:lnTo>
                  <a:pt x="1517" y="149"/>
                </a:lnTo>
                <a:lnTo>
                  <a:pt x="1513" y="149"/>
                </a:lnTo>
                <a:lnTo>
                  <a:pt x="1507" y="147"/>
                </a:lnTo>
                <a:lnTo>
                  <a:pt x="1504" y="147"/>
                </a:lnTo>
                <a:lnTo>
                  <a:pt x="1502" y="143"/>
                </a:lnTo>
                <a:lnTo>
                  <a:pt x="1496" y="141"/>
                </a:lnTo>
                <a:lnTo>
                  <a:pt x="1494" y="141"/>
                </a:lnTo>
                <a:lnTo>
                  <a:pt x="1494" y="141"/>
                </a:lnTo>
                <a:lnTo>
                  <a:pt x="1500" y="141"/>
                </a:lnTo>
                <a:lnTo>
                  <a:pt x="1507" y="141"/>
                </a:lnTo>
                <a:lnTo>
                  <a:pt x="1511" y="143"/>
                </a:lnTo>
                <a:lnTo>
                  <a:pt x="1515" y="143"/>
                </a:lnTo>
                <a:lnTo>
                  <a:pt x="1517" y="143"/>
                </a:lnTo>
                <a:lnTo>
                  <a:pt x="1523" y="143"/>
                </a:lnTo>
                <a:lnTo>
                  <a:pt x="1530" y="143"/>
                </a:lnTo>
                <a:lnTo>
                  <a:pt x="1534" y="141"/>
                </a:lnTo>
                <a:lnTo>
                  <a:pt x="1536" y="141"/>
                </a:lnTo>
                <a:lnTo>
                  <a:pt x="1538" y="141"/>
                </a:lnTo>
                <a:lnTo>
                  <a:pt x="1544" y="141"/>
                </a:lnTo>
                <a:lnTo>
                  <a:pt x="1544" y="141"/>
                </a:lnTo>
                <a:lnTo>
                  <a:pt x="1546" y="141"/>
                </a:lnTo>
                <a:lnTo>
                  <a:pt x="1546" y="139"/>
                </a:lnTo>
                <a:lnTo>
                  <a:pt x="1546" y="136"/>
                </a:lnTo>
                <a:lnTo>
                  <a:pt x="1546" y="136"/>
                </a:lnTo>
                <a:lnTo>
                  <a:pt x="1544" y="132"/>
                </a:lnTo>
                <a:lnTo>
                  <a:pt x="1544" y="132"/>
                </a:lnTo>
                <a:lnTo>
                  <a:pt x="1540" y="132"/>
                </a:lnTo>
                <a:lnTo>
                  <a:pt x="1536" y="132"/>
                </a:lnTo>
                <a:lnTo>
                  <a:pt x="1527" y="130"/>
                </a:lnTo>
                <a:lnTo>
                  <a:pt x="1525" y="130"/>
                </a:lnTo>
                <a:lnTo>
                  <a:pt x="1530" y="128"/>
                </a:lnTo>
                <a:lnTo>
                  <a:pt x="1534" y="128"/>
                </a:lnTo>
                <a:lnTo>
                  <a:pt x="1538" y="130"/>
                </a:lnTo>
                <a:lnTo>
                  <a:pt x="1544" y="130"/>
                </a:lnTo>
                <a:lnTo>
                  <a:pt x="1559" y="134"/>
                </a:lnTo>
                <a:lnTo>
                  <a:pt x="1561" y="134"/>
                </a:lnTo>
                <a:lnTo>
                  <a:pt x="1565" y="134"/>
                </a:lnTo>
                <a:lnTo>
                  <a:pt x="1574" y="132"/>
                </a:lnTo>
                <a:lnTo>
                  <a:pt x="1576" y="132"/>
                </a:lnTo>
                <a:lnTo>
                  <a:pt x="1578" y="130"/>
                </a:lnTo>
                <a:lnTo>
                  <a:pt x="1578" y="128"/>
                </a:lnTo>
                <a:lnTo>
                  <a:pt x="1576" y="128"/>
                </a:lnTo>
                <a:lnTo>
                  <a:pt x="1574" y="128"/>
                </a:lnTo>
                <a:lnTo>
                  <a:pt x="1582" y="124"/>
                </a:lnTo>
                <a:lnTo>
                  <a:pt x="1586" y="122"/>
                </a:lnTo>
                <a:lnTo>
                  <a:pt x="1586" y="122"/>
                </a:lnTo>
                <a:lnTo>
                  <a:pt x="1582" y="120"/>
                </a:lnTo>
                <a:lnTo>
                  <a:pt x="1580" y="120"/>
                </a:lnTo>
                <a:lnTo>
                  <a:pt x="1569" y="122"/>
                </a:lnTo>
                <a:lnTo>
                  <a:pt x="1565" y="122"/>
                </a:lnTo>
                <a:lnTo>
                  <a:pt x="1563" y="120"/>
                </a:lnTo>
                <a:lnTo>
                  <a:pt x="1563" y="120"/>
                </a:lnTo>
                <a:lnTo>
                  <a:pt x="1565" y="120"/>
                </a:lnTo>
                <a:lnTo>
                  <a:pt x="1567" y="120"/>
                </a:lnTo>
                <a:lnTo>
                  <a:pt x="1569" y="120"/>
                </a:lnTo>
                <a:lnTo>
                  <a:pt x="1571" y="120"/>
                </a:lnTo>
                <a:lnTo>
                  <a:pt x="1578" y="118"/>
                </a:lnTo>
                <a:lnTo>
                  <a:pt x="1590" y="115"/>
                </a:lnTo>
                <a:lnTo>
                  <a:pt x="1590" y="115"/>
                </a:lnTo>
                <a:lnTo>
                  <a:pt x="1584" y="107"/>
                </a:lnTo>
                <a:lnTo>
                  <a:pt x="1584" y="107"/>
                </a:lnTo>
                <a:lnTo>
                  <a:pt x="1584" y="107"/>
                </a:lnTo>
                <a:lnTo>
                  <a:pt x="1588" y="109"/>
                </a:lnTo>
                <a:lnTo>
                  <a:pt x="1592" y="111"/>
                </a:lnTo>
                <a:lnTo>
                  <a:pt x="1595" y="111"/>
                </a:lnTo>
                <a:lnTo>
                  <a:pt x="1597" y="111"/>
                </a:lnTo>
                <a:lnTo>
                  <a:pt x="1601" y="111"/>
                </a:lnTo>
                <a:lnTo>
                  <a:pt x="1603" y="109"/>
                </a:lnTo>
                <a:lnTo>
                  <a:pt x="1609" y="105"/>
                </a:lnTo>
                <a:lnTo>
                  <a:pt x="1613" y="101"/>
                </a:lnTo>
                <a:lnTo>
                  <a:pt x="1626" y="97"/>
                </a:lnTo>
                <a:lnTo>
                  <a:pt x="1641" y="90"/>
                </a:lnTo>
                <a:lnTo>
                  <a:pt x="1647" y="86"/>
                </a:lnTo>
                <a:lnTo>
                  <a:pt x="1659" y="82"/>
                </a:lnTo>
                <a:lnTo>
                  <a:pt x="1668" y="76"/>
                </a:lnTo>
                <a:lnTo>
                  <a:pt x="1670" y="74"/>
                </a:lnTo>
                <a:lnTo>
                  <a:pt x="1662" y="74"/>
                </a:lnTo>
                <a:lnTo>
                  <a:pt x="1655" y="74"/>
                </a:lnTo>
                <a:lnTo>
                  <a:pt x="1618" y="82"/>
                </a:lnTo>
                <a:lnTo>
                  <a:pt x="1615" y="82"/>
                </a:lnTo>
                <a:lnTo>
                  <a:pt x="1611" y="82"/>
                </a:lnTo>
                <a:lnTo>
                  <a:pt x="1613" y="82"/>
                </a:lnTo>
                <a:lnTo>
                  <a:pt x="1639" y="74"/>
                </a:lnTo>
                <a:lnTo>
                  <a:pt x="1639" y="74"/>
                </a:lnTo>
                <a:lnTo>
                  <a:pt x="1641" y="74"/>
                </a:lnTo>
                <a:lnTo>
                  <a:pt x="1641" y="71"/>
                </a:lnTo>
                <a:lnTo>
                  <a:pt x="1643" y="69"/>
                </a:lnTo>
                <a:lnTo>
                  <a:pt x="1651" y="69"/>
                </a:lnTo>
                <a:lnTo>
                  <a:pt x="1655" y="69"/>
                </a:lnTo>
                <a:lnTo>
                  <a:pt x="1659" y="67"/>
                </a:lnTo>
                <a:lnTo>
                  <a:pt x="1659" y="67"/>
                </a:lnTo>
                <a:lnTo>
                  <a:pt x="1664" y="65"/>
                </a:lnTo>
                <a:lnTo>
                  <a:pt x="1672" y="65"/>
                </a:lnTo>
                <a:lnTo>
                  <a:pt x="1674" y="65"/>
                </a:lnTo>
                <a:lnTo>
                  <a:pt x="1678" y="63"/>
                </a:lnTo>
                <a:lnTo>
                  <a:pt x="1687" y="63"/>
                </a:lnTo>
                <a:lnTo>
                  <a:pt x="1701" y="57"/>
                </a:lnTo>
                <a:lnTo>
                  <a:pt x="1708" y="55"/>
                </a:lnTo>
                <a:lnTo>
                  <a:pt x="1710" y="53"/>
                </a:lnTo>
                <a:lnTo>
                  <a:pt x="1716" y="50"/>
                </a:lnTo>
                <a:lnTo>
                  <a:pt x="1720" y="46"/>
                </a:lnTo>
                <a:lnTo>
                  <a:pt x="1720" y="44"/>
                </a:lnTo>
                <a:lnTo>
                  <a:pt x="1720" y="42"/>
                </a:lnTo>
                <a:lnTo>
                  <a:pt x="1718" y="42"/>
                </a:lnTo>
                <a:lnTo>
                  <a:pt x="1716" y="40"/>
                </a:lnTo>
                <a:lnTo>
                  <a:pt x="1714" y="40"/>
                </a:lnTo>
                <a:lnTo>
                  <a:pt x="1703" y="38"/>
                </a:lnTo>
                <a:lnTo>
                  <a:pt x="1691" y="40"/>
                </a:lnTo>
                <a:lnTo>
                  <a:pt x="1691" y="40"/>
                </a:lnTo>
                <a:lnTo>
                  <a:pt x="1693" y="38"/>
                </a:lnTo>
                <a:lnTo>
                  <a:pt x="1693" y="38"/>
                </a:lnTo>
                <a:lnTo>
                  <a:pt x="1689" y="34"/>
                </a:lnTo>
                <a:lnTo>
                  <a:pt x="1687" y="32"/>
                </a:lnTo>
                <a:lnTo>
                  <a:pt x="1687" y="32"/>
                </a:lnTo>
                <a:lnTo>
                  <a:pt x="1687" y="32"/>
                </a:lnTo>
                <a:lnTo>
                  <a:pt x="1687" y="30"/>
                </a:lnTo>
                <a:lnTo>
                  <a:pt x="1689" y="30"/>
                </a:lnTo>
                <a:lnTo>
                  <a:pt x="1689" y="30"/>
                </a:lnTo>
                <a:lnTo>
                  <a:pt x="1687" y="27"/>
                </a:lnTo>
                <a:lnTo>
                  <a:pt x="1680" y="27"/>
                </a:lnTo>
                <a:lnTo>
                  <a:pt x="1678" y="27"/>
                </a:lnTo>
                <a:lnTo>
                  <a:pt x="1674" y="30"/>
                </a:lnTo>
                <a:lnTo>
                  <a:pt x="1674" y="30"/>
                </a:lnTo>
                <a:lnTo>
                  <a:pt x="1672" y="27"/>
                </a:lnTo>
                <a:lnTo>
                  <a:pt x="1670" y="25"/>
                </a:lnTo>
                <a:lnTo>
                  <a:pt x="1668" y="25"/>
                </a:lnTo>
                <a:lnTo>
                  <a:pt x="1666" y="25"/>
                </a:lnTo>
                <a:lnTo>
                  <a:pt x="1664" y="25"/>
                </a:lnTo>
                <a:lnTo>
                  <a:pt x="1664" y="25"/>
                </a:lnTo>
                <a:lnTo>
                  <a:pt x="1662" y="27"/>
                </a:lnTo>
                <a:lnTo>
                  <a:pt x="1662" y="30"/>
                </a:lnTo>
                <a:lnTo>
                  <a:pt x="1659" y="27"/>
                </a:lnTo>
                <a:lnTo>
                  <a:pt x="1657" y="27"/>
                </a:lnTo>
                <a:lnTo>
                  <a:pt x="1655" y="27"/>
                </a:lnTo>
                <a:lnTo>
                  <a:pt x="1649" y="27"/>
                </a:lnTo>
                <a:lnTo>
                  <a:pt x="1643" y="32"/>
                </a:lnTo>
                <a:lnTo>
                  <a:pt x="1639" y="32"/>
                </a:lnTo>
                <a:lnTo>
                  <a:pt x="1636" y="32"/>
                </a:lnTo>
                <a:lnTo>
                  <a:pt x="1632" y="34"/>
                </a:lnTo>
                <a:lnTo>
                  <a:pt x="1626" y="34"/>
                </a:lnTo>
                <a:lnTo>
                  <a:pt x="1620" y="34"/>
                </a:lnTo>
                <a:lnTo>
                  <a:pt x="1615" y="34"/>
                </a:lnTo>
                <a:lnTo>
                  <a:pt x="1618" y="34"/>
                </a:lnTo>
                <a:lnTo>
                  <a:pt x="1639" y="27"/>
                </a:lnTo>
                <a:lnTo>
                  <a:pt x="1643" y="25"/>
                </a:lnTo>
                <a:lnTo>
                  <a:pt x="1645" y="25"/>
                </a:lnTo>
                <a:lnTo>
                  <a:pt x="1645" y="23"/>
                </a:lnTo>
                <a:lnTo>
                  <a:pt x="1643" y="23"/>
                </a:lnTo>
                <a:lnTo>
                  <a:pt x="1630" y="23"/>
                </a:lnTo>
                <a:lnTo>
                  <a:pt x="1628" y="23"/>
                </a:lnTo>
                <a:lnTo>
                  <a:pt x="1624" y="23"/>
                </a:lnTo>
                <a:lnTo>
                  <a:pt x="1622" y="23"/>
                </a:lnTo>
                <a:lnTo>
                  <a:pt x="1618" y="21"/>
                </a:lnTo>
                <a:lnTo>
                  <a:pt x="1613" y="21"/>
                </a:lnTo>
                <a:lnTo>
                  <a:pt x="1601" y="21"/>
                </a:lnTo>
                <a:lnTo>
                  <a:pt x="1601" y="21"/>
                </a:lnTo>
                <a:lnTo>
                  <a:pt x="1597" y="19"/>
                </a:lnTo>
                <a:lnTo>
                  <a:pt x="1595" y="17"/>
                </a:lnTo>
                <a:lnTo>
                  <a:pt x="1595" y="17"/>
                </a:lnTo>
                <a:lnTo>
                  <a:pt x="1582" y="17"/>
                </a:lnTo>
                <a:lnTo>
                  <a:pt x="1578" y="19"/>
                </a:lnTo>
                <a:lnTo>
                  <a:pt x="1574" y="21"/>
                </a:lnTo>
                <a:lnTo>
                  <a:pt x="1574" y="21"/>
                </a:lnTo>
                <a:lnTo>
                  <a:pt x="1576" y="23"/>
                </a:lnTo>
                <a:lnTo>
                  <a:pt x="1580" y="25"/>
                </a:lnTo>
                <a:lnTo>
                  <a:pt x="1580" y="25"/>
                </a:lnTo>
                <a:lnTo>
                  <a:pt x="1578" y="23"/>
                </a:lnTo>
                <a:lnTo>
                  <a:pt x="1574" y="23"/>
                </a:lnTo>
                <a:lnTo>
                  <a:pt x="1565" y="17"/>
                </a:lnTo>
                <a:lnTo>
                  <a:pt x="1563" y="17"/>
                </a:lnTo>
                <a:lnTo>
                  <a:pt x="1553" y="19"/>
                </a:lnTo>
                <a:lnTo>
                  <a:pt x="1546" y="21"/>
                </a:lnTo>
                <a:lnTo>
                  <a:pt x="1544" y="23"/>
                </a:lnTo>
                <a:lnTo>
                  <a:pt x="1544" y="23"/>
                </a:lnTo>
                <a:lnTo>
                  <a:pt x="1544" y="25"/>
                </a:lnTo>
                <a:lnTo>
                  <a:pt x="1546" y="27"/>
                </a:lnTo>
                <a:lnTo>
                  <a:pt x="1553" y="30"/>
                </a:lnTo>
                <a:lnTo>
                  <a:pt x="1555" y="32"/>
                </a:lnTo>
                <a:lnTo>
                  <a:pt x="1546" y="30"/>
                </a:lnTo>
                <a:lnTo>
                  <a:pt x="1540" y="27"/>
                </a:lnTo>
                <a:lnTo>
                  <a:pt x="1536" y="25"/>
                </a:lnTo>
                <a:lnTo>
                  <a:pt x="1536" y="23"/>
                </a:lnTo>
                <a:lnTo>
                  <a:pt x="1534" y="21"/>
                </a:lnTo>
                <a:lnTo>
                  <a:pt x="1530" y="21"/>
                </a:lnTo>
                <a:lnTo>
                  <a:pt x="1511" y="19"/>
                </a:lnTo>
                <a:lnTo>
                  <a:pt x="1490" y="21"/>
                </a:lnTo>
                <a:lnTo>
                  <a:pt x="1492" y="23"/>
                </a:lnTo>
                <a:lnTo>
                  <a:pt x="1494" y="25"/>
                </a:lnTo>
                <a:lnTo>
                  <a:pt x="1500" y="27"/>
                </a:lnTo>
                <a:lnTo>
                  <a:pt x="1504" y="30"/>
                </a:lnTo>
                <a:lnTo>
                  <a:pt x="1504" y="32"/>
                </a:lnTo>
                <a:lnTo>
                  <a:pt x="1513" y="34"/>
                </a:lnTo>
                <a:lnTo>
                  <a:pt x="1513" y="36"/>
                </a:lnTo>
                <a:lnTo>
                  <a:pt x="1511" y="36"/>
                </a:lnTo>
                <a:lnTo>
                  <a:pt x="1507" y="38"/>
                </a:lnTo>
                <a:lnTo>
                  <a:pt x="1504" y="38"/>
                </a:lnTo>
                <a:lnTo>
                  <a:pt x="1502" y="36"/>
                </a:lnTo>
                <a:lnTo>
                  <a:pt x="1502" y="34"/>
                </a:lnTo>
                <a:lnTo>
                  <a:pt x="1500" y="34"/>
                </a:lnTo>
                <a:lnTo>
                  <a:pt x="1490" y="27"/>
                </a:lnTo>
                <a:lnTo>
                  <a:pt x="1486" y="25"/>
                </a:lnTo>
                <a:lnTo>
                  <a:pt x="1483" y="25"/>
                </a:lnTo>
                <a:lnTo>
                  <a:pt x="1477" y="25"/>
                </a:lnTo>
                <a:lnTo>
                  <a:pt x="1471" y="25"/>
                </a:lnTo>
                <a:lnTo>
                  <a:pt x="1460" y="23"/>
                </a:lnTo>
                <a:lnTo>
                  <a:pt x="1450" y="23"/>
                </a:lnTo>
                <a:lnTo>
                  <a:pt x="1446" y="25"/>
                </a:lnTo>
                <a:lnTo>
                  <a:pt x="1446" y="25"/>
                </a:lnTo>
                <a:lnTo>
                  <a:pt x="1450" y="27"/>
                </a:lnTo>
                <a:lnTo>
                  <a:pt x="1452" y="27"/>
                </a:lnTo>
                <a:lnTo>
                  <a:pt x="1454" y="30"/>
                </a:lnTo>
                <a:lnTo>
                  <a:pt x="1460" y="32"/>
                </a:lnTo>
                <a:lnTo>
                  <a:pt x="1467" y="32"/>
                </a:lnTo>
                <a:lnTo>
                  <a:pt x="1467" y="34"/>
                </a:lnTo>
                <a:lnTo>
                  <a:pt x="1463" y="34"/>
                </a:lnTo>
                <a:lnTo>
                  <a:pt x="1448" y="32"/>
                </a:lnTo>
                <a:lnTo>
                  <a:pt x="1439" y="30"/>
                </a:lnTo>
                <a:lnTo>
                  <a:pt x="1433" y="30"/>
                </a:lnTo>
                <a:lnTo>
                  <a:pt x="1433" y="30"/>
                </a:lnTo>
                <a:lnTo>
                  <a:pt x="1431" y="30"/>
                </a:lnTo>
                <a:lnTo>
                  <a:pt x="1431" y="32"/>
                </a:lnTo>
                <a:lnTo>
                  <a:pt x="1437" y="36"/>
                </a:lnTo>
                <a:lnTo>
                  <a:pt x="1435" y="36"/>
                </a:lnTo>
                <a:lnTo>
                  <a:pt x="1431" y="36"/>
                </a:lnTo>
                <a:lnTo>
                  <a:pt x="1425" y="34"/>
                </a:lnTo>
                <a:lnTo>
                  <a:pt x="1423" y="34"/>
                </a:lnTo>
                <a:lnTo>
                  <a:pt x="1419" y="34"/>
                </a:lnTo>
                <a:lnTo>
                  <a:pt x="1419" y="36"/>
                </a:lnTo>
                <a:lnTo>
                  <a:pt x="1421" y="38"/>
                </a:lnTo>
                <a:lnTo>
                  <a:pt x="1425" y="38"/>
                </a:lnTo>
                <a:lnTo>
                  <a:pt x="1425" y="40"/>
                </a:lnTo>
                <a:lnTo>
                  <a:pt x="1419" y="40"/>
                </a:lnTo>
                <a:lnTo>
                  <a:pt x="1416" y="40"/>
                </a:lnTo>
                <a:lnTo>
                  <a:pt x="1412" y="42"/>
                </a:lnTo>
                <a:lnTo>
                  <a:pt x="1412" y="42"/>
                </a:lnTo>
                <a:lnTo>
                  <a:pt x="1416" y="44"/>
                </a:lnTo>
                <a:lnTo>
                  <a:pt x="1421" y="46"/>
                </a:lnTo>
                <a:lnTo>
                  <a:pt x="1427" y="50"/>
                </a:lnTo>
                <a:lnTo>
                  <a:pt x="1448" y="55"/>
                </a:lnTo>
                <a:lnTo>
                  <a:pt x="1454" y="59"/>
                </a:lnTo>
                <a:lnTo>
                  <a:pt x="1456" y="61"/>
                </a:lnTo>
                <a:lnTo>
                  <a:pt x="1456" y="61"/>
                </a:lnTo>
                <a:lnTo>
                  <a:pt x="1454" y="61"/>
                </a:lnTo>
                <a:lnTo>
                  <a:pt x="1450" y="59"/>
                </a:lnTo>
                <a:lnTo>
                  <a:pt x="1446" y="57"/>
                </a:lnTo>
                <a:lnTo>
                  <a:pt x="1442" y="57"/>
                </a:lnTo>
                <a:lnTo>
                  <a:pt x="1425" y="53"/>
                </a:lnTo>
                <a:lnTo>
                  <a:pt x="1416" y="48"/>
                </a:lnTo>
                <a:lnTo>
                  <a:pt x="1412" y="48"/>
                </a:lnTo>
                <a:lnTo>
                  <a:pt x="1410" y="48"/>
                </a:lnTo>
                <a:lnTo>
                  <a:pt x="1410" y="48"/>
                </a:lnTo>
                <a:lnTo>
                  <a:pt x="1408" y="50"/>
                </a:lnTo>
                <a:lnTo>
                  <a:pt x="1410" y="50"/>
                </a:lnTo>
                <a:lnTo>
                  <a:pt x="1414" y="53"/>
                </a:lnTo>
                <a:lnTo>
                  <a:pt x="1414" y="55"/>
                </a:lnTo>
                <a:lnTo>
                  <a:pt x="1410" y="55"/>
                </a:lnTo>
                <a:lnTo>
                  <a:pt x="1408" y="53"/>
                </a:lnTo>
                <a:lnTo>
                  <a:pt x="1406" y="53"/>
                </a:lnTo>
                <a:lnTo>
                  <a:pt x="1402" y="50"/>
                </a:lnTo>
                <a:lnTo>
                  <a:pt x="1398" y="46"/>
                </a:lnTo>
                <a:lnTo>
                  <a:pt x="1393" y="44"/>
                </a:lnTo>
                <a:lnTo>
                  <a:pt x="1385" y="44"/>
                </a:lnTo>
                <a:lnTo>
                  <a:pt x="1383" y="42"/>
                </a:lnTo>
                <a:lnTo>
                  <a:pt x="1381" y="42"/>
                </a:lnTo>
                <a:lnTo>
                  <a:pt x="1379" y="40"/>
                </a:lnTo>
                <a:lnTo>
                  <a:pt x="1372" y="42"/>
                </a:lnTo>
                <a:lnTo>
                  <a:pt x="1370" y="44"/>
                </a:lnTo>
                <a:lnTo>
                  <a:pt x="1364" y="46"/>
                </a:lnTo>
                <a:lnTo>
                  <a:pt x="1362" y="46"/>
                </a:lnTo>
                <a:lnTo>
                  <a:pt x="1360" y="48"/>
                </a:lnTo>
                <a:lnTo>
                  <a:pt x="1354" y="48"/>
                </a:lnTo>
                <a:lnTo>
                  <a:pt x="1354" y="50"/>
                </a:lnTo>
                <a:lnTo>
                  <a:pt x="1372" y="55"/>
                </a:lnTo>
                <a:lnTo>
                  <a:pt x="1375" y="57"/>
                </a:lnTo>
                <a:lnTo>
                  <a:pt x="1375" y="57"/>
                </a:lnTo>
                <a:lnTo>
                  <a:pt x="1377" y="57"/>
                </a:lnTo>
                <a:lnTo>
                  <a:pt x="1370" y="57"/>
                </a:lnTo>
                <a:lnTo>
                  <a:pt x="1368" y="59"/>
                </a:lnTo>
                <a:lnTo>
                  <a:pt x="1366" y="59"/>
                </a:lnTo>
                <a:lnTo>
                  <a:pt x="1364" y="57"/>
                </a:lnTo>
                <a:lnTo>
                  <a:pt x="1360" y="57"/>
                </a:lnTo>
                <a:lnTo>
                  <a:pt x="1356" y="55"/>
                </a:lnTo>
                <a:lnTo>
                  <a:pt x="1354" y="55"/>
                </a:lnTo>
                <a:lnTo>
                  <a:pt x="1349" y="55"/>
                </a:lnTo>
                <a:lnTo>
                  <a:pt x="1347" y="57"/>
                </a:lnTo>
                <a:lnTo>
                  <a:pt x="1347" y="59"/>
                </a:lnTo>
                <a:lnTo>
                  <a:pt x="1345" y="57"/>
                </a:lnTo>
                <a:lnTo>
                  <a:pt x="1341" y="55"/>
                </a:lnTo>
                <a:lnTo>
                  <a:pt x="1339" y="55"/>
                </a:lnTo>
                <a:lnTo>
                  <a:pt x="1333" y="53"/>
                </a:lnTo>
                <a:lnTo>
                  <a:pt x="1324" y="55"/>
                </a:lnTo>
                <a:lnTo>
                  <a:pt x="1320" y="57"/>
                </a:lnTo>
                <a:lnTo>
                  <a:pt x="1316" y="59"/>
                </a:lnTo>
                <a:lnTo>
                  <a:pt x="1314" y="59"/>
                </a:lnTo>
                <a:lnTo>
                  <a:pt x="1310" y="61"/>
                </a:lnTo>
                <a:lnTo>
                  <a:pt x="1301" y="61"/>
                </a:lnTo>
                <a:lnTo>
                  <a:pt x="1297" y="61"/>
                </a:lnTo>
                <a:lnTo>
                  <a:pt x="1291" y="63"/>
                </a:lnTo>
                <a:lnTo>
                  <a:pt x="1287" y="63"/>
                </a:lnTo>
                <a:lnTo>
                  <a:pt x="1282" y="65"/>
                </a:lnTo>
                <a:lnTo>
                  <a:pt x="1280" y="67"/>
                </a:lnTo>
                <a:lnTo>
                  <a:pt x="1280" y="69"/>
                </a:lnTo>
                <a:lnTo>
                  <a:pt x="1284" y="71"/>
                </a:lnTo>
                <a:lnTo>
                  <a:pt x="1284" y="71"/>
                </a:lnTo>
                <a:close/>
                <a:moveTo>
                  <a:pt x="2328" y="59"/>
                </a:moveTo>
                <a:lnTo>
                  <a:pt x="2332" y="63"/>
                </a:lnTo>
                <a:lnTo>
                  <a:pt x="2336" y="63"/>
                </a:lnTo>
                <a:lnTo>
                  <a:pt x="2336" y="61"/>
                </a:lnTo>
                <a:lnTo>
                  <a:pt x="2334" y="59"/>
                </a:lnTo>
                <a:lnTo>
                  <a:pt x="2332" y="55"/>
                </a:lnTo>
                <a:lnTo>
                  <a:pt x="2328" y="53"/>
                </a:lnTo>
                <a:lnTo>
                  <a:pt x="2326" y="53"/>
                </a:lnTo>
                <a:lnTo>
                  <a:pt x="2324" y="55"/>
                </a:lnTo>
                <a:lnTo>
                  <a:pt x="2324" y="57"/>
                </a:lnTo>
                <a:lnTo>
                  <a:pt x="2328" y="59"/>
                </a:lnTo>
                <a:close/>
                <a:moveTo>
                  <a:pt x="1930" y="44"/>
                </a:moveTo>
                <a:lnTo>
                  <a:pt x="1938" y="46"/>
                </a:lnTo>
                <a:lnTo>
                  <a:pt x="1949" y="50"/>
                </a:lnTo>
                <a:lnTo>
                  <a:pt x="1955" y="55"/>
                </a:lnTo>
                <a:lnTo>
                  <a:pt x="1957" y="55"/>
                </a:lnTo>
                <a:lnTo>
                  <a:pt x="1959" y="48"/>
                </a:lnTo>
                <a:lnTo>
                  <a:pt x="1959" y="42"/>
                </a:lnTo>
                <a:lnTo>
                  <a:pt x="1957" y="40"/>
                </a:lnTo>
                <a:lnTo>
                  <a:pt x="1951" y="36"/>
                </a:lnTo>
                <a:lnTo>
                  <a:pt x="1936" y="32"/>
                </a:lnTo>
                <a:lnTo>
                  <a:pt x="1930" y="34"/>
                </a:lnTo>
                <a:lnTo>
                  <a:pt x="1923" y="34"/>
                </a:lnTo>
                <a:lnTo>
                  <a:pt x="1921" y="36"/>
                </a:lnTo>
                <a:lnTo>
                  <a:pt x="1921" y="38"/>
                </a:lnTo>
                <a:lnTo>
                  <a:pt x="1930" y="44"/>
                </a:lnTo>
                <a:close/>
                <a:moveTo>
                  <a:pt x="1557" y="371"/>
                </a:moveTo>
                <a:lnTo>
                  <a:pt x="1555" y="369"/>
                </a:lnTo>
                <a:lnTo>
                  <a:pt x="1551" y="369"/>
                </a:lnTo>
                <a:lnTo>
                  <a:pt x="1548" y="371"/>
                </a:lnTo>
                <a:lnTo>
                  <a:pt x="1546" y="373"/>
                </a:lnTo>
                <a:lnTo>
                  <a:pt x="1546" y="373"/>
                </a:lnTo>
                <a:lnTo>
                  <a:pt x="1546" y="378"/>
                </a:lnTo>
                <a:lnTo>
                  <a:pt x="1548" y="380"/>
                </a:lnTo>
                <a:lnTo>
                  <a:pt x="1546" y="378"/>
                </a:lnTo>
                <a:lnTo>
                  <a:pt x="1544" y="378"/>
                </a:lnTo>
                <a:lnTo>
                  <a:pt x="1542" y="373"/>
                </a:lnTo>
                <a:lnTo>
                  <a:pt x="1542" y="373"/>
                </a:lnTo>
                <a:lnTo>
                  <a:pt x="1540" y="371"/>
                </a:lnTo>
                <a:lnTo>
                  <a:pt x="1538" y="373"/>
                </a:lnTo>
                <a:lnTo>
                  <a:pt x="1536" y="375"/>
                </a:lnTo>
                <a:lnTo>
                  <a:pt x="1534" y="375"/>
                </a:lnTo>
                <a:lnTo>
                  <a:pt x="1534" y="375"/>
                </a:lnTo>
                <a:lnTo>
                  <a:pt x="1538" y="371"/>
                </a:lnTo>
                <a:lnTo>
                  <a:pt x="1540" y="367"/>
                </a:lnTo>
                <a:lnTo>
                  <a:pt x="1540" y="367"/>
                </a:lnTo>
                <a:lnTo>
                  <a:pt x="1538" y="367"/>
                </a:lnTo>
                <a:lnTo>
                  <a:pt x="1538" y="367"/>
                </a:lnTo>
                <a:lnTo>
                  <a:pt x="1536" y="367"/>
                </a:lnTo>
                <a:lnTo>
                  <a:pt x="1534" y="369"/>
                </a:lnTo>
                <a:lnTo>
                  <a:pt x="1530" y="369"/>
                </a:lnTo>
                <a:lnTo>
                  <a:pt x="1530" y="369"/>
                </a:lnTo>
                <a:lnTo>
                  <a:pt x="1527" y="371"/>
                </a:lnTo>
                <a:lnTo>
                  <a:pt x="1525" y="375"/>
                </a:lnTo>
                <a:lnTo>
                  <a:pt x="1525" y="378"/>
                </a:lnTo>
                <a:lnTo>
                  <a:pt x="1521" y="382"/>
                </a:lnTo>
                <a:lnTo>
                  <a:pt x="1521" y="382"/>
                </a:lnTo>
                <a:lnTo>
                  <a:pt x="1521" y="380"/>
                </a:lnTo>
                <a:lnTo>
                  <a:pt x="1523" y="375"/>
                </a:lnTo>
                <a:lnTo>
                  <a:pt x="1523" y="375"/>
                </a:lnTo>
                <a:lnTo>
                  <a:pt x="1523" y="373"/>
                </a:lnTo>
                <a:lnTo>
                  <a:pt x="1523" y="371"/>
                </a:lnTo>
                <a:lnTo>
                  <a:pt x="1525" y="369"/>
                </a:lnTo>
                <a:lnTo>
                  <a:pt x="1525" y="369"/>
                </a:lnTo>
                <a:lnTo>
                  <a:pt x="1521" y="369"/>
                </a:lnTo>
                <a:lnTo>
                  <a:pt x="1519" y="369"/>
                </a:lnTo>
                <a:lnTo>
                  <a:pt x="1519" y="369"/>
                </a:lnTo>
                <a:lnTo>
                  <a:pt x="1523" y="367"/>
                </a:lnTo>
                <a:lnTo>
                  <a:pt x="1523" y="367"/>
                </a:lnTo>
                <a:lnTo>
                  <a:pt x="1527" y="367"/>
                </a:lnTo>
                <a:lnTo>
                  <a:pt x="1532" y="365"/>
                </a:lnTo>
                <a:lnTo>
                  <a:pt x="1532" y="363"/>
                </a:lnTo>
                <a:lnTo>
                  <a:pt x="1532" y="363"/>
                </a:lnTo>
                <a:lnTo>
                  <a:pt x="1532" y="361"/>
                </a:lnTo>
                <a:lnTo>
                  <a:pt x="1532" y="359"/>
                </a:lnTo>
                <a:lnTo>
                  <a:pt x="1532" y="359"/>
                </a:lnTo>
                <a:lnTo>
                  <a:pt x="1530" y="359"/>
                </a:lnTo>
                <a:lnTo>
                  <a:pt x="1527" y="359"/>
                </a:lnTo>
                <a:lnTo>
                  <a:pt x="1525" y="359"/>
                </a:lnTo>
                <a:lnTo>
                  <a:pt x="1523" y="359"/>
                </a:lnTo>
                <a:lnTo>
                  <a:pt x="1519" y="359"/>
                </a:lnTo>
                <a:lnTo>
                  <a:pt x="1515" y="361"/>
                </a:lnTo>
                <a:lnTo>
                  <a:pt x="1513" y="363"/>
                </a:lnTo>
                <a:lnTo>
                  <a:pt x="1511" y="365"/>
                </a:lnTo>
                <a:lnTo>
                  <a:pt x="1509" y="367"/>
                </a:lnTo>
                <a:lnTo>
                  <a:pt x="1509" y="367"/>
                </a:lnTo>
                <a:lnTo>
                  <a:pt x="1509" y="367"/>
                </a:lnTo>
                <a:lnTo>
                  <a:pt x="1509" y="367"/>
                </a:lnTo>
                <a:lnTo>
                  <a:pt x="1511" y="365"/>
                </a:lnTo>
                <a:lnTo>
                  <a:pt x="1513" y="363"/>
                </a:lnTo>
                <a:lnTo>
                  <a:pt x="1513" y="361"/>
                </a:lnTo>
                <a:lnTo>
                  <a:pt x="1515" y="359"/>
                </a:lnTo>
                <a:lnTo>
                  <a:pt x="1521" y="354"/>
                </a:lnTo>
                <a:lnTo>
                  <a:pt x="1521" y="352"/>
                </a:lnTo>
                <a:lnTo>
                  <a:pt x="1519" y="352"/>
                </a:lnTo>
                <a:lnTo>
                  <a:pt x="1519" y="350"/>
                </a:lnTo>
                <a:lnTo>
                  <a:pt x="1519" y="348"/>
                </a:lnTo>
                <a:lnTo>
                  <a:pt x="1517" y="348"/>
                </a:lnTo>
                <a:lnTo>
                  <a:pt x="1511" y="344"/>
                </a:lnTo>
                <a:lnTo>
                  <a:pt x="1509" y="344"/>
                </a:lnTo>
                <a:lnTo>
                  <a:pt x="1507" y="346"/>
                </a:lnTo>
                <a:lnTo>
                  <a:pt x="1504" y="346"/>
                </a:lnTo>
                <a:lnTo>
                  <a:pt x="1504" y="344"/>
                </a:lnTo>
                <a:lnTo>
                  <a:pt x="1500" y="344"/>
                </a:lnTo>
                <a:lnTo>
                  <a:pt x="1496" y="342"/>
                </a:lnTo>
                <a:lnTo>
                  <a:pt x="1494" y="342"/>
                </a:lnTo>
                <a:lnTo>
                  <a:pt x="1488" y="340"/>
                </a:lnTo>
                <a:lnTo>
                  <a:pt x="1483" y="340"/>
                </a:lnTo>
                <a:lnTo>
                  <a:pt x="1481" y="342"/>
                </a:lnTo>
                <a:lnTo>
                  <a:pt x="1477" y="342"/>
                </a:lnTo>
                <a:lnTo>
                  <a:pt x="1473" y="344"/>
                </a:lnTo>
                <a:lnTo>
                  <a:pt x="1471" y="344"/>
                </a:lnTo>
                <a:lnTo>
                  <a:pt x="1471" y="346"/>
                </a:lnTo>
                <a:lnTo>
                  <a:pt x="1471" y="346"/>
                </a:lnTo>
                <a:lnTo>
                  <a:pt x="1471" y="348"/>
                </a:lnTo>
                <a:lnTo>
                  <a:pt x="1471" y="348"/>
                </a:lnTo>
                <a:lnTo>
                  <a:pt x="1473" y="350"/>
                </a:lnTo>
                <a:lnTo>
                  <a:pt x="1479" y="352"/>
                </a:lnTo>
                <a:lnTo>
                  <a:pt x="1481" y="354"/>
                </a:lnTo>
                <a:lnTo>
                  <a:pt x="1483" y="354"/>
                </a:lnTo>
                <a:lnTo>
                  <a:pt x="1486" y="357"/>
                </a:lnTo>
                <a:lnTo>
                  <a:pt x="1481" y="357"/>
                </a:lnTo>
                <a:lnTo>
                  <a:pt x="1475" y="352"/>
                </a:lnTo>
                <a:lnTo>
                  <a:pt x="1473" y="352"/>
                </a:lnTo>
                <a:lnTo>
                  <a:pt x="1471" y="352"/>
                </a:lnTo>
                <a:lnTo>
                  <a:pt x="1469" y="352"/>
                </a:lnTo>
                <a:lnTo>
                  <a:pt x="1467" y="350"/>
                </a:lnTo>
                <a:lnTo>
                  <a:pt x="1467" y="352"/>
                </a:lnTo>
                <a:lnTo>
                  <a:pt x="1465" y="359"/>
                </a:lnTo>
                <a:lnTo>
                  <a:pt x="1467" y="359"/>
                </a:lnTo>
                <a:lnTo>
                  <a:pt x="1467" y="361"/>
                </a:lnTo>
                <a:lnTo>
                  <a:pt x="1469" y="363"/>
                </a:lnTo>
                <a:lnTo>
                  <a:pt x="1469" y="363"/>
                </a:lnTo>
                <a:lnTo>
                  <a:pt x="1469" y="363"/>
                </a:lnTo>
                <a:lnTo>
                  <a:pt x="1469" y="363"/>
                </a:lnTo>
                <a:lnTo>
                  <a:pt x="1467" y="363"/>
                </a:lnTo>
                <a:lnTo>
                  <a:pt x="1463" y="359"/>
                </a:lnTo>
                <a:lnTo>
                  <a:pt x="1463" y="359"/>
                </a:lnTo>
                <a:lnTo>
                  <a:pt x="1463" y="354"/>
                </a:lnTo>
                <a:lnTo>
                  <a:pt x="1463" y="352"/>
                </a:lnTo>
                <a:lnTo>
                  <a:pt x="1460" y="350"/>
                </a:lnTo>
                <a:lnTo>
                  <a:pt x="1458" y="350"/>
                </a:lnTo>
                <a:lnTo>
                  <a:pt x="1456" y="352"/>
                </a:lnTo>
                <a:lnTo>
                  <a:pt x="1454" y="352"/>
                </a:lnTo>
                <a:lnTo>
                  <a:pt x="1454" y="352"/>
                </a:lnTo>
                <a:lnTo>
                  <a:pt x="1454" y="350"/>
                </a:lnTo>
                <a:lnTo>
                  <a:pt x="1452" y="348"/>
                </a:lnTo>
                <a:lnTo>
                  <a:pt x="1452" y="348"/>
                </a:lnTo>
                <a:lnTo>
                  <a:pt x="1450" y="348"/>
                </a:lnTo>
                <a:lnTo>
                  <a:pt x="1448" y="350"/>
                </a:lnTo>
                <a:lnTo>
                  <a:pt x="1448" y="350"/>
                </a:lnTo>
                <a:lnTo>
                  <a:pt x="1448" y="352"/>
                </a:lnTo>
                <a:lnTo>
                  <a:pt x="1448" y="352"/>
                </a:lnTo>
                <a:lnTo>
                  <a:pt x="1450" y="357"/>
                </a:lnTo>
                <a:lnTo>
                  <a:pt x="1450" y="357"/>
                </a:lnTo>
                <a:lnTo>
                  <a:pt x="1448" y="354"/>
                </a:lnTo>
                <a:lnTo>
                  <a:pt x="1446" y="354"/>
                </a:lnTo>
                <a:lnTo>
                  <a:pt x="1444" y="357"/>
                </a:lnTo>
                <a:lnTo>
                  <a:pt x="1439" y="361"/>
                </a:lnTo>
                <a:lnTo>
                  <a:pt x="1437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3"/>
                </a:lnTo>
                <a:lnTo>
                  <a:pt x="1435" y="361"/>
                </a:lnTo>
                <a:lnTo>
                  <a:pt x="1435" y="361"/>
                </a:lnTo>
                <a:lnTo>
                  <a:pt x="1435" y="359"/>
                </a:lnTo>
                <a:lnTo>
                  <a:pt x="1435" y="359"/>
                </a:lnTo>
                <a:lnTo>
                  <a:pt x="1435" y="359"/>
                </a:lnTo>
                <a:lnTo>
                  <a:pt x="1437" y="359"/>
                </a:lnTo>
                <a:lnTo>
                  <a:pt x="1437" y="359"/>
                </a:lnTo>
                <a:lnTo>
                  <a:pt x="1439" y="359"/>
                </a:lnTo>
                <a:lnTo>
                  <a:pt x="1435" y="354"/>
                </a:lnTo>
                <a:lnTo>
                  <a:pt x="1435" y="354"/>
                </a:lnTo>
                <a:lnTo>
                  <a:pt x="1437" y="354"/>
                </a:lnTo>
                <a:lnTo>
                  <a:pt x="1439" y="352"/>
                </a:lnTo>
                <a:lnTo>
                  <a:pt x="1439" y="348"/>
                </a:lnTo>
                <a:lnTo>
                  <a:pt x="1439" y="348"/>
                </a:lnTo>
                <a:lnTo>
                  <a:pt x="1437" y="348"/>
                </a:lnTo>
                <a:lnTo>
                  <a:pt x="1431" y="352"/>
                </a:lnTo>
                <a:lnTo>
                  <a:pt x="1431" y="352"/>
                </a:lnTo>
                <a:lnTo>
                  <a:pt x="1435" y="348"/>
                </a:lnTo>
                <a:lnTo>
                  <a:pt x="1439" y="346"/>
                </a:lnTo>
                <a:lnTo>
                  <a:pt x="1442" y="342"/>
                </a:lnTo>
                <a:lnTo>
                  <a:pt x="1444" y="342"/>
                </a:lnTo>
                <a:lnTo>
                  <a:pt x="1446" y="340"/>
                </a:lnTo>
                <a:lnTo>
                  <a:pt x="1444" y="340"/>
                </a:lnTo>
                <a:lnTo>
                  <a:pt x="1442" y="338"/>
                </a:lnTo>
                <a:lnTo>
                  <a:pt x="1442" y="338"/>
                </a:lnTo>
                <a:lnTo>
                  <a:pt x="1439" y="336"/>
                </a:lnTo>
                <a:lnTo>
                  <a:pt x="1439" y="333"/>
                </a:lnTo>
                <a:lnTo>
                  <a:pt x="1439" y="331"/>
                </a:lnTo>
                <a:lnTo>
                  <a:pt x="1439" y="329"/>
                </a:lnTo>
                <a:lnTo>
                  <a:pt x="1439" y="329"/>
                </a:lnTo>
                <a:lnTo>
                  <a:pt x="1437" y="327"/>
                </a:lnTo>
                <a:lnTo>
                  <a:pt x="1433" y="327"/>
                </a:lnTo>
                <a:lnTo>
                  <a:pt x="1431" y="325"/>
                </a:lnTo>
                <a:lnTo>
                  <a:pt x="1431" y="321"/>
                </a:lnTo>
                <a:lnTo>
                  <a:pt x="1429" y="317"/>
                </a:lnTo>
                <a:lnTo>
                  <a:pt x="1429" y="317"/>
                </a:lnTo>
                <a:lnTo>
                  <a:pt x="1425" y="315"/>
                </a:lnTo>
                <a:lnTo>
                  <a:pt x="1421" y="313"/>
                </a:lnTo>
                <a:lnTo>
                  <a:pt x="1416" y="313"/>
                </a:lnTo>
                <a:lnTo>
                  <a:pt x="1410" y="313"/>
                </a:lnTo>
                <a:lnTo>
                  <a:pt x="1408" y="313"/>
                </a:lnTo>
                <a:lnTo>
                  <a:pt x="1406" y="315"/>
                </a:lnTo>
                <a:lnTo>
                  <a:pt x="1406" y="315"/>
                </a:lnTo>
                <a:lnTo>
                  <a:pt x="1400" y="317"/>
                </a:lnTo>
                <a:lnTo>
                  <a:pt x="1395" y="317"/>
                </a:lnTo>
                <a:lnTo>
                  <a:pt x="1391" y="319"/>
                </a:lnTo>
                <a:lnTo>
                  <a:pt x="1391" y="319"/>
                </a:lnTo>
                <a:lnTo>
                  <a:pt x="1393" y="321"/>
                </a:lnTo>
                <a:lnTo>
                  <a:pt x="1393" y="321"/>
                </a:lnTo>
                <a:lnTo>
                  <a:pt x="1389" y="321"/>
                </a:lnTo>
                <a:lnTo>
                  <a:pt x="1385" y="321"/>
                </a:lnTo>
                <a:lnTo>
                  <a:pt x="1383" y="323"/>
                </a:lnTo>
                <a:lnTo>
                  <a:pt x="1377" y="325"/>
                </a:lnTo>
                <a:lnTo>
                  <a:pt x="1370" y="331"/>
                </a:lnTo>
                <a:lnTo>
                  <a:pt x="1370" y="331"/>
                </a:lnTo>
                <a:lnTo>
                  <a:pt x="1375" y="333"/>
                </a:lnTo>
                <a:lnTo>
                  <a:pt x="1387" y="338"/>
                </a:lnTo>
                <a:lnTo>
                  <a:pt x="1387" y="340"/>
                </a:lnTo>
                <a:lnTo>
                  <a:pt x="1377" y="336"/>
                </a:lnTo>
                <a:lnTo>
                  <a:pt x="1372" y="336"/>
                </a:lnTo>
                <a:lnTo>
                  <a:pt x="1370" y="336"/>
                </a:lnTo>
                <a:lnTo>
                  <a:pt x="1370" y="336"/>
                </a:lnTo>
                <a:lnTo>
                  <a:pt x="1368" y="338"/>
                </a:lnTo>
                <a:lnTo>
                  <a:pt x="1368" y="338"/>
                </a:lnTo>
                <a:lnTo>
                  <a:pt x="1366" y="340"/>
                </a:lnTo>
                <a:lnTo>
                  <a:pt x="1366" y="342"/>
                </a:lnTo>
                <a:lnTo>
                  <a:pt x="1366" y="344"/>
                </a:lnTo>
                <a:lnTo>
                  <a:pt x="1368" y="344"/>
                </a:lnTo>
                <a:lnTo>
                  <a:pt x="1368" y="346"/>
                </a:lnTo>
                <a:lnTo>
                  <a:pt x="1368" y="346"/>
                </a:lnTo>
                <a:lnTo>
                  <a:pt x="1370" y="348"/>
                </a:lnTo>
                <a:lnTo>
                  <a:pt x="1370" y="348"/>
                </a:lnTo>
                <a:lnTo>
                  <a:pt x="1375" y="350"/>
                </a:lnTo>
                <a:lnTo>
                  <a:pt x="1375" y="350"/>
                </a:lnTo>
                <a:lnTo>
                  <a:pt x="1377" y="350"/>
                </a:lnTo>
                <a:lnTo>
                  <a:pt x="1379" y="350"/>
                </a:lnTo>
                <a:lnTo>
                  <a:pt x="1381" y="350"/>
                </a:lnTo>
                <a:lnTo>
                  <a:pt x="1381" y="350"/>
                </a:lnTo>
                <a:lnTo>
                  <a:pt x="1379" y="352"/>
                </a:lnTo>
                <a:lnTo>
                  <a:pt x="1379" y="352"/>
                </a:lnTo>
                <a:lnTo>
                  <a:pt x="1379" y="354"/>
                </a:lnTo>
                <a:lnTo>
                  <a:pt x="1381" y="354"/>
                </a:lnTo>
                <a:lnTo>
                  <a:pt x="1385" y="359"/>
                </a:lnTo>
                <a:lnTo>
                  <a:pt x="1387" y="359"/>
                </a:lnTo>
                <a:lnTo>
                  <a:pt x="1387" y="359"/>
                </a:lnTo>
                <a:lnTo>
                  <a:pt x="1385" y="359"/>
                </a:lnTo>
                <a:lnTo>
                  <a:pt x="1383" y="357"/>
                </a:lnTo>
                <a:lnTo>
                  <a:pt x="1377" y="354"/>
                </a:lnTo>
                <a:lnTo>
                  <a:pt x="1372" y="354"/>
                </a:lnTo>
                <a:lnTo>
                  <a:pt x="1370" y="354"/>
                </a:lnTo>
                <a:lnTo>
                  <a:pt x="1368" y="359"/>
                </a:lnTo>
                <a:lnTo>
                  <a:pt x="1366" y="359"/>
                </a:lnTo>
                <a:lnTo>
                  <a:pt x="1364" y="361"/>
                </a:lnTo>
                <a:lnTo>
                  <a:pt x="1364" y="361"/>
                </a:lnTo>
                <a:lnTo>
                  <a:pt x="1364" y="361"/>
                </a:lnTo>
                <a:lnTo>
                  <a:pt x="1368" y="365"/>
                </a:lnTo>
                <a:lnTo>
                  <a:pt x="1368" y="365"/>
                </a:lnTo>
                <a:lnTo>
                  <a:pt x="1370" y="367"/>
                </a:lnTo>
                <a:lnTo>
                  <a:pt x="1370" y="369"/>
                </a:lnTo>
                <a:lnTo>
                  <a:pt x="1372" y="369"/>
                </a:lnTo>
                <a:lnTo>
                  <a:pt x="1375" y="369"/>
                </a:lnTo>
                <a:lnTo>
                  <a:pt x="1377" y="369"/>
                </a:lnTo>
                <a:lnTo>
                  <a:pt x="1379" y="369"/>
                </a:lnTo>
                <a:lnTo>
                  <a:pt x="1381" y="371"/>
                </a:lnTo>
                <a:lnTo>
                  <a:pt x="1381" y="371"/>
                </a:lnTo>
                <a:lnTo>
                  <a:pt x="1381" y="373"/>
                </a:lnTo>
                <a:lnTo>
                  <a:pt x="1381" y="375"/>
                </a:lnTo>
                <a:lnTo>
                  <a:pt x="1381" y="378"/>
                </a:lnTo>
                <a:lnTo>
                  <a:pt x="1379" y="384"/>
                </a:lnTo>
                <a:lnTo>
                  <a:pt x="1379" y="386"/>
                </a:lnTo>
                <a:lnTo>
                  <a:pt x="1379" y="386"/>
                </a:lnTo>
                <a:lnTo>
                  <a:pt x="1377" y="386"/>
                </a:lnTo>
                <a:lnTo>
                  <a:pt x="1377" y="386"/>
                </a:lnTo>
                <a:lnTo>
                  <a:pt x="1375" y="384"/>
                </a:lnTo>
                <a:lnTo>
                  <a:pt x="1377" y="384"/>
                </a:lnTo>
                <a:lnTo>
                  <a:pt x="1377" y="384"/>
                </a:lnTo>
                <a:lnTo>
                  <a:pt x="1375" y="384"/>
                </a:lnTo>
                <a:lnTo>
                  <a:pt x="1366" y="384"/>
                </a:lnTo>
                <a:lnTo>
                  <a:pt x="1364" y="384"/>
                </a:lnTo>
                <a:lnTo>
                  <a:pt x="1360" y="386"/>
                </a:lnTo>
                <a:lnTo>
                  <a:pt x="1358" y="386"/>
                </a:lnTo>
                <a:lnTo>
                  <a:pt x="1354" y="388"/>
                </a:lnTo>
                <a:lnTo>
                  <a:pt x="1354" y="386"/>
                </a:lnTo>
                <a:lnTo>
                  <a:pt x="1356" y="386"/>
                </a:lnTo>
                <a:lnTo>
                  <a:pt x="1360" y="384"/>
                </a:lnTo>
                <a:lnTo>
                  <a:pt x="1362" y="382"/>
                </a:lnTo>
                <a:lnTo>
                  <a:pt x="1366" y="382"/>
                </a:lnTo>
                <a:lnTo>
                  <a:pt x="1370" y="382"/>
                </a:lnTo>
                <a:lnTo>
                  <a:pt x="1375" y="380"/>
                </a:lnTo>
                <a:lnTo>
                  <a:pt x="1377" y="378"/>
                </a:lnTo>
                <a:lnTo>
                  <a:pt x="1375" y="375"/>
                </a:lnTo>
                <a:lnTo>
                  <a:pt x="1372" y="373"/>
                </a:lnTo>
                <a:lnTo>
                  <a:pt x="1368" y="371"/>
                </a:lnTo>
                <a:lnTo>
                  <a:pt x="1366" y="369"/>
                </a:lnTo>
                <a:lnTo>
                  <a:pt x="1362" y="367"/>
                </a:lnTo>
                <a:lnTo>
                  <a:pt x="1358" y="363"/>
                </a:lnTo>
                <a:lnTo>
                  <a:pt x="1358" y="361"/>
                </a:lnTo>
                <a:lnTo>
                  <a:pt x="1358" y="357"/>
                </a:lnTo>
                <a:lnTo>
                  <a:pt x="1358" y="354"/>
                </a:lnTo>
                <a:lnTo>
                  <a:pt x="1358" y="352"/>
                </a:lnTo>
                <a:lnTo>
                  <a:pt x="1358" y="350"/>
                </a:lnTo>
                <a:lnTo>
                  <a:pt x="1358" y="348"/>
                </a:lnTo>
                <a:lnTo>
                  <a:pt x="1356" y="346"/>
                </a:lnTo>
                <a:lnTo>
                  <a:pt x="1354" y="342"/>
                </a:lnTo>
                <a:lnTo>
                  <a:pt x="1351" y="342"/>
                </a:lnTo>
                <a:lnTo>
                  <a:pt x="1351" y="340"/>
                </a:lnTo>
                <a:lnTo>
                  <a:pt x="1354" y="338"/>
                </a:lnTo>
                <a:lnTo>
                  <a:pt x="1354" y="336"/>
                </a:lnTo>
                <a:lnTo>
                  <a:pt x="1356" y="333"/>
                </a:lnTo>
                <a:lnTo>
                  <a:pt x="1360" y="327"/>
                </a:lnTo>
                <a:lnTo>
                  <a:pt x="1362" y="325"/>
                </a:lnTo>
                <a:lnTo>
                  <a:pt x="1366" y="321"/>
                </a:lnTo>
                <a:lnTo>
                  <a:pt x="1368" y="319"/>
                </a:lnTo>
                <a:lnTo>
                  <a:pt x="1372" y="317"/>
                </a:lnTo>
                <a:lnTo>
                  <a:pt x="1377" y="315"/>
                </a:lnTo>
                <a:lnTo>
                  <a:pt x="1377" y="313"/>
                </a:lnTo>
                <a:lnTo>
                  <a:pt x="1377" y="313"/>
                </a:lnTo>
                <a:lnTo>
                  <a:pt x="1377" y="313"/>
                </a:lnTo>
                <a:lnTo>
                  <a:pt x="1375" y="310"/>
                </a:lnTo>
                <a:lnTo>
                  <a:pt x="1362" y="310"/>
                </a:lnTo>
                <a:lnTo>
                  <a:pt x="1356" y="310"/>
                </a:lnTo>
                <a:lnTo>
                  <a:pt x="1351" y="310"/>
                </a:lnTo>
                <a:lnTo>
                  <a:pt x="1341" y="313"/>
                </a:lnTo>
                <a:lnTo>
                  <a:pt x="1337" y="313"/>
                </a:lnTo>
                <a:lnTo>
                  <a:pt x="1335" y="315"/>
                </a:lnTo>
                <a:lnTo>
                  <a:pt x="1331" y="317"/>
                </a:lnTo>
                <a:lnTo>
                  <a:pt x="1322" y="323"/>
                </a:lnTo>
                <a:lnTo>
                  <a:pt x="1322" y="323"/>
                </a:lnTo>
                <a:lnTo>
                  <a:pt x="1322" y="323"/>
                </a:lnTo>
                <a:lnTo>
                  <a:pt x="1322" y="325"/>
                </a:lnTo>
                <a:lnTo>
                  <a:pt x="1322" y="325"/>
                </a:lnTo>
                <a:lnTo>
                  <a:pt x="1318" y="327"/>
                </a:lnTo>
                <a:lnTo>
                  <a:pt x="1316" y="329"/>
                </a:lnTo>
                <a:lnTo>
                  <a:pt x="1316" y="331"/>
                </a:lnTo>
                <a:lnTo>
                  <a:pt x="1314" y="331"/>
                </a:lnTo>
                <a:lnTo>
                  <a:pt x="1314" y="333"/>
                </a:lnTo>
                <a:lnTo>
                  <a:pt x="1314" y="336"/>
                </a:lnTo>
                <a:lnTo>
                  <a:pt x="1314" y="338"/>
                </a:lnTo>
                <a:lnTo>
                  <a:pt x="1314" y="338"/>
                </a:lnTo>
                <a:lnTo>
                  <a:pt x="1310" y="342"/>
                </a:lnTo>
                <a:lnTo>
                  <a:pt x="1307" y="346"/>
                </a:lnTo>
                <a:lnTo>
                  <a:pt x="1307" y="348"/>
                </a:lnTo>
                <a:lnTo>
                  <a:pt x="1305" y="350"/>
                </a:lnTo>
                <a:lnTo>
                  <a:pt x="1305" y="350"/>
                </a:lnTo>
                <a:lnTo>
                  <a:pt x="1305" y="352"/>
                </a:lnTo>
                <a:lnTo>
                  <a:pt x="1305" y="354"/>
                </a:lnTo>
                <a:lnTo>
                  <a:pt x="1305" y="354"/>
                </a:lnTo>
                <a:lnTo>
                  <a:pt x="1307" y="357"/>
                </a:lnTo>
                <a:lnTo>
                  <a:pt x="1310" y="357"/>
                </a:lnTo>
                <a:lnTo>
                  <a:pt x="1310" y="357"/>
                </a:lnTo>
                <a:lnTo>
                  <a:pt x="1305" y="359"/>
                </a:lnTo>
                <a:lnTo>
                  <a:pt x="1303" y="361"/>
                </a:lnTo>
                <a:lnTo>
                  <a:pt x="1303" y="363"/>
                </a:lnTo>
                <a:lnTo>
                  <a:pt x="1303" y="365"/>
                </a:lnTo>
                <a:lnTo>
                  <a:pt x="1305" y="367"/>
                </a:lnTo>
                <a:lnTo>
                  <a:pt x="1305" y="371"/>
                </a:lnTo>
                <a:lnTo>
                  <a:pt x="1305" y="373"/>
                </a:lnTo>
                <a:lnTo>
                  <a:pt x="1307" y="375"/>
                </a:lnTo>
                <a:lnTo>
                  <a:pt x="1307" y="375"/>
                </a:lnTo>
                <a:lnTo>
                  <a:pt x="1312" y="378"/>
                </a:lnTo>
                <a:lnTo>
                  <a:pt x="1318" y="380"/>
                </a:lnTo>
                <a:lnTo>
                  <a:pt x="1324" y="380"/>
                </a:lnTo>
                <a:lnTo>
                  <a:pt x="1333" y="382"/>
                </a:lnTo>
                <a:lnTo>
                  <a:pt x="1335" y="382"/>
                </a:lnTo>
                <a:lnTo>
                  <a:pt x="1337" y="382"/>
                </a:lnTo>
                <a:lnTo>
                  <a:pt x="1339" y="384"/>
                </a:lnTo>
                <a:lnTo>
                  <a:pt x="1341" y="386"/>
                </a:lnTo>
                <a:lnTo>
                  <a:pt x="1345" y="386"/>
                </a:lnTo>
                <a:lnTo>
                  <a:pt x="1345" y="388"/>
                </a:lnTo>
                <a:lnTo>
                  <a:pt x="1339" y="388"/>
                </a:lnTo>
                <a:lnTo>
                  <a:pt x="1335" y="388"/>
                </a:lnTo>
                <a:lnTo>
                  <a:pt x="1333" y="388"/>
                </a:lnTo>
                <a:lnTo>
                  <a:pt x="1328" y="388"/>
                </a:lnTo>
                <a:lnTo>
                  <a:pt x="1326" y="386"/>
                </a:lnTo>
                <a:lnTo>
                  <a:pt x="1322" y="386"/>
                </a:lnTo>
                <a:lnTo>
                  <a:pt x="1318" y="386"/>
                </a:lnTo>
                <a:lnTo>
                  <a:pt x="1314" y="386"/>
                </a:lnTo>
                <a:lnTo>
                  <a:pt x="1312" y="386"/>
                </a:lnTo>
                <a:lnTo>
                  <a:pt x="1312" y="386"/>
                </a:lnTo>
                <a:lnTo>
                  <a:pt x="1314" y="388"/>
                </a:lnTo>
                <a:lnTo>
                  <a:pt x="1314" y="392"/>
                </a:lnTo>
                <a:lnTo>
                  <a:pt x="1316" y="392"/>
                </a:lnTo>
                <a:lnTo>
                  <a:pt x="1320" y="398"/>
                </a:lnTo>
                <a:lnTo>
                  <a:pt x="1322" y="401"/>
                </a:lnTo>
                <a:lnTo>
                  <a:pt x="1324" y="401"/>
                </a:lnTo>
                <a:lnTo>
                  <a:pt x="1326" y="401"/>
                </a:lnTo>
                <a:lnTo>
                  <a:pt x="1331" y="403"/>
                </a:lnTo>
                <a:lnTo>
                  <a:pt x="1335" y="407"/>
                </a:lnTo>
                <a:lnTo>
                  <a:pt x="1335" y="407"/>
                </a:lnTo>
                <a:lnTo>
                  <a:pt x="1337" y="407"/>
                </a:lnTo>
                <a:lnTo>
                  <a:pt x="1337" y="405"/>
                </a:lnTo>
                <a:lnTo>
                  <a:pt x="1339" y="405"/>
                </a:lnTo>
                <a:lnTo>
                  <a:pt x="1341" y="405"/>
                </a:lnTo>
                <a:lnTo>
                  <a:pt x="1343" y="405"/>
                </a:lnTo>
                <a:lnTo>
                  <a:pt x="1347" y="405"/>
                </a:lnTo>
                <a:lnTo>
                  <a:pt x="1347" y="405"/>
                </a:lnTo>
                <a:lnTo>
                  <a:pt x="1345" y="403"/>
                </a:lnTo>
                <a:lnTo>
                  <a:pt x="1345" y="403"/>
                </a:lnTo>
                <a:lnTo>
                  <a:pt x="1345" y="403"/>
                </a:lnTo>
                <a:lnTo>
                  <a:pt x="1349" y="403"/>
                </a:lnTo>
                <a:lnTo>
                  <a:pt x="1351" y="403"/>
                </a:lnTo>
                <a:lnTo>
                  <a:pt x="1354" y="403"/>
                </a:lnTo>
                <a:lnTo>
                  <a:pt x="1356" y="401"/>
                </a:lnTo>
                <a:lnTo>
                  <a:pt x="1356" y="401"/>
                </a:lnTo>
                <a:lnTo>
                  <a:pt x="1356" y="403"/>
                </a:lnTo>
                <a:lnTo>
                  <a:pt x="1354" y="405"/>
                </a:lnTo>
                <a:lnTo>
                  <a:pt x="1356" y="405"/>
                </a:lnTo>
                <a:lnTo>
                  <a:pt x="1356" y="409"/>
                </a:lnTo>
                <a:lnTo>
                  <a:pt x="1358" y="409"/>
                </a:lnTo>
                <a:lnTo>
                  <a:pt x="1360" y="411"/>
                </a:lnTo>
                <a:lnTo>
                  <a:pt x="1364" y="411"/>
                </a:lnTo>
                <a:lnTo>
                  <a:pt x="1370" y="409"/>
                </a:lnTo>
                <a:lnTo>
                  <a:pt x="1375" y="411"/>
                </a:lnTo>
                <a:lnTo>
                  <a:pt x="1377" y="411"/>
                </a:lnTo>
                <a:lnTo>
                  <a:pt x="1379" y="411"/>
                </a:lnTo>
                <a:lnTo>
                  <a:pt x="1379" y="411"/>
                </a:lnTo>
                <a:lnTo>
                  <a:pt x="1383" y="413"/>
                </a:lnTo>
                <a:lnTo>
                  <a:pt x="1393" y="413"/>
                </a:lnTo>
                <a:lnTo>
                  <a:pt x="1398" y="413"/>
                </a:lnTo>
                <a:lnTo>
                  <a:pt x="1404" y="413"/>
                </a:lnTo>
                <a:lnTo>
                  <a:pt x="1404" y="413"/>
                </a:lnTo>
                <a:lnTo>
                  <a:pt x="1406" y="413"/>
                </a:lnTo>
                <a:lnTo>
                  <a:pt x="1412" y="415"/>
                </a:lnTo>
                <a:lnTo>
                  <a:pt x="1416" y="417"/>
                </a:lnTo>
                <a:lnTo>
                  <a:pt x="1419" y="417"/>
                </a:lnTo>
                <a:lnTo>
                  <a:pt x="1421" y="415"/>
                </a:lnTo>
                <a:lnTo>
                  <a:pt x="1427" y="415"/>
                </a:lnTo>
                <a:lnTo>
                  <a:pt x="1435" y="419"/>
                </a:lnTo>
                <a:lnTo>
                  <a:pt x="1437" y="419"/>
                </a:lnTo>
                <a:lnTo>
                  <a:pt x="1437" y="417"/>
                </a:lnTo>
                <a:lnTo>
                  <a:pt x="1435" y="417"/>
                </a:lnTo>
                <a:lnTo>
                  <a:pt x="1433" y="415"/>
                </a:lnTo>
                <a:lnTo>
                  <a:pt x="1431" y="413"/>
                </a:lnTo>
                <a:lnTo>
                  <a:pt x="1429" y="413"/>
                </a:lnTo>
                <a:lnTo>
                  <a:pt x="1429" y="413"/>
                </a:lnTo>
                <a:lnTo>
                  <a:pt x="1427" y="411"/>
                </a:lnTo>
                <a:lnTo>
                  <a:pt x="1425" y="411"/>
                </a:lnTo>
                <a:lnTo>
                  <a:pt x="1427" y="409"/>
                </a:lnTo>
                <a:lnTo>
                  <a:pt x="1433" y="411"/>
                </a:lnTo>
                <a:lnTo>
                  <a:pt x="1437" y="411"/>
                </a:lnTo>
                <a:lnTo>
                  <a:pt x="1439" y="411"/>
                </a:lnTo>
                <a:lnTo>
                  <a:pt x="1444" y="413"/>
                </a:lnTo>
                <a:lnTo>
                  <a:pt x="1446" y="413"/>
                </a:lnTo>
                <a:lnTo>
                  <a:pt x="1446" y="413"/>
                </a:lnTo>
                <a:lnTo>
                  <a:pt x="1454" y="415"/>
                </a:lnTo>
                <a:lnTo>
                  <a:pt x="1456" y="415"/>
                </a:lnTo>
                <a:lnTo>
                  <a:pt x="1458" y="415"/>
                </a:lnTo>
                <a:lnTo>
                  <a:pt x="1463" y="415"/>
                </a:lnTo>
                <a:lnTo>
                  <a:pt x="1465" y="413"/>
                </a:lnTo>
                <a:lnTo>
                  <a:pt x="1467" y="413"/>
                </a:lnTo>
                <a:lnTo>
                  <a:pt x="1467" y="411"/>
                </a:lnTo>
                <a:lnTo>
                  <a:pt x="1467" y="411"/>
                </a:lnTo>
                <a:lnTo>
                  <a:pt x="1467" y="409"/>
                </a:lnTo>
                <a:lnTo>
                  <a:pt x="1465" y="407"/>
                </a:lnTo>
                <a:lnTo>
                  <a:pt x="1465" y="405"/>
                </a:lnTo>
                <a:lnTo>
                  <a:pt x="1463" y="405"/>
                </a:lnTo>
                <a:lnTo>
                  <a:pt x="1458" y="403"/>
                </a:lnTo>
                <a:lnTo>
                  <a:pt x="1458" y="403"/>
                </a:lnTo>
                <a:lnTo>
                  <a:pt x="1458" y="401"/>
                </a:lnTo>
                <a:lnTo>
                  <a:pt x="1458" y="401"/>
                </a:lnTo>
                <a:lnTo>
                  <a:pt x="1460" y="398"/>
                </a:lnTo>
                <a:lnTo>
                  <a:pt x="1460" y="398"/>
                </a:lnTo>
                <a:lnTo>
                  <a:pt x="1463" y="396"/>
                </a:lnTo>
                <a:lnTo>
                  <a:pt x="1463" y="398"/>
                </a:lnTo>
                <a:lnTo>
                  <a:pt x="1465" y="401"/>
                </a:lnTo>
                <a:lnTo>
                  <a:pt x="1465" y="401"/>
                </a:lnTo>
                <a:lnTo>
                  <a:pt x="1467" y="401"/>
                </a:lnTo>
                <a:lnTo>
                  <a:pt x="1469" y="405"/>
                </a:lnTo>
                <a:lnTo>
                  <a:pt x="1469" y="405"/>
                </a:lnTo>
                <a:lnTo>
                  <a:pt x="1471" y="405"/>
                </a:lnTo>
                <a:lnTo>
                  <a:pt x="1473" y="407"/>
                </a:lnTo>
                <a:lnTo>
                  <a:pt x="1475" y="407"/>
                </a:lnTo>
                <a:lnTo>
                  <a:pt x="1475" y="407"/>
                </a:lnTo>
                <a:lnTo>
                  <a:pt x="1479" y="407"/>
                </a:lnTo>
                <a:lnTo>
                  <a:pt x="1481" y="407"/>
                </a:lnTo>
                <a:lnTo>
                  <a:pt x="1481" y="409"/>
                </a:lnTo>
                <a:lnTo>
                  <a:pt x="1481" y="411"/>
                </a:lnTo>
                <a:lnTo>
                  <a:pt x="1483" y="413"/>
                </a:lnTo>
                <a:lnTo>
                  <a:pt x="1483" y="415"/>
                </a:lnTo>
                <a:lnTo>
                  <a:pt x="1483" y="417"/>
                </a:lnTo>
                <a:lnTo>
                  <a:pt x="1486" y="417"/>
                </a:lnTo>
                <a:lnTo>
                  <a:pt x="1490" y="417"/>
                </a:lnTo>
                <a:lnTo>
                  <a:pt x="1492" y="417"/>
                </a:lnTo>
                <a:lnTo>
                  <a:pt x="1492" y="417"/>
                </a:lnTo>
                <a:lnTo>
                  <a:pt x="1494" y="419"/>
                </a:lnTo>
                <a:lnTo>
                  <a:pt x="1494" y="419"/>
                </a:lnTo>
                <a:lnTo>
                  <a:pt x="1492" y="422"/>
                </a:lnTo>
                <a:lnTo>
                  <a:pt x="1490" y="422"/>
                </a:lnTo>
                <a:lnTo>
                  <a:pt x="1490" y="422"/>
                </a:lnTo>
                <a:lnTo>
                  <a:pt x="1492" y="422"/>
                </a:lnTo>
                <a:lnTo>
                  <a:pt x="1492" y="424"/>
                </a:lnTo>
                <a:lnTo>
                  <a:pt x="1494" y="424"/>
                </a:lnTo>
                <a:lnTo>
                  <a:pt x="1496" y="424"/>
                </a:lnTo>
                <a:lnTo>
                  <a:pt x="1496" y="424"/>
                </a:lnTo>
                <a:lnTo>
                  <a:pt x="1498" y="422"/>
                </a:lnTo>
                <a:lnTo>
                  <a:pt x="1500" y="422"/>
                </a:lnTo>
                <a:lnTo>
                  <a:pt x="1500" y="422"/>
                </a:lnTo>
                <a:lnTo>
                  <a:pt x="1502" y="422"/>
                </a:lnTo>
                <a:lnTo>
                  <a:pt x="1502" y="422"/>
                </a:lnTo>
                <a:lnTo>
                  <a:pt x="1500" y="422"/>
                </a:lnTo>
                <a:lnTo>
                  <a:pt x="1500" y="424"/>
                </a:lnTo>
                <a:lnTo>
                  <a:pt x="1498" y="424"/>
                </a:lnTo>
                <a:lnTo>
                  <a:pt x="1498" y="426"/>
                </a:lnTo>
                <a:lnTo>
                  <a:pt x="1500" y="426"/>
                </a:lnTo>
                <a:lnTo>
                  <a:pt x="1500" y="428"/>
                </a:lnTo>
                <a:lnTo>
                  <a:pt x="1502" y="428"/>
                </a:lnTo>
                <a:lnTo>
                  <a:pt x="1504" y="428"/>
                </a:lnTo>
                <a:lnTo>
                  <a:pt x="1507" y="428"/>
                </a:lnTo>
                <a:lnTo>
                  <a:pt x="1511" y="430"/>
                </a:lnTo>
                <a:lnTo>
                  <a:pt x="1511" y="430"/>
                </a:lnTo>
                <a:lnTo>
                  <a:pt x="1513" y="432"/>
                </a:lnTo>
                <a:lnTo>
                  <a:pt x="1511" y="434"/>
                </a:lnTo>
                <a:lnTo>
                  <a:pt x="1511" y="436"/>
                </a:lnTo>
                <a:lnTo>
                  <a:pt x="1509" y="436"/>
                </a:lnTo>
                <a:lnTo>
                  <a:pt x="1507" y="438"/>
                </a:lnTo>
                <a:lnTo>
                  <a:pt x="1504" y="438"/>
                </a:lnTo>
                <a:lnTo>
                  <a:pt x="1500" y="436"/>
                </a:lnTo>
                <a:lnTo>
                  <a:pt x="1500" y="438"/>
                </a:lnTo>
                <a:lnTo>
                  <a:pt x="1498" y="438"/>
                </a:lnTo>
                <a:lnTo>
                  <a:pt x="1498" y="438"/>
                </a:lnTo>
                <a:lnTo>
                  <a:pt x="1498" y="443"/>
                </a:lnTo>
                <a:lnTo>
                  <a:pt x="1498" y="443"/>
                </a:lnTo>
                <a:lnTo>
                  <a:pt x="1498" y="443"/>
                </a:lnTo>
                <a:lnTo>
                  <a:pt x="1498" y="445"/>
                </a:lnTo>
                <a:lnTo>
                  <a:pt x="1498" y="445"/>
                </a:lnTo>
                <a:lnTo>
                  <a:pt x="1498" y="447"/>
                </a:lnTo>
                <a:lnTo>
                  <a:pt x="1500" y="447"/>
                </a:lnTo>
                <a:lnTo>
                  <a:pt x="1502" y="445"/>
                </a:lnTo>
                <a:lnTo>
                  <a:pt x="1509" y="443"/>
                </a:lnTo>
                <a:lnTo>
                  <a:pt x="1513" y="440"/>
                </a:lnTo>
                <a:lnTo>
                  <a:pt x="1513" y="440"/>
                </a:lnTo>
                <a:lnTo>
                  <a:pt x="1515" y="438"/>
                </a:lnTo>
                <a:lnTo>
                  <a:pt x="1515" y="440"/>
                </a:lnTo>
                <a:lnTo>
                  <a:pt x="1519" y="440"/>
                </a:lnTo>
                <a:lnTo>
                  <a:pt x="1519" y="440"/>
                </a:lnTo>
                <a:lnTo>
                  <a:pt x="1521" y="438"/>
                </a:lnTo>
                <a:lnTo>
                  <a:pt x="1523" y="436"/>
                </a:lnTo>
                <a:lnTo>
                  <a:pt x="1523" y="436"/>
                </a:lnTo>
                <a:lnTo>
                  <a:pt x="1525" y="436"/>
                </a:lnTo>
                <a:lnTo>
                  <a:pt x="1525" y="438"/>
                </a:lnTo>
                <a:lnTo>
                  <a:pt x="1523" y="438"/>
                </a:lnTo>
                <a:lnTo>
                  <a:pt x="1521" y="438"/>
                </a:lnTo>
                <a:lnTo>
                  <a:pt x="1523" y="440"/>
                </a:lnTo>
                <a:lnTo>
                  <a:pt x="1523" y="440"/>
                </a:lnTo>
                <a:lnTo>
                  <a:pt x="1525" y="440"/>
                </a:lnTo>
                <a:lnTo>
                  <a:pt x="1525" y="440"/>
                </a:lnTo>
                <a:lnTo>
                  <a:pt x="1523" y="443"/>
                </a:lnTo>
                <a:lnTo>
                  <a:pt x="1523" y="443"/>
                </a:lnTo>
                <a:lnTo>
                  <a:pt x="1523" y="443"/>
                </a:lnTo>
                <a:lnTo>
                  <a:pt x="1525" y="443"/>
                </a:lnTo>
                <a:lnTo>
                  <a:pt x="1525" y="443"/>
                </a:lnTo>
                <a:lnTo>
                  <a:pt x="1525" y="443"/>
                </a:lnTo>
                <a:lnTo>
                  <a:pt x="1525" y="445"/>
                </a:lnTo>
                <a:lnTo>
                  <a:pt x="1525" y="445"/>
                </a:lnTo>
                <a:lnTo>
                  <a:pt x="1530" y="449"/>
                </a:lnTo>
                <a:lnTo>
                  <a:pt x="1530" y="449"/>
                </a:lnTo>
                <a:lnTo>
                  <a:pt x="1532" y="449"/>
                </a:lnTo>
                <a:lnTo>
                  <a:pt x="1534" y="451"/>
                </a:lnTo>
                <a:lnTo>
                  <a:pt x="1536" y="449"/>
                </a:lnTo>
                <a:lnTo>
                  <a:pt x="1536" y="449"/>
                </a:lnTo>
                <a:lnTo>
                  <a:pt x="1534" y="447"/>
                </a:lnTo>
                <a:lnTo>
                  <a:pt x="1534" y="445"/>
                </a:lnTo>
                <a:lnTo>
                  <a:pt x="1536" y="445"/>
                </a:lnTo>
                <a:lnTo>
                  <a:pt x="1538" y="447"/>
                </a:lnTo>
                <a:lnTo>
                  <a:pt x="1538" y="447"/>
                </a:lnTo>
                <a:lnTo>
                  <a:pt x="1538" y="447"/>
                </a:lnTo>
                <a:lnTo>
                  <a:pt x="1538" y="449"/>
                </a:lnTo>
                <a:lnTo>
                  <a:pt x="1538" y="449"/>
                </a:lnTo>
                <a:lnTo>
                  <a:pt x="1538" y="451"/>
                </a:lnTo>
                <a:lnTo>
                  <a:pt x="1538" y="451"/>
                </a:lnTo>
                <a:lnTo>
                  <a:pt x="1538" y="453"/>
                </a:lnTo>
                <a:lnTo>
                  <a:pt x="1538" y="455"/>
                </a:lnTo>
                <a:lnTo>
                  <a:pt x="1540" y="455"/>
                </a:lnTo>
                <a:lnTo>
                  <a:pt x="1540" y="455"/>
                </a:lnTo>
                <a:lnTo>
                  <a:pt x="1542" y="455"/>
                </a:lnTo>
                <a:lnTo>
                  <a:pt x="1546" y="455"/>
                </a:lnTo>
                <a:lnTo>
                  <a:pt x="1546" y="455"/>
                </a:lnTo>
                <a:lnTo>
                  <a:pt x="1546" y="455"/>
                </a:lnTo>
                <a:lnTo>
                  <a:pt x="1546" y="457"/>
                </a:lnTo>
                <a:lnTo>
                  <a:pt x="1548" y="461"/>
                </a:lnTo>
                <a:lnTo>
                  <a:pt x="1551" y="466"/>
                </a:lnTo>
                <a:lnTo>
                  <a:pt x="1555" y="468"/>
                </a:lnTo>
                <a:lnTo>
                  <a:pt x="1557" y="472"/>
                </a:lnTo>
                <a:lnTo>
                  <a:pt x="1559" y="480"/>
                </a:lnTo>
                <a:lnTo>
                  <a:pt x="1561" y="480"/>
                </a:lnTo>
                <a:lnTo>
                  <a:pt x="1561" y="480"/>
                </a:lnTo>
                <a:lnTo>
                  <a:pt x="1561" y="482"/>
                </a:lnTo>
                <a:lnTo>
                  <a:pt x="1559" y="484"/>
                </a:lnTo>
                <a:lnTo>
                  <a:pt x="1557" y="484"/>
                </a:lnTo>
                <a:lnTo>
                  <a:pt x="1555" y="487"/>
                </a:lnTo>
                <a:lnTo>
                  <a:pt x="1553" y="487"/>
                </a:lnTo>
                <a:lnTo>
                  <a:pt x="1551" y="491"/>
                </a:lnTo>
                <a:lnTo>
                  <a:pt x="1551" y="491"/>
                </a:lnTo>
                <a:lnTo>
                  <a:pt x="1551" y="493"/>
                </a:lnTo>
                <a:lnTo>
                  <a:pt x="1551" y="495"/>
                </a:lnTo>
                <a:lnTo>
                  <a:pt x="1546" y="495"/>
                </a:lnTo>
                <a:lnTo>
                  <a:pt x="1546" y="495"/>
                </a:lnTo>
                <a:lnTo>
                  <a:pt x="1544" y="497"/>
                </a:lnTo>
                <a:lnTo>
                  <a:pt x="1544" y="497"/>
                </a:lnTo>
                <a:lnTo>
                  <a:pt x="1542" y="499"/>
                </a:lnTo>
                <a:lnTo>
                  <a:pt x="1536" y="503"/>
                </a:lnTo>
                <a:lnTo>
                  <a:pt x="1530" y="508"/>
                </a:lnTo>
                <a:lnTo>
                  <a:pt x="1530" y="508"/>
                </a:lnTo>
                <a:lnTo>
                  <a:pt x="1530" y="508"/>
                </a:lnTo>
                <a:lnTo>
                  <a:pt x="1530" y="510"/>
                </a:lnTo>
                <a:lnTo>
                  <a:pt x="1532" y="512"/>
                </a:lnTo>
                <a:lnTo>
                  <a:pt x="1536" y="514"/>
                </a:lnTo>
                <a:lnTo>
                  <a:pt x="1538" y="516"/>
                </a:lnTo>
                <a:lnTo>
                  <a:pt x="1540" y="518"/>
                </a:lnTo>
                <a:lnTo>
                  <a:pt x="1540" y="520"/>
                </a:lnTo>
                <a:lnTo>
                  <a:pt x="1542" y="522"/>
                </a:lnTo>
                <a:lnTo>
                  <a:pt x="1542" y="524"/>
                </a:lnTo>
                <a:lnTo>
                  <a:pt x="1540" y="524"/>
                </a:lnTo>
                <a:lnTo>
                  <a:pt x="1538" y="522"/>
                </a:lnTo>
                <a:lnTo>
                  <a:pt x="1536" y="522"/>
                </a:lnTo>
                <a:lnTo>
                  <a:pt x="1534" y="524"/>
                </a:lnTo>
                <a:lnTo>
                  <a:pt x="1532" y="524"/>
                </a:lnTo>
                <a:lnTo>
                  <a:pt x="1530" y="526"/>
                </a:lnTo>
                <a:lnTo>
                  <a:pt x="1527" y="526"/>
                </a:lnTo>
                <a:lnTo>
                  <a:pt x="1527" y="526"/>
                </a:lnTo>
                <a:lnTo>
                  <a:pt x="1525" y="526"/>
                </a:lnTo>
                <a:lnTo>
                  <a:pt x="1523" y="526"/>
                </a:lnTo>
                <a:lnTo>
                  <a:pt x="1521" y="526"/>
                </a:lnTo>
                <a:lnTo>
                  <a:pt x="1521" y="526"/>
                </a:lnTo>
                <a:lnTo>
                  <a:pt x="1519" y="526"/>
                </a:lnTo>
                <a:lnTo>
                  <a:pt x="1519" y="528"/>
                </a:lnTo>
                <a:lnTo>
                  <a:pt x="1517" y="528"/>
                </a:lnTo>
                <a:lnTo>
                  <a:pt x="1511" y="528"/>
                </a:lnTo>
                <a:lnTo>
                  <a:pt x="1509" y="528"/>
                </a:lnTo>
                <a:lnTo>
                  <a:pt x="1511" y="528"/>
                </a:lnTo>
                <a:lnTo>
                  <a:pt x="1513" y="533"/>
                </a:lnTo>
                <a:lnTo>
                  <a:pt x="1515" y="533"/>
                </a:lnTo>
                <a:lnTo>
                  <a:pt x="1515" y="535"/>
                </a:lnTo>
                <a:lnTo>
                  <a:pt x="1517" y="535"/>
                </a:lnTo>
                <a:lnTo>
                  <a:pt x="1515" y="535"/>
                </a:lnTo>
                <a:lnTo>
                  <a:pt x="1515" y="537"/>
                </a:lnTo>
                <a:lnTo>
                  <a:pt x="1515" y="537"/>
                </a:lnTo>
                <a:lnTo>
                  <a:pt x="1515" y="539"/>
                </a:lnTo>
                <a:lnTo>
                  <a:pt x="1515" y="539"/>
                </a:lnTo>
                <a:lnTo>
                  <a:pt x="1513" y="537"/>
                </a:lnTo>
                <a:lnTo>
                  <a:pt x="1513" y="537"/>
                </a:lnTo>
                <a:lnTo>
                  <a:pt x="1513" y="537"/>
                </a:lnTo>
                <a:lnTo>
                  <a:pt x="1513" y="537"/>
                </a:lnTo>
                <a:lnTo>
                  <a:pt x="1515" y="535"/>
                </a:lnTo>
                <a:lnTo>
                  <a:pt x="1513" y="535"/>
                </a:lnTo>
                <a:lnTo>
                  <a:pt x="1513" y="533"/>
                </a:lnTo>
                <a:lnTo>
                  <a:pt x="1509" y="531"/>
                </a:lnTo>
                <a:lnTo>
                  <a:pt x="1507" y="528"/>
                </a:lnTo>
                <a:lnTo>
                  <a:pt x="1500" y="526"/>
                </a:lnTo>
                <a:lnTo>
                  <a:pt x="1496" y="526"/>
                </a:lnTo>
                <a:lnTo>
                  <a:pt x="1492" y="524"/>
                </a:lnTo>
                <a:lnTo>
                  <a:pt x="1492" y="524"/>
                </a:lnTo>
                <a:lnTo>
                  <a:pt x="1488" y="524"/>
                </a:lnTo>
                <a:lnTo>
                  <a:pt x="1488" y="524"/>
                </a:lnTo>
                <a:lnTo>
                  <a:pt x="1488" y="524"/>
                </a:lnTo>
                <a:lnTo>
                  <a:pt x="1486" y="526"/>
                </a:lnTo>
                <a:lnTo>
                  <a:pt x="1486" y="526"/>
                </a:lnTo>
                <a:lnTo>
                  <a:pt x="1486" y="526"/>
                </a:lnTo>
                <a:lnTo>
                  <a:pt x="1488" y="531"/>
                </a:lnTo>
                <a:lnTo>
                  <a:pt x="1488" y="531"/>
                </a:lnTo>
                <a:lnTo>
                  <a:pt x="1486" y="531"/>
                </a:lnTo>
                <a:lnTo>
                  <a:pt x="1479" y="533"/>
                </a:lnTo>
                <a:lnTo>
                  <a:pt x="1477" y="535"/>
                </a:lnTo>
                <a:lnTo>
                  <a:pt x="1477" y="535"/>
                </a:lnTo>
                <a:lnTo>
                  <a:pt x="1477" y="537"/>
                </a:lnTo>
                <a:lnTo>
                  <a:pt x="1475" y="539"/>
                </a:lnTo>
                <a:lnTo>
                  <a:pt x="1475" y="541"/>
                </a:lnTo>
                <a:lnTo>
                  <a:pt x="1475" y="541"/>
                </a:lnTo>
                <a:lnTo>
                  <a:pt x="1475" y="543"/>
                </a:lnTo>
                <a:lnTo>
                  <a:pt x="1475" y="543"/>
                </a:lnTo>
                <a:lnTo>
                  <a:pt x="1477" y="547"/>
                </a:lnTo>
                <a:lnTo>
                  <a:pt x="1477" y="547"/>
                </a:lnTo>
                <a:lnTo>
                  <a:pt x="1481" y="549"/>
                </a:lnTo>
                <a:lnTo>
                  <a:pt x="1481" y="549"/>
                </a:lnTo>
                <a:lnTo>
                  <a:pt x="1483" y="549"/>
                </a:lnTo>
                <a:lnTo>
                  <a:pt x="1486" y="549"/>
                </a:lnTo>
                <a:lnTo>
                  <a:pt x="1486" y="552"/>
                </a:lnTo>
                <a:lnTo>
                  <a:pt x="1488" y="552"/>
                </a:lnTo>
                <a:lnTo>
                  <a:pt x="1490" y="552"/>
                </a:lnTo>
                <a:lnTo>
                  <a:pt x="1492" y="552"/>
                </a:lnTo>
                <a:lnTo>
                  <a:pt x="1494" y="554"/>
                </a:lnTo>
                <a:lnTo>
                  <a:pt x="1496" y="554"/>
                </a:lnTo>
                <a:lnTo>
                  <a:pt x="1498" y="552"/>
                </a:lnTo>
                <a:lnTo>
                  <a:pt x="1498" y="552"/>
                </a:lnTo>
                <a:lnTo>
                  <a:pt x="1500" y="552"/>
                </a:lnTo>
                <a:lnTo>
                  <a:pt x="1500" y="552"/>
                </a:lnTo>
                <a:lnTo>
                  <a:pt x="1504" y="549"/>
                </a:lnTo>
                <a:lnTo>
                  <a:pt x="1507" y="549"/>
                </a:lnTo>
                <a:lnTo>
                  <a:pt x="1509" y="549"/>
                </a:lnTo>
                <a:lnTo>
                  <a:pt x="1511" y="549"/>
                </a:lnTo>
                <a:lnTo>
                  <a:pt x="1511" y="545"/>
                </a:lnTo>
                <a:lnTo>
                  <a:pt x="1515" y="545"/>
                </a:lnTo>
                <a:lnTo>
                  <a:pt x="1517" y="547"/>
                </a:lnTo>
                <a:lnTo>
                  <a:pt x="1517" y="547"/>
                </a:lnTo>
                <a:lnTo>
                  <a:pt x="1521" y="547"/>
                </a:lnTo>
                <a:lnTo>
                  <a:pt x="1523" y="547"/>
                </a:lnTo>
                <a:lnTo>
                  <a:pt x="1525" y="547"/>
                </a:lnTo>
                <a:lnTo>
                  <a:pt x="1525" y="545"/>
                </a:lnTo>
                <a:lnTo>
                  <a:pt x="1525" y="543"/>
                </a:lnTo>
                <a:lnTo>
                  <a:pt x="1523" y="541"/>
                </a:lnTo>
                <a:lnTo>
                  <a:pt x="1523" y="541"/>
                </a:lnTo>
                <a:lnTo>
                  <a:pt x="1523" y="539"/>
                </a:lnTo>
                <a:lnTo>
                  <a:pt x="1523" y="539"/>
                </a:lnTo>
                <a:lnTo>
                  <a:pt x="1525" y="539"/>
                </a:lnTo>
                <a:lnTo>
                  <a:pt x="1525" y="539"/>
                </a:lnTo>
                <a:lnTo>
                  <a:pt x="1525" y="539"/>
                </a:lnTo>
                <a:lnTo>
                  <a:pt x="1527" y="539"/>
                </a:lnTo>
                <a:lnTo>
                  <a:pt x="1527" y="541"/>
                </a:lnTo>
                <a:lnTo>
                  <a:pt x="1527" y="541"/>
                </a:lnTo>
                <a:lnTo>
                  <a:pt x="1527" y="543"/>
                </a:lnTo>
                <a:lnTo>
                  <a:pt x="1530" y="543"/>
                </a:lnTo>
                <a:lnTo>
                  <a:pt x="1530" y="543"/>
                </a:lnTo>
                <a:lnTo>
                  <a:pt x="1532" y="543"/>
                </a:lnTo>
                <a:lnTo>
                  <a:pt x="1534" y="543"/>
                </a:lnTo>
                <a:lnTo>
                  <a:pt x="1534" y="547"/>
                </a:lnTo>
                <a:lnTo>
                  <a:pt x="1534" y="547"/>
                </a:lnTo>
                <a:lnTo>
                  <a:pt x="1534" y="549"/>
                </a:lnTo>
                <a:lnTo>
                  <a:pt x="1536" y="549"/>
                </a:lnTo>
                <a:lnTo>
                  <a:pt x="1536" y="547"/>
                </a:lnTo>
                <a:lnTo>
                  <a:pt x="1536" y="547"/>
                </a:lnTo>
                <a:lnTo>
                  <a:pt x="1538" y="545"/>
                </a:lnTo>
                <a:lnTo>
                  <a:pt x="1538" y="545"/>
                </a:lnTo>
                <a:lnTo>
                  <a:pt x="1538" y="545"/>
                </a:lnTo>
                <a:lnTo>
                  <a:pt x="1540" y="545"/>
                </a:lnTo>
                <a:lnTo>
                  <a:pt x="1540" y="545"/>
                </a:lnTo>
                <a:lnTo>
                  <a:pt x="1544" y="545"/>
                </a:lnTo>
                <a:lnTo>
                  <a:pt x="1546" y="545"/>
                </a:lnTo>
                <a:lnTo>
                  <a:pt x="1546" y="545"/>
                </a:lnTo>
                <a:lnTo>
                  <a:pt x="1544" y="549"/>
                </a:lnTo>
                <a:lnTo>
                  <a:pt x="1544" y="549"/>
                </a:lnTo>
                <a:lnTo>
                  <a:pt x="1544" y="549"/>
                </a:lnTo>
                <a:lnTo>
                  <a:pt x="1546" y="552"/>
                </a:lnTo>
                <a:lnTo>
                  <a:pt x="1548" y="552"/>
                </a:lnTo>
                <a:lnTo>
                  <a:pt x="1551" y="556"/>
                </a:lnTo>
                <a:lnTo>
                  <a:pt x="1555" y="558"/>
                </a:lnTo>
                <a:lnTo>
                  <a:pt x="1555" y="558"/>
                </a:lnTo>
                <a:lnTo>
                  <a:pt x="1555" y="558"/>
                </a:lnTo>
                <a:lnTo>
                  <a:pt x="1557" y="560"/>
                </a:lnTo>
                <a:lnTo>
                  <a:pt x="1557" y="562"/>
                </a:lnTo>
                <a:lnTo>
                  <a:pt x="1559" y="562"/>
                </a:lnTo>
                <a:lnTo>
                  <a:pt x="1561" y="560"/>
                </a:lnTo>
                <a:lnTo>
                  <a:pt x="1563" y="560"/>
                </a:lnTo>
                <a:lnTo>
                  <a:pt x="1563" y="560"/>
                </a:lnTo>
                <a:lnTo>
                  <a:pt x="1563" y="562"/>
                </a:lnTo>
                <a:lnTo>
                  <a:pt x="1561" y="562"/>
                </a:lnTo>
                <a:lnTo>
                  <a:pt x="1561" y="564"/>
                </a:lnTo>
                <a:lnTo>
                  <a:pt x="1561" y="564"/>
                </a:lnTo>
                <a:lnTo>
                  <a:pt x="1561" y="564"/>
                </a:lnTo>
                <a:lnTo>
                  <a:pt x="1567" y="564"/>
                </a:lnTo>
                <a:lnTo>
                  <a:pt x="1569" y="564"/>
                </a:lnTo>
                <a:lnTo>
                  <a:pt x="1569" y="566"/>
                </a:lnTo>
                <a:lnTo>
                  <a:pt x="1571" y="566"/>
                </a:lnTo>
                <a:lnTo>
                  <a:pt x="1571" y="568"/>
                </a:lnTo>
                <a:lnTo>
                  <a:pt x="1571" y="568"/>
                </a:lnTo>
                <a:lnTo>
                  <a:pt x="1574" y="568"/>
                </a:lnTo>
                <a:lnTo>
                  <a:pt x="1574" y="568"/>
                </a:lnTo>
                <a:lnTo>
                  <a:pt x="1571" y="568"/>
                </a:lnTo>
                <a:lnTo>
                  <a:pt x="1569" y="570"/>
                </a:lnTo>
                <a:lnTo>
                  <a:pt x="1569" y="570"/>
                </a:lnTo>
                <a:lnTo>
                  <a:pt x="1567" y="570"/>
                </a:lnTo>
                <a:lnTo>
                  <a:pt x="1565" y="570"/>
                </a:lnTo>
                <a:lnTo>
                  <a:pt x="1565" y="572"/>
                </a:lnTo>
                <a:lnTo>
                  <a:pt x="1567" y="572"/>
                </a:lnTo>
                <a:lnTo>
                  <a:pt x="1569" y="577"/>
                </a:lnTo>
                <a:lnTo>
                  <a:pt x="1571" y="579"/>
                </a:lnTo>
                <a:lnTo>
                  <a:pt x="1574" y="579"/>
                </a:lnTo>
                <a:lnTo>
                  <a:pt x="1576" y="581"/>
                </a:lnTo>
                <a:lnTo>
                  <a:pt x="1580" y="579"/>
                </a:lnTo>
                <a:lnTo>
                  <a:pt x="1580" y="579"/>
                </a:lnTo>
                <a:lnTo>
                  <a:pt x="1578" y="581"/>
                </a:lnTo>
                <a:lnTo>
                  <a:pt x="1578" y="581"/>
                </a:lnTo>
                <a:lnTo>
                  <a:pt x="1580" y="581"/>
                </a:lnTo>
                <a:lnTo>
                  <a:pt x="1582" y="583"/>
                </a:lnTo>
                <a:lnTo>
                  <a:pt x="1586" y="583"/>
                </a:lnTo>
                <a:lnTo>
                  <a:pt x="1588" y="585"/>
                </a:lnTo>
                <a:lnTo>
                  <a:pt x="1590" y="587"/>
                </a:lnTo>
                <a:lnTo>
                  <a:pt x="1592" y="587"/>
                </a:lnTo>
                <a:lnTo>
                  <a:pt x="1595" y="585"/>
                </a:lnTo>
                <a:lnTo>
                  <a:pt x="1597" y="585"/>
                </a:lnTo>
                <a:lnTo>
                  <a:pt x="1599" y="587"/>
                </a:lnTo>
                <a:lnTo>
                  <a:pt x="1601" y="587"/>
                </a:lnTo>
                <a:lnTo>
                  <a:pt x="1603" y="591"/>
                </a:lnTo>
                <a:lnTo>
                  <a:pt x="1607" y="593"/>
                </a:lnTo>
                <a:lnTo>
                  <a:pt x="1607" y="593"/>
                </a:lnTo>
                <a:lnTo>
                  <a:pt x="1611" y="596"/>
                </a:lnTo>
                <a:lnTo>
                  <a:pt x="1613" y="598"/>
                </a:lnTo>
                <a:lnTo>
                  <a:pt x="1615" y="598"/>
                </a:lnTo>
                <a:lnTo>
                  <a:pt x="1618" y="598"/>
                </a:lnTo>
                <a:lnTo>
                  <a:pt x="1630" y="600"/>
                </a:lnTo>
                <a:lnTo>
                  <a:pt x="1632" y="600"/>
                </a:lnTo>
                <a:lnTo>
                  <a:pt x="1632" y="602"/>
                </a:lnTo>
                <a:lnTo>
                  <a:pt x="1634" y="602"/>
                </a:lnTo>
                <a:lnTo>
                  <a:pt x="1641" y="604"/>
                </a:lnTo>
                <a:lnTo>
                  <a:pt x="1643" y="604"/>
                </a:lnTo>
                <a:lnTo>
                  <a:pt x="1645" y="606"/>
                </a:lnTo>
                <a:lnTo>
                  <a:pt x="1647" y="606"/>
                </a:lnTo>
                <a:lnTo>
                  <a:pt x="1647" y="606"/>
                </a:lnTo>
                <a:lnTo>
                  <a:pt x="1649" y="606"/>
                </a:lnTo>
                <a:lnTo>
                  <a:pt x="1651" y="606"/>
                </a:lnTo>
                <a:lnTo>
                  <a:pt x="1651" y="604"/>
                </a:lnTo>
                <a:lnTo>
                  <a:pt x="1649" y="602"/>
                </a:lnTo>
                <a:lnTo>
                  <a:pt x="1649" y="602"/>
                </a:lnTo>
                <a:lnTo>
                  <a:pt x="1651" y="600"/>
                </a:lnTo>
                <a:lnTo>
                  <a:pt x="1651" y="600"/>
                </a:lnTo>
                <a:lnTo>
                  <a:pt x="1651" y="598"/>
                </a:lnTo>
                <a:lnTo>
                  <a:pt x="1651" y="598"/>
                </a:lnTo>
                <a:lnTo>
                  <a:pt x="1651" y="598"/>
                </a:lnTo>
                <a:lnTo>
                  <a:pt x="1647" y="596"/>
                </a:lnTo>
                <a:lnTo>
                  <a:pt x="1647" y="596"/>
                </a:lnTo>
                <a:lnTo>
                  <a:pt x="1645" y="593"/>
                </a:lnTo>
                <a:lnTo>
                  <a:pt x="1645" y="591"/>
                </a:lnTo>
                <a:lnTo>
                  <a:pt x="1643" y="589"/>
                </a:lnTo>
                <a:lnTo>
                  <a:pt x="1641" y="589"/>
                </a:lnTo>
                <a:lnTo>
                  <a:pt x="1639" y="587"/>
                </a:lnTo>
                <a:lnTo>
                  <a:pt x="1636" y="587"/>
                </a:lnTo>
                <a:lnTo>
                  <a:pt x="1634" y="585"/>
                </a:lnTo>
                <a:lnTo>
                  <a:pt x="1632" y="585"/>
                </a:lnTo>
                <a:lnTo>
                  <a:pt x="1632" y="583"/>
                </a:lnTo>
                <a:lnTo>
                  <a:pt x="1630" y="583"/>
                </a:lnTo>
                <a:lnTo>
                  <a:pt x="1626" y="581"/>
                </a:lnTo>
                <a:lnTo>
                  <a:pt x="1626" y="581"/>
                </a:lnTo>
                <a:lnTo>
                  <a:pt x="1628" y="579"/>
                </a:lnTo>
                <a:lnTo>
                  <a:pt x="1628" y="579"/>
                </a:lnTo>
                <a:lnTo>
                  <a:pt x="1626" y="579"/>
                </a:lnTo>
                <a:lnTo>
                  <a:pt x="1624" y="579"/>
                </a:lnTo>
                <a:lnTo>
                  <a:pt x="1620" y="577"/>
                </a:lnTo>
                <a:lnTo>
                  <a:pt x="1620" y="577"/>
                </a:lnTo>
                <a:lnTo>
                  <a:pt x="1618" y="572"/>
                </a:lnTo>
                <a:lnTo>
                  <a:pt x="1615" y="570"/>
                </a:lnTo>
                <a:lnTo>
                  <a:pt x="1613" y="568"/>
                </a:lnTo>
                <a:lnTo>
                  <a:pt x="1611" y="568"/>
                </a:lnTo>
                <a:lnTo>
                  <a:pt x="1609" y="564"/>
                </a:lnTo>
                <a:lnTo>
                  <a:pt x="1609" y="564"/>
                </a:lnTo>
                <a:lnTo>
                  <a:pt x="1613" y="564"/>
                </a:lnTo>
                <a:lnTo>
                  <a:pt x="1615" y="564"/>
                </a:lnTo>
                <a:lnTo>
                  <a:pt x="1620" y="566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70"/>
                </a:lnTo>
                <a:lnTo>
                  <a:pt x="1626" y="566"/>
                </a:lnTo>
                <a:lnTo>
                  <a:pt x="1624" y="564"/>
                </a:lnTo>
                <a:lnTo>
                  <a:pt x="1624" y="564"/>
                </a:lnTo>
                <a:lnTo>
                  <a:pt x="1626" y="566"/>
                </a:lnTo>
                <a:lnTo>
                  <a:pt x="1630" y="570"/>
                </a:lnTo>
                <a:lnTo>
                  <a:pt x="1632" y="572"/>
                </a:lnTo>
                <a:lnTo>
                  <a:pt x="1634" y="575"/>
                </a:lnTo>
                <a:lnTo>
                  <a:pt x="1636" y="575"/>
                </a:lnTo>
                <a:lnTo>
                  <a:pt x="1636" y="575"/>
                </a:lnTo>
                <a:lnTo>
                  <a:pt x="1636" y="575"/>
                </a:lnTo>
                <a:lnTo>
                  <a:pt x="1639" y="577"/>
                </a:lnTo>
                <a:lnTo>
                  <a:pt x="1639" y="577"/>
                </a:lnTo>
                <a:lnTo>
                  <a:pt x="1641" y="577"/>
                </a:lnTo>
                <a:lnTo>
                  <a:pt x="1641" y="579"/>
                </a:lnTo>
                <a:lnTo>
                  <a:pt x="1641" y="579"/>
                </a:lnTo>
                <a:lnTo>
                  <a:pt x="1641" y="579"/>
                </a:lnTo>
                <a:lnTo>
                  <a:pt x="1643" y="579"/>
                </a:lnTo>
                <a:lnTo>
                  <a:pt x="1643" y="579"/>
                </a:lnTo>
                <a:lnTo>
                  <a:pt x="1643" y="575"/>
                </a:lnTo>
                <a:lnTo>
                  <a:pt x="1643" y="575"/>
                </a:lnTo>
                <a:lnTo>
                  <a:pt x="1643" y="577"/>
                </a:lnTo>
                <a:lnTo>
                  <a:pt x="1645" y="579"/>
                </a:lnTo>
                <a:lnTo>
                  <a:pt x="1645" y="581"/>
                </a:lnTo>
                <a:lnTo>
                  <a:pt x="1647" y="581"/>
                </a:lnTo>
                <a:lnTo>
                  <a:pt x="1649" y="581"/>
                </a:lnTo>
                <a:lnTo>
                  <a:pt x="1649" y="581"/>
                </a:lnTo>
                <a:lnTo>
                  <a:pt x="1649" y="579"/>
                </a:lnTo>
                <a:lnTo>
                  <a:pt x="1647" y="579"/>
                </a:lnTo>
                <a:lnTo>
                  <a:pt x="1649" y="579"/>
                </a:lnTo>
                <a:lnTo>
                  <a:pt x="1651" y="581"/>
                </a:lnTo>
                <a:lnTo>
                  <a:pt x="1653" y="581"/>
                </a:lnTo>
                <a:lnTo>
                  <a:pt x="1653" y="583"/>
                </a:lnTo>
                <a:lnTo>
                  <a:pt x="1653" y="583"/>
                </a:lnTo>
                <a:lnTo>
                  <a:pt x="1655" y="583"/>
                </a:lnTo>
                <a:lnTo>
                  <a:pt x="1655" y="583"/>
                </a:lnTo>
                <a:lnTo>
                  <a:pt x="1655" y="583"/>
                </a:lnTo>
                <a:lnTo>
                  <a:pt x="1657" y="583"/>
                </a:lnTo>
                <a:lnTo>
                  <a:pt x="1659" y="585"/>
                </a:lnTo>
                <a:lnTo>
                  <a:pt x="1662" y="587"/>
                </a:lnTo>
                <a:lnTo>
                  <a:pt x="1664" y="589"/>
                </a:lnTo>
                <a:lnTo>
                  <a:pt x="1664" y="589"/>
                </a:lnTo>
                <a:lnTo>
                  <a:pt x="1666" y="589"/>
                </a:lnTo>
                <a:lnTo>
                  <a:pt x="1666" y="587"/>
                </a:lnTo>
                <a:lnTo>
                  <a:pt x="1664" y="583"/>
                </a:lnTo>
                <a:lnTo>
                  <a:pt x="1664" y="583"/>
                </a:lnTo>
                <a:lnTo>
                  <a:pt x="1668" y="583"/>
                </a:lnTo>
                <a:lnTo>
                  <a:pt x="1668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3"/>
                </a:lnTo>
                <a:lnTo>
                  <a:pt x="1670" y="581"/>
                </a:lnTo>
                <a:lnTo>
                  <a:pt x="1668" y="579"/>
                </a:lnTo>
                <a:lnTo>
                  <a:pt x="1668" y="579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5"/>
                </a:lnTo>
                <a:lnTo>
                  <a:pt x="1666" y="572"/>
                </a:lnTo>
                <a:lnTo>
                  <a:pt x="1666" y="570"/>
                </a:lnTo>
                <a:lnTo>
                  <a:pt x="1666" y="566"/>
                </a:lnTo>
                <a:lnTo>
                  <a:pt x="1664" y="566"/>
                </a:lnTo>
                <a:lnTo>
                  <a:pt x="1664" y="564"/>
                </a:lnTo>
                <a:lnTo>
                  <a:pt x="1664" y="564"/>
                </a:lnTo>
                <a:lnTo>
                  <a:pt x="1666" y="566"/>
                </a:lnTo>
                <a:lnTo>
                  <a:pt x="1668" y="568"/>
                </a:lnTo>
                <a:lnTo>
                  <a:pt x="1668" y="568"/>
                </a:lnTo>
                <a:lnTo>
                  <a:pt x="1670" y="575"/>
                </a:lnTo>
                <a:lnTo>
                  <a:pt x="1670" y="575"/>
                </a:lnTo>
                <a:lnTo>
                  <a:pt x="1672" y="575"/>
                </a:lnTo>
                <a:lnTo>
                  <a:pt x="1672" y="575"/>
                </a:lnTo>
                <a:lnTo>
                  <a:pt x="1674" y="572"/>
                </a:lnTo>
                <a:lnTo>
                  <a:pt x="1674" y="570"/>
                </a:lnTo>
                <a:lnTo>
                  <a:pt x="1672" y="568"/>
                </a:lnTo>
                <a:lnTo>
                  <a:pt x="1672" y="566"/>
                </a:lnTo>
                <a:lnTo>
                  <a:pt x="1674" y="566"/>
                </a:lnTo>
                <a:lnTo>
                  <a:pt x="1674" y="564"/>
                </a:lnTo>
                <a:lnTo>
                  <a:pt x="1674" y="562"/>
                </a:lnTo>
                <a:lnTo>
                  <a:pt x="1672" y="560"/>
                </a:lnTo>
                <a:lnTo>
                  <a:pt x="1672" y="560"/>
                </a:lnTo>
                <a:lnTo>
                  <a:pt x="1670" y="560"/>
                </a:lnTo>
                <a:lnTo>
                  <a:pt x="1670" y="560"/>
                </a:lnTo>
                <a:lnTo>
                  <a:pt x="1670" y="560"/>
                </a:lnTo>
                <a:lnTo>
                  <a:pt x="1670" y="558"/>
                </a:lnTo>
                <a:lnTo>
                  <a:pt x="1670" y="558"/>
                </a:lnTo>
                <a:lnTo>
                  <a:pt x="1670" y="558"/>
                </a:lnTo>
                <a:lnTo>
                  <a:pt x="1668" y="558"/>
                </a:lnTo>
                <a:lnTo>
                  <a:pt x="1666" y="558"/>
                </a:lnTo>
                <a:lnTo>
                  <a:pt x="1664" y="558"/>
                </a:lnTo>
                <a:lnTo>
                  <a:pt x="1664" y="558"/>
                </a:lnTo>
                <a:lnTo>
                  <a:pt x="1664" y="556"/>
                </a:lnTo>
                <a:lnTo>
                  <a:pt x="1664" y="556"/>
                </a:lnTo>
                <a:lnTo>
                  <a:pt x="1664" y="556"/>
                </a:lnTo>
                <a:lnTo>
                  <a:pt x="1662" y="554"/>
                </a:lnTo>
                <a:lnTo>
                  <a:pt x="1662" y="554"/>
                </a:lnTo>
                <a:lnTo>
                  <a:pt x="1657" y="552"/>
                </a:lnTo>
                <a:lnTo>
                  <a:pt x="1657" y="552"/>
                </a:lnTo>
                <a:lnTo>
                  <a:pt x="1659" y="552"/>
                </a:lnTo>
                <a:lnTo>
                  <a:pt x="1662" y="552"/>
                </a:lnTo>
                <a:lnTo>
                  <a:pt x="1664" y="552"/>
                </a:lnTo>
                <a:lnTo>
                  <a:pt x="1666" y="547"/>
                </a:lnTo>
                <a:lnTo>
                  <a:pt x="1664" y="547"/>
                </a:lnTo>
                <a:lnTo>
                  <a:pt x="1664" y="547"/>
                </a:lnTo>
                <a:lnTo>
                  <a:pt x="1659" y="547"/>
                </a:lnTo>
                <a:lnTo>
                  <a:pt x="1657" y="547"/>
                </a:lnTo>
                <a:lnTo>
                  <a:pt x="1659" y="545"/>
                </a:lnTo>
                <a:lnTo>
                  <a:pt x="1662" y="545"/>
                </a:lnTo>
                <a:lnTo>
                  <a:pt x="1662" y="543"/>
                </a:lnTo>
                <a:lnTo>
                  <a:pt x="1659" y="541"/>
                </a:lnTo>
                <a:lnTo>
                  <a:pt x="1659" y="541"/>
                </a:lnTo>
                <a:lnTo>
                  <a:pt x="1657" y="541"/>
                </a:lnTo>
                <a:lnTo>
                  <a:pt x="1657" y="541"/>
                </a:lnTo>
                <a:lnTo>
                  <a:pt x="1655" y="539"/>
                </a:lnTo>
                <a:lnTo>
                  <a:pt x="1653" y="537"/>
                </a:lnTo>
                <a:lnTo>
                  <a:pt x="1651" y="539"/>
                </a:lnTo>
                <a:lnTo>
                  <a:pt x="1649" y="539"/>
                </a:lnTo>
                <a:lnTo>
                  <a:pt x="1649" y="541"/>
                </a:lnTo>
                <a:lnTo>
                  <a:pt x="1649" y="541"/>
                </a:lnTo>
                <a:lnTo>
                  <a:pt x="1647" y="541"/>
                </a:lnTo>
                <a:lnTo>
                  <a:pt x="1647" y="541"/>
                </a:lnTo>
                <a:lnTo>
                  <a:pt x="1649" y="539"/>
                </a:lnTo>
                <a:lnTo>
                  <a:pt x="1649" y="539"/>
                </a:lnTo>
                <a:lnTo>
                  <a:pt x="1647" y="537"/>
                </a:lnTo>
                <a:lnTo>
                  <a:pt x="1645" y="535"/>
                </a:lnTo>
                <a:lnTo>
                  <a:pt x="1643" y="535"/>
                </a:lnTo>
                <a:lnTo>
                  <a:pt x="1643" y="535"/>
                </a:lnTo>
                <a:lnTo>
                  <a:pt x="1643" y="539"/>
                </a:lnTo>
                <a:lnTo>
                  <a:pt x="1641" y="539"/>
                </a:lnTo>
                <a:lnTo>
                  <a:pt x="1641" y="539"/>
                </a:lnTo>
                <a:lnTo>
                  <a:pt x="1641" y="535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9" y="533"/>
                </a:lnTo>
                <a:lnTo>
                  <a:pt x="1636" y="533"/>
                </a:lnTo>
                <a:lnTo>
                  <a:pt x="1636" y="533"/>
                </a:lnTo>
                <a:lnTo>
                  <a:pt x="1636" y="531"/>
                </a:lnTo>
                <a:lnTo>
                  <a:pt x="1636" y="528"/>
                </a:lnTo>
                <a:lnTo>
                  <a:pt x="1634" y="528"/>
                </a:lnTo>
                <a:lnTo>
                  <a:pt x="1632" y="526"/>
                </a:lnTo>
                <a:lnTo>
                  <a:pt x="1632" y="526"/>
                </a:lnTo>
                <a:lnTo>
                  <a:pt x="1632" y="526"/>
                </a:lnTo>
                <a:lnTo>
                  <a:pt x="1634" y="524"/>
                </a:lnTo>
                <a:lnTo>
                  <a:pt x="1634" y="524"/>
                </a:lnTo>
                <a:lnTo>
                  <a:pt x="1632" y="524"/>
                </a:lnTo>
                <a:lnTo>
                  <a:pt x="1632" y="522"/>
                </a:lnTo>
                <a:lnTo>
                  <a:pt x="1632" y="522"/>
                </a:lnTo>
                <a:lnTo>
                  <a:pt x="1632" y="522"/>
                </a:lnTo>
                <a:lnTo>
                  <a:pt x="1630" y="520"/>
                </a:lnTo>
                <a:lnTo>
                  <a:pt x="1628" y="520"/>
                </a:lnTo>
                <a:lnTo>
                  <a:pt x="1628" y="520"/>
                </a:lnTo>
                <a:lnTo>
                  <a:pt x="1626" y="520"/>
                </a:lnTo>
                <a:lnTo>
                  <a:pt x="1624" y="522"/>
                </a:lnTo>
                <a:lnTo>
                  <a:pt x="1624" y="522"/>
                </a:lnTo>
                <a:lnTo>
                  <a:pt x="1624" y="522"/>
                </a:lnTo>
                <a:lnTo>
                  <a:pt x="1624" y="520"/>
                </a:lnTo>
                <a:lnTo>
                  <a:pt x="1624" y="516"/>
                </a:lnTo>
                <a:lnTo>
                  <a:pt x="1624" y="516"/>
                </a:lnTo>
                <a:lnTo>
                  <a:pt x="1624" y="516"/>
                </a:lnTo>
                <a:lnTo>
                  <a:pt x="1622" y="516"/>
                </a:lnTo>
                <a:lnTo>
                  <a:pt x="1620" y="514"/>
                </a:lnTo>
                <a:lnTo>
                  <a:pt x="1620" y="514"/>
                </a:lnTo>
                <a:lnTo>
                  <a:pt x="1620" y="512"/>
                </a:lnTo>
                <a:lnTo>
                  <a:pt x="1620" y="510"/>
                </a:lnTo>
                <a:lnTo>
                  <a:pt x="1620" y="510"/>
                </a:lnTo>
                <a:lnTo>
                  <a:pt x="1615" y="508"/>
                </a:lnTo>
                <a:lnTo>
                  <a:pt x="1613" y="508"/>
                </a:lnTo>
                <a:lnTo>
                  <a:pt x="1611" y="508"/>
                </a:lnTo>
                <a:lnTo>
                  <a:pt x="1611" y="508"/>
                </a:lnTo>
                <a:lnTo>
                  <a:pt x="1615" y="505"/>
                </a:lnTo>
                <a:lnTo>
                  <a:pt x="1615" y="505"/>
                </a:lnTo>
                <a:lnTo>
                  <a:pt x="1620" y="508"/>
                </a:lnTo>
                <a:lnTo>
                  <a:pt x="1624" y="512"/>
                </a:lnTo>
                <a:lnTo>
                  <a:pt x="1626" y="512"/>
                </a:lnTo>
                <a:lnTo>
                  <a:pt x="1628" y="514"/>
                </a:lnTo>
                <a:lnTo>
                  <a:pt x="1632" y="514"/>
                </a:lnTo>
                <a:lnTo>
                  <a:pt x="1632" y="514"/>
                </a:lnTo>
                <a:lnTo>
                  <a:pt x="1632" y="512"/>
                </a:lnTo>
                <a:lnTo>
                  <a:pt x="1634" y="512"/>
                </a:lnTo>
                <a:lnTo>
                  <a:pt x="1632" y="510"/>
                </a:lnTo>
                <a:lnTo>
                  <a:pt x="1630" y="508"/>
                </a:lnTo>
                <a:lnTo>
                  <a:pt x="1626" y="505"/>
                </a:lnTo>
                <a:lnTo>
                  <a:pt x="1626" y="503"/>
                </a:lnTo>
                <a:lnTo>
                  <a:pt x="1624" y="501"/>
                </a:lnTo>
                <a:lnTo>
                  <a:pt x="1624" y="499"/>
                </a:lnTo>
                <a:lnTo>
                  <a:pt x="1626" y="501"/>
                </a:lnTo>
                <a:lnTo>
                  <a:pt x="1628" y="501"/>
                </a:lnTo>
                <a:lnTo>
                  <a:pt x="1632" y="503"/>
                </a:lnTo>
                <a:lnTo>
                  <a:pt x="1632" y="503"/>
                </a:lnTo>
                <a:lnTo>
                  <a:pt x="1634" y="503"/>
                </a:lnTo>
                <a:lnTo>
                  <a:pt x="1634" y="503"/>
                </a:lnTo>
                <a:lnTo>
                  <a:pt x="1634" y="501"/>
                </a:lnTo>
                <a:lnTo>
                  <a:pt x="1632" y="499"/>
                </a:lnTo>
                <a:lnTo>
                  <a:pt x="1632" y="497"/>
                </a:lnTo>
                <a:lnTo>
                  <a:pt x="1634" y="499"/>
                </a:lnTo>
                <a:lnTo>
                  <a:pt x="1636" y="499"/>
                </a:lnTo>
                <a:lnTo>
                  <a:pt x="1639" y="499"/>
                </a:lnTo>
                <a:lnTo>
                  <a:pt x="1639" y="497"/>
                </a:lnTo>
                <a:lnTo>
                  <a:pt x="1636" y="497"/>
                </a:lnTo>
                <a:lnTo>
                  <a:pt x="1636" y="497"/>
                </a:lnTo>
                <a:lnTo>
                  <a:pt x="1639" y="497"/>
                </a:lnTo>
                <a:lnTo>
                  <a:pt x="1641" y="499"/>
                </a:lnTo>
                <a:lnTo>
                  <a:pt x="1641" y="499"/>
                </a:lnTo>
                <a:lnTo>
                  <a:pt x="1641" y="501"/>
                </a:lnTo>
                <a:lnTo>
                  <a:pt x="1645" y="505"/>
                </a:lnTo>
                <a:lnTo>
                  <a:pt x="1645" y="505"/>
                </a:lnTo>
                <a:lnTo>
                  <a:pt x="1647" y="505"/>
                </a:lnTo>
                <a:lnTo>
                  <a:pt x="1649" y="508"/>
                </a:lnTo>
                <a:lnTo>
                  <a:pt x="1651" y="508"/>
                </a:lnTo>
                <a:lnTo>
                  <a:pt x="1653" y="508"/>
                </a:lnTo>
                <a:lnTo>
                  <a:pt x="1653" y="508"/>
                </a:lnTo>
                <a:lnTo>
                  <a:pt x="1655" y="508"/>
                </a:lnTo>
                <a:lnTo>
                  <a:pt x="1655" y="508"/>
                </a:lnTo>
                <a:lnTo>
                  <a:pt x="1657" y="508"/>
                </a:lnTo>
                <a:lnTo>
                  <a:pt x="1653" y="510"/>
                </a:lnTo>
                <a:lnTo>
                  <a:pt x="1653" y="512"/>
                </a:lnTo>
                <a:lnTo>
                  <a:pt x="1653" y="512"/>
                </a:lnTo>
                <a:lnTo>
                  <a:pt x="1657" y="512"/>
                </a:lnTo>
                <a:lnTo>
                  <a:pt x="1659" y="512"/>
                </a:lnTo>
                <a:lnTo>
                  <a:pt x="1662" y="512"/>
                </a:lnTo>
                <a:lnTo>
                  <a:pt x="1666" y="510"/>
                </a:lnTo>
                <a:lnTo>
                  <a:pt x="1668" y="508"/>
                </a:lnTo>
                <a:lnTo>
                  <a:pt x="1670" y="505"/>
                </a:lnTo>
                <a:lnTo>
                  <a:pt x="1672" y="505"/>
                </a:lnTo>
                <a:lnTo>
                  <a:pt x="1674" y="503"/>
                </a:lnTo>
                <a:lnTo>
                  <a:pt x="1674" y="503"/>
                </a:lnTo>
                <a:lnTo>
                  <a:pt x="1672" y="505"/>
                </a:lnTo>
                <a:lnTo>
                  <a:pt x="1670" y="508"/>
                </a:lnTo>
                <a:lnTo>
                  <a:pt x="1670" y="510"/>
                </a:lnTo>
                <a:lnTo>
                  <a:pt x="1668" y="512"/>
                </a:lnTo>
                <a:lnTo>
                  <a:pt x="1666" y="512"/>
                </a:lnTo>
                <a:lnTo>
                  <a:pt x="1664" y="514"/>
                </a:lnTo>
                <a:lnTo>
                  <a:pt x="1662" y="514"/>
                </a:lnTo>
                <a:lnTo>
                  <a:pt x="1662" y="516"/>
                </a:lnTo>
                <a:lnTo>
                  <a:pt x="1659" y="518"/>
                </a:lnTo>
                <a:lnTo>
                  <a:pt x="1662" y="518"/>
                </a:lnTo>
                <a:lnTo>
                  <a:pt x="1662" y="518"/>
                </a:lnTo>
                <a:lnTo>
                  <a:pt x="1662" y="520"/>
                </a:lnTo>
                <a:lnTo>
                  <a:pt x="1664" y="522"/>
                </a:lnTo>
                <a:lnTo>
                  <a:pt x="1664" y="522"/>
                </a:lnTo>
                <a:lnTo>
                  <a:pt x="1664" y="524"/>
                </a:lnTo>
                <a:lnTo>
                  <a:pt x="1666" y="526"/>
                </a:lnTo>
                <a:lnTo>
                  <a:pt x="1668" y="528"/>
                </a:lnTo>
                <a:lnTo>
                  <a:pt x="1670" y="531"/>
                </a:lnTo>
                <a:lnTo>
                  <a:pt x="1670" y="531"/>
                </a:lnTo>
                <a:lnTo>
                  <a:pt x="1672" y="533"/>
                </a:lnTo>
                <a:lnTo>
                  <a:pt x="1674" y="528"/>
                </a:lnTo>
                <a:lnTo>
                  <a:pt x="1676" y="526"/>
                </a:lnTo>
                <a:lnTo>
                  <a:pt x="1676" y="526"/>
                </a:lnTo>
                <a:lnTo>
                  <a:pt x="1676" y="526"/>
                </a:lnTo>
                <a:lnTo>
                  <a:pt x="1676" y="528"/>
                </a:lnTo>
                <a:lnTo>
                  <a:pt x="1676" y="531"/>
                </a:lnTo>
                <a:lnTo>
                  <a:pt x="1676" y="533"/>
                </a:lnTo>
                <a:lnTo>
                  <a:pt x="1678" y="533"/>
                </a:lnTo>
                <a:lnTo>
                  <a:pt x="1680" y="533"/>
                </a:lnTo>
                <a:lnTo>
                  <a:pt x="1680" y="533"/>
                </a:lnTo>
                <a:lnTo>
                  <a:pt x="1683" y="533"/>
                </a:lnTo>
                <a:lnTo>
                  <a:pt x="1683" y="533"/>
                </a:lnTo>
                <a:lnTo>
                  <a:pt x="1683" y="535"/>
                </a:lnTo>
                <a:lnTo>
                  <a:pt x="1685" y="535"/>
                </a:lnTo>
                <a:lnTo>
                  <a:pt x="1687" y="537"/>
                </a:lnTo>
                <a:lnTo>
                  <a:pt x="1689" y="535"/>
                </a:lnTo>
                <a:lnTo>
                  <a:pt x="1689" y="533"/>
                </a:lnTo>
                <a:lnTo>
                  <a:pt x="1689" y="531"/>
                </a:lnTo>
                <a:lnTo>
                  <a:pt x="1689" y="522"/>
                </a:lnTo>
                <a:lnTo>
                  <a:pt x="1691" y="520"/>
                </a:lnTo>
                <a:lnTo>
                  <a:pt x="1687" y="520"/>
                </a:lnTo>
                <a:lnTo>
                  <a:pt x="1685" y="520"/>
                </a:lnTo>
                <a:lnTo>
                  <a:pt x="1685" y="520"/>
                </a:lnTo>
                <a:lnTo>
                  <a:pt x="1689" y="518"/>
                </a:lnTo>
                <a:lnTo>
                  <a:pt x="1689" y="518"/>
                </a:lnTo>
                <a:lnTo>
                  <a:pt x="1689" y="516"/>
                </a:lnTo>
                <a:lnTo>
                  <a:pt x="1689" y="516"/>
                </a:lnTo>
                <a:lnTo>
                  <a:pt x="1691" y="518"/>
                </a:lnTo>
                <a:lnTo>
                  <a:pt x="1693" y="520"/>
                </a:lnTo>
                <a:lnTo>
                  <a:pt x="1695" y="520"/>
                </a:lnTo>
                <a:lnTo>
                  <a:pt x="1697" y="520"/>
                </a:lnTo>
                <a:lnTo>
                  <a:pt x="1699" y="520"/>
                </a:lnTo>
                <a:lnTo>
                  <a:pt x="1699" y="520"/>
                </a:lnTo>
                <a:lnTo>
                  <a:pt x="1701" y="518"/>
                </a:lnTo>
                <a:lnTo>
                  <a:pt x="1703" y="516"/>
                </a:lnTo>
                <a:lnTo>
                  <a:pt x="1703" y="516"/>
                </a:lnTo>
                <a:lnTo>
                  <a:pt x="1703" y="514"/>
                </a:lnTo>
                <a:lnTo>
                  <a:pt x="1703" y="514"/>
                </a:lnTo>
                <a:lnTo>
                  <a:pt x="1703" y="514"/>
                </a:lnTo>
                <a:lnTo>
                  <a:pt x="1701" y="512"/>
                </a:lnTo>
                <a:lnTo>
                  <a:pt x="1701" y="512"/>
                </a:lnTo>
                <a:lnTo>
                  <a:pt x="1701" y="512"/>
                </a:lnTo>
                <a:lnTo>
                  <a:pt x="1703" y="512"/>
                </a:lnTo>
                <a:lnTo>
                  <a:pt x="1706" y="512"/>
                </a:lnTo>
                <a:lnTo>
                  <a:pt x="1708" y="512"/>
                </a:lnTo>
                <a:lnTo>
                  <a:pt x="1710" y="512"/>
                </a:lnTo>
                <a:lnTo>
                  <a:pt x="1710" y="510"/>
                </a:lnTo>
                <a:lnTo>
                  <a:pt x="1706" y="508"/>
                </a:lnTo>
                <a:lnTo>
                  <a:pt x="1701" y="505"/>
                </a:lnTo>
                <a:lnTo>
                  <a:pt x="1701" y="505"/>
                </a:lnTo>
                <a:lnTo>
                  <a:pt x="1703" y="505"/>
                </a:lnTo>
                <a:lnTo>
                  <a:pt x="1703" y="503"/>
                </a:lnTo>
                <a:lnTo>
                  <a:pt x="1701" y="501"/>
                </a:lnTo>
                <a:lnTo>
                  <a:pt x="1701" y="501"/>
                </a:lnTo>
                <a:lnTo>
                  <a:pt x="1703" y="501"/>
                </a:lnTo>
                <a:lnTo>
                  <a:pt x="1706" y="501"/>
                </a:lnTo>
                <a:lnTo>
                  <a:pt x="1708" y="503"/>
                </a:lnTo>
                <a:lnTo>
                  <a:pt x="1710" y="503"/>
                </a:lnTo>
                <a:lnTo>
                  <a:pt x="1712" y="503"/>
                </a:lnTo>
                <a:lnTo>
                  <a:pt x="1716" y="503"/>
                </a:lnTo>
                <a:lnTo>
                  <a:pt x="1716" y="501"/>
                </a:lnTo>
                <a:lnTo>
                  <a:pt x="1714" y="499"/>
                </a:lnTo>
                <a:lnTo>
                  <a:pt x="1708" y="497"/>
                </a:lnTo>
                <a:lnTo>
                  <a:pt x="1708" y="497"/>
                </a:lnTo>
                <a:lnTo>
                  <a:pt x="1710" y="495"/>
                </a:lnTo>
                <a:lnTo>
                  <a:pt x="1712" y="495"/>
                </a:lnTo>
                <a:lnTo>
                  <a:pt x="1714" y="497"/>
                </a:lnTo>
                <a:lnTo>
                  <a:pt x="1716" y="499"/>
                </a:lnTo>
                <a:lnTo>
                  <a:pt x="1718" y="497"/>
                </a:lnTo>
                <a:lnTo>
                  <a:pt x="1720" y="497"/>
                </a:lnTo>
                <a:lnTo>
                  <a:pt x="1720" y="497"/>
                </a:lnTo>
                <a:lnTo>
                  <a:pt x="1718" y="495"/>
                </a:lnTo>
                <a:lnTo>
                  <a:pt x="1716" y="493"/>
                </a:lnTo>
                <a:lnTo>
                  <a:pt x="1712" y="489"/>
                </a:lnTo>
                <a:lnTo>
                  <a:pt x="1710" y="487"/>
                </a:lnTo>
                <a:lnTo>
                  <a:pt x="1708" y="487"/>
                </a:lnTo>
                <a:lnTo>
                  <a:pt x="1703" y="491"/>
                </a:lnTo>
                <a:lnTo>
                  <a:pt x="1701" y="489"/>
                </a:lnTo>
                <a:lnTo>
                  <a:pt x="1699" y="489"/>
                </a:lnTo>
                <a:lnTo>
                  <a:pt x="1699" y="489"/>
                </a:lnTo>
                <a:lnTo>
                  <a:pt x="1697" y="489"/>
                </a:lnTo>
                <a:lnTo>
                  <a:pt x="1695" y="489"/>
                </a:lnTo>
                <a:lnTo>
                  <a:pt x="1693" y="489"/>
                </a:lnTo>
                <a:lnTo>
                  <a:pt x="1689" y="491"/>
                </a:lnTo>
                <a:lnTo>
                  <a:pt x="1687" y="493"/>
                </a:lnTo>
                <a:lnTo>
                  <a:pt x="1685" y="493"/>
                </a:lnTo>
                <a:lnTo>
                  <a:pt x="1691" y="489"/>
                </a:lnTo>
                <a:lnTo>
                  <a:pt x="1691" y="487"/>
                </a:lnTo>
                <a:lnTo>
                  <a:pt x="1691" y="487"/>
                </a:lnTo>
                <a:lnTo>
                  <a:pt x="1693" y="484"/>
                </a:lnTo>
                <a:lnTo>
                  <a:pt x="1693" y="482"/>
                </a:lnTo>
                <a:lnTo>
                  <a:pt x="1695" y="482"/>
                </a:lnTo>
                <a:lnTo>
                  <a:pt x="1691" y="480"/>
                </a:lnTo>
                <a:lnTo>
                  <a:pt x="1687" y="478"/>
                </a:lnTo>
                <a:lnTo>
                  <a:pt x="1687" y="478"/>
                </a:lnTo>
                <a:lnTo>
                  <a:pt x="1685" y="480"/>
                </a:lnTo>
                <a:lnTo>
                  <a:pt x="1683" y="480"/>
                </a:lnTo>
                <a:lnTo>
                  <a:pt x="1683" y="480"/>
                </a:lnTo>
                <a:lnTo>
                  <a:pt x="1680" y="480"/>
                </a:lnTo>
                <a:lnTo>
                  <a:pt x="1678" y="482"/>
                </a:lnTo>
                <a:lnTo>
                  <a:pt x="1676" y="482"/>
                </a:lnTo>
                <a:lnTo>
                  <a:pt x="1674" y="480"/>
                </a:lnTo>
                <a:lnTo>
                  <a:pt x="1672" y="480"/>
                </a:lnTo>
                <a:lnTo>
                  <a:pt x="1670" y="478"/>
                </a:lnTo>
                <a:lnTo>
                  <a:pt x="1672" y="478"/>
                </a:lnTo>
                <a:lnTo>
                  <a:pt x="1674" y="480"/>
                </a:lnTo>
                <a:lnTo>
                  <a:pt x="1676" y="478"/>
                </a:lnTo>
                <a:lnTo>
                  <a:pt x="1680" y="478"/>
                </a:lnTo>
                <a:lnTo>
                  <a:pt x="1680" y="476"/>
                </a:lnTo>
                <a:lnTo>
                  <a:pt x="1683" y="474"/>
                </a:lnTo>
                <a:lnTo>
                  <a:pt x="1680" y="472"/>
                </a:lnTo>
                <a:lnTo>
                  <a:pt x="1678" y="472"/>
                </a:lnTo>
                <a:lnTo>
                  <a:pt x="1674" y="470"/>
                </a:lnTo>
                <a:lnTo>
                  <a:pt x="1672" y="468"/>
                </a:lnTo>
                <a:lnTo>
                  <a:pt x="1672" y="468"/>
                </a:lnTo>
                <a:lnTo>
                  <a:pt x="1668" y="468"/>
                </a:lnTo>
                <a:lnTo>
                  <a:pt x="1666" y="468"/>
                </a:lnTo>
                <a:lnTo>
                  <a:pt x="1666" y="468"/>
                </a:lnTo>
                <a:lnTo>
                  <a:pt x="1666" y="466"/>
                </a:lnTo>
                <a:lnTo>
                  <a:pt x="1666" y="466"/>
                </a:lnTo>
                <a:lnTo>
                  <a:pt x="1668" y="463"/>
                </a:lnTo>
                <a:lnTo>
                  <a:pt x="1668" y="463"/>
                </a:lnTo>
                <a:lnTo>
                  <a:pt x="1668" y="461"/>
                </a:lnTo>
                <a:lnTo>
                  <a:pt x="1666" y="461"/>
                </a:lnTo>
                <a:lnTo>
                  <a:pt x="1666" y="463"/>
                </a:lnTo>
                <a:lnTo>
                  <a:pt x="1662" y="466"/>
                </a:lnTo>
                <a:lnTo>
                  <a:pt x="1659" y="466"/>
                </a:lnTo>
                <a:lnTo>
                  <a:pt x="1659" y="468"/>
                </a:lnTo>
                <a:lnTo>
                  <a:pt x="1659" y="470"/>
                </a:lnTo>
                <a:lnTo>
                  <a:pt x="1659" y="472"/>
                </a:lnTo>
                <a:lnTo>
                  <a:pt x="1659" y="472"/>
                </a:lnTo>
                <a:lnTo>
                  <a:pt x="1657" y="470"/>
                </a:lnTo>
                <a:lnTo>
                  <a:pt x="1657" y="468"/>
                </a:lnTo>
                <a:lnTo>
                  <a:pt x="1659" y="466"/>
                </a:lnTo>
                <a:lnTo>
                  <a:pt x="1659" y="463"/>
                </a:lnTo>
                <a:lnTo>
                  <a:pt x="1657" y="463"/>
                </a:lnTo>
                <a:lnTo>
                  <a:pt x="1655" y="463"/>
                </a:lnTo>
                <a:lnTo>
                  <a:pt x="1655" y="463"/>
                </a:lnTo>
                <a:lnTo>
                  <a:pt x="1653" y="466"/>
                </a:lnTo>
                <a:lnTo>
                  <a:pt x="1651" y="463"/>
                </a:lnTo>
                <a:lnTo>
                  <a:pt x="1653" y="461"/>
                </a:lnTo>
                <a:lnTo>
                  <a:pt x="1653" y="461"/>
                </a:lnTo>
                <a:lnTo>
                  <a:pt x="1651" y="461"/>
                </a:lnTo>
                <a:lnTo>
                  <a:pt x="1649" y="463"/>
                </a:lnTo>
                <a:lnTo>
                  <a:pt x="1647" y="468"/>
                </a:lnTo>
                <a:lnTo>
                  <a:pt x="1647" y="468"/>
                </a:lnTo>
                <a:lnTo>
                  <a:pt x="1645" y="468"/>
                </a:lnTo>
                <a:lnTo>
                  <a:pt x="1645" y="468"/>
                </a:lnTo>
                <a:lnTo>
                  <a:pt x="1645" y="466"/>
                </a:lnTo>
                <a:lnTo>
                  <a:pt x="1645" y="466"/>
                </a:lnTo>
                <a:lnTo>
                  <a:pt x="1647" y="461"/>
                </a:lnTo>
                <a:lnTo>
                  <a:pt x="1647" y="459"/>
                </a:lnTo>
                <a:lnTo>
                  <a:pt x="1649" y="457"/>
                </a:lnTo>
                <a:lnTo>
                  <a:pt x="1645" y="457"/>
                </a:lnTo>
                <a:lnTo>
                  <a:pt x="1643" y="457"/>
                </a:lnTo>
                <a:lnTo>
                  <a:pt x="1643" y="461"/>
                </a:lnTo>
                <a:lnTo>
                  <a:pt x="1643" y="461"/>
                </a:lnTo>
                <a:lnTo>
                  <a:pt x="1641" y="463"/>
                </a:lnTo>
                <a:lnTo>
                  <a:pt x="1641" y="459"/>
                </a:lnTo>
                <a:lnTo>
                  <a:pt x="1641" y="459"/>
                </a:lnTo>
                <a:lnTo>
                  <a:pt x="1639" y="461"/>
                </a:lnTo>
                <a:lnTo>
                  <a:pt x="1639" y="461"/>
                </a:lnTo>
                <a:lnTo>
                  <a:pt x="1639" y="461"/>
                </a:lnTo>
                <a:lnTo>
                  <a:pt x="1639" y="459"/>
                </a:lnTo>
                <a:lnTo>
                  <a:pt x="1639" y="457"/>
                </a:lnTo>
                <a:lnTo>
                  <a:pt x="1639" y="457"/>
                </a:lnTo>
                <a:lnTo>
                  <a:pt x="1636" y="455"/>
                </a:lnTo>
                <a:lnTo>
                  <a:pt x="1636" y="453"/>
                </a:lnTo>
                <a:lnTo>
                  <a:pt x="1641" y="453"/>
                </a:lnTo>
                <a:lnTo>
                  <a:pt x="1641" y="453"/>
                </a:lnTo>
                <a:lnTo>
                  <a:pt x="1641" y="451"/>
                </a:lnTo>
                <a:lnTo>
                  <a:pt x="1639" y="451"/>
                </a:lnTo>
                <a:lnTo>
                  <a:pt x="1636" y="451"/>
                </a:lnTo>
                <a:lnTo>
                  <a:pt x="1634" y="451"/>
                </a:lnTo>
                <a:lnTo>
                  <a:pt x="1632" y="451"/>
                </a:lnTo>
                <a:lnTo>
                  <a:pt x="1630" y="451"/>
                </a:lnTo>
                <a:lnTo>
                  <a:pt x="1628" y="451"/>
                </a:lnTo>
                <a:lnTo>
                  <a:pt x="1628" y="449"/>
                </a:lnTo>
                <a:lnTo>
                  <a:pt x="1626" y="449"/>
                </a:lnTo>
                <a:lnTo>
                  <a:pt x="1624" y="451"/>
                </a:lnTo>
                <a:lnTo>
                  <a:pt x="1624" y="451"/>
                </a:lnTo>
                <a:lnTo>
                  <a:pt x="1622" y="449"/>
                </a:lnTo>
                <a:lnTo>
                  <a:pt x="1620" y="449"/>
                </a:lnTo>
                <a:lnTo>
                  <a:pt x="1620" y="447"/>
                </a:lnTo>
                <a:lnTo>
                  <a:pt x="1620" y="447"/>
                </a:lnTo>
                <a:lnTo>
                  <a:pt x="1618" y="445"/>
                </a:lnTo>
                <a:lnTo>
                  <a:pt x="1615" y="445"/>
                </a:lnTo>
                <a:lnTo>
                  <a:pt x="1609" y="445"/>
                </a:lnTo>
                <a:lnTo>
                  <a:pt x="1603" y="443"/>
                </a:lnTo>
                <a:lnTo>
                  <a:pt x="1603" y="443"/>
                </a:lnTo>
                <a:lnTo>
                  <a:pt x="1603" y="440"/>
                </a:lnTo>
                <a:lnTo>
                  <a:pt x="1605" y="443"/>
                </a:lnTo>
                <a:lnTo>
                  <a:pt x="1611" y="443"/>
                </a:lnTo>
                <a:lnTo>
                  <a:pt x="1613" y="443"/>
                </a:lnTo>
                <a:lnTo>
                  <a:pt x="1615" y="443"/>
                </a:lnTo>
                <a:lnTo>
                  <a:pt x="1615" y="443"/>
                </a:lnTo>
                <a:lnTo>
                  <a:pt x="1618" y="443"/>
                </a:lnTo>
                <a:lnTo>
                  <a:pt x="1622" y="443"/>
                </a:lnTo>
                <a:lnTo>
                  <a:pt x="1624" y="445"/>
                </a:lnTo>
                <a:lnTo>
                  <a:pt x="1626" y="443"/>
                </a:lnTo>
                <a:lnTo>
                  <a:pt x="1626" y="440"/>
                </a:lnTo>
                <a:lnTo>
                  <a:pt x="1626" y="438"/>
                </a:lnTo>
                <a:lnTo>
                  <a:pt x="1626" y="436"/>
                </a:lnTo>
                <a:lnTo>
                  <a:pt x="1622" y="434"/>
                </a:lnTo>
                <a:lnTo>
                  <a:pt x="1618" y="434"/>
                </a:lnTo>
                <a:lnTo>
                  <a:pt x="1618" y="434"/>
                </a:lnTo>
                <a:lnTo>
                  <a:pt x="1609" y="436"/>
                </a:lnTo>
                <a:lnTo>
                  <a:pt x="1607" y="436"/>
                </a:lnTo>
                <a:lnTo>
                  <a:pt x="1613" y="432"/>
                </a:lnTo>
                <a:lnTo>
                  <a:pt x="1618" y="432"/>
                </a:lnTo>
                <a:lnTo>
                  <a:pt x="1620" y="434"/>
                </a:lnTo>
                <a:lnTo>
                  <a:pt x="1624" y="432"/>
                </a:lnTo>
                <a:lnTo>
                  <a:pt x="1626" y="434"/>
                </a:lnTo>
                <a:lnTo>
                  <a:pt x="1628" y="434"/>
                </a:lnTo>
                <a:lnTo>
                  <a:pt x="1630" y="434"/>
                </a:lnTo>
                <a:lnTo>
                  <a:pt x="1632" y="434"/>
                </a:lnTo>
                <a:lnTo>
                  <a:pt x="1634" y="434"/>
                </a:lnTo>
                <a:lnTo>
                  <a:pt x="1641" y="434"/>
                </a:lnTo>
                <a:lnTo>
                  <a:pt x="1641" y="434"/>
                </a:lnTo>
                <a:lnTo>
                  <a:pt x="1643" y="434"/>
                </a:lnTo>
                <a:lnTo>
                  <a:pt x="1643" y="432"/>
                </a:lnTo>
                <a:lnTo>
                  <a:pt x="1641" y="432"/>
                </a:lnTo>
                <a:lnTo>
                  <a:pt x="1641" y="430"/>
                </a:lnTo>
                <a:lnTo>
                  <a:pt x="1641" y="430"/>
                </a:lnTo>
                <a:lnTo>
                  <a:pt x="1636" y="428"/>
                </a:lnTo>
                <a:lnTo>
                  <a:pt x="1634" y="426"/>
                </a:lnTo>
                <a:lnTo>
                  <a:pt x="1632" y="426"/>
                </a:lnTo>
                <a:lnTo>
                  <a:pt x="1626" y="426"/>
                </a:lnTo>
                <a:lnTo>
                  <a:pt x="1626" y="426"/>
                </a:lnTo>
                <a:lnTo>
                  <a:pt x="1624" y="426"/>
                </a:lnTo>
                <a:lnTo>
                  <a:pt x="1622" y="426"/>
                </a:lnTo>
                <a:lnTo>
                  <a:pt x="1615" y="424"/>
                </a:lnTo>
                <a:lnTo>
                  <a:pt x="1611" y="424"/>
                </a:lnTo>
                <a:lnTo>
                  <a:pt x="1607" y="426"/>
                </a:lnTo>
                <a:lnTo>
                  <a:pt x="1605" y="426"/>
                </a:lnTo>
                <a:lnTo>
                  <a:pt x="1605" y="424"/>
                </a:lnTo>
                <a:lnTo>
                  <a:pt x="1607" y="424"/>
                </a:lnTo>
                <a:lnTo>
                  <a:pt x="1611" y="422"/>
                </a:lnTo>
                <a:lnTo>
                  <a:pt x="1613" y="422"/>
                </a:lnTo>
                <a:lnTo>
                  <a:pt x="1618" y="422"/>
                </a:lnTo>
                <a:lnTo>
                  <a:pt x="1618" y="422"/>
                </a:lnTo>
                <a:lnTo>
                  <a:pt x="1620" y="422"/>
                </a:lnTo>
                <a:lnTo>
                  <a:pt x="1620" y="419"/>
                </a:lnTo>
                <a:lnTo>
                  <a:pt x="1622" y="419"/>
                </a:lnTo>
                <a:lnTo>
                  <a:pt x="1622" y="419"/>
                </a:lnTo>
                <a:lnTo>
                  <a:pt x="1626" y="419"/>
                </a:lnTo>
                <a:lnTo>
                  <a:pt x="1632" y="419"/>
                </a:lnTo>
                <a:lnTo>
                  <a:pt x="1634" y="419"/>
                </a:lnTo>
                <a:lnTo>
                  <a:pt x="1634" y="419"/>
                </a:lnTo>
                <a:lnTo>
                  <a:pt x="1634" y="419"/>
                </a:lnTo>
                <a:lnTo>
                  <a:pt x="1634" y="417"/>
                </a:lnTo>
                <a:lnTo>
                  <a:pt x="1634" y="417"/>
                </a:lnTo>
                <a:lnTo>
                  <a:pt x="1632" y="413"/>
                </a:lnTo>
                <a:lnTo>
                  <a:pt x="1632" y="411"/>
                </a:lnTo>
                <a:lnTo>
                  <a:pt x="1626" y="407"/>
                </a:lnTo>
                <a:lnTo>
                  <a:pt x="1624" y="405"/>
                </a:lnTo>
                <a:lnTo>
                  <a:pt x="1622" y="405"/>
                </a:lnTo>
                <a:lnTo>
                  <a:pt x="1622" y="405"/>
                </a:lnTo>
                <a:lnTo>
                  <a:pt x="1620" y="405"/>
                </a:lnTo>
                <a:lnTo>
                  <a:pt x="1618" y="407"/>
                </a:lnTo>
                <a:lnTo>
                  <a:pt x="1618" y="409"/>
                </a:lnTo>
                <a:lnTo>
                  <a:pt x="1618" y="409"/>
                </a:lnTo>
                <a:lnTo>
                  <a:pt x="1620" y="409"/>
                </a:lnTo>
                <a:lnTo>
                  <a:pt x="1620" y="409"/>
                </a:lnTo>
                <a:lnTo>
                  <a:pt x="1618" y="411"/>
                </a:lnTo>
                <a:lnTo>
                  <a:pt x="1618" y="411"/>
                </a:lnTo>
                <a:lnTo>
                  <a:pt x="1615" y="411"/>
                </a:lnTo>
                <a:lnTo>
                  <a:pt x="1613" y="411"/>
                </a:lnTo>
                <a:lnTo>
                  <a:pt x="1613" y="413"/>
                </a:lnTo>
                <a:lnTo>
                  <a:pt x="1611" y="415"/>
                </a:lnTo>
                <a:lnTo>
                  <a:pt x="1609" y="413"/>
                </a:lnTo>
                <a:lnTo>
                  <a:pt x="1607" y="413"/>
                </a:lnTo>
                <a:lnTo>
                  <a:pt x="1611" y="411"/>
                </a:lnTo>
                <a:lnTo>
                  <a:pt x="1611" y="411"/>
                </a:lnTo>
                <a:lnTo>
                  <a:pt x="1611" y="409"/>
                </a:lnTo>
                <a:lnTo>
                  <a:pt x="1611" y="409"/>
                </a:lnTo>
                <a:lnTo>
                  <a:pt x="1611" y="407"/>
                </a:lnTo>
                <a:lnTo>
                  <a:pt x="1611" y="407"/>
                </a:lnTo>
                <a:lnTo>
                  <a:pt x="1609" y="407"/>
                </a:lnTo>
                <a:lnTo>
                  <a:pt x="1605" y="409"/>
                </a:lnTo>
                <a:lnTo>
                  <a:pt x="1601" y="409"/>
                </a:lnTo>
                <a:lnTo>
                  <a:pt x="1599" y="409"/>
                </a:lnTo>
                <a:lnTo>
                  <a:pt x="1597" y="411"/>
                </a:lnTo>
                <a:lnTo>
                  <a:pt x="1595" y="411"/>
                </a:lnTo>
                <a:lnTo>
                  <a:pt x="1592" y="411"/>
                </a:lnTo>
                <a:lnTo>
                  <a:pt x="1592" y="411"/>
                </a:lnTo>
                <a:lnTo>
                  <a:pt x="1599" y="409"/>
                </a:lnTo>
                <a:lnTo>
                  <a:pt x="1601" y="407"/>
                </a:lnTo>
                <a:lnTo>
                  <a:pt x="1603" y="405"/>
                </a:lnTo>
                <a:lnTo>
                  <a:pt x="1607" y="405"/>
                </a:lnTo>
                <a:lnTo>
                  <a:pt x="1611" y="405"/>
                </a:lnTo>
                <a:lnTo>
                  <a:pt x="1611" y="405"/>
                </a:lnTo>
                <a:lnTo>
                  <a:pt x="1613" y="403"/>
                </a:lnTo>
                <a:lnTo>
                  <a:pt x="1615" y="403"/>
                </a:lnTo>
                <a:lnTo>
                  <a:pt x="1615" y="403"/>
                </a:lnTo>
                <a:lnTo>
                  <a:pt x="1618" y="401"/>
                </a:lnTo>
                <a:lnTo>
                  <a:pt x="1618" y="401"/>
                </a:lnTo>
                <a:lnTo>
                  <a:pt x="1618" y="398"/>
                </a:lnTo>
                <a:lnTo>
                  <a:pt x="1618" y="398"/>
                </a:lnTo>
                <a:lnTo>
                  <a:pt x="1615" y="398"/>
                </a:lnTo>
                <a:lnTo>
                  <a:pt x="1615" y="396"/>
                </a:lnTo>
                <a:lnTo>
                  <a:pt x="1609" y="394"/>
                </a:lnTo>
                <a:lnTo>
                  <a:pt x="1607" y="394"/>
                </a:lnTo>
                <a:lnTo>
                  <a:pt x="1605" y="392"/>
                </a:lnTo>
                <a:lnTo>
                  <a:pt x="1603" y="392"/>
                </a:lnTo>
                <a:lnTo>
                  <a:pt x="1603" y="392"/>
                </a:lnTo>
                <a:lnTo>
                  <a:pt x="1601" y="392"/>
                </a:lnTo>
                <a:lnTo>
                  <a:pt x="1599" y="392"/>
                </a:lnTo>
                <a:lnTo>
                  <a:pt x="1597" y="392"/>
                </a:lnTo>
                <a:lnTo>
                  <a:pt x="1595" y="390"/>
                </a:lnTo>
                <a:lnTo>
                  <a:pt x="1592" y="392"/>
                </a:lnTo>
                <a:lnTo>
                  <a:pt x="1588" y="392"/>
                </a:lnTo>
                <a:lnTo>
                  <a:pt x="1586" y="394"/>
                </a:lnTo>
                <a:lnTo>
                  <a:pt x="1582" y="396"/>
                </a:lnTo>
                <a:lnTo>
                  <a:pt x="1580" y="398"/>
                </a:lnTo>
                <a:lnTo>
                  <a:pt x="1578" y="398"/>
                </a:lnTo>
                <a:lnTo>
                  <a:pt x="1574" y="407"/>
                </a:lnTo>
                <a:lnTo>
                  <a:pt x="1574" y="409"/>
                </a:lnTo>
                <a:lnTo>
                  <a:pt x="1574" y="409"/>
                </a:lnTo>
                <a:lnTo>
                  <a:pt x="1576" y="403"/>
                </a:lnTo>
                <a:lnTo>
                  <a:pt x="1576" y="401"/>
                </a:lnTo>
                <a:lnTo>
                  <a:pt x="1574" y="398"/>
                </a:lnTo>
                <a:lnTo>
                  <a:pt x="1574" y="398"/>
                </a:lnTo>
                <a:lnTo>
                  <a:pt x="1574" y="398"/>
                </a:lnTo>
                <a:lnTo>
                  <a:pt x="1571" y="398"/>
                </a:lnTo>
                <a:lnTo>
                  <a:pt x="1571" y="401"/>
                </a:lnTo>
                <a:lnTo>
                  <a:pt x="1569" y="403"/>
                </a:lnTo>
                <a:lnTo>
                  <a:pt x="1569" y="403"/>
                </a:lnTo>
                <a:lnTo>
                  <a:pt x="1567" y="403"/>
                </a:lnTo>
                <a:lnTo>
                  <a:pt x="1565" y="403"/>
                </a:lnTo>
                <a:lnTo>
                  <a:pt x="1567" y="401"/>
                </a:lnTo>
                <a:lnTo>
                  <a:pt x="1569" y="401"/>
                </a:lnTo>
                <a:lnTo>
                  <a:pt x="1569" y="398"/>
                </a:lnTo>
                <a:lnTo>
                  <a:pt x="1571" y="398"/>
                </a:lnTo>
                <a:lnTo>
                  <a:pt x="1574" y="396"/>
                </a:lnTo>
                <a:lnTo>
                  <a:pt x="1576" y="396"/>
                </a:lnTo>
                <a:lnTo>
                  <a:pt x="1578" y="396"/>
                </a:lnTo>
                <a:lnTo>
                  <a:pt x="1582" y="392"/>
                </a:lnTo>
                <a:lnTo>
                  <a:pt x="1584" y="390"/>
                </a:lnTo>
                <a:lnTo>
                  <a:pt x="1584" y="390"/>
                </a:lnTo>
                <a:lnTo>
                  <a:pt x="1584" y="386"/>
                </a:lnTo>
                <a:lnTo>
                  <a:pt x="1584" y="386"/>
                </a:lnTo>
                <a:lnTo>
                  <a:pt x="1582" y="384"/>
                </a:lnTo>
                <a:lnTo>
                  <a:pt x="1582" y="384"/>
                </a:lnTo>
                <a:lnTo>
                  <a:pt x="1580" y="384"/>
                </a:lnTo>
                <a:lnTo>
                  <a:pt x="1578" y="386"/>
                </a:lnTo>
                <a:lnTo>
                  <a:pt x="1576" y="388"/>
                </a:lnTo>
                <a:lnTo>
                  <a:pt x="1574" y="388"/>
                </a:lnTo>
                <a:lnTo>
                  <a:pt x="1569" y="386"/>
                </a:lnTo>
                <a:lnTo>
                  <a:pt x="1565" y="386"/>
                </a:lnTo>
                <a:lnTo>
                  <a:pt x="1563" y="388"/>
                </a:lnTo>
                <a:lnTo>
                  <a:pt x="1561" y="390"/>
                </a:lnTo>
                <a:lnTo>
                  <a:pt x="1561" y="392"/>
                </a:lnTo>
                <a:lnTo>
                  <a:pt x="1555" y="392"/>
                </a:lnTo>
                <a:lnTo>
                  <a:pt x="1557" y="390"/>
                </a:lnTo>
                <a:lnTo>
                  <a:pt x="1559" y="390"/>
                </a:lnTo>
                <a:lnTo>
                  <a:pt x="1561" y="388"/>
                </a:lnTo>
                <a:lnTo>
                  <a:pt x="1565" y="386"/>
                </a:lnTo>
                <a:lnTo>
                  <a:pt x="1565" y="384"/>
                </a:lnTo>
                <a:lnTo>
                  <a:pt x="1567" y="384"/>
                </a:lnTo>
                <a:lnTo>
                  <a:pt x="1571" y="384"/>
                </a:lnTo>
                <a:lnTo>
                  <a:pt x="1571" y="384"/>
                </a:lnTo>
                <a:lnTo>
                  <a:pt x="1574" y="384"/>
                </a:lnTo>
                <a:lnTo>
                  <a:pt x="1576" y="380"/>
                </a:lnTo>
                <a:lnTo>
                  <a:pt x="1576" y="380"/>
                </a:lnTo>
                <a:lnTo>
                  <a:pt x="1576" y="378"/>
                </a:lnTo>
                <a:lnTo>
                  <a:pt x="1576" y="378"/>
                </a:lnTo>
                <a:lnTo>
                  <a:pt x="1574" y="375"/>
                </a:lnTo>
                <a:lnTo>
                  <a:pt x="1571" y="375"/>
                </a:lnTo>
                <a:lnTo>
                  <a:pt x="1569" y="373"/>
                </a:lnTo>
                <a:lnTo>
                  <a:pt x="1567" y="371"/>
                </a:lnTo>
                <a:lnTo>
                  <a:pt x="1563" y="371"/>
                </a:lnTo>
                <a:lnTo>
                  <a:pt x="1559" y="371"/>
                </a:lnTo>
                <a:lnTo>
                  <a:pt x="1557" y="371"/>
                </a:lnTo>
                <a:lnTo>
                  <a:pt x="1557" y="371"/>
                </a:lnTo>
                <a:close/>
                <a:moveTo>
                  <a:pt x="3994" y="218"/>
                </a:moveTo>
                <a:lnTo>
                  <a:pt x="3996" y="218"/>
                </a:lnTo>
                <a:lnTo>
                  <a:pt x="3996" y="218"/>
                </a:lnTo>
                <a:lnTo>
                  <a:pt x="4000" y="218"/>
                </a:lnTo>
                <a:lnTo>
                  <a:pt x="4002" y="218"/>
                </a:lnTo>
                <a:lnTo>
                  <a:pt x="4002" y="218"/>
                </a:lnTo>
                <a:lnTo>
                  <a:pt x="4002" y="218"/>
                </a:lnTo>
                <a:lnTo>
                  <a:pt x="4004" y="216"/>
                </a:lnTo>
                <a:lnTo>
                  <a:pt x="4006" y="214"/>
                </a:lnTo>
                <a:lnTo>
                  <a:pt x="4006" y="214"/>
                </a:lnTo>
                <a:lnTo>
                  <a:pt x="4006" y="212"/>
                </a:lnTo>
                <a:lnTo>
                  <a:pt x="3996" y="216"/>
                </a:lnTo>
                <a:lnTo>
                  <a:pt x="3989" y="216"/>
                </a:lnTo>
                <a:lnTo>
                  <a:pt x="3987" y="218"/>
                </a:lnTo>
                <a:lnTo>
                  <a:pt x="3989" y="218"/>
                </a:lnTo>
                <a:lnTo>
                  <a:pt x="3994" y="218"/>
                </a:lnTo>
                <a:close/>
                <a:moveTo>
                  <a:pt x="3964" y="130"/>
                </a:moveTo>
                <a:lnTo>
                  <a:pt x="3966" y="128"/>
                </a:lnTo>
                <a:lnTo>
                  <a:pt x="3962" y="126"/>
                </a:lnTo>
                <a:lnTo>
                  <a:pt x="3950" y="124"/>
                </a:lnTo>
                <a:lnTo>
                  <a:pt x="3943" y="122"/>
                </a:lnTo>
                <a:lnTo>
                  <a:pt x="3937" y="122"/>
                </a:lnTo>
                <a:lnTo>
                  <a:pt x="3933" y="122"/>
                </a:lnTo>
                <a:lnTo>
                  <a:pt x="3929" y="124"/>
                </a:lnTo>
                <a:lnTo>
                  <a:pt x="3927" y="124"/>
                </a:lnTo>
                <a:lnTo>
                  <a:pt x="3929" y="128"/>
                </a:lnTo>
                <a:lnTo>
                  <a:pt x="3931" y="130"/>
                </a:lnTo>
                <a:lnTo>
                  <a:pt x="3935" y="130"/>
                </a:lnTo>
                <a:lnTo>
                  <a:pt x="3943" y="134"/>
                </a:lnTo>
                <a:lnTo>
                  <a:pt x="3948" y="134"/>
                </a:lnTo>
                <a:lnTo>
                  <a:pt x="3950" y="134"/>
                </a:lnTo>
                <a:lnTo>
                  <a:pt x="3954" y="134"/>
                </a:lnTo>
                <a:lnTo>
                  <a:pt x="3958" y="132"/>
                </a:lnTo>
                <a:lnTo>
                  <a:pt x="3960" y="130"/>
                </a:lnTo>
                <a:lnTo>
                  <a:pt x="3964" y="130"/>
                </a:lnTo>
                <a:close/>
                <a:moveTo>
                  <a:pt x="2764" y="134"/>
                </a:moveTo>
                <a:lnTo>
                  <a:pt x="2764" y="136"/>
                </a:lnTo>
                <a:lnTo>
                  <a:pt x="2764" y="139"/>
                </a:lnTo>
                <a:lnTo>
                  <a:pt x="2764" y="139"/>
                </a:lnTo>
                <a:lnTo>
                  <a:pt x="2764" y="141"/>
                </a:lnTo>
                <a:lnTo>
                  <a:pt x="2764" y="141"/>
                </a:lnTo>
                <a:lnTo>
                  <a:pt x="2766" y="143"/>
                </a:lnTo>
                <a:lnTo>
                  <a:pt x="2766" y="145"/>
                </a:lnTo>
                <a:lnTo>
                  <a:pt x="2766" y="147"/>
                </a:lnTo>
                <a:lnTo>
                  <a:pt x="2768" y="149"/>
                </a:lnTo>
                <a:lnTo>
                  <a:pt x="2770" y="153"/>
                </a:lnTo>
                <a:lnTo>
                  <a:pt x="2772" y="153"/>
                </a:lnTo>
                <a:lnTo>
                  <a:pt x="2774" y="151"/>
                </a:lnTo>
                <a:lnTo>
                  <a:pt x="2776" y="149"/>
                </a:lnTo>
                <a:lnTo>
                  <a:pt x="2776" y="147"/>
                </a:lnTo>
                <a:lnTo>
                  <a:pt x="2776" y="147"/>
                </a:lnTo>
                <a:lnTo>
                  <a:pt x="2780" y="147"/>
                </a:lnTo>
                <a:lnTo>
                  <a:pt x="2783" y="147"/>
                </a:lnTo>
                <a:lnTo>
                  <a:pt x="2783" y="149"/>
                </a:lnTo>
                <a:lnTo>
                  <a:pt x="2780" y="151"/>
                </a:lnTo>
                <a:lnTo>
                  <a:pt x="2780" y="153"/>
                </a:lnTo>
                <a:lnTo>
                  <a:pt x="2780" y="153"/>
                </a:lnTo>
                <a:lnTo>
                  <a:pt x="2780" y="155"/>
                </a:lnTo>
                <a:lnTo>
                  <a:pt x="2783" y="157"/>
                </a:lnTo>
                <a:lnTo>
                  <a:pt x="2783" y="157"/>
                </a:lnTo>
                <a:lnTo>
                  <a:pt x="2785" y="157"/>
                </a:lnTo>
                <a:lnTo>
                  <a:pt x="2787" y="157"/>
                </a:lnTo>
                <a:lnTo>
                  <a:pt x="2787" y="157"/>
                </a:lnTo>
                <a:lnTo>
                  <a:pt x="2787" y="159"/>
                </a:lnTo>
                <a:lnTo>
                  <a:pt x="2785" y="159"/>
                </a:lnTo>
                <a:lnTo>
                  <a:pt x="2774" y="157"/>
                </a:lnTo>
                <a:lnTo>
                  <a:pt x="2774" y="157"/>
                </a:lnTo>
                <a:lnTo>
                  <a:pt x="2772" y="157"/>
                </a:lnTo>
                <a:lnTo>
                  <a:pt x="2776" y="159"/>
                </a:lnTo>
                <a:lnTo>
                  <a:pt x="2780" y="162"/>
                </a:lnTo>
                <a:lnTo>
                  <a:pt x="2778" y="162"/>
                </a:lnTo>
                <a:lnTo>
                  <a:pt x="2778" y="164"/>
                </a:lnTo>
                <a:lnTo>
                  <a:pt x="2778" y="166"/>
                </a:lnTo>
                <a:lnTo>
                  <a:pt x="2780" y="166"/>
                </a:lnTo>
                <a:lnTo>
                  <a:pt x="2780" y="168"/>
                </a:lnTo>
                <a:lnTo>
                  <a:pt x="2783" y="168"/>
                </a:lnTo>
                <a:lnTo>
                  <a:pt x="2785" y="170"/>
                </a:lnTo>
                <a:lnTo>
                  <a:pt x="2789" y="172"/>
                </a:lnTo>
                <a:lnTo>
                  <a:pt x="2791" y="176"/>
                </a:lnTo>
                <a:lnTo>
                  <a:pt x="2793" y="176"/>
                </a:lnTo>
                <a:lnTo>
                  <a:pt x="2795" y="178"/>
                </a:lnTo>
                <a:lnTo>
                  <a:pt x="2795" y="178"/>
                </a:lnTo>
                <a:lnTo>
                  <a:pt x="2797" y="180"/>
                </a:lnTo>
                <a:lnTo>
                  <a:pt x="2806" y="180"/>
                </a:lnTo>
                <a:lnTo>
                  <a:pt x="2810" y="180"/>
                </a:lnTo>
                <a:lnTo>
                  <a:pt x="2812" y="178"/>
                </a:lnTo>
                <a:lnTo>
                  <a:pt x="2814" y="178"/>
                </a:lnTo>
                <a:lnTo>
                  <a:pt x="2816" y="176"/>
                </a:lnTo>
                <a:lnTo>
                  <a:pt x="2818" y="176"/>
                </a:lnTo>
                <a:lnTo>
                  <a:pt x="2820" y="174"/>
                </a:lnTo>
                <a:lnTo>
                  <a:pt x="2818" y="174"/>
                </a:lnTo>
                <a:lnTo>
                  <a:pt x="2816" y="172"/>
                </a:lnTo>
                <a:lnTo>
                  <a:pt x="2818" y="170"/>
                </a:lnTo>
                <a:lnTo>
                  <a:pt x="2818" y="170"/>
                </a:lnTo>
                <a:lnTo>
                  <a:pt x="2818" y="168"/>
                </a:lnTo>
                <a:lnTo>
                  <a:pt x="2818" y="166"/>
                </a:lnTo>
                <a:lnTo>
                  <a:pt x="2818" y="166"/>
                </a:lnTo>
                <a:lnTo>
                  <a:pt x="2820" y="166"/>
                </a:lnTo>
                <a:lnTo>
                  <a:pt x="2820" y="166"/>
                </a:lnTo>
                <a:lnTo>
                  <a:pt x="2822" y="166"/>
                </a:lnTo>
                <a:lnTo>
                  <a:pt x="2822" y="168"/>
                </a:lnTo>
                <a:lnTo>
                  <a:pt x="2824" y="168"/>
                </a:lnTo>
                <a:lnTo>
                  <a:pt x="2824" y="168"/>
                </a:lnTo>
                <a:lnTo>
                  <a:pt x="2827" y="168"/>
                </a:lnTo>
                <a:lnTo>
                  <a:pt x="2829" y="166"/>
                </a:lnTo>
                <a:lnTo>
                  <a:pt x="2829" y="164"/>
                </a:lnTo>
                <a:lnTo>
                  <a:pt x="2831" y="164"/>
                </a:lnTo>
                <a:lnTo>
                  <a:pt x="2831" y="166"/>
                </a:lnTo>
                <a:lnTo>
                  <a:pt x="2831" y="168"/>
                </a:lnTo>
                <a:lnTo>
                  <a:pt x="2829" y="168"/>
                </a:lnTo>
                <a:lnTo>
                  <a:pt x="2829" y="170"/>
                </a:lnTo>
                <a:lnTo>
                  <a:pt x="2829" y="170"/>
                </a:lnTo>
                <a:lnTo>
                  <a:pt x="2831" y="172"/>
                </a:lnTo>
                <a:lnTo>
                  <a:pt x="2831" y="172"/>
                </a:lnTo>
                <a:lnTo>
                  <a:pt x="2835" y="174"/>
                </a:lnTo>
                <a:lnTo>
                  <a:pt x="2839" y="172"/>
                </a:lnTo>
                <a:lnTo>
                  <a:pt x="2841" y="172"/>
                </a:lnTo>
                <a:lnTo>
                  <a:pt x="2845" y="168"/>
                </a:lnTo>
                <a:lnTo>
                  <a:pt x="2848" y="168"/>
                </a:lnTo>
                <a:lnTo>
                  <a:pt x="2852" y="168"/>
                </a:lnTo>
                <a:lnTo>
                  <a:pt x="2850" y="168"/>
                </a:lnTo>
                <a:lnTo>
                  <a:pt x="2845" y="172"/>
                </a:lnTo>
                <a:lnTo>
                  <a:pt x="2848" y="174"/>
                </a:lnTo>
                <a:lnTo>
                  <a:pt x="2850" y="174"/>
                </a:lnTo>
                <a:lnTo>
                  <a:pt x="2852" y="176"/>
                </a:lnTo>
                <a:lnTo>
                  <a:pt x="2854" y="176"/>
                </a:lnTo>
                <a:lnTo>
                  <a:pt x="2856" y="174"/>
                </a:lnTo>
                <a:lnTo>
                  <a:pt x="2854" y="176"/>
                </a:lnTo>
                <a:lnTo>
                  <a:pt x="2852" y="176"/>
                </a:lnTo>
                <a:lnTo>
                  <a:pt x="2841" y="176"/>
                </a:lnTo>
                <a:lnTo>
                  <a:pt x="2837" y="176"/>
                </a:lnTo>
                <a:lnTo>
                  <a:pt x="2837" y="178"/>
                </a:lnTo>
                <a:lnTo>
                  <a:pt x="2835" y="178"/>
                </a:lnTo>
                <a:lnTo>
                  <a:pt x="2835" y="180"/>
                </a:lnTo>
                <a:lnTo>
                  <a:pt x="2835" y="180"/>
                </a:lnTo>
                <a:lnTo>
                  <a:pt x="2833" y="180"/>
                </a:lnTo>
                <a:lnTo>
                  <a:pt x="2831" y="180"/>
                </a:lnTo>
                <a:lnTo>
                  <a:pt x="2824" y="183"/>
                </a:lnTo>
                <a:lnTo>
                  <a:pt x="2814" y="185"/>
                </a:lnTo>
                <a:lnTo>
                  <a:pt x="2814" y="187"/>
                </a:lnTo>
                <a:lnTo>
                  <a:pt x="2812" y="187"/>
                </a:lnTo>
                <a:lnTo>
                  <a:pt x="2810" y="185"/>
                </a:lnTo>
                <a:lnTo>
                  <a:pt x="2808" y="185"/>
                </a:lnTo>
                <a:lnTo>
                  <a:pt x="2808" y="185"/>
                </a:lnTo>
                <a:lnTo>
                  <a:pt x="2806" y="187"/>
                </a:lnTo>
                <a:lnTo>
                  <a:pt x="2806" y="187"/>
                </a:lnTo>
                <a:lnTo>
                  <a:pt x="2806" y="191"/>
                </a:lnTo>
                <a:lnTo>
                  <a:pt x="2808" y="191"/>
                </a:lnTo>
                <a:lnTo>
                  <a:pt x="2808" y="193"/>
                </a:lnTo>
                <a:lnTo>
                  <a:pt x="2810" y="195"/>
                </a:lnTo>
                <a:lnTo>
                  <a:pt x="2812" y="195"/>
                </a:lnTo>
                <a:lnTo>
                  <a:pt x="2820" y="195"/>
                </a:lnTo>
                <a:lnTo>
                  <a:pt x="2822" y="195"/>
                </a:lnTo>
                <a:lnTo>
                  <a:pt x="2827" y="193"/>
                </a:lnTo>
                <a:lnTo>
                  <a:pt x="2831" y="193"/>
                </a:lnTo>
                <a:lnTo>
                  <a:pt x="2833" y="191"/>
                </a:lnTo>
                <a:lnTo>
                  <a:pt x="2837" y="193"/>
                </a:lnTo>
                <a:lnTo>
                  <a:pt x="2841" y="193"/>
                </a:lnTo>
                <a:lnTo>
                  <a:pt x="2848" y="191"/>
                </a:lnTo>
                <a:lnTo>
                  <a:pt x="2852" y="191"/>
                </a:lnTo>
                <a:lnTo>
                  <a:pt x="2852" y="191"/>
                </a:lnTo>
                <a:lnTo>
                  <a:pt x="2854" y="193"/>
                </a:lnTo>
                <a:lnTo>
                  <a:pt x="2854" y="193"/>
                </a:lnTo>
                <a:lnTo>
                  <a:pt x="2848" y="193"/>
                </a:lnTo>
                <a:lnTo>
                  <a:pt x="2843" y="195"/>
                </a:lnTo>
                <a:lnTo>
                  <a:pt x="2824" y="197"/>
                </a:lnTo>
                <a:lnTo>
                  <a:pt x="2820" y="201"/>
                </a:lnTo>
                <a:lnTo>
                  <a:pt x="2818" y="201"/>
                </a:lnTo>
                <a:lnTo>
                  <a:pt x="2818" y="201"/>
                </a:lnTo>
                <a:lnTo>
                  <a:pt x="2816" y="201"/>
                </a:lnTo>
                <a:lnTo>
                  <a:pt x="2812" y="201"/>
                </a:lnTo>
                <a:lnTo>
                  <a:pt x="2812" y="201"/>
                </a:lnTo>
                <a:lnTo>
                  <a:pt x="2810" y="204"/>
                </a:lnTo>
                <a:lnTo>
                  <a:pt x="2810" y="206"/>
                </a:lnTo>
                <a:lnTo>
                  <a:pt x="2812" y="206"/>
                </a:lnTo>
                <a:lnTo>
                  <a:pt x="2812" y="208"/>
                </a:lnTo>
                <a:lnTo>
                  <a:pt x="2814" y="210"/>
                </a:lnTo>
                <a:lnTo>
                  <a:pt x="2816" y="212"/>
                </a:lnTo>
                <a:lnTo>
                  <a:pt x="2818" y="212"/>
                </a:lnTo>
                <a:lnTo>
                  <a:pt x="2820" y="214"/>
                </a:lnTo>
                <a:lnTo>
                  <a:pt x="2827" y="216"/>
                </a:lnTo>
                <a:lnTo>
                  <a:pt x="2833" y="222"/>
                </a:lnTo>
                <a:lnTo>
                  <a:pt x="2839" y="227"/>
                </a:lnTo>
                <a:lnTo>
                  <a:pt x="2841" y="227"/>
                </a:lnTo>
                <a:lnTo>
                  <a:pt x="2843" y="227"/>
                </a:lnTo>
                <a:lnTo>
                  <a:pt x="2845" y="229"/>
                </a:lnTo>
                <a:lnTo>
                  <a:pt x="2845" y="231"/>
                </a:lnTo>
                <a:lnTo>
                  <a:pt x="2850" y="231"/>
                </a:lnTo>
                <a:lnTo>
                  <a:pt x="2854" y="231"/>
                </a:lnTo>
                <a:lnTo>
                  <a:pt x="2856" y="229"/>
                </a:lnTo>
                <a:lnTo>
                  <a:pt x="2854" y="227"/>
                </a:lnTo>
                <a:lnTo>
                  <a:pt x="2854" y="224"/>
                </a:lnTo>
                <a:lnTo>
                  <a:pt x="2854" y="224"/>
                </a:lnTo>
                <a:lnTo>
                  <a:pt x="2856" y="222"/>
                </a:lnTo>
                <a:lnTo>
                  <a:pt x="2858" y="220"/>
                </a:lnTo>
                <a:lnTo>
                  <a:pt x="2856" y="218"/>
                </a:lnTo>
                <a:lnTo>
                  <a:pt x="2856" y="216"/>
                </a:lnTo>
                <a:lnTo>
                  <a:pt x="2858" y="214"/>
                </a:lnTo>
                <a:lnTo>
                  <a:pt x="2860" y="212"/>
                </a:lnTo>
                <a:lnTo>
                  <a:pt x="2862" y="206"/>
                </a:lnTo>
                <a:lnTo>
                  <a:pt x="2866" y="204"/>
                </a:lnTo>
                <a:lnTo>
                  <a:pt x="2871" y="204"/>
                </a:lnTo>
                <a:lnTo>
                  <a:pt x="2873" y="204"/>
                </a:lnTo>
                <a:lnTo>
                  <a:pt x="2873" y="201"/>
                </a:lnTo>
                <a:lnTo>
                  <a:pt x="2875" y="197"/>
                </a:lnTo>
                <a:lnTo>
                  <a:pt x="2875" y="195"/>
                </a:lnTo>
                <a:lnTo>
                  <a:pt x="2875" y="189"/>
                </a:lnTo>
                <a:lnTo>
                  <a:pt x="2875" y="189"/>
                </a:lnTo>
                <a:lnTo>
                  <a:pt x="2875" y="187"/>
                </a:lnTo>
                <a:lnTo>
                  <a:pt x="2877" y="187"/>
                </a:lnTo>
                <a:lnTo>
                  <a:pt x="2879" y="187"/>
                </a:lnTo>
                <a:lnTo>
                  <a:pt x="2881" y="187"/>
                </a:lnTo>
                <a:lnTo>
                  <a:pt x="2883" y="185"/>
                </a:lnTo>
                <a:lnTo>
                  <a:pt x="2883" y="185"/>
                </a:lnTo>
                <a:lnTo>
                  <a:pt x="2883" y="183"/>
                </a:lnTo>
                <a:lnTo>
                  <a:pt x="2883" y="180"/>
                </a:lnTo>
                <a:lnTo>
                  <a:pt x="2883" y="178"/>
                </a:lnTo>
                <a:lnTo>
                  <a:pt x="2885" y="176"/>
                </a:lnTo>
                <a:lnTo>
                  <a:pt x="2889" y="172"/>
                </a:lnTo>
                <a:lnTo>
                  <a:pt x="2892" y="170"/>
                </a:lnTo>
                <a:lnTo>
                  <a:pt x="2892" y="170"/>
                </a:lnTo>
                <a:lnTo>
                  <a:pt x="2894" y="168"/>
                </a:lnTo>
                <a:lnTo>
                  <a:pt x="2894" y="168"/>
                </a:lnTo>
                <a:lnTo>
                  <a:pt x="2904" y="168"/>
                </a:lnTo>
                <a:lnTo>
                  <a:pt x="2908" y="166"/>
                </a:lnTo>
                <a:lnTo>
                  <a:pt x="2912" y="166"/>
                </a:lnTo>
                <a:lnTo>
                  <a:pt x="2915" y="166"/>
                </a:lnTo>
                <a:lnTo>
                  <a:pt x="2917" y="164"/>
                </a:lnTo>
                <a:lnTo>
                  <a:pt x="2917" y="164"/>
                </a:lnTo>
                <a:lnTo>
                  <a:pt x="2917" y="164"/>
                </a:lnTo>
                <a:lnTo>
                  <a:pt x="2912" y="162"/>
                </a:lnTo>
                <a:lnTo>
                  <a:pt x="2908" y="159"/>
                </a:lnTo>
                <a:lnTo>
                  <a:pt x="2904" y="157"/>
                </a:lnTo>
                <a:lnTo>
                  <a:pt x="2908" y="155"/>
                </a:lnTo>
                <a:lnTo>
                  <a:pt x="2906" y="153"/>
                </a:lnTo>
                <a:lnTo>
                  <a:pt x="2904" y="153"/>
                </a:lnTo>
                <a:lnTo>
                  <a:pt x="2900" y="151"/>
                </a:lnTo>
                <a:lnTo>
                  <a:pt x="2900" y="153"/>
                </a:lnTo>
                <a:lnTo>
                  <a:pt x="2900" y="153"/>
                </a:lnTo>
                <a:lnTo>
                  <a:pt x="2896" y="155"/>
                </a:lnTo>
                <a:lnTo>
                  <a:pt x="2894" y="151"/>
                </a:lnTo>
                <a:lnTo>
                  <a:pt x="2889" y="151"/>
                </a:lnTo>
                <a:lnTo>
                  <a:pt x="2885" y="151"/>
                </a:lnTo>
                <a:lnTo>
                  <a:pt x="2883" y="151"/>
                </a:lnTo>
                <a:lnTo>
                  <a:pt x="2881" y="149"/>
                </a:lnTo>
                <a:lnTo>
                  <a:pt x="2879" y="149"/>
                </a:lnTo>
                <a:lnTo>
                  <a:pt x="2879" y="149"/>
                </a:lnTo>
                <a:lnTo>
                  <a:pt x="2879" y="147"/>
                </a:lnTo>
                <a:lnTo>
                  <a:pt x="2881" y="147"/>
                </a:lnTo>
                <a:lnTo>
                  <a:pt x="2881" y="145"/>
                </a:lnTo>
                <a:lnTo>
                  <a:pt x="2881" y="145"/>
                </a:lnTo>
                <a:lnTo>
                  <a:pt x="2881" y="143"/>
                </a:lnTo>
                <a:lnTo>
                  <a:pt x="2879" y="141"/>
                </a:lnTo>
                <a:lnTo>
                  <a:pt x="2879" y="141"/>
                </a:lnTo>
                <a:lnTo>
                  <a:pt x="2877" y="139"/>
                </a:lnTo>
                <a:lnTo>
                  <a:pt x="2875" y="136"/>
                </a:lnTo>
                <a:lnTo>
                  <a:pt x="2873" y="136"/>
                </a:lnTo>
                <a:lnTo>
                  <a:pt x="2873" y="136"/>
                </a:lnTo>
                <a:lnTo>
                  <a:pt x="2866" y="143"/>
                </a:lnTo>
                <a:lnTo>
                  <a:pt x="2864" y="145"/>
                </a:lnTo>
                <a:lnTo>
                  <a:pt x="2864" y="143"/>
                </a:lnTo>
                <a:lnTo>
                  <a:pt x="2864" y="141"/>
                </a:lnTo>
                <a:lnTo>
                  <a:pt x="2864" y="139"/>
                </a:lnTo>
                <a:lnTo>
                  <a:pt x="2864" y="139"/>
                </a:lnTo>
                <a:lnTo>
                  <a:pt x="2866" y="136"/>
                </a:lnTo>
                <a:lnTo>
                  <a:pt x="2868" y="134"/>
                </a:lnTo>
                <a:lnTo>
                  <a:pt x="2866" y="130"/>
                </a:lnTo>
                <a:lnTo>
                  <a:pt x="2864" y="128"/>
                </a:lnTo>
                <a:lnTo>
                  <a:pt x="2862" y="128"/>
                </a:lnTo>
                <a:lnTo>
                  <a:pt x="2858" y="126"/>
                </a:lnTo>
                <a:lnTo>
                  <a:pt x="2854" y="126"/>
                </a:lnTo>
                <a:lnTo>
                  <a:pt x="2854" y="126"/>
                </a:lnTo>
                <a:lnTo>
                  <a:pt x="2852" y="126"/>
                </a:lnTo>
                <a:lnTo>
                  <a:pt x="2852" y="128"/>
                </a:lnTo>
                <a:lnTo>
                  <a:pt x="2852" y="128"/>
                </a:lnTo>
                <a:lnTo>
                  <a:pt x="2848" y="124"/>
                </a:lnTo>
                <a:lnTo>
                  <a:pt x="2845" y="122"/>
                </a:lnTo>
                <a:lnTo>
                  <a:pt x="2843" y="122"/>
                </a:lnTo>
                <a:lnTo>
                  <a:pt x="2841" y="124"/>
                </a:lnTo>
                <a:lnTo>
                  <a:pt x="2841" y="126"/>
                </a:lnTo>
                <a:lnTo>
                  <a:pt x="2841" y="128"/>
                </a:lnTo>
                <a:lnTo>
                  <a:pt x="2839" y="130"/>
                </a:lnTo>
                <a:lnTo>
                  <a:pt x="2837" y="132"/>
                </a:lnTo>
                <a:lnTo>
                  <a:pt x="2837" y="134"/>
                </a:lnTo>
                <a:lnTo>
                  <a:pt x="2837" y="134"/>
                </a:lnTo>
                <a:lnTo>
                  <a:pt x="2837" y="139"/>
                </a:lnTo>
                <a:lnTo>
                  <a:pt x="2837" y="141"/>
                </a:lnTo>
                <a:lnTo>
                  <a:pt x="2839" y="145"/>
                </a:lnTo>
                <a:lnTo>
                  <a:pt x="2843" y="153"/>
                </a:lnTo>
                <a:lnTo>
                  <a:pt x="2845" y="157"/>
                </a:lnTo>
                <a:lnTo>
                  <a:pt x="2843" y="157"/>
                </a:lnTo>
                <a:lnTo>
                  <a:pt x="2837" y="151"/>
                </a:lnTo>
                <a:lnTo>
                  <a:pt x="2837" y="151"/>
                </a:lnTo>
                <a:lnTo>
                  <a:pt x="2835" y="149"/>
                </a:lnTo>
                <a:lnTo>
                  <a:pt x="2831" y="143"/>
                </a:lnTo>
                <a:lnTo>
                  <a:pt x="2829" y="139"/>
                </a:lnTo>
                <a:lnTo>
                  <a:pt x="2827" y="134"/>
                </a:lnTo>
                <a:lnTo>
                  <a:pt x="2822" y="132"/>
                </a:lnTo>
                <a:lnTo>
                  <a:pt x="2818" y="130"/>
                </a:lnTo>
                <a:lnTo>
                  <a:pt x="2816" y="132"/>
                </a:lnTo>
                <a:lnTo>
                  <a:pt x="2814" y="136"/>
                </a:lnTo>
                <a:lnTo>
                  <a:pt x="2812" y="139"/>
                </a:lnTo>
                <a:lnTo>
                  <a:pt x="2810" y="139"/>
                </a:lnTo>
                <a:lnTo>
                  <a:pt x="2810" y="141"/>
                </a:lnTo>
                <a:lnTo>
                  <a:pt x="2812" y="143"/>
                </a:lnTo>
                <a:lnTo>
                  <a:pt x="2812" y="145"/>
                </a:lnTo>
                <a:lnTo>
                  <a:pt x="2812" y="145"/>
                </a:lnTo>
                <a:lnTo>
                  <a:pt x="2810" y="145"/>
                </a:lnTo>
                <a:lnTo>
                  <a:pt x="2808" y="145"/>
                </a:lnTo>
                <a:lnTo>
                  <a:pt x="2806" y="143"/>
                </a:lnTo>
                <a:lnTo>
                  <a:pt x="2806" y="143"/>
                </a:lnTo>
                <a:lnTo>
                  <a:pt x="2801" y="141"/>
                </a:lnTo>
                <a:lnTo>
                  <a:pt x="2801" y="141"/>
                </a:lnTo>
                <a:lnTo>
                  <a:pt x="2801" y="139"/>
                </a:lnTo>
                <a:lnTo>
                  <a:pt x="2799" y="139"/>
                </a:lnTo>
                <a:lnTo>
                  <a:pt x="2789" y="139"/>
                </a:lnTo>
                <a:lnTo>
                  <a:pt x="2797" y="134"/>
                </a:lnTo>
                <a:lnTo>
                  <a:pt x="2808" y="134"/>
                </a:lnTo>
                <a:lnTo>
                  <a:pt x="2810" y="132"/>
                </a:lnTo>
                <a:lnTo>
                  <a:pt x="2810" y="132"/>
                </a:lnTo>
                <a:lnTo>
                  <a:pt x="2810" y="130"/>
                </a:lnTo>
                <a:lnTo>
                  <a:pt x="2810" y="130"/>
                </a:lnTo>
                <a:lnTo>
                  <a:pt x="2806" y="128"/>
                </a:lnTo>
                <a:lnTo>
                  <a:pt x="2797" y="130"/>
                </a:lnTo>
                <a:lnTo>
                  <a:pt x="2793" y="132"/>
                </a:lnTo>
                <a:lnTo>
                  <a:pt x="2791" y="132"/>
                </a:lnTo>
                <a:lnTo>
                  <a:pt x="2785" y="130"/>
                </a:lnTo>
                <a:lnTo>
                  <a:pt x="2785" y="130"/>
                </a:lnTo>
                <a:lnTo>
                  <a:pt x="2785" y="132"/>
                </a:lnTo>
                <a:lnTo>
                  <a:pt x="2787" y="134"/>
                </a:lnTo>
                <a:lnTo>
                  <a:pt x="2785" y="134"/>
                </a:lnTo>
                <a:lnTo>
                  <a:pt x="2783" y="132"/>
                </a:lnTo>
                <a:lnTo>
                  <a:pt x="2776" y="130"/>
                </a:lnTo>
                <a:lnTo>
                  <a:pt x="2772" y="130"/>
                </a:lnTo>
                <a:lnTo>
                  <a:pt x="2770" y="130"/>
                </a:lnTo>
                <a:lnTo>
                  <a:pt x="2770" y="132"/>
                </a:lnTo>
                <a:lnTo>
                  <a:pt x="2770" y="134"/>
                </a:lnTo>
                <a:lnTo>
                  <a:pt x="2768" y="132"/>
                </a:lnTo>
                <a:lnTo>
                  <a:pt x="2766" y="130"/>
                </a:lnTo>
                <a:lnTo>
                  <a:pt x="2764" y="130"/>
                </a:lnTo>
                <a:lnTo>
                  <a:pt x="2764" y="130"/>
                </a:lnTo>
                <a:lnTo>
                  <a:pt x="2762" y="132"/>
                </a:lnTo>
                <a:lnTo>
                  <a:pt x="2762" y="132"/>
                </a:lnTo>
                <a:lnTo>
                  <a:pt x="2764" y="134"/>
                </a:lnTo>
                <a:close/>
                <a:moveTo>
                  <a:pt x="3935" y="115"/>
                </a:moveTo>
                <a:lnTo>
                  <a:pt x="3939" y="115"/>
                </a:lnTo>
                <a:lnTo>
                  <a:pt x="3941" y="118"/>
                </a:lnTo>
                <a:lnTo>
                  <a:pt x="3943" y="118"/>
                </a:lnTo>
                <a:lnTo>
                  <a:pt x="3956" y="122"/>
                </a:lnTo>
                <a:lnTo>
                  <a:pt x="3964" y="124"/>
                </a:lnTo>
                <a:lnTo>
                  <a:pt x="3968" y="124"/>
                </a:lnTo>
                <a:lnTo>
                  <a:pt x="3975" y="122"/>
                </a:lnTo>
                <a:lnTo>
                  <a:pt x="3977" y="120"/>
                </a:lnTo>
                <a:lnTo>
                  <a:pt x="3979" y="120"/>
                </a:lnTo>
                <a:lnTo>
                  <a:pt x="3983" y="120"/>
                </a:lnTo>
                <a:lnTo>
                  <a:pt x="3996" y="118"/>
                </a:lnTo>
                <a:lnTo>
                  <a:pt x="4015" y="115"/>
                </a:lnTo>
                <a:lnTo>
                  <a:pt x="4017" y="115"/>
                </a:lnTo>
                <a:lnTo>
                  <a:pt x="4019" y="113"/>
                </a:lnTo>
                <a:lnTo>
                  <a:pt x="4017" y="113"/>
                </a:lnTo>
                <a:lnTo>
                  <a:pt x="4017" y="111"/>
                </a:lnTo>
                <a:lnTo>
                  <a:pt x="4015" y="107"/>
                </a:lnTo>
                <a:lnTo>
                  <a:pt x="4015" y="107"/>
                </a:lnTo>
                <a:lnTo>
                  <a:pt x="4012" y="107"/>
                </a:lnTo>
                <a:lnTo>
                  <a:pt x="4015" y="103"/>
                </a:lnTo>
                <a:lnTo>
                  <a:pt x="4017" y="103"/>
                </a:lnTo>
                <a:lnTo>
                  <a:pt x="4023" y="101"/>
                </a:lnTo>
                <a:lnTo>
                  <a:pt x="4023" y="101"/>
                </a:lnTo>
                <a:lnTo>
                  <a:pt x="4025" y="101"/>
                </a:lnTo>
                <a:lnTo>
                  <a:pt x="4025" y="99"/>
                </a:lnTo>
                <a:lnTo>
                  <a:pt x="4025" y="99"/>
                </a:lnTo>
                <a:lnTo>
                  <a:pt x="4023" y="97"/>
                </a:lnTo>
                <a:lnTo>
                  <a:pt x="4019" y="97"/>
                </a:lnTo>
                <a:lnTo>
                  <a:pt x="4010" y="92"/>
                </a:lnTo>
                <a:lnTo>
                  <a:pt x="4008" y="90"/>
                </a:lnTo>
                <a:lnTo>
                  <a:pt x="4006" y="90"/>
                </a:lnTo>
                <a:lnTo>
                  <a:pt x="4006" y="88"/>
                </a:lnTo>
                <a:lnTo>
                  <a:pt x="4006" y="88"/>
                </a:lnTo>
                <a:lnTo>
                  <a:pt x="4002" y="84"/>
                </a:lnTo>
                <a:lnTo>
                  <a:pt x="4000" y="84"/>
                </a:lnTo>
                <a:lnTo>
                  <a:pt x="3998" y="84"/>
                </a:lnTo>
                <a:lnTo>
                  <a:pt x="3998" y="82"/>
                </a:lnTo>
                <a:lnTo>
                  <a:pt x="3996" y="82"/>
                </a:lnTo>
                <a:lnTo>
                  <a:pt x="3985" y="82"/>
                </a:lnTo>
                <a:lnTo>
                  <a:pt x="3985" y="84"/>
                </a:lnTo>
                <a:lnTo>
                  <a:pt x="3981" y="86"/>
                </a:lnTo>
                <a:lnTo>
                  <a:pt x="3979" y="86"/>
                </a:lnTo>
                <a:lnTo>
                  <a:pt x="3975" y="88"/>
                </a:lnTo>
                <a:lnTo>
                  <a:pt x="3971" y="88"/>
                </a:lnTo>
                <a:lnTo>
                  <a:pt x="3968" y="88"/>
                </a:lnTo>
                <a:lnTo>
                  <a:pt x="3964" y="90"/>
                </a:lnTo>
                <a:lnTo>
                  <a:pt x="3962" y="90"/>
                </a:lnTo>
                <a:lnTo>
                  <a:pt x="3960" y="90"/>
                </a:lnTo>
                <a:lnTo>
                  <a:pt x="3956" y="90"/>
                </a:lnTo>
                <a:lnTo>
                  <a:pt x="3954" y="92"/>
                </a:lnTo>
                <a:lnTo>
                  <a:pt x="3952" y="95"/>
                </a:lnTo>
                <a:lnTo>
                  <a:pt x="3952" y="95"/>
                </a:lnTo>
                <a:lnTo>
                  <a:pt x="3950" y="97"/>
                </a:lnTo>
                <a:lnTo>
                  <a:pt x="3950" y="99"/>
                </a:lnTo>
                <a:lnTo>
                  <a:pt x="3952" y="99"/>
                </a:lnTo>
                <a:lnTo>
                  <a:pt x="3958" y="99"/>
                </a:lnTo>
                <a:lnTo>
                  <a:pt x="3954" y="101"/>
                </a:lnTo>
                <a:lnTo>
                  <a:pt x="3952" y="103"/>
                </a:lnTo>
                <a:lnTo>
                  <a:pt x="3950" y="107"/>
                </a:lnTo>
                <a:lnTo>
                  <a:pt x="3943" y="107"/>
                </a:lnTo>
                <a:lnTo>
                  <a:pt x="3939" y="109"/>
                </a:lnTo>
                <a:lnTo>
                  <a:pt x="3935" y="111"/>
                </a:lnTo>
                <a:lnTo>
                  <a:pt x="3933" y="113"/>
                </a:lnTo>
                <a:lnTo>
                  <a:pt x="3935" y="115"/>
                </a:lnTo>
                <a:close/>
                <a:moveTo>
                  <a:pt x="3901" y="212"/>
                </a:moveTo>
                <a:lnTo>
                  <a:pt x="3904" y="212"/>
                </a:lnTo>
                <a:lnTo>
                  <a:pt x="3908" y="210"/>
                </a:lnTo>
                <a:lnTo>
                  <a:pt x="3908" y="210"/>
                </a:lnTo>
                <a:lnTo>
                  <a:pt x="3906" y="210"/>
                </a:lnTo>
                <a:lnTo>
                  <a:pt x="3901" y="210"/>
                </a:lnTo>
                <a:lnTo>
                  <a:pt x="3899" y="210"/>
                </a:lnTo>
                <a:lnTo>
                  <a:pt x="3899" y="212"/>
                </a:lnTo>
                <a:lnTo>
                  <a:pt x="3899" y="212"/>
                </a:lnTo>
                <a:lnTo>
                  <a:pt x="3901" y="212"/>
                </a:lnTo>
                <a:close/>
                <a:moveTo>
                  <a:pt x="3912" y="86"/>
                </a:moveTo>
                <a:lnTo>
                  <a:pt x="3929" y="88"/>
                </a:lnTo>
                <a:lnTo>
                  <a:pt x="3935" y="86"/>
                </a:lnTo>
                <a:lnTo>
                  <a:pt x="3933" y="84"/>
                </a:lnTo>
                <a:lnTo>
                  <a:pt x="3927" y="84"/>
                </a:lnTo>
                <a:lnTo>
                  <a:pt x="3912" y="84"/>
                </a:lnTo>
                <a:lnTo>
                  <a:pt x="3910" y="86"/>
                </a:lnTo>
                <a:lnTo>
                  <a:pt x="3910" y="86"/>
                </a:lnTo>
                <a:lnTo>
                  <a:pt x="3912" y="86"/>
                </a:lnTo>
                <a:close/>
                <a:moveTo>
                  <a:pt x="4017" y="229"/>
                </a:moveTo>
                <a:lnTo>
                  <a:pt x="4019" y="229"/>
                </a:lnTo>
                <a:lnTo>
                  <a:pt x="4019" y="231"/>
                </a:lnTo>
                <a:lnTo>
                  <a:pt x="4021" y="231"/>
                </a:lnTo>
                <a:lnTo>
                  <a:pt x="4021" y="231"/>
                </a:lnTo>
                <a:lnTo>
                  <a:pt x="4019" y="227"/>
                </a:lnTo>
                <a:lnTo>
                  <a:pt x="4017" y="229"/>
                </a:lnTo>
                <a:close/>
                <a:moveTo>
                  <a:pt x="3864" y="281"/>
                </a:moveTo>
                <a:lnTo>
                  <a:pt x="3868" y="281"/>
                </a:lnTo>
                <a:lnTo>
                  <a:pt x="3868" y="281"/>
                </a:lnTo>
                <a:lnTo>
                  <a:pt x="3870" y="279"/>
                </a:lnTo>
                <a:lnTo>
                  <a:pt x="3868" y="277"/>
                </a:lnTo>
                <a:lnTo>
                  <a:pt x="3868" y="277"/>
                </a:lnTo>
                <a:lnTo>
                  <a:pt x="3864" y="279"/>
                </a:lnTo>
                <a:lnTo>
                  <a:pt x="3864" y="277"/>
                </a:lnTo>
                <a:lnTo>
                  <a:pt x="3862" y="277"/>
                </a:lnTo>
                <a:lnTo>
                  <a:pt x="3862" y="279"/>
                </a:lnTo>
                <a:lnTo>
                  <a:pt x="3857" y="279"/>
                </a:lnTo>
                <a:lnTo>
                  <a:pt x="3857" y="281"/>
                </a:lnTo>
                <a:lnTo>
                  <a:pt x="3860" y="281"/>
                </a:lnTo>
                <a:lnTo>
                  <a:pt x="3864" y="281"/>
                </a:lnTo>
                <a:close/>
                <a:moveTo>
                  <a:pt x="4006" y="241"/>
                </a:moveTo>
                <a:lnTo>
                  <a:pt x="4008" y="241"/>
                </a:lnTo>
                <a:lnTo>
                  <a:pt x="4006" y="239"/>
                </a:lnTo>
                <a:lnTo>
                  <a:pt x="4002" y="239"/>
                </a:lnTo>
                <a:lnTo>
                  <a:pt x="4000" y="239"/>
                </a:lnTo>
                <a:lnTo>
                  <a:pt x="3996" y="239"/>
                </a:lnTo>
                <a:lnTo>
                  <a:pt x="3992" y="241"/>
                </a:lnTo>
                <a:lnTo>
                  <a:pt x="3989" y="239"/>
                </a:lnTo>
                <a:lnTo>
                  <a:pt x="3989" y="241"/>
                </a:lnTo>
                <a:lnTo>
                  <a:pt x="3989" y="241"/>
                </a:lnTo>
                <a:lnTo>
                  <a:pt x="3994" y="243"/>
                </a:lnTo>
                <a:lnTo>
                  <a:pt x="3996" y="243"/>
                </a:lnTo>
                <a:lnTo>
                  <a:pt x="4000" y="243"/>
                </a:lnTo>
                <a:lnTo>
                  <a:pt x="4002" y="245"/>
                </a:lnTo>
                <a:lnTo>
                  <a:pt x="4004" y="243"/>
                </a:lnTo>
                <a:lnTo>
                  <a:pt x="4004" y="241"/>
                </a:lnTo>
                <a:lnTo>
                  <a:pt x="4006" y="241"/>
                </a:lnTo>
                <a:lnTo>
                  <a:pt x="4006" y="241"/>
                </a:lnTo>
                <a:close/>
                <a:moveTo>
                  <a:pt x="4021" y="118"/>
                </a:moveTo>
                <a:lnTo>
                  <a:pt x="4015" y="120"/>
                </a:lnTo>
                <a:lnTo>
                  <a:pt x="4004" y="122"/>
                </a:lnTo>
                <a:lnTo>
                  <a:pt x="4002" y="120"/>
                </a:lnTo>
                <a:lnTo>
                  <a:pt x="4000" y="122"/>
                </a:lnTo>
                <a:lnTo>
                  <a:pt x="3996" y="120"/>
                </a:lnTo>
                <a:lnTo>
                  <a:pt x="3992" y="120"/>
                </a:lnTo>
                <a:lnTo>
                  <a:pt x="3989" y="122"/>
                </a:lnTo>
                <a:lnTo>
                  <a:pt x="3989" y="122"/>
                </a:lnTo>
                <a:lnTo>
                  <a:pt x="3987" y="124"/>
                </a:lnTo>
                <a:lnTo>
                  <a:pt x="3983" y="122"/>
                </a:lnTo>
                <a:lnTo>
                  <a:pt x="3983" y="122"/>
                </a:lnTo>
                <a:lnTo>
                  <a:pt x="3981" y="124"/>
                </a:lnTo>
                <a:lnTo>
                  <a:pt x="3979" y="124"/>
                </a:lnTo>
                <a:lnTo>
                  <a:pt x="3975" y="126"/>
                </a:lnTo>
                <a:lnTo>
                  <a:pt x="3973" y="130"/>
                </a:lnTo>
                <a:lnTo>
                  <a:pt x="3971" y="132"/>
                </a:lnTo>
                <a:lnTo>
                  <a:pt x="3966" y="134"/>
                </a:lnTo>
                <a:lnTo>
                  <a:pt x="3960" y="136"/>
                </a:lnTo>
                <a:lnTo>
                  <a:pt x="3956" y="141"/>
                </a:lnTo>
                <a:lnTo>
                  <a:pt x="3958" y="143"/>
                </a:lnTo>
                <a:lnTo>
                  <a:pt x="3962" y="141"/>
                </a:lnTo>
                <a:lnTo>
                  <a:pt x="3966" y="143"/>
                </a:lnTo>
                <a:lnTo>
                  <a:pt x="3973" y="143"/>
                </a:lnTo>
                <a:lnTo>
                  <a:pt x="3975" y="147"/>
                </a:lnTo>
                <a:lnTo>
                  <a:pt x="3977" y="149"/>
                </a:lnTo>
                <a:lnTo>
                  <a:pt x="3979" y="151"/>
                </a:lnTo>
                <a:lnTo>
                  <a:pt x="3979" y="151"/>
                </a:lnTo>
                <a:lnTo>
                  <a:pt x="3979" y="153"/>
                </a:lnTo>
                <a:lnTo>
                  <a:pt x="3981" y="153"/>
                </a:lnTo>
                <a:lnTo>
                  <a:pt x="3985" y="155"/>
                </a:lnTo>
                <a:lnTo>
                  <a:pt x="3985" y="155"/>
                </a:lnTo>
                <a:lnTo>
                  <a:pt x="3989" y="153"/>
                </a:lnTo>
                <a:lnTo>
                  <a:pt x="3992" y="153"/>
                </a:lnTo>
                <a:lnTo>
                  <a:pt x="3994" y="155"/>
                </a:lnTo>
                <a:lnTo>
                  <a:pt x="3996" y="157"/>
                </a:lnTo>
                <a:lnTo>
                  <a:pt x="4004" y="155"/>
                </a:lnTo>
                <a:lnTo>
                  <a:pt x="4004" y="155"/>
                </a:lnTo>
                <a:lnTo>
                  <a:pt x="4010" y="157"/>
                </a:lnTo>
                <a:lnTo>
                  <a:pt x="4010" y="157"/>
                </a:lnTo>
                <a:lnTo>
                  <a:pt x="4012" y="159"/>
                </a:lnTo>
                <a:lnTo>
                  <a:pt x="4017" y="162"/>
                </a:lnTo>
                <a:lnTo>
                  <a:pt x="4021" y="162"/>
                </a:lnTo>
                <a:lnTo>
                  <a:pt x="4023" y="162"/>
                </a:lnTo>
                <a:lnTo>
                  <a:pt x="4025" y="162"/>
                </a:lnTo>
                <a:lnTo>
                  <a:pt x="4029" y="162"/>
                </a:lnTo>
                <a:lnTo>
                  <a:pt x="4031" y="164"/>
                </a:lnTo>
                <a:lnTo>
                  <a:pt x="4033" y="164"/>
                </a:lnTo>
                <a:lnTo>
                  <a:pt x="4040" y="162"/>
                </a:lnTo>
                <a:lnTo>
                  <a:pt x="4048" y="162"/>
                </a:lnTo>
                <a:lnTo>
                  <a:pt x="4050" y="162"/>
                </a:lnTo>
                <a:lnTo>
                  <a:pt x="4054" y="157"/>
                </a:lnTo>
                <a:lnTo>
                  <a:pt x="4054" y="155"/>
                </a:lnTo>
                <a:lnTo>
                  <a:pt x="4054" y="153"/>
                </a:lnTo>
                <a:lnTo>
                  <a:pt x="4052" y="153"/>
                </a:lnTo>
                <a:lnTo>
                  <a:pt x="4050" y="153"/>
                </a:lnTo>
                <a:lnTo>
                  <a:pt x="4046" y="149"/>
                </a:lnTo>
                <a:lnTo>
                  <a:pt x="4042" y="147"/>
                </a:lnTo>
                <a:lnTo>
                  <a:pt x="4044" y="147"/>
                </a:lnTo>
                <a:lnTo>
                  <a:pt x="4044" y="147"/>
                </a:lnTo>
                <a:lnTo>
                  <a:pt x="4048" y="147"/>
                </a:lnTo>
                <a:lnTo>
                  <a:pt x="4050" y="147"/>
                </a:lnTo>
                <a:lnTo>
                  <a:pt x="4052" y="147"/>
                </a:lnTo>
                <a:lnTo>
                  <a:pt x="4052" y="145"/>
                </a:lnTo>
                <a:lnTo>
                  <a:pt x="4052" y="141"/>
                </a:lnTo>
                <a:lnTo>
                  <a:pt x="4052" y="141"/>
                </a:lnTo>
                <a:lnTo>
                  <a:pt x="4052" y="141"/>
                </a:lnTo>
                <a:lnTo>
                  <a:pt x="4052" y="139"/>
                </a:lnTo>
                <a:lnTo>
                  <a:pt x="4052" y="136"/>
                </a:lnTo>
                <a:lnTo>
                  <a:pt x="4054" y="136"/>
                </a:lnTo>
                <a:lnTo>
                  <a:pt x="4054" y="134"/>
                </a:lnTo>
                <a:lnTo>
                  <a:pt x="4054" y="132"/>
                </a:lnTo>
                <a:lnTo>
                  <a:pt x="4056" y="132"/>
                </a:lnTo>
                <a:lnTo>
                  <a:pt x="4056" y="128"/>
                </a:lnTo>
                <a:lnTo>
                  <a:pt x="4054" y="128"/>
                </a:lnTo>
                <a:lnTo>
                  <a:pt x="4052" y="126"/>
                </a:lnTo>
                <a:lnTo>
                  <a:pt x="4050" y="126"/>
                </a:lnTo>
                <a:lnTo>
                  <a:pt x="4048" y="126"/>
                </a:lnTo>
                <a:lnTo>
                  <a:pt x="4048" y="124"/>
                </a:lnTo>
                <a:lnTo>
                  <a:pt x="4046" y="124"/>
                </a:lnTo>
                <a:lnTo>
                  <a:pt x="4040" y="122"/>
                </a:lnTo>
                <a:lnTo>
                  <a:pt x="4036" y="122"/>
                </a:lnTo>
                <a:lnTo>
                  <a:pt x="4036" y="122"/>
                </a:lnTo>
                <a:lnTo>
                  <a:pt x="4033" y="124"/>
                </a:lnTo>
                <a:lnTo>
                  <a:pt x="4036" y="126"/>
                </a:lnTo>
                <a:lnTo>
                  <a:pt x="4033" y="128"/>
                </a:lnTo>
                <a:lnTo>
                  <a:pt x="4031" y="128"/>
                </a:lnTo>
                <a:lnTo>
                  <a:pt x="4029" y="128"/>
                </a:lnTo>
                <a:lnTo>
                  <a:pt x="4025" y="128"/>
                </a:lnTo>
                <a:lnTo>
                  <a:pt x="4023" y="132"/>
                </a:lnTo>
                <a:lnTo>
                  <a:pt x="4023" y="132"/>
                </a:lnTo>
                <a:lnTo>
                  <a:pt x="4021" y="132"/>
                </a:lnTo>
                <a:lnTo>
                  <a:pt x="4023" y="128"/>
                </a:lnTo>
                <a:lnTo>
                  <a:pt x="4023" y="128"/>
                </a:lnTo>
                <a:lnTo>
                  <a:pt x="4025" y="126"/>
                </a:lnTo>
                <a:lnTo>
                  <a:pt x="4025" y="124"/>
                </a:lnTo>
                <a:lnTo>
                  <a:pt x="4027" y="124"/>
                </a:lnTo>
                <a:lnTo>
                  <a:pt x="4025" y="122"/>
                </a:lnTo>
                <a:lnTo>
                  <a:pt x="4023" y="120"/>
                </a:lnTo>
                <a:lnTo>
                  <a:pt x="4021" y="118"/>
                </a:lnTo>
                <a:close/>
                <a:moveTo>
                  <a:pt x="4010" y="237"/>
                </a:moveTo>
                <a:lnTo>
                  <a:pt x="4010" y="237"/>
                </a:lnTo>
                <a:lnTo>
                  <a:pt x="4010" y="239"/>
                </a:lnTo>
                <a:lnTo>
                  <a:pt x="4008" y="241"/>
                </a:lnTo>
                <a:lnTo>
                  <a:pt x="4008" y="241"/>
                </a:lnTo>
                <a:lnTo>
                  <a:pt x="4010" y="243"/>
                </a:lnTo>
                <a:lnTo>
                  <a:pt x="4010" y="243"/>
                </a:lnTo>
                <a:lnTo>
                  <a:pt x="4010" y="243"/>
                </a:lnTo>
                <a:lnTo>
                  <a:pt x="4012" y="241"/>
                </a:lnTo>
                <a:lnTo>
                  <a:pt x="4015" y="239"/>
                </a:lnTo>
                <a:lnTo>
                  <a:pt x="4015" y="239"/>
                </a:lnTo>
                <a:lnTo>
                  <a:pt x="4012" y="237"/>
                </a:lnTo>
                <a:lnTo>
                  <a:pt x="4010" y="237"/>
                </a:lnTo>
                <a:close/>
                <a:moveTo>
                  <a:pt x="3790" y="269"/>
                </a:moveTo>
                <a:lnTo>
                  <a:pt x="3790" y="269"/>
                </a:lnTo>
                <a:lnTo>
                  <a:pt x="3790" y="269"/>
                </a:lnTo>
                <a:lnTo>
                  <a:pt x="3795" y="269"/>
                </a:lnTo>
                <a:lnTo>
                  <a:pt x="3795" y="271"/>
                </a:lnTo>
                <a:lnTo>
                  <a:pt x="3795" y="271"/>
                </a:lnTo>
                <a:lnTo>
                  <a:pt x="3797" y="266"/>
                </a:lnTo>
                <a:lnTo>
                  <a:pt x="3799" y="269"/>
                </a:lnTo>
                <a:lnTo>
                  <a:pt x="3799" y="266"/>
                </a:lnTo>
                <a:lnTo>
                  <a:pt x="3799" y="266"/>
                </a:lnTo>
                <a:lnTo>
                  <a:pt x="3799" y="264"/>
                </a:lnTo>
                <a:lnTo>
                  <a:pt x="3799" y="262"/>
                </a:lnTo>
                <a:lnTo>
                  <a:pt x="3797" y="262"/>
                </a:lnTo>
                <a:lnTo>
                  <a:pt x="3795" y="262"/>
                </a:lnTo>
                <a:lnTo>
                  <a:pt x="3795" y="264"/>
                </a:lnTo>
                <a:lnTo>
                  <a:pt x="3795" y="266"/>
                </a:lnTo>
                <a:lnTo>
                  <a:pt x="3792" y="266"/>
                </a:lnTo>
                <a:lnTo>
                  <a:pt x="3792" y="264"/>
                </a:lnTo>
                <a:lnTo>
                  <a:pt x="3788" y="266"/>
                </a:lnTo>
                <a:lnTo>
                  <a:pt x="3788" y="269"/>
                </a:lnTo>
                <a:lnTo>
                  <a:pt x="3790" y="269"/>
                </a:lnTo>
                <a:close/>
                <a:moveTo>
                  <a:pt x="3751" y="340"/>
                </a:moveTo>
                <a:lnTo>
                  <a:pt x="3759" y="342"/>
                </a:lnTo>
                <a:lnTo>
                  <a:pt x="3759" y="342"/>
                </a:lnTo>
                <a:lnTo>
                  <a:pt x="3759" y="340"/>
                </a:lnTo>
                <a:lnTo>
                  <a:pt x="3761" y="336"/>
                </a:lnTo>
                <a:lnTo>
                  <a:pt x="3759" y="333"/>
                </a:lnTo>
                <a:lnTo>
                  <a:pt x="3757" y="331"/>
                </a:lnTo>
                <a:lnTo>
                  <a:pt x="3755" y="331"/>
                </a:lnTo>
                <a:lnTo>
                  <a:pt x="3746" y="336"/>
                </a:lnTo>
                <a:lnTo>
                  <a:pt x="3746" y="338"/>
                </a:lnTo>
                <a:lnTo>
                  <a:pt x="3748" y="338"/>
                </a:lnTo>
                <a:lnTo>
                  <a:pt x="3751" y="340"/>
                </a:lnTo>
                <a:close/>
                <a:moveTo>
                  <a:pt x="3730" y="346"/>
                </a:moveTo>
                <a:lnTo>
                  <a:pt x="3728" y="348"/>
                </a:lnTo>
                <a:lnTo>
                  <a:pt x="3725" y="348"/>
                </a:lnTo>
                <a:lnTo>
                  <a:pt x="3721" y="350"/>
                </a:lnTo>
                <a:lnTo>
                  <a:pt x="3721" y="352"/>
                </a:lnTo>
                <a:lnTo>
                  <a:pt x="3721" y="352"/>
                </a:lnTo>
                <a:lnTo>
                  <a:pt x="3725" y="352"/>
                </a:lnTo>
                <a:lnTo>
                  <a:pt x="3732" y="352"/>
                </a:lnTo>
                <a:lnTo>
                  <a:pt x="3734" y="352"/>
                </a:lnTo>
                <a:lnTo>
                  <a:pt x="3738" y="350"/>
                </a:lnTo>
                <a:lnTo>
                  <a:pt x="3740" y="348"/>
                </a:lnTo>
                <a:lnTo>
                  <a:pt x="3742" y="348"/>
                </a:lnTo>
                <a:lnTo>
                  <a:pt x="3742" y="346"/>
                </a:lnTo>
                <a:lnTo>
                  <a:pt x="3742" y="346"/>
                </a:lnTo>
                <a:lnTo>
                  <a:pt x="3734" y="344"/>
                </a:lnTo>
                <a:lnTo>
                  <a:pt x="3732" y="344"/>
                </a:lnTo>
                <a:lnTo>
                  <a:pt x="3730" y="346"/>
                </a:lnTo>
                <a:close/>
                <a:moveTo>
                  <a:pt x="593" y="1772"/>
                </a:moveTo>
                <a:lnTo>
                  <a:pt x="591" y="1772"/>
                </a:lnTo>
                <a:lnTo>
                  <a:pt x="593" y="1772"/>
                </a:lnTo>
                <a:lnTo>
                  <a:pt x="593" y="1774"/>
                </a:lnTo>
                <a:lnTo>
                  <a:pt x="593" y="1772"/>
                </a:lnTo>
                <a:lnTo>
                  <a:pt x="595" y="1772"/>
                </a:lnTo>
                <a:lnTo>
                  <a:pt x="597" y="1772"/>
                </a:lnTo>
                <a:lnTo>
                  <a:pt x="595" y="1772"/>
                </a:lnTo>
                <a:lnTo>
                  <a:pt x="593" y="1772"/>
                </a:lnTo>
                <a:close/>
                <a:moveTo>
                  <a:pt x="3711" y="319"/>
                </a:moveTo>
                <a:lnTo>
                  <a:pt x="3711" y="319"/>
                </a:lnTo>
                <a:lnTo>
                  <a:pt x="3713" y="321"/>
                </a:lnTo>
                <a:lnTo>
                  <a:pt x="3719" y="321"/>
                </a:lnTo>
                <a:lnTo>
                  <a:pt x="3719" y="321"/>
                </a:lnTo>
                <a:lnTo>
                  <a:pt x="3713" y="319"/>
                </a:lnTo>
                <a:lnTo>
                  <a:pt x="3711" y="319"/>
                </a:lnTo>
                <a:close/>
                <a:moveTo>
                  <a:pt x="3711" y="139"/>
                </a:moveTo>
                <a:lnTo>
                  <a:pt x="3715" y="139"/>
                </a:lnTo>
                <a:lnTo>
                  <a:pt x="3717" y="139"/>
                </a:lnTo>
                <a:lnTo>
                  <a:pt x="3719" y="141"/>
                </a:lnTo>
                <a:lnTo>
                  <a:pt x="3721" y="141"/>
                </a:lnTo>
                <a:lnTo>
                  <a:pt x="3732" y="141"/>
                </a:lnTo>
                <a:lnTo>
                  <a:pt x="3732" y="141"/>
                </a:lnTo>
                <a:lnTo>
                  <a:pt x="3728" y="139"/>
                </a:lnTo>
                <a:lnTo>
                  <a:pt x="3715" y="136"/>
                </a:lnTo>
                <a:lnTo>
                  <a:pt x="3715" y="136"/>
                </a:lnTo>
                <a:lnTo>
                  <a:pt x="3713" y="136"/>
                </a:lnTo>
                <a:lnTo>
                  <a:pt x="3711" y="134"/>
                </a:lnTo>
                <a:lnTo>
                  <a:pt x="3709" y="136"/>
                </a:lnTo>
                <a:lnTo>
                  <a:pt x="3711" y="136"/>
                </a:lnTo>
                <a:lnTo>
                  <a:pt x="3711" y="139"/>
                </a:lnTo>
                <a:close/>
                <a:moveTo>
                  <a:pt x="3753" y="97"/>
                </a:moveTo>
                <a:lnTo>
                  <a:pt x="3767" y="97"/>
                </a:lnTo>
                <a:lnTo>
                  <a:pt x="3772" y="95"/>
                </a:lnTo>
                <a:lnTo>
                  <a:pt x="3772" y="95"/>
                </a:lnTo>
                <a:lnTo>
                  <a:pt x="3774" y="92"/>
                </a:lnTo>
                <a:lnTo>
                  <a:pt x="3772" y="92"/>
                </a:lnTo>
                <a:lnTo>
                  <a:pt x="3763" y="92"/>
                </a:lnTo>
                <a:lnTo>
                  <a:pt x="3755" y="92"/>
                </a:lnTo>
                <a:lnTo>
                  <a:pt x="3755" y="95"/>
                </a:lnTo>
                <a:lnTo>
                  <a:pt x="3753" y="97"/>
                </a:lnTo>
                <a:lnTo>
                  <a:pt x="3753" y="97"/>
                </a:lnTo>
                <a:lnTo>
                  <a:pt x="3753" y="97"/>
                </a:lnTo>
                <a:close/>
                <a:moveTo>
                  <a:pt x="3816" y="304"/>
                </a:moveTo>
                <a:lnTo>
                  <a:pt x="3818" y="304"/>
                </a:lnTo>
                <a:lnTo>
                  <a:pt x="3818" y="304"/>
                </a:lnTo>
                <a:lnTo>
                  <a:pt x="3818" y="304"/>
                </a:lnTo>
                <a:lnTo>
                  <a:pt x="3820" y="304"/>
                </a:lnTo>
                <a:lnTo>
                  <a:pt x="3818" y="302"/>
                </a:lnTo>
                <a:lnTo>
                  <a:pt x="3811" y="302"/>
                </a:lnTo>
                <a:lnTo>
                  <a:pt x="3809" y="302"/>
                </a:lnTo>
                <a:lnTo>
                  <a:pt x="3807" y="302"/>
                </a:lnTo>
                <a:lnTo>
                  <a:pt x="3813" y="304"/>
                </a:lnTo>
                <a:lnTo>
                  <a:pt x="3816" y="304"/>
                </a:lnTo>
                <a:close/>
                <a:moveTo>
                  <a:pt x="3803" y="304"/>
                </a:moveTo>
                <a:lnTo>
                  <a:pt x="3805" y="304"/>
                </a:lnTo>
                <a:lnTo>
                  <a:pt x="3805" y="302"/>
                </a:lnTo>
                <a:lnTo>
                  <a:pt x="3805" y="302"/>
                </a:lnTo>
                <a:lnTo>
                  <a:pt x="3805" y="302"/>
                </a:lnTo>
                <a:lnTo>
                  <a:pt x="3803" y="302"/>
                </a:lnTo>
                <a:lnTo>
                  <a:pt x="3801" y="302"/>
                </a:lnTo>
                <a:lnTo>
                  <a:pt x="3801" y="302"/>
                </a:lnTo>
                <a:lnTo>
                  <a:pt x="3801" y="302"/>
                </a:lnTo>
                <a:lnTo>
                  <a:pt x="3803" y="304"/>
                </a:lnTo>
                <a:close/>
                <a:moveTo>
                  <a:pt x="4056" y="134"/>
                </a:moveTo>
                <a:lnTo>
                  <a:pt x="4054" y="136"/>
                </a:lnTo>
                <a:lnTo>
                  <a:pt x="4059" y="136"/>
                </a:lnTo>
                <a:lnTo>
                  <a:pt x="4061" y="134"/>
                </a:lnTo>
                <a:lnTo>
                  <a:pt x="4059" y="134"/>
                </a:lnTo>
                <a:lnTo>
                  <a:pt x="4056" y="134"/>
                </a:lnTo>
                <a:lnTo>
                  <a:pt x="4056" y="134"/>
                </a:lnTo>
                <a:lnTo>
                  <a:pt x="4056" y="134"/>
                </a:lnTo>
                <a:close/>
                <a:moveTo>
                  <a:pt x="4570" y="300"/>
                </a:moveTo>
                <a:lnTo>
                  <a:pt x="4572" y="302"/>
                </a:lnTo>
                <a:lnTo>
                  <a:pt x="4574" y="304"/>
                </a:lnTo>
                <a:lnTo>
                  <a:pt x="4578" y="308"/>
                </a:lnTo>
                <a:lnTo>
                  <a:pt x="4580" y="308"/>
                </a:lnTo>
                <a:lnTo>
                  <a:pt x="4580" y="308"/>
                </a:lnTo>
                <a:lnTo>
                  <a:pt x="4582" y="306"/>
                </a:lnTo>
                <a:lnTo>
                  <a:pt x="4578" y="302"/>
                </a:lnTo>
                <a:lnTo>
                  <a:pt x="4572" y="300"/>
                </a:lnTo>
                <a:lnTo>
                  <a:pt x="4570" y="298"/>
                </a:lnTo>
                <a:lnTo>
                  <a:pt x="4570" y="300"/>
                </a:lnTo>
                <a:lnTo>
                  <a:pt x="4570" y="300"/>
                </a:lnTo>
                <a:close/>
                <a:moveTo>
                  <a:pt x="4735" y="275"/>
                </a:moveTo>
                <a:lnTo>
                  <a:pt x="4740" y="277"/>
                </a:lnTo>
                <a:lnTo>
                  <a:pt x="4742" y="277"/>
                </a:lnTo>
                <a:lnTo>
                  <a:pt x="4746" y="279"/>
                </a:lnTo>
                <a:lnTo>
                  <a:pt x="4748" y="279"/>
                </a:lnTo>
                <a:lnTo>
                  <a:pt x="4752" y="281"/>
                </a:lnTo>
                <a:lnTo>
                  <a:pt x="4752" y="283"/>
                </a:lnTo>
                <a:lnTo>
                  <a:pt x="4756" y="283"/>
                </a:lnTo>
                <a:lnTo>
                  <a:pt x="4767" y="283"/>
                </a:lnTo>
                <a:lnTo>
                  <a:pt x="4775" y="283"/>
                </a:lnTo>
                <a:lnTo>
                  <a:pt x="4779" y="283"/>
                </a:lnTo>
                <a:lnTo>
                  <a:pt x="4786" y="281"/>
                </a:lnTo>
                <a:lnTo>
                  <a:pt x="4790" y="279"/>
                </a:lnTo>
                <a:lnTo>
                  <a:pt x="4790" y="279"/>
                </a:lnTo>
                <a:lnTo>
                  <a:pt x="4792" y="273"/>
                </a:lnTo>
                <a:lnTo>
                  <a:pt x="4792" y="273"/>
                </a:lnTo>
                <a:lnTo>
                  <a:pt x="4790" y="273"/>
                </a:lnTo>
                <a:lnTo>
                  <a:pt x="4790" y="275"/>
                </a:lnTo>
                <a:lnTo>
                  <a:pt x="4788" y="275"/>
                </a:lnTo>
                <a:lnTo>
                  <a:pt x="4788" y="273"/>
                </a:lnTo>
                <a:lnTo>
                  <a:pt x="4786" y="273"/>
                </a:lnTo>
                <a:lnTo>
                  <a:pt x="4781" y="271"/>
                </a:lnTo>
                <a:lnTo>
                  <a:pt x="4775" y="271"/>
                </a:lnTo>
                <a:lnTo>
                  <a:pt x="4767" y="271"/>
                </a:lnTo>
                <a:lnTo>
                  <a:pt x="4765" y="271"/>
                </a:lnTo>
                <a:lnTo>
                  <a:pt x="4761" y="271"/>
                </a:lnTo>
                <a:lnTo>
                  <a:pt x="4758" y="269"/>
                </a:lnTo>
                <a:lnTo>
                  <a:pt x="4758" y="269"/>
                </a:lnTo>
                <a:lnTo>
                  <a:pt x="4758" y="269"/>
                </a:lnTo>
                <a:lnTo>
                  <a:pt x="4758" y="266"/>
                </a:lnTo>
                <a:lnTo>
                  <a:pt x="4758" y="264"/>
                </a:lnTo>
                <a:lnTo>
                  <a:pt x="4744" y="264"/>
                </a:lnTo>
                <a:lnTo>
                  <a:pt x="4744" y="264"/>
                </a:lnTo>
                <a:lnTo>
                  <a:pt x="4737" y="266"/>
                </a:lnTo>
                <a:lnTo>
                  <a:pt x="4735" y="266"/>
                </a:lnTo>
                <a:lnTo>
                  <a:pt x="4733" y="264"/>
                </a:lnTo>
                <a:lnTo>
                  <a:pt x="4733" y="262"/>
                </a:lnTo>
                <a:lnTo>
                  <a:pt x="4731" y="260"/>
                </a:lnTo>
                <a:lnTo>
                  <a:pt x="4729" y="260"/>
                </a:lnTo>
                <a:lnTo>
                  <a:pt x="4727" y="264"/>
                </a:lnTo>
                <a:lnTo>
                  <a:pt x="4727" y="266"/>
                </a:lnTo>
                <a:lnTo>
                  <a:pt x="4725" y="269"/>
                </a:lnTo>
                <a:lnTo>
                  <a:pt x="4725" y="271"/>
                </a:lnTo>
                <a:lnTo>
                  <a:pt x="4733" y="275"/>
                </a:lnTo>
                <a:lnTo>
                  <a:pt x="4735" y="275"/>
                </a:lnTo>
                <a:close/>
                <a:moveTo>
                  <a:pt x="4641" y="308"/>
                </a:moveTo>
                <a:lnTo>
                  <a:pt x="4643" y="308"/>
                </a:lnTo>
                <a:lnTo>
                  <a:pt x="4652" y="306"/>
                </a:lnTo>
                <a:lnTo>
                  <a:pt x="4652" y="304"/>
                </a:lnTo>
                <a:lnTo>
                  <a:pt x="4652" y="300"/>
                </a:lnTo>
                <a:lnTo>
                  <a:pt x="4652" y="300"/>
                </a:lnTo>
                <a:lnTo>
                  <a:pt x="4652" y="298"/>
                </a:lnTo>
                <a:lnTo>
                  <a:pt x="4649" y="298"/>
                </a:lnTo>
                <a:lnTo>
                  <a:pt x="4647" y="298"/>
                </a:lnTo>
                <a:lnTo>
                  <a:pt x="4641" y="298"/>
                </a:lnTo>
                <a:lnTo>
                  <a:pt x="4641" y="298"/>
                </a:lnTo>
                <a:lnTo>
                  <a:pt x="4639" y="300"/>
                </a:lnTo>
                <a:lnTo>
                  <a:pt x="4637" y="300"/>
                </a:lnTo>
                <a:lnTo>
                  <a:pt x="4639" y="306"/>
                </a:lnTo>
                <a:lnTo>
                  <a:pt x="4641" y="308"/>
                </a:lnTo>
                <a:close/>
                <a:moveTo>
                  <a:pt x="4631" y="321"/>
                </a:moveTo>
                <a:lnTo>
                  <a:pt x="4633" y="323"/>
                </a:lnTo>
                <a:lnTo>
                  <a:pt x="4635" y="323"/>
                </a:lnTo>
                <a:lnTo>
                  <a:pt x="4637" y="323"/>
                </a:lnTo>
                <a:lnTo>
                  <a:pt x="4641" y="321"/>
                </a:lnTo>
                <a:lnTo>
                  <a:pt x="4645" y="321"/>
                </a:lnTo>
                <a:lnTo>
                  <a:pt x="4647" y="321"/>
                </a:lnTo>
                <a:lnTo>
                  <a:pt x="4654" y="323"/>
                </a:lnTo>
                <a:lnTo>
                  <a:pt x="4660" y="325"/>
                </a:lnTo>
                <a:lnTo>
                  <a:pt x="4666" y="325"/>
                </a:lnTo>
                <a:lnTo>
                  <a:pt x="4670" y="327"/>
                </a:lnTo>
                <a:lnTo>
                  <a:pt x="4673" y="327"/>
                </a:lnTo>
                <a:lnTo>
                  <a:pt x="4677" y="327"/>
                </a:lnTo>
                <a:lnTo>
                  <a:pt x="4683" y="327"/>
                </a:lnTo>
                <a:lnTo>
                  <a:pt x="4685" y="327"/>
                </a:lnTo>
                <a:lnTo>
                  <a:pt x="4687" y="327"/>
                </a:lnTo>
                <a:lnTo>
                  <a:pt x="4685" y="321"/>
                </a:lnTo>
                <a:lnTo>
                  <a:pt x="4685" y="319"/>
                </a:lnTo>
                <a:lnTo>
                  <a:pt x="4685" y="317"/>
                </a:lnTo>
                <a:lnTo>
                  <a:pt x="4675" y="310"/>
                </a:lnTo>
                <a:lnTo>
                  <a:pt x="4670" y="310"/>
                </a:lnTo>
                <a:lnTo>
                  <a:pt x="4668" y="308"/>
                </a:lnTo>
                <a:lnTo>
                  <a:pt x="4664" y="308"/>
                </a:lnTo>
                <a:lnTo>
                  <a:pt x="4660" y="308"/>
                </a:lnTo>
                <a:lnTo>
                  <a:pt x="4656" y="308"/>
                </a:lnTo>
                <a:lnTo>
                  <a:pt x="4654" y="308"/>
                </a:lnTo>
                <a:lnTo>
                  <a:pt x="4652" y="308"/>
                </a:lnTo>
                <a:lnTo>
                  <a:pt x="4649" y="310"/>
                </a:lnTo>
                <a:lnTo>
                  <a:pt x="4649" y="313"/>
                </a:lnTo>
                <a:lnTo>
                  <a:pt x="4645" y="317"/>
                </a:lnTo>
                <a:lnTo>
                  <a:pt x="4645" y="317"/>
                </a:lnTo>
                <a:lnTo>
                  <a:pt x="4641" y="321"/>
                </a:lnTo>
                <a:lnTo>
                  <a:pt x="4639" y="321"/>
                </a:lnTo>
                <a:lnTo>
                  <a:pt x="4635" y="321"/>
                </a:lnTo>
                <a:lnTo>
                  <a:pt x="4631" y="321"/>
                </a:lnTo>
                <a:close/>
                <a:moveTo>
                  <a:pt x="4593" y="271"/>
                </a:moveTo>
                <a:lnTo>
                  <a:pt x="4595" y="273"/>
                </a:lnTo>
                <a:lnTo>
                  <a:pt x="4599" y="275"/>
                </a:lnTo>
                <a:lnTo>
                  <a:pt x="4601" y="277"/>
                </a:lnTo>
                <a:lnTo>
                  <a:pt x="4603" y="277"/>
                </a:lnTo>
                <a:lnTo>
                  <a:pt x="4605" y="281"/>
                </a:lnTo>
                <a:lnTo>
                  <a:pt x="4608" y="283"/>
                </a:lnTo>
                <a:lnTo>
                  <a:pt x="4608" y="283"/>
                </a:lnTo>
                <a:lnTo>
                  <a:pt x="4620" y="285"/>
                </a:lnTo>
                <a:lnTo>
                  <a:pt x="4620" y="287"/>
                </a:lnTo>
                <a:lnTo>
                  <a:pt x="4622" y="287"/>
                </a:lnTo>
                <a:lnTo>
                  <a:pt x="4624" y="287"/>
                </a:lnTo>
                <a:lnTo>
                  <a:pt x="4626" y="285"/>
                </a:lnTo>
                <a:lnTo>
                  <a:pt x="4629" y="285"/>
                </a:lnTo>
                <a:lnTo>
                  <a:pt x="4629" y="281"/>
                </a:lnTo>
                <a:lnTo>
                  <a:pt x="4629" y="279"/>
                </a:lnTo>
                <a:lnTo>
                  <a:pt x="4631" y="279"/>
                </a:lnTo>
                <a:lnTo>
                  <a:pt x="4631" y="279"/>
                </a:lnTo>
                <a:lnTo>
                  <a:pt x="4633" y="279"/>
                </a:lnTo>
                <a:lnTo>
                  <a:pt x="4637" y="281"/>
                </a:lnTo>
                <a:lnTo>
                  <a:pt x="4639" y="281"/>
                </a:lnTo>
                <a:lnTo>
                  <a:pt x="4643" y="281"/>
                </a:lnTo>
                <a:lnTo>
                  <a:pt x="4645" y="281"/>
                </a:lnTo>
                <a:lnTo>
                  <a:pt x="4656" y="279"/>
                </a:lnTo>
                <a:lnTo>
                  <a:pt x="4658" y="279"/>
                </a:lnTo>
                <a:lnTo>
                  <a:pt x="4662" y="277"/>
                </a:lnTo>
                <a:lnTo>
                  <a:pt x="4664" y="277"/>
                </a:lnTo>
                <a:lnTo>
                  <a:pt x="4666" y="279"/>
                </a:lnTo>
                <a:lnTo>
                  <a:pt x="4668" y="281"/>
                </a:lnTo>
                <a:lnTo>
                  <a:pt x="4668" y="281"/>
                </a:lnTo>
                <a:lnTo>
                  <a:pt x="4670" y="283"/>
                </a:lnTo>
                <a:lnTo>
                  <a:pt x="4673" y="283"/>
                </a:lnTo>
                <a:lnTo>
                  <a:pt x="4675" y="281"/>
                </a:lnTo>
                <a:lnTo>
                  <a:pt x="4677" y="281"/>
                </a:lnTo>
                <a:lnTo>
                  <a:pt x="4681" y="279"/>
                </a:lnTo>
                <a:lnTo>
                  <a:pt x="4679" y="275"/>
                </a:lnTo>
                <a:lnTo>
                  <a:pt x="4675" y="275"/>
                </a:lnTo>
                <a:lnTo>
                  <a:pt x="4675" y="273"/>
                </a:lnTo>
                <a:lnTo>
                  <a:pt x="4668" y="266"/>
                </a:lnTo>
                <a:lnTo>
                  <a:pt x="4668" y="266"/>
                </a:lnTo>
                <a:lnTo>
                  <a:pt x="4666" y="264"/>
                </a:lnTo>
                <a:lnTo>
                  <a:pt x="4666" y="258"/>
                </a:lnTo>
                <a:lnTo>
                  <a:pt x="4668" y="258"/>
                </a:lnTo>
                <a:lnTo>
                  <a:pt x="4673" y="256"/>
                </a:lnTo>
                <a:lnTo>
                  <a:pt x="4679" y="256"/>
                </a:lnTo>
                <a:lnTo>
                  <a:pt x="4679" y="258"/>
                </a:lnTo>
                <a:lnTo>
                  <a:pt x="4679" y="258"/>
                </a:lnTo>
                <a:lnTo>
                  <a:pt x="4677" y="260"/>
                </a:lnTo>
                <a:lnTo>
                  <a:pt x="4675" y="262"/>
                </a:lnTo>
                <a:lnTo>
                  <a:pt x="4675" y="264"/>
                </a:lnTo>
                <a:lnTo>
                  <a:pt x="4675" y="269"/>
                </a:lnTo>
                <a:lnTo>
                  <a:pt x="4677" y="269"/>
                </a:lnTo>
                <a:lnTo>
                  <a:pt x="4679" y="271"/>
                </a:lnTo>
                <a:lnTo>
                  <a:pt x="4681" y="275"/>
                </a:lnTo>
                <a:lnTo>
                  <a:pt x="4685" y="275"/>
                </a:lnTo>
                <a:lnTo>
                  <a:pt x="4689" y="275"/>
                </a:lnTo>
                <a:lnTo>
                  <a:pt x="4693" y="277"/>
                </a:lnTo>
                <a:lnTo>
                  <a:pt x="4698" y="275"/>
                </a:lnTo>
                <a:lnTo>
                  <a:pt x="4700" y="275"/>
                </a:lnTo>
                <a:lnTo>
                  <a:pt x="4706" y="269"/>
                </a:lnTo>
                <a:lnTo>
                  <a:pt x="4706" y="269"/>
                </a:lnTo>
                <a:lnTo>
                  <a:pt x="4704" y="266"/>
                </a:lnTo>
                <a:lnTo>
                  <a:pt x="4706" y="264"/>
                </a:lnTo>
                <a:lnTo>
                  <a:pt x="4708" y="262"/>
                </a:lnTo>
                <a:lnTo>
                  <a:pt x="4714" y="262"/>
                </a:lnTo>
                <a:lnTo>
                  <a:pt x="4712" y="260"/>
                </a:lnTo>
                <a:lnTo>
                  <a:pt x="4712" y="260"/>
                </a:lnTo>
                <a:lnTo>
                  <a:pt x="4689" y="252"/>
                </a:lnTo>
                <a:lnTo>
                  <a:pt x="4687" y="252"/>
                </a:lnTo>
                <a:lnTo>
                  <a:pt x="4683" y="254"/>
                </a:lnTo>
                <a:lnTo>
                  <a:pt x="4683" y="254"/>
                </a:lnTo>
                <a:lnTo>
                  <a:pt x="4679" y="254"/>
                </a:lnTo>
                <a:lnTo>
                  <a:pt x="4675" y="252"/>
                </a:lnTo>
                <a:lnTo>
                  <a:pt x="4673" y="252"/>
                </a:lnTo>
                <a:lnTo>
                  <a:pt x="4664" y="248"/>
                </a:lnTo>
                <a:lnTo>
                  <a:pt x="4662" y="245"/>
                </a:lnTo>
                <a:lnTo>
                  <a:pt x="4658" y="243"/>
                </a:lnTo>
                <a:lnTo>
                  <a:pt x="4656" y="245"/>
                </a:lnTo>
                <a:lnTo>
                  <a:pt x="4652" y="248"/>
                </a:lnTo>
                <a:lnTo>
                  <a:pt x="4649" y="250"/>
                </a:lnTo>
                <a:lnTo>
                  <a:pt x="4649" y="250"/>
                </a:lnTo>
                <a:lnTo>
                  <a:pt x="4649" y="252"/>
                </a:lnTo>
                <a:lnTo>
                  <a:pt x="4649" y="254"/>
                </a:lnTo>
                <a:lnTo>
                  <a:pt x="4649" y="256"/>
                </a:lnTo>
                <a:lnTo>
                  <a:pt x="4649" y="256"/>
                </a:lnTo>
                <a:lnTo>
                  <a:pt x="4649" y="258"/>
                </a:lnTo>
                <a:lnTo>
                  <a:pt x="4647" y="258"/>
                </a:lnTo>
                <a:lnTo>
                  <a:pt x="4645" y="258"/>
                </a:lnTo>
                <a:lnTo>
                  <a:pt x="4645" y="258"/>
                </a:lnTo>
                <a:lnTo>
                  <a:pt x="4643" y="258"/>
                </a:lnTo>
                <a:lnTo>
                  <a:pt x="4643" y="258"/>
                </a:lnTo>
                <a:lnTo>
                  <a:pt x="4641" y="254"/>
                </a:lnTo>
                <a:lnTo>
                  <a:pt x="4639" y="254"/>
                </a:lnTo>
                <a:lnTo>
                  <a:pt x="4639" y="254"/>
                </a:lnTo>
                <a:lnTo>
                  <a:pt x="4637" y="254"/>
                </a:lnTo>
                <a:lnTo>
                  <a:pt x="4633" y="250"/>
                </a:lnTo>
                <a:lnTo>
                  <a:pt x="4629" y="248"/>
                </a:lnTo>
                <a:lnTo>
                  <a:pt x="4624" y="245"/>
                </a:lnTo>
                <a:lnTo>
                  <a:pt x="4622" y="245"/>
                </a:lnTo>
                <a:lnTo>
                  <a:pt x="4622" y="243"/>
                </a:lnTo>
                <a:lnTo>
                  <a:pt x="4620" y="243"/>
                </a:lnTo>
                <a:lnTo>
                  <a:pt x="4618" y="243"/>
                </a:lnTo>
                <a:lnTo>
                  <a:pt x="4614" y="243"/>
                </a:lnTo>
                <a:lnTo>
                  <a:pt x="4610" y="245"/>
                </a:lnTo>
                <a:lnTo>
                  <a:pt x="4608" y="245"/>
                </a:lnTo>
                <a:lnTo>
                  <a:pt x="4608" y="248"/>
                </a:lnTo>
                <a:lnTo>
                  <a:pt x="4608" y="248"/>
                </a:lnTo>
                <a:lnTo>
                  <a:pt x="4603" y="248"/>
                </a:lnTo>
                <a:lnTo>
                  <a:pt x="4601" y="248"/>
                </a:lnTo>
                <a:lnTo>
                  <a:pt x="4601" y="250"/>
                </a:lnTo>
                <a:lnTo>
                  <a:pt x="4599" y="252"/>
                </a:lnTo>
                <a:lnTo>
                  <a:pt x="4601" y="254"/>
                </a:lnTo>
                <a:lnTo>
                  <a:pt x="4603" y="256"/>
                </a:lnTo>
                <a:lnTo>
                  <a:pt x="4597" y="254"/>
                </a:lnTo>
                <a:lnTo>
                  <a:pt x="4597" y="256"/>
                </a:lnTo>
                <a:lnTo>
                  <a:pt x="4595" y="262"/>
                </a:lnTo>
                <a:lnTo>
                  <a:pt x="4597" y="266"/>
                </a:lnTo>
                <a:lnTo>
                  <a:pt x="4595" y="266"/>
                </a:lnTo>
                <a:lnTo>
                  <a:pt x="4593" y="266"/>
                </a:lnTo>
                <a:lnTo>
                  <a:pt x="4591" y="269"/>
                </a:lnTo>
                <a:lnTo>
                  <a:pt x="4593" y="269"/>
                </a:lnTo>
                <a:lnTo>
                  <a:pt x="4593" y="271"/>
                </a:lnTo>
                <a:close/>
                <a:moveTo>
                  <a:pt x="4823" y="245"/>
                </a:moveTo>
                <a:lnTo>
                  <a:pt x="4821" y="243"/>
                </a:lnTo>
                <a:lnTo>
                  <a:pt x="4821" y="243"/>
                </a:lnTo>
                <a:lnTo>
                  <a:pt x="4821" y="243"/>
                </a:lnTo>
                <a:lnTo>
                  <a:pt x="4819" y="243"/>
                </a:lnTo>
                <a:lnTo>
                  <a:pt x="4817" y="243"/>
                </a:lnTo>
                <a:lnTo>
                  <a:pt x="4821" y="245"/>
                </a:lnTo>
                <a:lnTo>
                  <a:pt x="4823" y="245"/>
                </a:lnTo>
                <a:close/>
                <a:moveTo>
                  <a:pt x="4769" y="229"/>
                </a:moveTo>
                <a:lnTo>
                  <a:pt x="4771" y="227"/>
                </a:lnTo>
                <a:lnTo>
                  <a:pt x="4773" y="224"/>
                </a:lnTo>
                <a:lnTo>
                  <a:pt x="4763" y="227"/>
                </a:lnTo>
                <a:lnTo>
                  <a:pt x="4758" y="229"/>
                </a:lnTo>
                <a:lnTo>
                  <a:pt x="4758" y="229"/>
                </a:lnTo>
                <a:lnTo>
                  <a:pt x="4769" y="229"/>
                </a:lnTo>
                <a:lnTo>
                  <a:pt x="4769" y="229"/>
                </a:lnTo>
                <a:close/>
                <a:moveTo>
                  <a:pt x="4934" y="392"/>
                </a:moveTo>
                <a:lnTo>
                  <a:pt x="4937" y="392"/>
                </a:lnTo>
                <a:lnTo>
                  <a:pt x="4934" y="390"/>
                </a:lnTo>
                <a:lnTo>
                  <a:pt x="4934" y="388"/>
                </a:lnTo>
                <a:lnTo>
                  <a:pt x="4932" y="388"/>
                </a:lnTo>
                <a:lnTo>
                  <a:pt x="4932" y="388"/>
                </a:lnTo>
                <a:lnTo>
                  <a:pt x="4932" y="390"/>
                </a:lnTo>
                <a:lnTo>
                  <a:pt x="4932" y="392"/>
                </a:lnTo>
                <a:lnTo>
                  <a:pt x="4934" y="392"/>
                </a:lnTo>
                <a:close/>
                <a:moveTo>
                  <a:pt x="5041" y="419"/>
                </a:moveTo>
                <a:lnTo>
                  <a:pt x="5043" y="419"/>
                </a:lnTo>
                <a:lnTo>
                  <a:pt x="5048" y="422"/>
                </a:lnTo>
                <a:lnTo>
                  <a:pt x="5054" y="424"/>
                </a:lnTo>
                <a:lnTo>
                  <a:pt x="5058" y="424"/>
                </a:lnTo>
                <a:lnTo>
                  <a:pt x="5060" y="424"/>
                </a:lnTo>
                <a:lnTo>
                  <a:pt x="5060" y="422"/>
                </a:lnTo>
                <a:lnTo>
                  <a:pt x="5060" y="419"/>
                </a:lnTo>
                <a:lnTo>
                  <a:pt x="5060" y="419"/>
                </a:lnTo>
                <a:lnTo>
                  <a:pt x="5062" y="419"/>
                </a:lnTo>
                <a:lnTo>
                  <a:pt x="5062" y="417"/>
                </a:lnTo>
                <a:lnTo>
                  <a:pt x="5062" y="417"/>
                </a:lnTo>
                <a:lnTo>
                  <a:pt x="5062" y="415"/>
                </a:lnTo>
                <a:lnTo>
                  <a:pt x="5048" y="413"/>
                </a:lnTo>
                <a:lnTo>
                  <a:pt x="5043" y="413"/>
                </a:lnTo>
                <a:lnTo>
                  <a:pt x="5043" y="413"/>
                </a:lnTo>
                <a:lnTo>
                  <a:pt x="5039" y="415"/>
                </a:lnTo>
                <a:lnTo>
                  <a:pt x="5039" y="415"/>
                </a:lnTo>
                <a:lnTo>
                  <a:pt x="5039" y="417"/>
                </a:lnTo>
                <a:lnTo>
                  <a:pt x="5039" y="417"/>
                </a:lnTo>
                <a:lnTo>
                  <a:pt x="5041" y="419"/>
                </a:lnTo>
                <a:close/>
                <a:moveTo>
                  <a:pt x="5198" y="392"/>
                </a:moveTo>
                <a:lnTo>
                  <a:pt x="5198" y="392"/>
                </a:lnTo>
                <a:lnTo>
                  <a:pt x="5203" y="390"/>
                </a:lnTo>
                <a:lnTo>
                  <a:pt x="5211" y="390"/>
                </a:lnTo>
                <a:lnTo>
                  <a:pt x="5213" y="388"/>
                </a:lnTo>
                <a:lnTo>
                  <a:pt x="5215" y="388"/>
                </a:lnTo>
                <a:lnTo>
                  <a:pt x="5215" y="388"/>
                </a:lnTo>
                <a:lnTo>
                  <a:pt x="5219" y="388"/>
                </a:lnTo>
                <a:lnTo>
                  <a:pt x="5221" y="390"/>
                </a:lnTo>
                <a:lnTo>
                  <a:pt x="5224" y="390"/>
                </a:lnTo>
                <a:lnTo>
                  <a:pt x="5228" y="388"/>
                </a:lnTo>
                <a:lnTo>
                  <a:pt x="5236" y="386"/>
                </a:lnTo>
                <a:lnTo>
                  <a:pt x="5242" y="386"/>
                </a:lnTo>
                <a:lnTo>
                  <a:pt x="5247" y="386"/>
                </a:lnTo>
                <a:lnTo>
                  <a:pt x="5251" y="384"/>
                </a:lnTo>
                <a:lnTo>
                  <a:pt x="5251" y="382"/>
                </a:lnTo>
                <a:lnTo>
                  <a:pt x="5251" y="380"/>
                </a:lnTo>
                <a:lnTo>
                  <a:pt x="5251" y="380"/>
                </a:lnTo>
                <a:lnTo>
                  <a:pt x="5247" y="378"/>
                </a:lnTo>
                <a:lnTo>
                  <a:pt x="5245" y="378"/>
                </a:lnTo>
                <a:lnTo>
                  <a:pt x="5242" y="375"/>
                </a:lnTo>
                <a:lnTo>
                  <a:pt x="5242" y="375"/>
                </a:lnTo>
                <a:lnTo>
                  <a:pt x="5240" y="375"/>
                </a:lnTo>
                <a:lnTo>
                  <a:pt x="5238" y="373"/>
                </a:lnTo>
                <a:lnTo>
                  <a:pt x="5238" y="373"/>
                </a:lnTo>
                <a:lnTo>
                  <a:pt x="5232" y="371"/>
                </a:lnTo>
                <a:lnTo>
                  <a:pt x="5230" y="371"/>
                </a:lnTo>
                <a:lnTo>
                  <a:pt x="5228" y="371"/>
                </a:lnTo>
                <a:lnTo>
                  <a:pt x="5226" y="371"/>
                </a:lnTo>
                <a:lnTo>
                  <a:pt x="5224" y="371"/>
                </a:lnTo>
                <a:lnTo>
                  <a:pt x="5221" y="371"/>
                </a:lnTo>
                <a:lnTo>
                  <a:pt x="5219" y="371"/>
                </a:lnTo>
                <a:lnTo>
                  <a:pt x="5217" y="373"/>
                </a:lnTo>
                <a:lnTo>
                  <a:pt x="5215" y="373"/>
                </a:lnTo>
                <a:lnTo>
                  <a:pt x="5215" y="373"/>
                </a:lnTo>
                <a:lnTo>
                  <a:pt x="5213" y="373"/>
                </a:lnTo>
                <a:lnTo>
                  <a:pt x="5211" y="375"/>
                </a:lnTo>
                <a:lnTo>
                  <a:pt x="5209" y="375"/>
                </a:lnTo>
                <a:lnTo>
                  <a:pt x="5205" y="378"/>
                </a:lnTo>
                <a:lnTo>
                  <a:pt x="5198" y="382"/>
                </a:lnTo>
                <a:lnTo>
                  <a:pt x="5198" y="382"/>
                </a:lnTo>
                <a:lnTo>
                  <a:pt x="5196" y="384"/>
                </a:lnTo>
                <a:lnTo>
                  <a:pt x="5196" y="386"/>
                </a:lnTo>
                <a:lnTo>
                  <a:pt x="5196" y="386"/>
                </a:lnTo>
                <a:lnTo>
                  <a:pt x="5198" y="392"/>
                </a:lnTo>
                <a:close/>
                <a:moveTo>
                  <a:pt x="4061" y="168"/>
                </a:moveTo>
                <a:lnTo>
                  <a:pt x="4061" y="170"/>
                </a:lnTo>
                <a:lnTo>
                  <a:pt x="4059" y="172"/>
                </a:lnTo>
                <a:lnTo>
                  <a:pt x="4059" y="172"/>
                </a:lnTo>
                <a:lnTo>
                  <a:pt x="4059" y="174"/>
                </a:lnTo>
                <a:lnTo>
                  <a:pt x="4056" y="176"/>
                </a:lnTo>
                <a:lnTo>
                  <a:pt x="4056" y="176"/>
                </a:lnTo>
                <a:lnTo>
                  <a:pt x="4052" y="180"/>
                </a:lnTo>
                <a:lnTo>
                  <a:pt x="4050" y="183"/>
                </a:lnTo>
                <a:lnTo>
                  <a:pt x="4048" y="185"/>
                </a:lnTo>
                <a:lnTo>
                  <a:pt x="4046" y="187"/>
                </a:lnTo>
                <a:lnTo>
                  <a:pt x="4048" y="189"/>
                </a:lnTo>
                <a:lnTo>
                  <a:pt x="4050" y="189"/>
                </a:lnTo>
                <a:lnTo>
                  <a:pt x="4054" y="189"/>
                </a:lnTo>
                <a:lnTo>
                  <a:pt x="4059" y="189"/>
                </a:lnTo>
                <a:lnTo>
                  <a:pt x="4065" y="187"/>
                </a:lnTo>
                <a:lnTo>
                  <a:pt x="4071" y="183"/>
                </a:lnTo>
                <a:lnTo>
                  <a:pt x="4073" y="183"/>
                </a:lnTo>
                <a:lnTo>
                  <a:pt x="4082" y="183"/>
                </a:lnTo>
                <a:lnTo>
                  <a:pt x="4088" y="180"/>
                </a:lnTo>
                <a:lnTo>
                  <a:pt x="4094" y="180"/>
                </a:lnTo>
                <a:lnTo>
                  <a:pt x="4094" y="183"/>
                </a:lnTo>
                <a:lnTo>
                  <a:pt x="4096" y="183"/>
                </a:lnTo>
                <a:lnTo>
                  <a:pt x="4096" y="183"/>
                </a:lnTo>
                <a:lnTo>
                  <a:pt x="4100" y="180"/>
                </a:lnTo>
                <a:lnTo>
                  <a:pt x="4111" y="180"/>
                </a:lnTo>
                <a:lnTo>
                  <a:pt x="4119" y="178"/>
                </a:lnTo>
                <a:lnTo>
                  <a:pt x="4121" y="176"/>
                </a:lnTo>
                <a:lnTo>
                  <a:pt x="4126" y="176"/>
                </a:lnTo>
                <a:lnTo>
                  <a:pt x="4126" y="176"/>
                </a:lnTo>
                <a:lnTo>
                  <a:pt x="4134" y="172"/>
                </a:lnTo>
                <a:lnTo>
                  <a:pt x="4134" y="170"/>
                </a:lnTo>
                <a:lnTo>
                  <a:pt x="4134" y="168"/>
                </a:lnTo>
                <a:lnTo>
                  <a:pt x="4132" y="166"/>
                </a:lnTo>
                <a:lnTo>
                  <a:pt x="4132" y="164"/>
                </a:lnTo>
                <a:lnTo>
                  <a:pt x="4132" y="162"/>
                </a:lnTo>
                <a:lnTo>
                  <a:pt x="4130" y="162"/>
                </a:lnTo>
                <a:lnTo>
                  <a:pt x="4128" y="162"/>
                </a:lnTo>
                <a:lnTo>
                  <a:pt x="4124" y="162"/>
                </a:lnTo>
                <a:lnTo>
                  <a:pt x="4121" y="159"/>
                </a:lnTo>
                <a:lnTo>
                  <a:pt x="4121" y="159"/>
                </a:lnTo>
                <a:lnTo>
                  <a:pt x="4121" y="157"/>
                </a:lnTo>
                <a:lnTo>
                  <a:pt x="4119" y="157"/>
                </a:lnTo>
                <a:lnTo>
                  <a:pt x="4115" y="155"/>
                </a:lnTo>
                <a:lnTo>
                  <a:pt x="4115" y="155"/>
                </a:lnTo>
                <a:lnTo>
                  <a:pt x="4113" y="153"/>
                </a:lnTo>
                <a:lnTo>
                  <a:pt x="4111" y="151"/>
                </a:lnTo>
                <a:lnTo>
                  <a:pt x="4109" y="151"/>
                </a:lnTo>
                <a:lnTo>
                  <a:pt x="4107" y="153"/>
                </a:lnTo>
                <a:lnTo>
                  <a:pt x="4103" y="153"/>
                </a:lnTo>
                <a:lnTo>
                  <a:pt x="4100" y="155"/>
                </a:lnTo>
                <a:lnTo>
                  <a:pt x="4098" y="155"/>
                </a:lnTo>
                <a:lnTo>
                  <a:pt x="4098" y="155"/>
                </a:lnTo>
                <a:lnTo>
                  <a:pt x="4096" y="157"/>
                </a:lnTo>
                <a:lnTo>
                  <a:pt x="4094" y="159"/>
                </a:lnTo>
                <a:lnTo>
                  <a:pt x="4092" y="162"/>
                </a:lnTo>
                <a:lnTo>
                  <a:pt x="4092" y="159"/>
                </a:lnTo>
                <a:lnTo>
                  <a:pt x="4096" y="153"/>
                </a:lnTo>
                <a:lnTo>
                  <a:pt x="4096" y="151"/>
                </a:lnTo>
                <a:lnTo>
                  <a:pt x="4098" y="149"/>
                </a:lnTo>
                <a:lnTo>
                  <a:pt x="4098" y="147"/>
                </a:lnTo>
                <a:lnTo>
                  <a:pt x="4100" y="147"/>
                </a:lnTo>
                <a:lnTo>
                  <a:pt x="4100" y="147"/>
                </a:lnTo>
                <a:lnTo>
                  <a:pt x="4100" y="145"/>
                </a:lnTo>
                <a:lnTo>
                  <a:pt x="4096" y="145"/>
                </a:lnTo>
                <a:lnTo>
                  <a:pt x="4092" y="143"/>
                </a:lnTo>
                <a:lnTo>
                  <a:pt x="4090" y="143"/>
                </a:lnTo>
                <a:lnTo>
                  <a:pt x="4088" y="143"/>
                </a:lnTo>
                <a:lnTo>
                  <a:pt x="4088" y="145"/>
                </a:lnTo>
                <a:lnTo>
                  <a:pt x="4088" y="147"/>
                </a:lnTo>
                <a:lnTo>
                  <a:pt x="4090" y="149"/>
                </a:lnTo>
                <a:lnTo>
                  <a:pt x="4088" y="149"/>
                </a:lnTo>
                <a:lnTo>
                  <a:pt x="4086" y="149"/>
                </a:lnTo>
                <a:lnTo>
                  <a:pt x="4084" y="147"/>
                </a:lnTo>
                <a:lnTo>
                  <a:pt x="4084" y="145"/>
                </a:lnTo>
                <a:lnTo>
                  <a:pt x="4082" y="145"/>
                </a:lnTo>
                <a:lnTo>
                  <a:pt x="4080" y="145"/>
                </a:lnTo>
                <a:lnTo>
                  <a:pt x="4080" y="145"/>
                </a:lnTo>
                <a:lnTo>
                  <a:pt x="4080" y="147"/>
                </a:lnTo>
                <a:lnTo>
                  <a:pt x="4080" y="149"/>
                </a:lnTo>
                <a:lnTo>
                  <a:pt x="4075" y="149"/>
                </a:lnTo>
                <a:lnTo>
                  <a:pt x="4073" y="149"/>
                </a:lnTo>
                <a:lnTo>
                  <a:pt x="4073" y="151"/>
                </a:lnTo>
                <a:lnTo>
                  <a:pt x="4071" y="153"/>
                </a:lnTo>
                <a:lnTo>
                  <a:pt x="4071" y="153"/>
                </a:lnTo>
                <a:lnTo>
                  <a:pt x="4071" y="155"/>
                </a:lnTo>
                <a:lnTo>
                  <a:pt x="4071" y="155"/>
                </a:lnTo>
                <a:lnTo>
                  <a:pt x="4069" y="157"/>
                </a:lnTo>
                <a:lnTo>
                  <a:pt x="4069" y="159"/>
                </a:lnTo>
                <a:lnTo>
                  <a:pt x="4069" y="159"/>
                </a:lnTo>
                <a:lnTo>
                  <a:pt x="4069" y="162"/>
                </a:lnTo>
                <a:lnTo>
                  <a:pt x="4071" y="164"/>
                </a:lnTo>
                <a:lnTo>
                  <a:pt x="4069" y="164"/>
                </a:lnTo>
                <a:lnTo>
                  <a:pt x="4065" y="164"/>
                </a:lnTo>
                <a:lnTo>
                  <a:pt x="4065" y="164"/>
                </a:lnTo>
                <a:lnTo>
                  <a:pt x="4063" y="164"/>
                </a:lnTo>
                <a:lnTo>
                  <a:pt x="4061" y="166"/>
                </a:lnTo>
                <a:lnTo>
                  <a:pt x="4061" y="168"/>
                </a:lnTo>
                <a:close/>
                <a:moveTo>
                  <a:pt x="4943" y="434"/>
                </a:moveTo>
                <a:lnTo>
                  <a:pt x="4943" y="436"/>
                </a:lnTo>
                <a:lnTo>
                  <a:pt x="4943" y="436"/>
                </a:lnTo>
                <a:lnTo>
                  <a:pt x="4945" y="436"/>
                </a:lnTo>
                <a:lnTo>
                  <a:pt x="4947" y="438"/>
                </a:lnTo>
                <a:lnTo>
                  <a:pt x="4947" y="438"/>
                </a:lnTo>
                <a:lnTo>
                  <a:pt x="4947" y="440"/>
                </a:lnTo>
                <a:lnTo>
                  <a:pt x="4947" y="440"/>
                </a:lnTo>
                <a:lnTo>
                  <a:pt x="4947" y="440"/>
                </a:lnTo>
                <a:lnTo>
                  <a:pt x="4947" y="438"/>
                </a:lnTo>
                <a:lnTo>
                  <a:pt x="4947" y="438"/>
                </a:lnTo>
                <a:lnTo>
                  <a:pt x="4945" y="436"/>
                </a:lnTo>
                <a:lnTo>
                  <a:pt x="4945" y="434"/>
                </a:lnTo>
                <a:lnTo>
                  <a:pt x="4945" y="430"/>
                </a:lnTo>
                <a:lnTo>
                  <a:pt x="4945" y="430"/>
                </a:lnTo>
                <a:lnTo>
                  <a:pt x="4945" y="428"/>
                </a:lnTo>
                <a:lnTo>
                  <a:pt x="4947" y="428"/>
                </a:lnTo>
                <a:lnTo>
                  <a:pt x="4949" y="426"/>
                </a:lnTo>
                <a:lnTo>
                  <a:pt x="4949" y="424"/>
                </a:lnTo>
                <a:lnTo>
                  <a:pt x="4947" y="422"/>
                </a:lnTo>
                <a:lnTo>
                  <a:pt x="4947" y="422"/>
                </a:lnTo>
                <a:lnTo>
                  <a:pt x="4947" y="424"/>
                </a:lnTo>
                <a:lnTo>
                  <a:pt x="4945" y="424"/>
                </a:lnTo>
                <a:lnTo>
                  <a:pt x="4941" y="426"/>
                </a:lnTo>
                <a:lnTo>
                  <a:pt x="4941" y="428"/>
                </a:lnTo>
                <a:lnTo>
                  <a:pt x="4943" y="430"/>
                </a:lnTo>
                <a:lnTo>
                  <a:pt x="4943" y="434"/>
                </a:lnTo>
                <a:close/>
                <a:moveTo>
                  <a:pt x="4603" y="371"/>
                </a:moveTo>
                <a:lnTo>
                  <a:pt x="4597" y="371"/>
                </a:lnTo>
                <a:lnTo>
                  <a:pt x="4595" y="371"/>
                </a:lnTo>
                <a:lnTo>
                  <a:pt x="4595" y="371"/>
                </a:lnTo>
                <a:lnTo>
                  <a:pt x="4593" y="373"/>
                </a:lnTo>
                <a:lnTo>
                  <a:pt x="4593" y="373"/>
                </a:lnTo>
                <a:lnTo>
                  <a:pt x="4593" y="373"/>
                </a:lnTo>
                <a:lnTo>
                  <a:pt x="4597" y="375"/>
                </a:lnTo>
                <a:lnTo>
                  <a:pt x="4597" y="375"/>
                </a:lnTo>
                <a:lnTo>
                  <a:pt x="4599" y="373"/>
                </a:lnTo>
                <a:lnTo>
                  <a:pt x="4599" y="373"/>
                </a:lnTo>
                <a:lnTo>
                  <a:pt x="4599" y="375"/>
                </a:lnTo>
                <a:lnTo>
                  <a:pt x="4601" y="375"/>
                </a:lnTo>
                <a:lnTo>
                  <a:pt x="4603" y="375"/>
                </a:lnTo>
                <a:lnTo>
                  <a:pt x="4605" y="373"/>
                </a:lnTo>
                <a:lnTo>
                  <a:pt x="4605" y="373"/>
                </a:lnTo>
                <a:lnTo>
                  <a:pt x="4605" y="371"/>
                </a:lnTo>
                <a:lnTo>
                  <a:pt x="4603" y="371"/>
                </a:lnTo>
                <a:close/>
                <a:moveTo>
                  <a:pt x="4165" y="208"/>
                </a:moveTo>
                <a:lnTo>
                  <a:pt x="4165" y="208"/>
                </a:lnTo>
                <a:lnTo>
                  <a:pt x="4163" y="208"/>
                </a:lnTo>
                <a:lnTo>
                  <a:pt x="4161" y="210"/>
                </a:lnTo>
                <a:lnTo>
                  <a:pt x="4161" y="212"/>
                </a:lnTo>
                <a:lnTo>
                  <a:pt x="4163" y="212"/>
                </a:lnTo>
                <a:lnTo>
                  <a:pt x="4168" y="210"/>
                </a:lnTo>
                <a:lnTo>
                  <a:pt x="4168" y="210"/>
                </a:lnTo>
                <a:lnTo>
                  <a:pt x="4168" y="208"/>
                </a:lnTo>
                <a:lnTo>
                  <a:pt x="4165" y="208"/>
                </a:lnTo>
                <a:close/>
                <a:moveTo>
                  <a:pt x="4233" y="233"/>
                </a:moveTo>
                <a:lnTo>
                  <a:pt x="4235" y="233"/>
                </a:lnTo>
                <a:lnTo>
                  <a:pt x="4237" y="233"/>
                </a:lnTo>
                <a:lnTo>
                  <a:pt x="4239" y="235"/>
                </a:lnTo>
                <a:lnTo>
                  <a:pt x="4239" y="235"/>
                </a:lnTo>
                <a:lnTo>
                  <a:pt x="4239" y="233"/>
                </a:lnTo>
                <a:lnTo>
                  <a:pt x="4239" y="233"/>
                </a:lnTo>
                <a:lnTo>
                  <a:pt x="4239" y="233"/>
                </a:lnTo>
                <a:lnTo>
                  <a:pt x="4239" y="231"/>
                </a:lnTo>
                <a:lnTo>
                  <a:pt x="4237" y="231"/>
                </a:lnTo>
                <a:lnTo>
                  <a:pt x="4237" y="229"/>
                </a:lnTo>
                <a:lnTo>
                  <a:pt x="4235" y="231"/>
                </a:lnTo>
                <a:lnTo>
                  <a:pt x="4230" y="229"/>
                </a:lnTo>
                <a:lnTo>
                  <a:pt x="4230" y="229"/>
                </a:lnTo>
                <a:lnTo>
                  <a:pt x="4230" y="231"/>
                </a:lnTo>
                <a:lnTo>
                  <a:pt x="4233" y="233"/>
                </a:lnTo>
                <a:close/>
                <a:moveTo>
                  <a:pt x="4147" y="180"/>
                </a:moveTo>
                <a:lnTo>
                  <a:pt x="4151" y="180"/>
                </a:lnTo>
                <a:lnTo>
                  <a:pt x="4151" y="180"/>
                </a:lnTo>
                <a:lnTo>
                  <a:pt x="4153" y="180"/>
                </a:lnTo>
                <a:lnTo>
                  <a:pt x="4153" y="180"/>
                </a:lnTo>
                <a:lnTo>
                  <a:pt x="4153" y="178"/>
                </a:lnTo>
                <a:lnTo>
                  <a:pt x="4153" y="178"/>
                </a:lnTo>
                <a:lnTo>
                  <a:pt x="4153" y="178"/>
                </a:lnTo>
                <a:lnTo>
                  <a:pt x="4151" y="176"/>
                </a:lnTo>
                <a:lnTo>
                  <a:pt x="4149" y="178"/>
                </a:lnTo>
                <a:lnTo>
                  <a:pt x="4144" y="180"/>
                </a:lnTo>
                <a:lnTo>
                  <a:pt x="4144" y="180"/>
                </a:lnTo>
                <a:lnTo>
                  <a:pt x="4144" y="183"/>
                </a:lnTo>
                <a:lnTo>
                  <a:pt x="4147" y="180"/>
                </a:lnTo>
                <a:close/>
                <a:moveTo>
                  <a:pt x="4149" y="183"/>
                </a:moveTo>
                <a:lnTo>
                  <a:pt x="4157" y="185"/>
                </a:lnTo>
                <a:lnTo>
                  <a:pt x="4163" y="185"/>
                </a:lnTo>
                <a:lnTo>
                  <a:pt x="4165" y="187"/>
                </a:lnTo>
                <a:lnTo>
                  <a:pt x="4168" y="185"/>
                </a:lnTo>
                <a:lnTo>
                  <a:pt x="4168" y="185"/>
                </a:lnTo>
                <a:lnTo>
                  <a:pt x="4165" y="183"/>
                </a:lnTo>
                <a:lnTo>
                  <a:pt x="4165" y="183"/>
                </a:lnTo>
                <a:lnTo>
                  <a:pt x="4151" y="183"/>
                </a:lnTo>
                <a:lnTo>
                  <a:pt x="4149" y="183"/>
                </a:lnTo>
                <a:close/>
                <a:moveTo>
                  <a:pt x="3707" y="321"/>
                </a:moveTo>
                <a:lnTo>
                  <a:pt x="3707" y="321"/>
                </a:lnTo>
                <a:lnTo>
                  <a:pt x="3709" y="319"/>
                </a:lnTo>
                <a:lnTo>
                  <a:pt x="3709" y="319"/>
                </a:lnTo>
                <a:lnTo>
                  <a:pt x="3709" y="317"/>
                </a:lnTo>
                <a:lnTo>
                  <a:pt x="3702" y="319"/>
                </a:lnTo>
                <a:lnTo>
                  <a:pt x="3700" y="321"/>
                </a:lnTo>
                <a:lnTo>
                  <a:pt x="3698" y="321"/>
                </a:lnTo>
                <a:lnTo>
                  <a:pt x="3702" y="321"/>
                </a:lnTo>
                <a:lnTo>
                  <a:pt x="3707" y="321"/>
                </a:lnTo>
                <a:close/>
                <a:moveTo>
                  <a:pt x="4578" y="266"/>
                </a:moveTo>
                <a:lnTo>
                  <a:pt x="4578" y="264"/>
                </a:lnTo>
                <a:lnTo>
                  <a:pt x="4578" y="262"/>
                </a:lnTo>
                <a:lnTo>
                  <a:pt x="4578" y="262"/>
                </a:lnTo>
                <a:lnTo>
                  <a:pt x="4580" y="260"/>
                </a:lnTo>
                <a:lnTo>
                  <a:pt x="4580" y="260"/>
                </a:lnTo>
                <a:lnTo>
                  <a:pt x="4576" y="258"/>
                </a:lnTo>
                <a:lnTo>
                  <a:pt x="4576" y="256"/>
                </a:lnTo>
                <a:lnTo>
                  <a:pt x="4574" y="254"/>
                </a:lnTo>
                <a:lnTo>
                  <a:pt x="4574" y="252"/>
                </a:lnTo>
                <a:lnTo>
                  <a:pt x="4572" y="256"/>
                </a:lnTo>
                <a:lnTo>
                  <a:pt x="4572" y="256"/>
                </a:lnTo>
                <a:lnTo>
                  <a:pt x="4572" y="258"/>
                </a:lnTo>
                <a:lnTo>
                  <a:pt x="4572" y="260"/>
                </a:lnTo>
                <a:lnTo>
                  <a:pt x="4572" y="262"/>
                </a:lnTo>
                <a:lnTo>
                  <a:pt x="4570" y="264"/>
                </a:lnTo>
                <a:lnTo>
                  <a:pt x="4570" y="266"/>
                </a:lnTo>
                <a:lnTo>
                  <a:pt x="4574" y="266"/>
                </a:lnTo>
                <a:lnTo>
                  <a:pt x="4578" y="266"/>
                </a:lnTo>
                <a:close/>
                <a:moveTo>
                  <a:pt x="4411" y="310"/>
                </a:moveTo>
                <a:lnTo>
                  <a:pt x="4413" y="310"/>
                </a:lnTo>
                <a:lnTo>
                  <a:pt x="4413" y="308"/>
                </a:lnTo>
                <a:lnTo>
                  <a:pt x="4413" y="308"/>
                </a:lnTo>
                <a:lnTo>
                  <a:pt x="4413" y="308"/>
                </a:lnTo>
                <a:lnTo>
                  <a:pt x="4411" y="306"/>
                </a:lnTo>
                <a:lnTo>
                  <a:pt x="4409" y="308"/>
                </a:lnTo>
                <a:lnTo>
                  <a:pt x="4409" y="308"/>
                </a:lnTo>
                <a:lnTo>
                  <a:pt x="4409" y="308"/>
                </a:lnTo>
                <a:lnTo>
                  <a:pt x="4411" y="310"/>
                </a:lnTo>
                <a:close/>
                <a:moveTo>
                  <a:pt x="4346" y="331"/>
                </a:moveTo>
                <a:lnTo>
                  <a:pt x="4350" y="331"/>
                </a:lnTo>
                <a:lnTo>
                  <a:pt x="4350" y="331"/>
                </a:lnTo>
                <a:lnTo>
                  <a:pt x="4348" y="329"/>
                </a:lnTo>
                <a:lnTo>
                  <a:pt x="4346" y="329"/>
                </a:lnTo>
                <a:lnTo>
                  <a:pt x="4344" y="329"/>
                </a:lnTo>
                <a:lnTo>
                  <a:pt x="4341" y="329"/>
                </a:lnTo>
                <a:lnTo>
                  <a:pt x="4344" y="331"/>
                </a:lnTo>
                <a:lnTo>
                  <a:pt x="4346" y="331"/>
                </a:lnTo>
                <a:close/>
                <a:moveTo>
                  <a:pt x="1456" y="717"/>
                </a:moveTo>
                <a:lnTo>
                  <a:pt x="1456" y="717"/>
                </a:lnTo>
                <a:lnTo>
                  <a:pt x="1456" y="717"/>
                </a:lnTo>
                <a:lnTo>
                  <a:pt x="1456" y="717"/>
                </a:lnTo>
                <a:lnTo>
                  <a:pt x="1456" y="715"/>
                </a:lnTo>
                <a:lnTo>
                  <a:pt x="1456" y="715"/>
                </a:lnTo>
                <a:lnTo>
                  <a:pt x="1456" y="715"/>
                </a:lnTo>
                <a:lnTo>
                  <a:pt x="1456" y="713"/>
                </a:lnTo>
                <a:lnTo>
                  <a:pt x="1454" y="713"/>
                </a:lnTo>
                <a:lnTo>
                  <a:pt x="1454" y="715"/>
                </a:lnTo>
                <a:lnTo>
                  <a:pt x="1454" y="715"/>
                </a:lnTo>
                <a:lnTo>
                  <a:pt x="1456" y="715"/>
                </a:lnTo>
                <a:lnTo>
                  <a:pt x="1454" y="717"/>
                </a:lnTo>
                <a:lnTo>
                  <a:pt x="1456" y="717"/>
                </a:lnTo>
                <a:close/>
                <a:moveTo>
                  <a:pt x="3264" y="105"/>
                </a:moveTo>
                <a:lnTo>
                  <a:pt x="3269" y="107"/>
                </a:lnTo>
                <a:lnTo>
                  <a:pt x="3273" y="105"/>
                </a:lnTo>
                <a:lnTo>
                  <a:pt x="3275" y="107"/>
                </a:lnTo>
                <a:lnTo>
                  <a:pt x="3275" y="109"/>
                </a:lnTo>
                <a:lnTo>
                  <a:pt x="3277" y="109"/>
                </a:lnTo>
                <a:lnTo>
                  <a:pt x="3279" y="109"/>
                </a:lnTo>
                <a:lnTo>
                  <a:pt x="3281" y="109"/>
                </a:lnTo>
                <a:lnTo>
                  <a:pt x="3283" y="107"/>
                </a:lnTo>
                <a:lnTo>
                  <a:pt x="3283" y="105"/>
                </a:lnTo>
                <a:lnTo>
                  <a:pt x="3290" y="105"/>
                </a:lnTo>
                <a:lnTo>
                  <a:pt x="3292" y="105"/>
                </a:lnTo>
                <a:lnTo>
                  <a:pt x="3292" y="103"/>
                </a:lnTo>
                <a:lnTo>
                  <a:pt x="3294" y="105"/>
                </a:lnTo>
                <a:lnTo>
                  <a:pt x="3294" y="101"/>
                </a:lnTo>
                <a:lnTo>
                  <a:pt x="3296" y="101"/>
                </a:lnTo>
                <a:lnTo>
                  <a:pt x="3298" y="99"/>
                </a:lnTo>
                <a:lnTo>
                  <a:pt x="3298" y="99"/>
                </a:lnTo>
                <a:lnTo>
                  <a:pt x="3300" y="99"/>
                </a:lnTo>
                <a:lnTo>
                  <a:pt x="3304" y="103"/>
                </a:lnTo>
                <a:lnTo>
                  <a:pt x="3313" y="103"/>
                </a:lnTo>
                <a:lnTo>
                  <a:pt x="3313" y="103"/>
                </a:lnTo>
                <a:lnTo>
                  <a:pt x="3313" y="101"/>
                </a:lnTo>
                <a:lnTo>
                  <a:pt x="3311" y="99"/>
                </a:lnTo>
                <a:lnTo>
                  <a:pt x="3311" y="97"/>
                </a:lnTo>
                <a:lnTo>
                  <a:pt x="3308" y="97"/>
                </a:lnTo>
                <a:lnTo>
                  <a:pt x="3306" y="97"/>
                </a:lnTo>
                <a:lnTo>
                  <a:pt x="3302" y="97"/>
                </a:lnTo>
                <a:lnTo>
                  <a:pt x="3296" y="97"/>
                </a:lnTo>
                <a:lnTo>
                  <a:pt x="3294" y="97"/>
                </a:lnTo>
                <a:lnTo>
                  <a:pt x="3290" y="97"/>
                </a:lnTo>
                <a:lnTo>
                  <a:pt x="3285" y="99"/>
                </a:lnTo>
                <a:lnTo>
                  <a:pt x="3279" y="101"/>
                </a:lnTo>
                <a:lnTo>
                  <a:pt x="3262" y="103"/>
                </a:lnTo>
                <a:lnTo>
                  <a:pt x="3258" y="105"/>
                </a:lnTo>
                <a:lnTo>
                  <a:pt x="3262" y="105"/>
                </a:lnTo>
                <a:lnTo>
                  <a:pt x="3264" y="105"/>
                </a:lnTo>
                <a:close/>
                <a:moveTo>
                  <a:pt x="3319" y="107"/>
                </a:moveTo>
                <a:lnTo>
                  <a:pt x="3313" y="107"/>
                </a:lnTo>
                <a:lnTo>
                  <a:pt x="3311" y="105"/>
                </a:lnTo>
                <a:lnTo>
                  <a:pt x="3308" y="105"/>
                </a:lnTo>
                <a:lnTo>
                  <a:pt x="3308" y="105"/>
                </a:lnTo>
                <a:lnTo>
                  <a:pt x="3306" y="107"/>
                </a:lnTo>
                <a:lnTo>
                  <a:pt x="3302" y="107"/>
                </a:lnTo>
                <a:lnTo>
                  <a:pt x="3298" y="107"/>
                </a:lnTo>
                <a:lnTo>
                  <a:pt x="3294" y="109"/>
                </a:lnTo>
                <a:lnTo>
                  <a:pt x="3283" y="113"/>
                </a:lnTo>
                <a:lnTo>
                  <a:pt x="3285" y="115"/>
                </a:lnTo>
                <a:lnTo>
                  <a:pt x="3285" y="115"/>
                </a:lnTo>
                <a:lnTo>
                  <a:pt x="3288" y="118"/>
                </a:lnTo>
                <a:lnTo>
                  <a:pt x="3292" y="118"/>
                </a:lnTo>
                <a:lnTo>
                  <a:pt x="3294" y="118"/>
                </a:lnTo>
                <a:lnTo>
                  <a:pt x="3296" y="118"/>
                </a:lnTo>
                <a:lnTo>
                  <a:pt x="3298" y="115"/>
                </a:lnTo>
                <a:lnTo>
                  <a:pt x="3302" y="115"/>
                </a:lnTo>
                <a:lnTo>
                  <a:pt x="3302" y="118"/>
                </a:lnTo>
                <a:lnTo>
                  <a:pt x="3300" y="120"/>
                </a:lnTo>
                <a:lnTo>
                  <a:pt x="3298" y="120"/>
                </a:lnTo>
                <a:lnTo>
                  <a:pt x="3300" y="122"/>
                </a:lnTo>
                <a:lnTo>
                  <a:pt x="3302" y="122"/>
                </a:lnTo>
                <a:lnTo>
                  <a:pt x="3304" y="122"/>
                </a:lnTo>
                <a:lnTo>
                  <a:pt x="3304" y="120"/>
                </a:lnTo>
                <a:lnTo>
                  <a:pt x="3306" y="120"/>
                </a:lnTo>
                <a:lnTo>
                  <a:pt x="3308" y="122"/>
                </a:lnTo>
                <a:lnTo>
                  <a:pt x="3311" y="120"/>
                </a:lnTo>
                <a:lnTo>
                  <a:pt x="3311" y="120"/>
                </a:lnTo>
                <a:lnTo>
                  <a:pt x="3311" y="118"/>
                </a:lnTo>
                <a:lnTo>
                  <a:pt x="3311" y="118"/>
                </a:lnTo>
                <a:lnTo>
                  <a:pt x="3315" y="120"/>
                </a:lnTo>
                <a:lnTo>
                  <a:pt x="3317" y="120"/>
                </a:lnTo>
                <a:lnTo>
                  <a:pt x="3317" y="120"/>
                </a:lnTo>
                <a:lnTo>
                  <a:pt x="3317" y="118"/>
                </a:lnTo>
                <a:lnTo>
                  <a:pt x="3317" y="115"/>
                </a:lnTo>
                <a:lnTo>
                  <a:pt x="3317" y="115"/>
                </a:lnTo>
                <a:lnTo>
                  <a:pt x="3317" y="115"/>
                </a:lnTo>
                <a:lnTo>
                  <a:pt x="3313" y="115"/>
                </a:lnTo>
                <a:lnTo>
                  <a:pt x="3313" y="113"/>
                </a:lnTo>
                <a:lnTo>
                  <a:pt x="3315" y="113"/>
                </a:lnTo>
                <a:lnTo>
                  <a:pt x="3317" y="111"/>
                </a:lnTo>
                <a:lnTo>
                  <a:pt x="3325" y="111"/>
                </a:lnTo>
                <a:lnTo>
                  <a:pt x="3329" y="109"/>
                </a:lnTo>
                <a:lnTo>
                  <a:pt x="3329" y="109"/>
                </a:lnTo>
                <a:lnTo>
                  <a:pt x="3329" y="107"/>
                </a:lnTo>
                <a:lnTo>
                  <a:pt x="3336" y="107"/>
                </a:lnTo>
                <a:lnTo>
                  <a:pt x="3346" y="107"/>
                </a:lnTo>
                <a:lnTo>
                  <a:pt x="3348" y="105"/>
                </a:lnTo>
                <a:lnTo>
                  <a:pt x="3357" y="101"/>
                </a:lnTo>
                <a:lnTo>
                  <a:pt x="3355" y="99"/>
                </a:lnTo>
                <a:lnTo>
                  <a:pt x="3352" y="99"/>
                </a:lnTo>
                <a:lnTo>
                  <a:pt x="3346" y="95"/>
                </a:lnTo>
                <a:lnTo>
                  <a:pt x="3344" y="95"/>
                </a:lnTo>
                <a:lnTo>
                  <a:pt x="3338" y="95"/>
                </a:lnTo>
                <a:lnTo>
                  <a:pt x="3336" y="92"/>
                </a:lnTo>
                <a:lnTo>
                  <a:pt x="3334" y="95"/>
                </a:lnTo>
                <a:lnTo>
                  <a:pt x="3325" y="95"/>
                </a:lnTo>
                <a:lnTo>
                  <a:pt x="3321" y="97"/>
                </a:lnTo>
                <a:lnTo>
                  <a:pt x="3319" y="101"/>
                </a:lnTo>
                <a:lnTo>
                  <a:pt x="3321" y="103"/>
                </a:lnTo>
                <a:lnTo>
                  <a:pt x="3321" y="105"/>
                </a:lnTo>
                <a:lnTo>
                  <a:pt x="3319" y="107"/>
                </a:lnTo>
                <a:close/>
                <a:moveTo>
                  <a:pt x="3227" y="495"/>
                </a:moveTo>
                <a:lnTo>
                  <a:pt x="3227" y="495"/>
                </a:lnTo>
                <a:lnTo>
                  <a:pt x="3227" y="495"/>
                </a:lnTo>
                <a:lnTo>
                  <a:pt x="3225" y="493"/>
                </a:lnTo>
                <a:lnTo>
                  <a:pt x="3225" y="493"/>
                </a:lnTo>
                <a:lnTo>
                  <a:pt x="3223" y="493"/>
                </a:lnTo>
                <a:lnTo>
                  <a:pt x="3223" y="493"/>
                </a:lnTo>
                <a:lnTo>
                  <a:pt x="3223" y="495"/>
                </a:lnTo>
                <a:lnTo>
                  <a:pt x="3227" y="495"/>
                </a:lnTo>
                <a:close/>
                <a:moveTo>
                  <a:pt x="3078" y="120"/>
                </a:moveTo>
                <a:lnTo>
                  <a:pt x="3095" y="118"/>
                </a:lnTo>
                <a:lnTo>
                  <a:pt x="3095" y="118"/>
                </a:lnTo>
                <a:lnTo>
                  <a:pt x="3091" y="115"/>
                </a:lnTo>
                <a:lnTo>
                  <a:pt x="3086" y="118"/>
                </a:lnTo>
                <a:lnTo>
                  <a:pt x="3086" y="118"/>
                </a:lnTo>
                <a:lnTo>
                  <a:pt x="3063" y="120"/>
                </a:lnTo>
                <a:lnTo>
                  <a:pt x="3065" y="122"/>
                </a:lnTo>
                <a:lnTo>
                  <a:pt x="3078" y="120"/>
                </a:lnTo>
                <a:close/>
                <a:moveTo>
                  <a:pt x="3378" y="380"/>
                </a:moveTo>
                <a:lnTo>
                  <a:pt x="3378" y="380"/>
                </a:lnTo>
                <a:lnTo>
                  <a:pt x="3378" y="380"/>
                </a:lnTo>
                <a:lnTo>
                  <a:pt x="3378" y="380"/>
                </a:lnTo>
                <a:close/>
                <a:moveTo>
                  <a:pt x="3317" y="426"/>
                </a:moveTo>
                <a:lnTo>
                  <a:pt x="3315" y="426"/>
                </a:lnTo>
                <a:lnTo>
                  <a:pt x="3313" y="428"/>
                </a:lnTo>
                <a:lnTo>
                  <a:pt x="3308" y="430"/>
                </a:lnTo>
                <a:lnTo>
                  <a:pt x="3308" y="432"/>
                </a:lnTo>
                <a:lnTo>
                  <a:pt x="3306" y="434"/>
                </a:lnTo>
                <a:lnTo>
                  <a:pt x="3306" y="436"/>
                </a:lnTo>
                <a:lnTo>
                  <a:pt x="3306" y="436"/>
                </a:lnTo>
                <a:lnTo>
                  <a:pt x="3306" y="438"/>
                </a:lnTo>
                <a:lnTo>
                  <a:pt x="3308" y="440"/>
                </a:lnTo>
                <a:lnTo>
                  <a:pt x="3308" y="443"/>
                </a:lnTo>
                <a:lnTo>
                  <a:pt x="3313" y="445"/>
                </a:lnTo>
                <a:lnTo>
                  <a:pt x="3317" y="445"/>
                </a:lnTo>
                <a:lnTo>
                  <a:pt x="3321" y="445"/>
                </a:lnTo>
                <a:lnTo>
                  <a:pt x="3327" y="443"/>
                </a:lnTo>
                <a:lnTo>
                  <a:pt x="3329" y="438"/>
                </a:lnTo>
                <a:lnTo>
                  <a:pt x="3332" y="436"/>
                </a:lnTo>
                <a:lnTo>
                  <a:pt x="3334" y="434"/>
                </a:lnTo>
                <a:lnTo>
                  <a:pt x="3334" y="436"/>
                </a:lnTo>
                <a:lnTo>
                  <a:pt x="3334" y="438"/>
                </a:lnTo>
                <a:lnTo>
                  <a:pt x="3336" y="436"/>
                </a:lnTo>
                <a:lnTo>
                  <a:pt x="3336" y="436"/>
                </a:lnTo>
                <a:lnTo>
                  <a:pt x="3336" y="434"/>
                </a:lnTo>
                <a:lnTo>
                  <a:pt x="3334" y="432"/>
                </a:lnTo>
                <a:lnTo>
                  <a:pt x="3332" y="430"/>
                </a:lnTo>
                <a:lnTo>
                  <a:pt x="3321" y="426"/>
                </a:lnTo>
                <a:lnTo>
                  <a:pt x="3317" y="426"/>
                </a:lnTo>
                <a:close/>
                <a:moveTo>
                  <a:pt x="3021" y="159"/>
                </a:moveTo>
                <a:lnTo>
                  <a:pt x="3026" y="159"/>
                </a:lnTo>
                <a:lnTo>
                  <a:pt x="3032" y="162"/>
                </a:lnTo>
                <a:lnTo>
                  <a:pt x="3038" y="159"/>
                </a:lnTo>
                <a:lnTo>
                  <a:pt x="3038" y="159"/>
                </a:lnTo>
                <a:lnTo>
                  <a:pt x="3032" y="159"/>
                </a:lnTo>
                <a:lnTo>
                  <a:pt x="3028" y="159"/>
                </a:lnTo>
                <a:lnTo>
                  <a:pt x="3026" y="157"/>
                </a:lnTo>
                <a:lnTo>
                  <a:pt x="3021" y="157"/>
                </a:lnTo>
                <a:lnTo>
                  <a:pt x="3019" y="157"/>
                </a:lnTo>
                <a:lnTo>
                  <a:pt x="3019" y="159"/>
                </a:lnTo>
                <a:lnTo>
                  <a:pt x="3015" y="159"/>
                </a:lnTo>
                <a:lnTo>
                  <a:pt x="3011" y="162"/>
                </a:lnTo>
                <a:lnTo>
                  <a:pt x="3013" y="162"/>
                </a:lnTo>
                <a:lnTo>
                  <a:pt x="3021" y="159"/>
                </a:lnTo>
                <a:close/>
                <a:moveTo>
                  <a:pt x="3378" y="382"/>
                </a:moveTo>
                <a:lnTo>
                  <a:pt x="3378" y="382"/>
                </a:lnTo>
                <a:lnTo>
                  <a:pt x="3378" y="380"/>
                </a:lnTo>
                <a:lnTo>
                  <a:pt x="3378" y="380"/>
                </a:lnTo>
                <a:lnTo>
                  <a:pt x="3376" y="380"/>
                </a:lnTo>
                <a:lnTo>
                  <a:pt x="3373" y="378"/>
                </a:lnTo>
                <a:lnTo>
                  <a:pt x="3371" y="375"/>
                </a:lnTo>
                <a:lnTo>
                  <a:pt x="3371" y="375"/>
                </a:lnTo>
                <a:lnTo>
                  <a:pt x="3371" y="378"/>
                </a:lnTo>
                <a:lnTo>
                  <a:pt x="3371" y="378"/>
                </a:lnTo>
                <a:lnTo>
                  <a:pt x="3369" y="378"/>
                </a:lnTo>
                <a:lnTo>
                  <a:pt x="3369" y="378"/>
                </a:lnTo>
                <a:lnTo>
                  <a:pt x="3365" y="378"/>
                </a:lnTo>
                <a:lnTo>
                  <a:pt x="3365" y="378"/>
                </a:lnTo>
                <a:lnTo>
                  <a:pt x="3365" y="380"/>
                </a:lnTo>
                <a:lnTo>
                  <a:pt x="3365" y="380"/>
                </a:lnTo>
                <a:lnTo>
                  <a:pt x="3367" y="380"/>
                </a:lnTo>
                <a:lnTo>
                  <a:pt x="3369" y="380"/>
                </a:lnTo>
                <a:lnTo>
                  <a:pt x="3371" y="382"/>
                </a:lnTo>
                <a:lnTo>
                  <a:pt x="3373" y="384"/>
                </a:lnTo>
                <a:lnTo>
                  <a:pt x="3373" y="384"/>
                </a:lnTo>
                <a:lnTo>
                  <a:pt x="3376" y="386"/>
                </a:lnTo>
                <a:lnTo>
                  <a:pt x="3376" y="386"/>
                </a:lnTo>
                <a:lnTo>
                  <a:pt x="3376" y="388"/>
                </a:lnTo>
                <a:lnTo>
                  <a:pt x="3378" y="388"/>
                </a:lnTo>
                <a:lnTo>
                  <a:pt x="3378" y="386"/>
                </a:lnTo>
                <a:lnTo>
                  <a:pt x="3376" y="386"/>
                </a:lnTo>
                <a:lnTo>
                  <a:pt x="3376" y="386"/>
                </a:lnTo>
                <a:lnTo>
                  <a:pt x="3378" y="382"/>
                </a:lnTo>
                <a:close/>
                <a:moveTo>
                  <a:pt x="3334" y="122"/>
                </a:moveTo>
                <a:lnTo>
                  <a:pt x="3334" y="120"/>
                </a:lnTo>
                <a:lnTo>
                  <a:pt x="3336" y="118"/>
                </a:lnTo>
                <a:lnTo>
                  <a:pt x="3336" y="118"/>
                </a:lnTo>
                <a:lnTo>
                  <a:pt x="3336" y="118"/>
                </a:lnTo>
                <a:lnTo>
                  <a:pt x="3329" y="118"/>
                </a:lnTo>
                <a:lnTo>
                  <a:pt x="3325" y="120"/>
                </a:lnTo>
                <a:lnTo>
                  <a:pt x="3325" y="120"/>
                </a:lnTo>
                <a:lnTo>
                  <a:pt x="3332" y="122"/>
                </a:lnTo>
                <a:lnTo>
                  <a:pt x="3334" y="122"/>
                </a:lnTo>
                <a:close/>
                <a:moveTo>
                  <a:pt x="3348" y="126"/>
                </a:moveTo>
                <a:lnTo>
                  <a:pt x="3352" y="126"/>
                </a:lnTo>
                <a:lnTo>
                  <a:pt x="3352" y="126"/>
                </a:lnTo>
                <a:lnTo>
                  <a:pt x="3352" y="126"/>
                </a:lnTo>
                <a:lnTo>
                  <a:pt x="3350" y="126"/>
                </a:lnTo>
                <a:lnTo>
                  <a:pt x="3350" y="124"/>
                </a:lnTo>
                <a:lnTo>
                  <a:pt x="3350" y="124"/>
                </a:lnTo>
                <a:lnTo>
                  <a:pt x="3350" y="122"/>
                </a:lnTo>
                <a:lnTo>
                  <a:pt x="3346" y="122"/>
                </a:lnTo>
                <a:lnTo>
                  <a:pt x="3342" y="122"/>
                </a:lnTo>
                <a:lnTo>
                  <a:pt x="3340" y="124"/>
                </a:lnTo>
                <a:lnTo>
                  <a:pt x="3334" y="124"/>
                </a:lnTo>
                <a:lnTo>
                  <a:pt x="3338" y="126"/>
                </a:lnTo>
                <a:lnTo>
                  <a:pt x="3348" y="126"/>
                </a:lnTo>
                <a:close/>
                <a:moveTo>
                  <a:pt x="3338" y="88"/>
                </a:moveTo>
                <a:lnTo>
                  <a:pt x="3340" y="90"/>
                </a:lnTo>
                <a:lnTo>
                  <a:pt x="3342" y="90"/>
                </a:lnTo>
                <a:lnTo>
                  <a:pt x="3342" y="90"/>
                </a:lnTo>
                <a:lnTo>
                  <a:pt x="3344" y="88"/>
                </a:lnTo>
                <a:lnTo>
                  <a:pt x="3346" y="88"/>
                </a:lnTo>
                <a:lnTo>
                  <a:pt x="3344" y="86"/>
                </a:lnTo>
                <a:lnTo>
                  <a:pt x="3342" y="86"/>
                </a:lnTo>
                <a:lnTo>
                  <a:pt x="3340" y="86"/>
                </a:lnTo>
                <a:lnTo>
                  <a:pt x="3340" y="86"/>
                </a:lnTo>
                <a:lnTo>
                  <a:pt x="3340" y="86"/>
                </a:lnTo>
                <a:lnTo>
                  <a:pt x="3338" y="86"/>
                </a:lnTo>
                <a:lnTo>
                  <a:pt x="3338" y="86"/>
                </a:lnTo>
                <a:lnTo>
                  <a:pt x="3338" y="88"/>
                </a:lnTo>
                <a:lnTo>
                  <a:pt x="3338" y="88"/>
                </a:lnTo>
                <a:close/>
                <a:moveTo>
                  <a:pt x="2879" y="113"/>
                </a:moveTo>
                <a:lnTo>
                  <a:pt x="2877" y="113"/>
                </a:lnTo>
                <a:lnTo>
                  <a:pt x="2873" y="113"/>
                </a:lnTo>
                <a:lnTo>
                  <a:pt x="2871" y="113"/>
                </a:lnTo>
                <a:lnTo>
                  <a:pt x="2871" y="115"/>
                </a:lnTo>
                <a:lnTo>
                  <a:pt x="2877" y="115"/>
                </a:lnTo>
                <a:lnTo>
                  <a:pt x="2879" y="113"/>
                </a:lnTo>
                <a:close/>
                <a:moveTo>
                  <a:pt x="2942" y="398"/>
                </a:moveTo>
                <a:lnTo>
                  <a:pt x="2946" y="394"/>
                </a:lnTo>
                <a:lnTo>
                  <a:pt x="2946" y="394"/>
                </a:lnTo>
                <a:lnTo>
                  <a:pt x="2946" y="392"/>
                </a:lnTo>
                <a:lnTo>
                  <a:pt x="2948" y="392"/>
                </a:lnTo>
                <a:lnTo>
                  <a:pt x="2946" y="390"/>
                </a:lnTo>
                <a:lnTo>
                  <a:pt x="2946" y="392"/>
                </a:lnTo>
                <a:lnTo>
                  <a:pt x="2944" y="392"/>
                </a:lnTo>
                <a:lnTo>
                  <a:pt x="2940" y="394"/>
                </a:lnTo>
                <a:lnTo>
                  <a:pt x="2940" y="394"/>
                </a:lnTo>
                <a:lnTo>
                  <a:pt x="2936" y="394"/>
                </a:lnTo>
                <a:lnTo>
                  <a:pt x="2933" y="394"/>
                </a:lnTo>
                <a:lnTo>
                  <a:pt x="2931" y="396"/>
                </a:lnTo>
                <a:lnTo>
                  <a:pt x="2929" y="396"/>
                </a:lnTo>
                <a:lnTo>
                  <a:pt x="2929" y="396"/>
                </a:lnTo>
                <a:lnTo>
                  <a:pt x="2927" y="396"/>
                </a:lnTo>
                <a:lnTo>
                  <a:pt x="2927" y="396"/>
                </a:lnTo>
                <a:lnTo>
                  <a:pt x="2929" y="398"/>
                </a:lnTo>
                <a:lnTo>
                  <a:pt x="2931" y="401"/>
                </a:lnTo>
                <a:lnTo>
                  <a:pt x="2933" y="401"/>
                </a:lnTo>
                <a:lnTo>
                  <a:pt x="2936" y="401"/>
                </a:lnTo>
                <a:lnTo>
                  <a:pt x="2936" y="398"/>
                </a:lnTo>
                <a:lnTo>
                  <a:pt x="2936" y="398"/>
                </a:lnTo>
                <a:lnTo>
                  <a:pt x="2938" y="398"/>
                </a:lnTo>
                <a:lnTo>
                  <a:pt x="2940" y="398"/>
                </a:lnTo>
                <a:lnTo>
                  <a:pt x="2940" y="398"/>
                </a:lnTo>
                <a:lnTo>
                  <a:pt x="2942" y="398"/>
                </a:lnTo>
                <a:close/>
                <a:moveTo>
                  <a:pt x="2950" y="401"/>
                </a:moveTo>
                <a:lnTo>
                  <a:pt x="2950" y="401"/>
                </a:lnTo>
                <a:lnTo>
                  <a:pt x="2950" y="398"/>
                </a:lnTo>
                <a:lnTo>
                  <a:pt x="2950" y="398"/>
                </a:lnTo>
                <a:lnTo>
                  <a:pt x="2948" y="396"/>
                </a:lnTo>
                <a:lnTo>
                  <a:pt x="2944" y="401"/>
                </a:lnTo>
                <a:lnTo>
                  <a:pt x="2944" y="401"/>
                </a:lnTo>
                <a:lnTo>
                  <a:pt x="2942" y="401"/>
                </a:lnTo>
                <a:lnTo>
                  <a:pt x="2940" y="401"/>
                </a:lnTo>
                <a:lnTo>
                  <a:pt x="2940" y="403"/>
                </a:lnTo>
                <a:lnTo>
                  <a:pt x="2940" y="403"/>
                </a:lnTo>
                <a:lnTo>
                  <a:pt x="2942" y="405"/>
                </a:lnTo>
                <a:lnTo>
                  <a:pt x="2942" y="403"/>
                </a:lnTo>
                <a:lnTo>
                  <a:pt x="2942" y="403"/>
                </a:lnTo>
                <a:lnTo>
                  <a:pt x="2942" y="405"/>
                </a:lnTo>
                <a:lnTo>
                  <a:pt x="2944" y="405"/>
                </a:lnTo>
                <a:lnTo>
                  <a:pt x="2944" y="405"/>
                </a:lnTo>
                <a:lnTo>
                  <a:pt x="2946" y="405"/>
                </a:lnTo>
                <a:lnTo>
                  <a:pt x="2946" y="405"/>
                </a:lnTo>
                <a:lnTo>
                  <a:pt x="2948" y="403"/>
                </a:lnTo>
                <a:lnTo>
                  <a:pt x="2950" y="401"/>
                </a:lnTo>
                <a:close/>
                <a:moveTo>
                  <a:pt x="2906" y="407"/>
                </a:moveTo>
                <a:lnTo>
                  <a:pt x="2904" y="407"/>
                </a:lnTo>
                <a:lnTo>
                  <a:pt x="2904" y="409"/>
                </a:lnTo>
                <a:lnTo>
                  <a:pt x="2904" y="409"/>
                </a:lnTo>
                <a:lnTo>
                  <a:pt x="2904" y="411"/>
                </a:lnTo>
                <a:lnTo>
                  <a:pt x="2906" y="411"/>
                </a:lnTo>
                <a:lnTo>
                  <a:pt x="2906" y="411"/>
                </a:lnTo>
                <a:lnTo>
                  <a:pt x="2906" y="411"/>
                </a:lnTo>
                <a:lnTo>
                  <a:pt x="2908" y="411"/>
                </a:lnTo>
                <a:lnTo>
                  <a:pt x="2908" y="411"/>
                </a:lnTo>
                <a:lnTo>
                  <a:pt x="2908" y="407"/>
                </a:lnTo>
                <a:lnTo>
                  <a:pt x="2908" y="407"/>
                </a:lnTo>
                <a:lnTo>
                  <a:pt x="2906" y="407"/>
                </a:lnTo>
                <a:close/>
                <a:moveTo>
                  <a:pt x="2952" y="394"/>
                </a:moveTo>
                <a:lnTo>
                  <a:pt x="2952" y="394"/>
                </a:lnTo>
                <a:lnTo>
                  <a:pt x="2952" y="394"/>
                </a:lnTo>
                <a:lnTo>
                  <a:pt x="2950" y="394"/>
                </a:lnTo>
                <a:lnTo>
                  <a:pt x="2950" y="396"/>
                </a:lnTo>
                <a:lnTo>
                  <a:pt x="2950" y="396"/>
                </a:lnTo>
                <a:lnTo>
                  <a:pt x="2952" y="398"/>
                </a:lnTo>
                <a:lnTo>
                  <a:pt x="2952" y="398"/>
                </a:lnTo>
                <a:lnTo>
                  <a:pt x="2956" y="398"/>
                </a:lnTo>
                <a:lnTo>
                  <a:pt x="2956" y="396"/>
                </a:lnTo>
                <a:lnTo>
                  <a:pt x="2954" y="394"/>
                </a:lnTo>
                <a:lnTo>
                  <a:pt x="2952" y="394"/>
                </a:lnTo>
                <a:close/>
                <a:moveTo>
                  <a:pt x="2990" y="162"/>
                </a:moveTo>
                <a:lnTo>
                  <a:pt x="2990" y="164"/>
                </a:lnTo>
                <a:lnTo>
                  <a:pt x="2990" y="166"/>
                </a:lnTo>
                <a:lnTo>
                  <a:pt x="2994" y="168"/>
                </a:lnTo>
                <a:lnTo>
                  <a:pt x="2996" y="168"/>
                </a:lnTo>
                <a:lnTo>
                  <a:pt x="2998" y="166"/>
                </a:lnTo>
                <a:lnTo>
                  <a:pt x="2996" y="166"/>
                </a:lnTo>
                <a:lnTo>
                  <a:pt x="2992" y="162"/>
                </a:lnTo>
                <a:lnTo>
                  <a:pt x="2990" y="162"/>
                </a:lnTo>
                <a:close/>
                <a:moveTo>
                  <a:pt x="2873" y="122"/>
                </a:moveTo>
                <a:lnTo>
                  <a:pt x="2881" y="124"/>
                </a:lnTo>
                <a:lnTo>
                  <a:pt x="2879" y="124"/>
                </a:lnTo>
                <a:lnTo>
                  <a:pt x="2877" y="126"/>
                </a:lnTo>
                <a:lnTo>
                  <a:pt x="2873" y="126"/>
                </a:lnTo>
                <a:lnTo>
                  <a:pt x="2873" y="128"/>
                </a:lnTo>
                <a:lnTo>
                  <a:pt x="2873" y="128"/>
                </a:lnTo>
                <a:lnTo>
                  <a:pt x="2875" y="130"/>
                </a:lnTo>
                <a:lnTo>
                  <a:pt x="2879" y="132"/>
                </a:lnTo>
                <a:lnTo>
                  <a:pt x="2883" y="132"/>
                </a:lnTo>
                <a:lnTo>
                  <a:pt x="2889" y="132"/>
                </a:lnTo>
                <a:lnTo>
                  <a:pt x="2892" y="132"/>
                </a:lnTo>
                <a:lnTo>
                  <a:pt x="2896" y="132"/>
                </a:lnTo>
                <a:lnTo>
                  <a:pt x="2900" y="132"/>
                </a:lnTo>
                <a:lnTo>
                  <a:pt x="2904" y="132"/>
                </a:lnTo>
                <a:lnTo>
                  <a:pt x="2908" y="132"/>
                </a:lnTo>
                <a:lnTo>
                  <a:pt x="2908" y="134"/>
                </a:lnTo>
                <a:lnTo>
                  <a:pt x="2906" y="134"/>
                </a:lnTo>
                <a:lnTo>
                  <a:pt x="2904" y="136"/>
                </a:lnTo>
                <a:lnTo>
                  <a:pt x="2900" y="136"/>
                </a:lnTo>
                <a:lnTo>
                  <a:pt x="2898" y="136"/>
                </a:lnTo>
                <a:lnTo>
                  <a:pt x="2896" y="136"/>
                </a:lnTo>
                <a:lnTo>
                  <a:pt x="2894" y="136"/>
                </a:lnTo>
                <a:lnTo>
                  <a:pt x="2894" y="136"/>
                </a:lnTo>
                <a:lnTo>
                  <a:pt x="2896" y="139"/>
                </a:lnTo>
                <a:lnTo>
                  <a:pt x="2900" y="141"/>
                </a:lnTo>
                <a:lnTo>
                  <a:pt x="2904" y="141"/>
                </a:lnTo>
                <a:lnTo>
                  <a:pt x="2908" y="143"/>
                </a:lnTo>
                <a:lnTo>
                  <a:pt x="2908" y="143"/>
                </a:lnTo>
                <a:lnTo>
                  <a:pt x="2910" y="143"/>
                </a:lnTo>
                <a:lnTo>
                  <a:pt x="2925" y="145"/>
                </a:lnTo>
                <a:lnTo>
                  <a:pt x="2940" y="143"/>
                </a:lnTo>
                <a:lnTo>
                  <a:pt x="2936" y="147"/>
                </a:lnTo>
                <a:lnTo>
                  <a:pt x="2938" y="149"/>
                </a:lnTo>
                <a:lnTo>
                  <a:pt x="2940" y="149"/>
                </a:lnTo>
                <a:lnTo>
                  <a:pt x="2952" y="149"/>
                </a:lnTo>
                <a:lnTo>
                  <a:pt x="2954" y="151"/>
                </a:lnTo>
                <a:lnTo>
                  <a:pt x="2956" y="149"/>
                </a:lnTo>
                <a:lnTo>
                  <a:pt x="2959" y="149"/>
                </a:lnTo>
                <a:lnTo>
                  <a:pt x="2961" y="147"/>
                </a:lnTo>
                <a:lnTo>
                  <a:pt x="2967" y="145"/>
                </a:lnTo>
                <a:lnTo>
                  <a:pt x="2967" y="145"/>
                </a:lnTo>
                <a:lnTo>
                  <a:pt x="2971" y="145"/>
                </a:lnTo>
                <a:lnTo>
                  <a:pt x="2973" y="145"/>
                </a:lnTo>
                <a:lnTo>
                  <a:pt x="2980" y="143"/>
                </a:lnTo>
                <a:lnTo>
                  <a:pt x="2980" y="143"/>
                </a:lnTo>
                <a:lnTo>
                  <a:pt x="2984" y="139"/>
                </a:lnTo>
                <a:lnTo>
                  <a:pt x="2984" y="136"/>
                </a:lnTo>
                <a:lnTo>
                  <a:pt x="2988" y="134"/>
                </a:lnTo>
                <a:lnTo>
                  <a:pt x="3000" y="128"/>
                </a:lnTo>
                <a:lnTo>
                  <a:pt x="3003" y="128"/>
                </a:lnTo>
                <a:lnTo>
                  <a:pt x="3000" y="122"/>
                </a:lnTo>
                <a:lnTo>
                  <a:pt x="2998" y="120"/>
                </a:lnTo>
                <a:lnTo>
                  <a:pt x="2996" y="120"/>
                </a:lnTo>
                <a:lnTo>
                  <a:pt x="2990" y="118"/>
                </a:lnTo>
                <a:lnTo>
                  <a:pt x="2982" y="118"/>
                </a:lnTo>
                <a:lnTo>
                  <a:pt x="2982" y="118"/>
                </a:lnTo>
                <a:lnTo>
                  <a:pt x="2980" y="118"/>
                </a:lnTo>
                <a:lnTo>
                  <a:pt x="2977" y="115"/>
                </a:lnTo>
                <a:lnTo>
                  <a:pt x="2969" y="115"/>
                </a:lnTo>
                <a:lnTo>
                  <a:pt x="2967" y="113"/>
                </a:lnTo>
                <a:lnTo>
                  <a:pt x="2967" y="113"/>
                </a:lnTo>
                <a:lnTo>
                  <a:pt x="2965" y="115"/>
                </a:lnTo>
                <a:lnTo>
                  <a:pt x="2963" y="115"/>
                </a:lnTo>
                <a:lnTo>
                  <a:pt x="2961" y="113"/>
                </a:lnTo>
                <a:lnTo>
                  <a:pt x="2961" y="111"/>
                </a:lnTo>
                <a:lnTo>
                  <a:pt x="2959" y="113"/>
                </a:lnTo>
                <a:lnTo>
                  <a:pt x="2959" y="113"/>
                </a:lnTo>
                <a:lnTo>
                  <a:pt x="2956" y="115"/>
                </a:lnTo>
                <a:lnTo>
                  <a:pt x="2954" y="113"/>
                </a:lnTo>
                <a:lnTo>
                  <a:pt x="2952" y="115"/>
                </a:lnTo>
                <a:lnTo>
                  <a:pt x="2950" y="118"/>
                </a:lnTo>
                <a:lnTo>
                  <a:pt x="2946" y="118"/>
                </a:lnTo>
                <a:lnTo>
                  <a:pt x="2942" y="118"/>
                </a:lnTo>
                <a:lnTo>
                  <a:pt x="2944" y="113"/>
                </a:lnTo>
                <a:lnTo>
                  <a:pt x="2944" y="111"/>
                </a:lnTo>
                <a:lnTo>
                  <a:pt x="2946" y="109"/>
                </a:lnTo>
                <a:lnTo>
                  <a:pt x="2944" y="109"/>
                </a:lnTo>
                <a:lnTo>
                  <a:pt x="2942" y="109"/>
                </a:lnTo>
                <a:lnTo>
                  <a:pt x="2940" y="109"/>
                </a:lnTo>
                <a:lnTo>
                  <a:pt x="2938" y="109"/>
                </a:lnTo>
                <a:lnTo>
                  <a:pt x="2936" y="111"/>
                </a:lnTo>
                <a:lnTo>
                  <a:pt x="2933" y="111"/>
                </a:lnTo>
                <a:lnTo>
                  <a:pt x="2933" y="111"/>
                </a:lnTo>
                <a:lnTo>
                  <a:pt x="2933" y="111"/>
                </a:lnTo>
                <a:lnTo>
                  <a:pt x="2933" y="113"/>
                </a:lnTo>
                <a:lnTo>
                  <a:pt x="2933" y="118"/>
                </a:lnTo>
                <a:lnTo>
                  <a:pt x="2931" y="122"/>
                </a:lnTo>
                <a:lnTo>
                  <a:pt x="2931" y="122"/>
                </a:lnTo>
                <a:lnTo>
                  <a:pt x="2929" y="122"/>
                </a:lnTo>
                <a:lnTo>
                  <a:pt x="2925" y="120"/>
                </a:lnTo>
                <a:lnTo>
                  <a:pt x="2923" y="120"/>
                </a:lnTo>
                <a:lnTo>
                  <a:pt x="2923" y="120"/>
                </a:lnTo>
                <a:lnTo>
                  <a:pt x="2921" y="118"/>
                </a:lnTo>
                <a:lnTo>
                  <a:pt x="2921" y="115"/>
                </a:lnTo>
                <a:lnTo>
                  <a:pt x="2912" y="115"/>
                </a:lnTo>
                <a:lnTo>
                  <a:pt x="2910" y="115"/>
                </a:lnTo>
                <a:lnTo>
                  <a:pt x="2908" y="113"/>
                </a:lnTo>
                <a:lnTo>
                  <a:pt x="2904" y="111"/>
                </a:lnTo>
                <a:lnTo>
                  <a:pt x="2902" y="111"/>
                </a:lnTo>
                <a:lnTo>
                  <a:pt x="2900" y="109"/>
                </a:lnTo>
                <a:lnTo>
                  <a:pt x="2896" y="109"/>
                </a:lnTo>
                <a:lnTo>
                  <a:pt x="2894" y="109"/>
                </a:lnTo>
                <a:lnTo>
                  <a:pt x="2892" y="109"/>
                </a:lnTo>
                <a:lnTo>
                  <a:pt x="2894" y="111"/>
                </a:lnTo>
                <a:lnTo>
                  <a:pt x="2894" y="113"/>
                </a:lnTo>
                <a:lnTo>
                  <a:pt x="2896" y="113"/>
                </a:lnTo>
                <a:lnTo>
                  <a:pt x="2894" y="115"/>
                </a:lnTo>
                <a:lnTo>
                  <a:pt x="2894" y="118"/>
                </a:lnTo>
                <a:lnTo>
                  <a:pt x="2892" y="115"/>
                </a:lnTo>
                <a:lnTo>
                  <a:pt x="2887" y="113"/>
                </a:lnTo>
                <a:lnTo>
                  <a:pt x="2887" y="113"/>
                </a:lnTo>
                <a:lnTo>
                  <a:pt x="2885" y="113"/>
                </a:lnTo>
                <a:lnTo>
                  <a:pt x="2885" y="113"/>
                </a:lnTo>
                <a:lnTo>
                  <a:pt x="2885" y="115"/>
                </a:lnTo>
                <a:lnTo>
                  <a:pt x="2887" y="118"/>
                </a:lnTo>
                <a:lnTo>
                  <a:pt x="2892" y="120"/>
                </a:lnTo>
                <a:lnTo>
                  <a:pt x="2887" y="120"/>
                </a:lnTo>
                <a:lnTo>
                  <a:pt x="2885" y="120"/>
                </a:lnTo>
                <a:lnTo>
                  <a:pt x="2883" y="118"/>
                </a:lnTo>
                <a:lnTo>
                  <a:pt x="2879" y="118"/>
                </a:lnTo>
                <a:lnTo>
                  <a:pt x="2871" y="118"/>
                </a:lnTo>
                <a:lnTo>
                  <a:pt x="2866" y="120"/>
                </a:lnTo>
                <a:lnTo>
                  <a:pt x="2871" y="122"/>
                </a:lnTo>
                <a:lnTo>
                  <a:pt x="2873" y="122"/>
                </a:lnTo>
                <a:close/>
                <a:moveTo>
                  <a:pt x="2969" y="195"/>
                </a:moveTo>
                <a:lnTo>
                  <a:pt x="2963" y="193"/>
                </a:lnTo>
                <a:lnTo>
                  <a:pt x="2959" y="191"/>
                </a:lnTo>
                <a:lnTo>
                  <a:pt x="2954" y="193"/>
                </a:lnTo>
                <a:lnTo>
                  <a:pt x="2950" y="191"/>
                </a:lnTo>
                <a:lnTo>
                  <a:pt x="2946" y="189"/>
                </a:lnTo>
                <a:lnTo>
                  <a:pt x="2942" y="189"/>
                </a:lnTo>
                <a:lnTo>
                  <a:pt x="2944" y="185"/>
                </a:lnTo>
                <a:lnTo>
                  <a:pt x="2946" y="185"/>
                </a:lnTo>
                <a:lnTo>
                  <a:pt x="2948" y="183"/>
                </a:lnTo>
                <a:lnTo>
                  <a:pt x="2946" y="183"/>
                </a:lnTo>
                <a:lnTo>
                  <a:pt x="2942" y="180"/>
                </a:lnTo>
                <a:lnTo>
                  <a:pt x="2940" y="180"/>
                </a:lnTo>
                <a:lnTo>
                  <a:pt x="2938" y="180"/>
                </a:lnTo>
                <a:lnTo>
                  <a:pt x="2933" y="180"/>
                </a:lnTo>
                <a:lnTo>
                  <a:pt x="2931" y="180"/>
                </a:lnTo>
                <a:lnTo>
                  <a:pt x="2929" y="174"/>
                </a:lnTo>
                <a:lnTo>
                  <a:pt x="2927" y="170"/>
                </a:lnTo>
                <a:lnTo>
                  <a:pt x="2923" y="170"/>
                </a:lnTo>
                <a:lnTo>
                  <a:pt x="2921" y="170"/>
                </a:lnTo>
                <a:lnTo>
                  <a:pt x="2919" y="170"/>
                </a:lnTo>
                <a:lnTo>
                  <a:pt x="2912" y="170"/>
                </a:lnTo>
                <a:lnTo>
                  <a:pt x="2902" y="172"/>
                </a:lnTo>
                <a:lnTo>
                  <a:pt x="2900" y="172"/>
                </a:lnTo>
                <a:lnTo>
                  <a:pt x="2902" y="174"/>
                </a:lnTo>
                <a:lnTo>
                  <a:pt x="2906" y="174"/>
                </a:lnTo>
                <a:lnTo>
                  <a:pt x="2904" y="178"/>
                </a:lnTo>
                <a:lnTo>
                  <a:pt x="2908" y="180"/>
                </a:lnTo>
                <a:lnTo>
                  <a:pt x="2910" y="183"/>
                </a:lnTo>
                <a:lnTo>
                  <a:pt x="2912" y="187"/>
                </a:lnTo>
                <a:lnTo>
                  <a:pt x="2915" y="187"/>
                </a:lnTo>
                <a:lnTo>
                  <a:pt x="2921" y="191"/>
                </a:lnTo>
                <a:lnTo>
                  <a:pt x="2921" y="191"/>
                </a:lnTo>
                <a:lnTo>
                  <a:pt x="2919" y="193"/>
                </a:lnTo>
                <a:lnTo>
                  <a:pt x="2917" y="195"/>
                </a:lnTo>
                <a:lnTo>
                  <a:pt x="2915" y="197"/>
                </a:lnTo>
                <a:lnTo>
                  <a:pt x="2915" y="199"/>
                </a:lnTo>
                <a:lnTo>
                  <a:pt x="2910" y="201"/>
                </a:lnTo>
                <a:lnTo>
                  <a:pt x="2910" y="204"/>
                </a:lnTo>
                <a:lnTo>
                  <a:pt x="2912" y="206"/>
                </a:lnTo>
                <a:lnTo>
                  <a:pt x="2925" y="204"/>
                </a:lnTo>
                <a:lnTo>
                  <a:pt x="2927" y="204"/>
                </a:lnTo>
                <a:lnTo>
                  <a:pt x="2929" y="201"/>
                </a:lnTo>
                <a:lnTo>
                  <a:pt x="2931" y="201"/>
                </a:lnTo>
                <a:lnTo>
                  <a:pt x="2933" y="201"/>
                </a:lnTo>
                <a:lnTo>
                  <a:pt x="2936" y="201"/>
                </a:lnTo>
                <a:lnTo>
                  <a:pt x="2936" y="201"/>
                </a:lnTo>
                <a:lnTo>
                  <a:pt x="2938" y="201"/>
                </a:lnTo>
                <a:lnTo>
                  <a:pt x="2936" y="204"/>
                </a:lnTo>
                <a:lnTo>
                  <a:pt x="2933" y="206"/>
                </a:lnTo>
                <a:lnTo>
                  <a:pt x="2933" y="208"/>
                </a:lnTo>
                <a:lnTo>
                  <a:pt x="2933" y="208"/>
                </a:lnTo>
                <a:lnTo>
                  <a:pt x="2933" y="210"/>
                </a:lnTo>
                <a:lnTo>
                  <a:pt x="2933" y="210"/>
                </a:lnTo>
                <a:lnTo>
                  <a:pt x="2938" y="210"/>
                </a:lnTo>
                <a:lnTo>
                  <a:pt x="2940" y="210"/>
                </a:lnTo>
                <a:lnTo>
                  <a:pt x="2942" y="208"/>
                </a:lnTo>
                <a:lnTo>
                  <a:pt x="2942" y="208"/>
                </a:lnTo>
                <a:lnTo>
                  <a:pt x="2946" y="208"/>
                </a:lnTo>
                <a:lnTo>
                  <a:pt x="2948" y="206"/>
                </a:lnTo>
                <a:lnTo>
                  <a:pt x="2952" y="204"/>
                </a:lnTo>
                <a:lnTo>
                  <a:pt x="2952" y="204"/>
                </a:lnTo>
                <a:lnTo>
                  <a:pt x="2954" y="201"/>
                </a:lnTo>
                <a:lnTo>
                  <a:pt x="2956" y="199"/>
                </a:lnTo>
                <a:lnTo>
                  <a:pt x="2956" y="199"/>
                </a:lnTo>
                <a:lnTo>
                  <a:pt x="2969" y="195"/>
                </a:lnTo>
                <a:close/>
                <a:moveTo>
                  <a:pt x="2982" y="384"/>
                </a:moveTo>
                <a:lnTo>
                  <a:pt x="2977" y="384"/>
                </a:lnTo>
                <a:lnTo>
                  <a:pt x="2975" y="384"/>
                </a:lnTo>
                <a:lnTo>
                  <a:pt x="2975" y="386"/>
                </a:lnTo>
                <a:lnTo>
                  <a:pt x="2975" y="386"/>
                </a:lnTo>
                <a:lnTo>
                  <a:pt x="2977" y="386"/>
                </a:lnTo>
                <a:lnTo>
                  <a:pt x="2977" y="388"/>
                </a:lnTo>
                <a:lnTo>
                  <a:pt x="2982" y="388"/>
                </a:lnTo>
                <a:lnTo>
                  <a:pt x="2982" y="388"/>
                </a:lnTo>
                <a:lnTo>
                  <a:pt x="2984" y="388"/>
                </a:lnTo>
                <a:lnTo>
                  <a:pt x="2986" y="388"/>
                </a:lnTo>
                <a:lnTo>
                  <a:pt x="2986" y="386"/>
                </a:lnTo>
                <a:lnTo>
                  <a:pt x="2986" y="386"/>
                </a:lnTo>
                <a:lnTo>
                  <a:pt x="2984" y="384"/>
                </a:lnTo>
                <a:lnTo>
                  <a:pt x="2982" y="384"/>
                </a:lnTo>
                <a:close/>
                <a:moveTo>
                  <a:pt x="3396" y="109"/>
                </a:moveTo>
                <a:lnTo>
                  <a:pt x="3396" y="107"/>
                </a:lnTo>
                <a:lnTo>
                  <a:pt x="3396" y="107"/>
                </a:lnTo>
                <a:lnTo>
                  <a:pt x="3392" y="105"/>
                </a:lnTo>
                <a:lnTo>
                  <a:pt x="3392" y="105"/>
                </a:lnTo>
                <a:lnTo>
                  <a:pt x="3388" y="105"/>
                </a:lnTo>
                <a:lnTo>
                  <a:pt x="3388" y="105"/>
                </a:lnTo>
                <a:lnTo>
                  <a:pt x="3388" y="107"/>
                </a:lnTo>
                <a:lnTo>
                  <a:pt x="3388" y="107"/>
                </a:lnTo>
                <a:lnTo>
                  <a:pt x="3388" y="107"/>
                </a:lnTo>
                <a:lnTo>
                  <a:pt x="3388" y="109"/>
                </a:lnTo>
                <a:lnTo>
                  <a:pt x="3394" y="111"/>
                </a:lnTo>
                <a:lnTo>
                  <a:pt x="3396" y="109"/>
                </a:lnTo>
                <a:close/>
                <a:moveTo>
                  <a:pt x="3415" y="120"/>
                </a:moveTo>
                <a:lnTo>
                  <a:pt x="3415" y="122"/>
                </a:lnTo>
                <a:lnTo>
                  <a:pt x="3422" y="122"/>
                </a:lnTo>
                <a:lnTo>
                  <a:pt x="3434" y="122"/>
                </a:lnTo>
                <a:lnTo>
                  <a:pt x="3434" y="122"/>
                </a:lnTo>
                <a:lnTo>
                  <a:pt x="3434" y="120"/>
                </a:lnTo>
                <a:lnTo>
                  <a:pt x="3434" y="118"/>
                </a:lnTo>
                <a:lnTo>
                  <a:pt x="3434" y="113"/>
                </a:lnTo>
                <a:lnTo>
                  <a:pt x="3434" y="113"/>
                </a:lnTo>
                <a:lnTo>
                  <a:pt x="3432" y="111"/>
                </a:lnTo>
                <a:lnTo>
                  <a:pt x="3430" y="111"/>
                </a:lnTo>
                <a:lnTo>
                  <a:pt x="3428" y="113"/>
                </a:lnTo>
                <a:lnTo>
                  <a:pt x="3420" y="113"/>
                </a:lnTo>
                <a:lnTo>
                  <a:pt x="3420" y="113"/>
                </a:lnTo>
                <a:lnTo>
                  <a:pt x="3420" y="118"/>
                </a:lnTo>
                <a:lnTo>
                  <a:pt x="3417" y="120"/>
                </a:lnTo>
                <a:lnTo>
                  <a:pt x="3415" y="120"/>
                </a:lnTo>
                <a:close/>
                <a:moveTo>
                  <a:pt x="3451" y="88"/>
                </a:moveTo>
                <a:lnTo>
                  <a:pt x="3449" y="86"/>
                </a:lnTo>
                <a:lnTo>
                  <a:pt x="3449" y="86"/>
                </a:lnTo>
                <a:lnTo>
                  <a:pt x="3443" y="90"/>
                </a:lnTo>
                <a:lnTo>
                  <a:pt x="3438" y="90"/>
                </a:lnTo>
                <a:lnTo>
                  <a:pt x="3436" y="90"/>
                </a:lnTo>
                <a:lnTo>
                  <a:pt x="3438" y="95"/>
                </a:lnTo>
                <a:lnTo>
                  <a:pt x="3445" y="95"/>
                </a:lnTo>
                <a:lnTo>
                  <a:pt x="3447" y="99"/>
                </a:lnTo>
                <a:lnTo>
                  <a:pt x="3453" y="99"/>
                </a:lnTo>
                <a:lnTo>
                  <a:pt x="3457" y="99"/>
                </a:lnTo>
                <a:lnTo>
                  <a:pt x="3461" y="99"/>
                </a:lnTo>
                <a:lnTo>
                  <a:pt x="3461" y="97"/>
                </a:lnTo>
                <a:lnTo>
                  <a:pt x="3461" y="95"/>
                </a:lnTo>
                <a:lnTo>
                  <a:pt x="3459" y="92"/>
                </a:lnTo>
                <a:lnTo>
                  <a:pt x="3459" y="90"/>
                </a:lnTo>
                <a:lnTo>
                  <a:pt x="3457" y="90"/>
                </a:lnTo>
                <a:lnTo>
                  <a:pt x="3455" y="88"/>
                </a:lnTo>
                <a:lnTo>
                  <a:pt x="3451" y="88"/>
                </a:lnTo>
                <a:close/>
                <a:moveTo>
                  <a:pt x="3464" y="82"/>
                </a:moveTo>
                <a:lnTo>
                  <a:pt x="3468" y="80"/>
                </a:lnTo>
                <a:lnTo>
                  <a:pt x="3468" y="80"/>
                </a:lnTo>
                <a:lnTo>
                  <a:pt x="3466" y="78"/>
                </a:lnTo>
                <a:lnTo>
                  <a:pt x="3464" y="78"/>
                </a:lnTo>
                <a:lnTo>
                  <a:pt x="3461" y="78"/>
                </a:lnTo>
                <a:lnTo>
                  <a:pt x="3457" y="78"/>
                </a:lnTo>
                <a:lnTo>
                  <a:pt x="3457" y="80"/>
                </a:lnTo>
                <a:lnTo>
                  <a:pt x="3459" y="80"/>
                </a:lnTo>
                <a:lnTo>
                  <a:pt x="3464" y="82"/>
                </a:lnTo>
                <a:close/>
                <a:moveTo>
                  <a:pt x="3407" y="118"/>
                </a:moveTo>
                <a:lnTo>
                  <a:pt x="3411" y="115"/>
                </a:lnTo>
                <a:lnTo>
                  <a:pt x="3411" y="113"/>
                </a:lnTo>
                <a:lnTo>
                  <a:pt x="3409" y="113"/>
                </a:lnTo>
                <a:lnTo>
                  <a:pt x="3407" y="113"/>
                </a:lnTo>
                <a:lnTo>
                  <a:pt x="3405" y="113"/>
                </a:lnTo>
                <a:lnTo>
                  <a:pt x="3405" y="115"/>
                </a:lnTo>
                <a:lnTo>
                  <a:pt x="3405" y="118"/>
                </a:lnTo>
                <a:lnTo>
                  <a:pt x="3407" y="118"/>
                </a:lnTo>
                <a:close/>
                <a:moveTo>
                  <a:pt x="3434" y="107"/>
                </a:moveTo>
                <a:lnTo>
                  <a:pt x="3434" y="109"/>
                </a:lnTo>
                <a:lnTo>
                  <a:pt x="3434" y="109"/>
                </a:lnTo>
                <a:lnTo>
                  <a:pt x="3436" y="111"/>
                </a:lnTo>
                <a:lnTo>
                  <a:pt x="3436" y="111"/>
                </a:lnTo>
                <a:lnTo>
                  <a:pt x="3436" y="113"/>
                </a:lnTo>
                <a:lnTo>
                  <a:pt x="3438" y="118"/>
                </a:lnTo>
                <a:lnTo>
                  <a:pt x="3438" y="120"/>
                </a:lnTo>
                <a:lnTo>
                  <a:pt x="3438" y="120"/>
                </a:lnTo>
                <a:lnTo>
                  <a:pt x="3445" y="122"/>
                </a:lnTo>
                <a:lnTo>
                  <a:pt x="3447" y="120"/>
                </a:lnTo>
                <a:lnTo>
                  <a:pt x="3451" y="118"/>
                </a:lnTo>
                <a:lnTo>
                  <a:pt x="3451" y="118"/>
                </a:lnTo>
                <a:lnTo>
                  <a:pt x="3453" y="115"/>
                </a:lnTo>
                <a:lnTo>
                  <a:pt x="3453" y="113"/>
                </a:lnTo>
                <a:lnTo>
                  <a:pt x="3453" y="113"/>
                </a:lnTo>
                <a:lnTo>
                  <a:pt x="3466" y="113"/>
                </a:lnTo>
                <a:lnTo>
                  <a:pt x="3464" y="111"/>
                </a:lnTo>
                <a:lnTo>
                  <a:pt x="3461" y="111"/>
                </a:lnTo>
                <a:lnTo>
                  <a:pt x="3455" y="109"/>
                </a:lnTo>
                <a:lnTo>
                  <a:pt x="3440" y="109"/>
                </a:lnTo>
                <a:lnTo>
                  <a:pt x="3434" y="107"/>
                </a:lnTo>
                <a:close/>
                <a:moveTo>
                  <a:pt x="3472" y="419"/>
                </a:moveTo>
                <a:lnTo>
                  <a:pt x="3472" y="419"/>
                </a:lnTo>
                <a:lnTo>
                  <a:pt x="3474" y="422"/>
                </a:lnTo>
                <a:lnTo>
                  <a:pt x="3476" y="422"/>
                </a:lnTo>
                <a:lnTo>
                  <a:pt x="3478" y="419"/>
                </a:lnTo>
                <a:lnTo>
                  <a:pt x="3480" y="422"/>
                </a:lnTo>
                <a:lnTo>
                  <a:pt x="3482" y="419"/>
                </a:lnTo>
                <a:lnTo>
                  <a:pt x="3482" y="419"/>
                </a:lnTo>
                <a:lnTo>
                  <a:pt x="3484" y="417"/>
                </a:lnTo>
                <a:lnTo>
                  <a:pt x="3484" y="415"/>
                </a:lnTo>
                <a:lnTo>
                  <a:pt x="3484" y="415"/>
                </a:lnTo>
                <a:lnTo>
                  <a:pt x="3482" y="413"/>
                </a:lnTo>
                <a:lnTo>
                  <a:pt x="3480" y="413"/>
                </a:lnTo>
                <a:lnTo>
                  <a:pt x="3476" y="411"/>
                </a:lnTo>
                <a:lnTo>
                  <a:pt x="3472" y="407"/>
                </a:lnTo>
                <a:lnTo>
                  <a:pt x="3470" y="407"/>
                </a:lnTo>
                <a:lnTo>
                  <a:pt x="3468" y="405"/>
                </a:lnTo>
                <a:lnTo>
                  <a:pt x="3468" y="403"/>
                </a:lnTo>
                <a:lnTo>
                  <a:pt x="3464" y="401"/>
                </a:lnTo>
                <a:lnTo>
                  <a:pt x="3464" y="401"/>
                </a:lnTo>
                <a:lnTo>
                  <a:pt x="3464" y="401"/>
                </a:lnTo>
                <a:lnTo>
                  <a:pt x="3459" y="403"/>
                </a:lnTo>
                <a:lnTo>
                  <a:pt x="3457" y="403"/>
                </a:lnTo>
                <a:lnTo>
                  <a:pt x="3457" y="405"/>
                </a:lnTo>
                <a:lnTo>
                  <a:pt x="3455" y="405"/>
                </a:lnTo>
                <a:lnTo>
                  <a:pt x="3455" y="407"/>
                </a:lnTo>
                <a:lnTo>
                  <a:pt x="3455" y="409"/>
                </a:lnTo>
                <a:lnTo>
                  <a:pt x="3457" y="409"/>
                </a:lnTo>
                <a:lnTo>
                  <a:pt x="3457" y="411"/>
                </a:lnTo>
                <a:lnTo>
                  <a:pt x="3457" y="411"/>
                </a:lnTo>
                <a:lnTo>
                  <a:pt x="3461" y="415"/>
                </a:lnTo>
                <a:lnTo>
                  <a:pt x="3464" y="415"/>
                </a:lnTo>
                <a:lnTo>
                  <a:pt x="3464" y="415"/>
                </a:lnTo>
                <a:lnTo>
                  <a:pt x="3464" y="415"/>
                </a:lnTo>
                <a:lnTo>
                  <a:pt x="3466" y="415"/>
                </a:lnTo>
                <a:lnTo>
                  <a:pt x="3468" y="415"/>
                </a:lnTo>
                <a:lnTo>
                  <a:pt x="3470" y="415"/>
                </a:lnTo>
                <a:lnTo>
                  <a:pt x="3470" y="417"/>
                </a:lnTo>
                <a:lnTo>
                  <a:pt x="3470" y="419"/>
                </a:lnTo>
                <a:lnTo>
                  <a:pt x="3472" y="419"/>
                </a:lnTo>
                <a:close/>
                <a:moveTo>
                  <a:pt x="3623" y="331"/>
                </a:moveTo>
                <a:lnTo>
                  <a:pt x="3627" y="331"/>
                </a:lnTo>
                <a:lnTo>
                  <a:pt x="3627" y="331"/>
                </a:lnTo>
                <a:lnTo>
                  <a:pt x="3631" y="331"/>
                </a:lnTo>
                <a:lnTo>
                  <a:pt x="3635" y="329"/>
                </a:lnTo>
                <a:lnTo>
                  <a:pt x="3642" y="329"/>
                </a:lnTo>
                <a:lnTo>
                  <a:pt x="3646" y="329"/>
                </a:lnTo>
                <a:lnTo>
                  <a:pt x="3646" y="327"/>
                </a:lnTo>
                <a:lnTo>
                  <a:pt x="3646" y="325"/>
                </a:lnTo>
                <a:lnTo>
                  <a:pt x="3644" y="323"/>
                </a:lnTo>
                <a:lnTo>
                  <a:pt x="3642" y="323"/>
                </a:lnTo>
                <a:lnTo>
                  <a:pt x="3640" y="321"/>
                </a:lnTo>
                <a:lnTo>
                  <a:pt x="3637" y="321"/>
                </a:lnTo>
                <a:lnTo>
                  <a:pt x="3637" y="319"/>
                </a:lnTo>
                <a:lnTo>
                  <a:pt x="3635" y="319"/>
                </a:lnTo>
                <a:lnTo>
                  <a:pt x="3627" y="321"/>
                </a:lnTo>
                <a:lnTo>
                  <a:pt x="3625" y="321"/>
                </a:lnTo>
                <a:lnTo>
                  <a:pt x="3623" y="323"/>
                </a:lnTo>
                <a:lnTo>
                  <a:pt x="3623" y="327"/>
                </a:lnTo>
                <a:lnTo>
                  <a:pt x="3621" y="329"/>
                </a:lnTo>
                <a:lnTo>
                  <a:pt x="3621" y="329"/>
                </a:lnTo>
                <a:lnTo>
                  <a:pt x="3621" y="331"/>
                </a:lnTo>
                <a:lnTo>
                  <a:pt x="3623" y="331"/>
                </a:lnTo>
                <a:lnTo>
                  <a:pt x="3623" y="331"/>
                </a:lnTo>
                <a:close/>
                <a:moveTo>
                  <a:pt x="3552" y="233"/>
                </a:moveTo>
                <a:lnTo>
                  <a:pt x="3549" y="233"/>
                </a:lnTo>
                <a:lnTo>
                  <a:pt x="3549" y="233"/>
                </a:lnTo>
                <a:lnTo>
                  <a:pt x="3545" y="235"/>
                </a:lnTo>
                <a:lnTo>
                  <a:pt x="3541" y="237"/>
                </a:lnTo>
                <a:lnTo>
                  <a:pt x="3528" y="239"/>
                </a:lnTo>
                <a:lnTo>
                  <a:pt x="3520" y="241"/>
                </a:lnTo>
                <a:lnTo>
                  <a:pt x="3518" y="241"/>
                </a:lnTo>
                <a:lnTo>
                  <a:pt x="3512" y="241"/>
                </a:lnTo>
                <a:lnTo>
                  <a:pt x="3510" y="241"/>
                </a:lnTo>
                <a:lnTo>
                  <a:pt x="3503" y="239"/>
                </a:lnTo>
                <a:lnTo>
                  <a:pt x="3499" y="239"/>
                </a:lnTo>
                <a:lnTo>
                  <a:pt x="3495" y="239"/>
                </a:lnTo>
                <a:lnTo>
                  <a:pt x="3493" y="239"/>
                </a:lnTo>
                <a:lnTo>
                  <a:pt x="3493" y="241"/>
                </a:lnTo>
                <a:lnTo>
                  <a:pt x="3493" y="243"/>
                </a:lnTo>
                <a:lnTo>
                  <a:pt x="3493" y="245"/>
                </a:lnTo>
                <a:lnTo>
                  <a:pt x="3491" y="245"/>
                </a:lnTo>
                <a:lnTo>
                  <a:pt x="3491" y="245"/>
                </a:lnTo>
                <a:lnTo>
                  <a:pt x="3489" y="245"/>
                </a:lnTo>
                <a:lnTo>
                  <a:pt x="3487" y="245"/>
                </a:lnTo>
                <a:lnTo>
                  <a:pt x="3487" y="245"/>
                </a:lnTo>
                <a:lnTo>
                  <a:pt x="3480" y="245"/>
                </a:lnTo>
                <a:lnTo>
                  <a:pt x="3478" y="245"/>
                </a:lnTo>
                <a:lnTo>
                  <a:pt x="3478" y="250"/>
                </a:lnTo>
                <a:lnTo>
                  <a:pt x="3474" y="250"/>
                </a:lnTo>
                <a:lnTo>
                  <a:pt x="3468" y="252"/>
                </a:lnTo>
                <a:lnTo>
                  <a:pt x="3464" y="252"/>
                </a:lnTo>
                <a:lnTo>
                  <a:pt x="3461" y="252"/>
                </a:lnTo>
                <a:lnTo>
                  <a:pt x="3461" y="252"/>
                </a:lnTo>
                <a:lnTo>
                  <a:pt x="3457" y="254"/>
                </a:lnTo>
                <a:lnTo>
                  <a:pt x="3453" y="256"/>
                </a:lnTo>
                <a:lnTo>
                  <a:pt x="3449" y="258"/>
                </a:lnTo>
                <a:lnTo>
                  <a:pt x="3449" y="260"/>
                </a:lnTo>
                <a:lnTo>
                  <a:pt x="3449" y="260"/>
                </a:lnTo>
                <a:lnTo>
                  <a:pt x="3445" y="262"/>
                </a:lnTo>
                <a:lnTo>
                  <a:pt x="3445" y="264"/>
                </a:lnTo>
                <a:lnTo>
                  <a:pt x="3443" y="266"/>
                </a:lnTo>
                <a:lnTo>
                  <a:pt x="3443" y="266"/>
                </a:lnTo>
                <a:lnTo>
                  <a:pt x="3438" y="266"/>
                </a:lnTo>
                <a:lnTo>
                  <a:pt x="3434" y="266"/>
                </a:lnTo>
                <a:lnTo>
                  <a:pt x="3434" y="266"/>
                </a:lnTo>
                <a:lnTo>
                  <a:pt x="3432" y="266"/>
                </a:lnTo>
                <a:lnTo>
                  <a:pt x="3430" y="269"/>
                </a:lnTo>
                <a:lnTo>
                  <a:pt x="3430" y="269"/>
                </a:lnTo>
                <a:lnTo>
                  <a:pt x="3432" y="271"/>
                </a:lnTo>
                <a:lnTo>
                  <a:pt x="3428" y="275"/>
                </a:lnTo>
                <a:lnTo>
                  <a:pt x="3426" y="275"/>
                </a:lnTo>
                <a:lnTo>
                  <a:pt x="3424" y="273"/>
                </a:lnTo>
                <a:lnTo>
                  <a:pt x="3424" y="273"/>
                </a:lnTo>
                <a:lnTo>
                  <a:pt x="3422" y="273"/>
                </a:lnTo>
                <a:lnTo>
                  <a:pt x="3420" y="273"/>
                </a:lnTo>
                <a:lnTo>
                  <a:pt x="3417" y="273"/>
                </a:lnTo>
                <a:lnTo>
                  <a:pt x="3415" y="273"/>
                </a:lnTo>
                <a:lnTo>
                  <a:pt x="3417" y="275"/>
                </a:lnTo>
                <a:lnTo>
                  <a:pt x="3417" y="275"/>
                </a:lnTo>
                <a:lnTo>
                  <a:pt x="3420" y="277"/>
                </a:lnTo>
                <a:lnTo>
                  <a:pt x="3424" y="277"/>
                </a:lnTo>
                <a:lnTo>
                  <a:pt x="3426" y="279"/>
                </a:lnTo>
                <a:lnTo>
                  <a:pt x="3426" y="279"/>
                </a:lnTo>
                <a:lnTo>
                  <a:pt x="3422" y="281"/>
                </a:lnTo>
                <a:lnTo>
                  <a:pt x="3417" y="283"/>
                </a:lnTo>
                <a:lnTo>
                  <a:pt x="3413" y="287"/>
                </a:lnTo>
                <a:lnTo>
                  <a:pt x="3413" y="287"/>
                </a:lnTo>
                <a:lnTo>
                  <a:pt x="3413" y="289"/>
                </a:lnTo>
                <a:lnTo>
                  <a:pt x="3413" y="289"/>
                </a:lnTo>
                <a:lnTo>
                  <a:pt x="3415" y="289"/>
                </a:lnTo>
                <a:lnTo>
                  <a:pt x="3417" y="289"/>
                </a:lnTo>
                <a:lnTo>
                  <a:pt x="3422" y="292"/>
                </a:lnTo>
                <a:lnTo>
                  <a:pt x="3420" y="292"/>
                </a:lnTo>
                <a:lnTo>
                  <a:pt x="3411" y="294"/>
                </a:lnTo>
                <a:lnTo>
                  <a:pt x="3409" y="294"/>
                </a:lnTo>
                <a:lnTo>
                  <a:pt x="3405" y="300"/>
                </a:lnTo>
                <a:lnTo>
                  <a:pt x="3403" y="302"/>
                </a:lnTo>
                <a:lnTo>
                  <a:pt x="3403" y="302"/>
                </a:lnTo>
                <a:lnTo>
                  <a:pt x="3401" y="304"/>
                </a:lnTo>
                <a:lnTo>
                  <a:pt x="3399" y="306"/>
                </a:lnTo>
                <a:lnTo>
                  <a:pt x="3399" y="306"/>
                </a:lnTo>
                <a:lnTo>
                  <a:pt x="3396" y="308"/>
                </a:lnTo>
                <a:lnTo>
                  <a:pt x="3392" y="308"/>
                </a:lnTo>
                <a:lnTo>
                  <a:pt x="3390" y="310"/>
                </a:lnTo>
                <a:lnTo>
                  <a:pt x="3388" y="310"/>
                </a:lnTo>
                <a:lnTo>
                  <a:pt x="3386" y="313"/>
                </a:lnTo>
                <a:lnTo>
                  <a:pt x="3388" y="315"/>
                </a:lnTo>
                <a:lnTo>
                  <a:pt x="3392" y="319"/>
                </a:lnTo>
                <a:lnTo>
                  <a:pt x="3392" y="321"/>
                </a:lnTo>
                <a:lnTo>
                  <a:pt x="3394" y="323"/>
                </a:lnTo>
                <a:lnTo>
                  <a:pt x="3399" y="321"/>
                </a:lnTo>
                <a:lnTo>
                  <a:pt x="3401" y="321"/>
                </a:lnTo>
                <a:lnTo>
                  <a:pt x="3405" y="321"/>
                </a:lnTo>
                <a:lnTo>
                  <a:pt x="3409" y="323"/>
                </a:lnTo>
                <a:lnTo>
                  <a:pt x="3413" y="323"/>
                </a:lnTo>
                <a:lnTo>
                  <a:pt x="3420" y="323"/>
                </a:lnTo>
                <a:lnTo>
                  <a:pt x="3422" y="325"/>
                </a:lnTo>
                <a:lnTo>
                  <a:pt x="3426" y="325"/>
                </a:lnTo>
                <a:lnTo>
                  <a:pt x="3428" y="325"/>
                </a:lnTo>
                <a:lnTo>
                  <a:pt x="3432" y="323"/>
                </a:lnTo>
                <a:lnTo>
                  <a:pt x="3436" y="319"/>
                </a:lnTo>
                <a:lnTo>
                  <a:pt x="3440" y="317"/>
                </a:lnTo>
                <a:lnTo>
                  <a:pt x="3440" y="315"/>
                </a:lnTo>
                <a:lnTo>
                  <a:pt x="3440" y="313"/>
                </a:lnTo>
                <a:lnTo>
                  <a:pt x="3438" y="310"/>
                </a:lnTo>
                <a:lnTo>
                  <a:pt x="3438" y="310"/>
                </a:lnTo>
                <a:lnTo>
                  <a:pt x="3440" y="310"/>
                </a:lnTo>
                <a:lnTo>
                  <a:pt x="3443" y="313"/>
                </a:lnTo>
                <a:lnTo>
                  <a:pt x="3443" y="313"/>
                </a:lnTo>
                <a:lnTo>
                  <a:pt x="3445" y="313"/>
                </a:lnTo>
                <a:lnTo>
                  <a:pt x="3445" y="310"/>
                </a:lnTo>
                <a:lnTo>
                  <a:pt x="3447" y="310"/>
                </a:lnTo>
                <a:lnTo>
                  <a:pt x="3447" y="308"/>
                </a:lnTo>
                <a:lnTo>
                  <a:pt x="3445" y="306"/>
                </a:lnTo>
                <a:lnTo>
                  <a:pt x="3445" y="306"/>
                </a:lnTo>
                <a:lnTo>
                  <a:pt x="3455" y="302"/>
                </a:lnTo>
                <a:lnTo>
                  <a:pt x="3457" y="300"/>
                </a:lnTo>
                <a:lnTo>
                  <a:pt x="3457" y="298"/>
                </a:lnTo>
                <a:lnTo>
                  <a:pt x="3457" y="296"/>
                </a:lnTo>
                <a:lnTo>
                  <a:pt x="3455" y="294"/>
                </a:lnTo>
                <a:lnTo>
                  <a:pt x="3455" y="292"/>
                </a:lnTo>
                <a:lnTo>
                  <a:pt x="3455" y="292"/>
                </a:lnTo>
                <a:lnTo>
                  <a:pt x="3461" y="292"/>
                </a:lnTo>
                <a:lnTo>
                  <a:pt x="3464" y="292"/>
                </a:lnTo>
                <a:lnTo>
                  <a:pt x="3464" y="292"/>
                </a:lnTo>
                <a:lnTo>
                  <a:pt x="3464" y="289"/>
                </a:lnTo>
                <a:lnTo>
                  <a:pt x="3466" y="287"/>
                </a:lnTo>
                <a:lnTo>
                  <a:pt x="3466" y="287"/>
                </a:lnTo>
                <a:lnTo>
                  <a:pt x="3466" y="285"/>
                </a:lnTo>
                <a:lnTo>
                  <a:pt x="3472" y="287"/>
                </a:lnTo>
                <a:lnTo>
                  <a:pt x="3472" y="287"/>
                </a:lnTo>
                <a:lnTo>
                  <a:pt x="3474" y="287"/>
                </a:lnTo>
                <a:lnTo>
                  <a:pt x="3474" y="287"/>
                </a:lnTo>
                <a:lnTo>
                  <a:pt x="3474" y="285"/>
                </a:lnTo>
                <a:lnTo>
                  <a:pt x="3474" y="285"/>
                </a:lnTo>
                <a:lnTo>
                  <a:pt x="3476" y="285"/>
                </a:lnTo>
                <a:lnTo>
                  <a:pt x="3478" y="285"/>
                </a:lnTo>
                <a:lnTo>
                  <a:pt x="3480" y="283"/>
                </a:lnTo>
                <a:lnTo>
                  <a:pt x="3480" y="281"/>
                </a:lnTo>
                <a:lnTo>
                  <a:pt x="3482" y="281"/>
                </a:lnTo>
                <a:lnTo>
                  <a:pt x="3484" y="279"/>
                </a:lnTo>
                <a:lnTo>
                  <a:pt x="3484" y="279"/>
                </a:lnTo>
                <a:lnTo>
                  <a:pt x="3480" y="279"/>
                </a:lnTo>
                <a:lnTo>
                  <a:pt x="3480" y="277"/>
                </a:lnTo>
                <a:lnTo>
                  <a:pt x="3484" y="275"/>
                </a:lnTo>
                <a:lnTo>
                  <a:pt x="3484" y="275"/>
                </a:lnTo>
                <a:lnTo>
                  <a:pt x="3487" y="275"/>
                </a:lnTo>
                <a:lnTo>
                  <a:pt x="3487" y="275"/>
                </a:lnTo>
                <a:lnTo>
                  <a:pt x="3489" y="275"/>
                </a:lnTo>
                <a:lnTo>
                  <a:pt x="3491" y="273"/>
                </a:lnTo>
                <a:lnTo>
                  <a:pt x="3493" y="271"/>
                </a:lnTo>
                <a:lnTo>
                  <a:pt x="3495" y="269"/>
                </a:lnTo>
                <a:lnTo>
                  <a:pt x="3497" y="269"/>
                </a:lnTo>
                <a:lnTo>
                  <a:pt x="3499" y="269"/>
                </a:lnTo>
                <a:lnTo>
                  <a:pt x="3501" y="269"/>
                </a:lnTo>
                <a:lnTo>
                  <a:pt x="3508" y="264"/>
                </a:lnTo>
                <a:lnTo>
                  <a:pt x="3520" y="260"/>
                </a:lnTo>
                <a:lnTo>
                  <a:pt x="3524" y="260"/>
                </a:lnTo>
                <a:lnTo>
                  <a:pt x="3531" y="258"/>
                </a:lnTo>
                <a:lnTo>
                  <a:pt x="3533" y="258"/>
                </a:lnTo>
                <a:lnTo>
                  <a:pt x="3539" y="256"/>
                </a:lnTo>
                <a:lnTo>
                  <a:pt x="3545" y="254"/>
                </a:lnTo>
                <a:lnTo>
                  <a:pt x="3552" y="254"/>
                </a:lnTo>
                <a:lnTo>
                  <a:pt x="3558" y="252"/>
                </a:lnTo>
                <a:lnTo>
                  <a:pt x="3568" y="250"/>
                </a:lnTo>
                <a:lnTo>
                  <a:pt x="3572" y="248"/>
                </a:lnTo>
                <a:lnTo>
                  <a:pt x="3577" y="245"/>
                </a:lnTo>
                <a:lnTo>
                  <a:pt x="3581" y="245"/>
                </a:lnTo>
                <a:lnTo>
                  <a:pt x="3583" y="243"/>
                </a:lnTo>
                <a:lnTo>
                  <a:pt x="3589" y="241"/>
                </a:lnTo>
                <a:lnTo>
                  <a:pt x="3596" y="239"/>
                </a:lnTo>
                <a:lnTo>
                  <a:pt x="3596" y="239"/>
                </a:lnTo>
                <a:lnTo>
                  <a:pt x="3602" y="235"/>
                </a:lnTo>
                <a:lnTo>
                  <a:pt x="3606" y="231"/>
                </a:lnTo>
                <a:lnTo>
                  <a:pt x="3606" y="231"/>
                </a:lnTo>
                <a:lnTo>
                  <a:pt x="3606" y="229"/>
                </a:lnTo>
                <a:lnTo>
                  <a:pt x="3606" y="227"/>
                </a:lnTo>
                <a:lnTo>
                  <a:pt x="3606" y="227"/>
                </a:lnTo>
                <a:lnTo>
                  <a:pt x="3606" y="224"/>
                </a:lnTo>
                <a:lnTo>
                  <a:pt x="3604" y="222"/>
                </a:lnTo>
                <a:lnTo>
                  <a:pt x="3600" y="220"/>
                </a:lnTo>
                <a:lnTo>
                  <a:pt x="3593" y="218"/>
                </a:lnTo>
                <a:lnTo>
                  <a:pt x="3587" y="218"/>
                </a:lnTo>
                <a:lnTo>
                  <a:pt x="3585" y="218"/>
                </a:lnTo>
                <a:lnTo>
                  <a:pt x="3583" y="220"/>
                </a:lnTo>
                <a:lnTo>
                  <a:pt x="3577" y="220"/>
                </a:lnTo>
                <a:lnTo>
                  <a:pt x="3568" y="224"/>
                </a:lnTo>
                <a:lnTo>
                  <a:pt x="3564" y="227"/>
                </a:lnTo>
                <a:lnTo>
                  <a:pt x="3564" y="229"/>
                </a:lnTo>
                <a:lnTo>
                  <a:pt x="3562" y="231"/>
                </a:lnTo>
                <a:lnTo>
                  <a:pt x="3560" y="231"/>
                </a:lnTo>
                <a:lnTo>
                  <a:pt x="3558" y="231"/>
                </a:lnTo>
                <a:lnTo>
                  <a:pt x="3558" y="231"/>
                </a:lnTo>
                <a:lnTo>
                  <a:pt x="3554" y="233"/>
                </a:lnTo>
                <a:lnTo>
                  <a:pt x="3552" y="233"/>
                </a:lnTo>
                <a:close/>
                <a:moveTo>
                  <a:pt x="3355" y="359"/>
                </a:moveTo>
                <a:lnTo>
                  <a:pt x="3355" y="361"/>
                </a:lnTo>
                <a:lnTo>
                  <a:pt x="3352" y="363"/>
                </a:lnTo>
                <a:lnTo>
                  <a:pt x="3352" y="365"/>
                </a:lnTo>
                <a:lnTo>
                  <a:pt x="3352" y="367"/>
                </a:lnTo>
                <a:lnTo>
                  <a:pt x="3355" y="369"/>
                </a:lnTo>
                <a:lnTo>
                  <a:pt x="3355" y="371"/>
                </a:lnTo>
                <a:lnTo>
                  <a:pt x="3357" y="373"/>
                </a:lnTo>
                <a:lnTo>
                  <a:pt x="3359" y="373"/>
                </a:lnTo>
                <a:lnTo>
                  <a:pt x="3361" y="375"/>
                </a:lnTo>
                <a:lnTo>
                  <a:pt x="3363" y="373"/>
                </a:lnTo>
                <a:lnTo>
                  <a:pt x="3367" y="373"/>
                </a:lnTo>
                <a:lnTo>
                  <a:pt x="3371" y="373"/>
                </a:lnTo>
                <a:lnTo>
                  <a:pt x="3373" y="373"/>
                </a:lnTo>
                <a:lnTo>
                  <a:pt x="3382" y="373"/>
                </a:lnTo>
                <a:lnTo>
                  <a:pt x="3382" y="373"/>
                </a:lnTo>
                <a:lnTo>
                  <a:pt x="3380" y="373"/>
                </a:lnTo>
                <a:lnTo>
                  <a:pt x="3380" y="375"/>
                </a:lnTo>
                <a:lnTo>
                  <a:pt x="3382" y="378"/>
                </a:lnTo>
                <a:lnTo>
                  <a:pt x="3384" y="378"/>
                </a:lnTo>
                <a:lnTo>
                  <a:pt x="3384" y="378"/>
                </a:lnTo>
                <a:lnTo>
                  <a:pt x="3384" y="380"/>
                </a:lnTo>
                <a:lnTo>
                  <a:pt x="3388" y="382"/>
                </a:lnTo>
                <a:lnTo>
                  <a:pt x="3392" y="384"/>
                </a:lnTo>
                <a:lnTo>
                  <a:pt x="3392" y="384"/>
                </a:lnTo>
                <a:lnTo>
                  <a:pt x="3388" y="384"/>
                </a:lnTo>
                <a:lnTo>
                  <a:pt x="3388" y="384"/>
                </a:lnTo>
                <a:lnTo>
                  <a:pt x="3388" y="386"/>
                </a:lnTo>
                <a:lnTo>
                  <a:pt x="3386" y="384"/>
                </a:lnTo>
                <a:lnTo>
                  <a:pt x="3384" y="386"/>
                </a:lnTo>
                <a:lnTo>
                  <a:pt x="3384" y="386"/>
                </a:lnTo>
                <a:lnTo>
                  <a:pt x="3384" y="388"/>
                </a:lnTo>
                <a:lnTo>
                  <a:pt x="3384" y="390"/>
                </a:lnTo>
                <a:lnTo>
                  <a:pt x="3382" y="390"/>
                </a:lnTo>
                <a:lnTo>
                  <a:pt x="3382" y="390"/>
                </a:lnTo>
                <a:lnTo>
                  <a:pt x="3386" y="392"/>
                </a:lnTo>
                <a:lnTo>
                  <a:pt x="3392" y="392"/>
                </a:lnTo>
                <a:lnTo>
                  <a:pt x="3394" y="394"/>
                </a:lnTo>
                <a:lnTo>
                  <a:pt x="3396" y="394"/>
                </a:lnTo>
                <a:lnTo>
                  <a:pt x="3399" y="394"/>
                </a:lnTo>
                <a:lnTo>
                  <a:pt x="3399" y="394"/>
                </a:lnTo>
                <a:lnTo>
                  <a:pt x="3399" y="394"/>
                </a:lnTo>
                <a:lnTo>
                  <a:pt x="3403" y="394"/>
                </a:lnTo>
                <a:lnTo>
                  <a:pt x="3405" y="396"/>
                </a:lnTo>
                <a:lnTo>
                  <a:pt x="3407" y="396"/>
                </a:lnTo>
                <a:lnTo>
                  <a:pt x="3415" y="394"/>
                </a:lnTo>
                <a:lnTo>
                  <a:pt x="3415" y="396"/>
                </a:lnTo>
                <a:lnTo>
                  <a:pt x="3415" y="396"/>
                </a:lnTo>
                <a:lnTo>
                  <a:pt x="3415" y="396"/>
                </a:lnTo>
                <a:lnTo>
                  <a:pt x="3417" y="396"/>
                </a:lnTo>
                <a:lnTo>
                  <a:pt x="3417" y="396"/>
                </a:lnTo>
                <a:lnTo>
                  <a:pt x="3420" y="396"/>
                </a:lnTo>
                <a:lnTo>
                  <a:pt x="3422" y="396"/>
                </a:lnTo>
                <a:lnTo>
                  <a:pt x="3422" y="396"/>
                </a:lnTo>
                <a:lnTo>
                  <a:pt x="3426" y="398"/>
                </a:lnTo>
                <a:lnTo>
                  <a:pt x="3426" y="398"/>
                </a:lnTo>
                <a:lnTo>
                  <a:pt x="3428" y="398"/>
                </a:lnTo>
                <a:lnTo>
                  <a:pt x="3426" y="396"/>
                </a:lnTo>
                <a:lnTo>
                  <a:pt x="3424" y="396"/>
                </a:lnTo>
                <a:lnTo>
                  <a:pt x="3424" y="394"/>
                </a:lnTo>
                <a:lnTo>
                  <a:pt x="3424" y="394"/>
                </a:lnTo>
                <a:lnTo>
                  <a:pt x="3426" y="394"/>
                </a:lnTo>
                <a:lnTo>
                  <a:pt x="3428" y="394"/>
                </a:lnTo>
                <a:lnTo>
                  <a:pt x="3428" y="396"/>
                </a:lnTo>
                <a:lnTo>
                  <a:pt x="3428" y="396"/>
                </a:lnTo>
                <a:lnTo>
                  <a:pt x="3436" y="398"/>
                </a:lnTo>
                <a:lnTo>
                  <a:pt x="3436" y="396"/>
                </a:lnTo>
                <a:lnTo>
                  <a:pt x="3436" y="396"/>
                </a:lnTo>
                <a:lnTo>
                  <a:pt x="3440" y="396"/>
                </a:lnTo>
                <a:lnTo>
                  <a:pt x="3443" y="394"/>
                </a:lnTo>
                <a:lnTo>
                  <a:pt x="3440" y="392"/>
                </a:lnTo>
                <a:lnTo>
                  <a:pt x="3440" y="392"/>
                </a:lnTo>
                <a:lnTo>
                  <a:pt x="3434" y="390"/>
                </a:lnTo>
                <a:lnTo>
                  <a:pt x="3432" y="388"/>
                </a:lnTo>
                <a:lnTo>
                  <a:pt x="3426" y="384"/>
                </a:lnTo>
                <a:lnTo>
                  <a:pt x="3420" y="378"/>
                </a:lnTo>
                <a:lnTo>
                  <a:pt x="3415" y="373"/>
                </a:lnTo>
                <a:lnTo>
                  <a:pt x="3413" y="369"/>
                </a:lnTo>
                <a:lnTo>
                  <a:pt x="3413" y="367"/>
                </a:lnTo>
                <a:lnTo>
                  <a:pt x="3411" y="365"/>
                </a:lnTo>
                <a:lnTo>
                  <a:pt x="3409" y="363"/>
                </a:lnTo>
                <a:lnTo>
                  <a:pt x="3409" y="361"/>
                </a:lnTo>
                <a:lnTo>
                  <a:pt x="3411" y="357"/>
                </a:lnTo>
                <a:lnTo>
                  <a:pt x="3411" y="357"/>
                </a:lnTo>
                <a:lnTo>
                  <a:pt x="3411" y="354"/>
                </a:lnTo>
                <a:lnTo>
                  <a:pt x="3411" y="352"/>
                </a:lnTo>
                <a:lnTo>
                  <a:pt x="3411" y="350"/>
                </a:lnTo>
                <a:lnTo>
                  <a:pt x="3409" y="350"/>
                </a:lnTo>
                <a:lnTo>
                  <a:pt x="3409" y="348"/>
                </a:lnTo>
                <a:lnTo>
                  <a:pt x="3411" y="346"/>
                </a:lnTo>
                <a:lnTo>
                  <a:pt x="3411" y="346"/>
                </a:lnTo>
                <a:lnTo>
                  <a:pt x="3411" y="344"/>
                </a:lnTo>
                <a:lnTo>
                  <a:pt x="3413" y="344"/>
                </a:lnTo>
                <a:lnTo>
                  <a:pt x="3415" y="342"/>
                </a:lnTo>
                <a:lnTo>
                  <a:pt x="3415" y="342"/>
                </a:lnTo>
                <a:lnTo>
                  <a:pt x="3415" y="340"/>
                </a:lnTo>
                <a:lnTo>
                  <a:pt x="3415" y="340"/>
                </a:lnTo>
                <a:lnTo>
                  <a:pt x="3420" y="340"/>
                </a:lnTo>
                <a:lnTo>
                  <a:pt x="3422" y="338"/>
                </a:lnTo>
                <a:lnTo>
                  <a:pt x="3422" y="338"/>
                </a:lnTo>
                <a:lnTo>
                  <a:pt x="3422" y="336"/>
                </a:lnTo>
                <a:lnTo>
                  <a:pt x="3422" y="333"/>
                </a:lnTo>
                <a:lnTo>
                  <a:pt x="3422" y="331"/>
                </a:lnTo>
                <a:lnTo>
                  <a:pt x="3424" y="329"/>
                </a:lnTo>
                <a:lnTo>
                  <a:pt x="3424" y="329"/>
                </a:lnTo>
                <a:lnTo>
                  <a:pt x="3426" y="327"/>
                </a:lnTo>
                <a:lnTo>
                  <a:pt x="3424" y="327"/>
                </a:lnTo>
                <a:lnTo>
                  <a:pt x="3422" y="327"/>
                </a:lnTo>
                <a:lnTo>
                  <a:pt x="3415" y="325"/>
                </a:lnTo>
                <a:lnTo>
                  <a:pt x="3409" y="325"/>
                </a:lnTo>
                <a:lnTo>
                  <a:pt x="3407" y="323"/>
                </a:lnTo>
                <a:lnTo>
                  <a:pt x="3403" y="323"/>
                </a:lnTo>
                <a:lnTo>
                  <a:pt x="3401" y="323"/>
                </a:lnTo>
                <a:lnTo>
                  <a:pt x="3401" y="323"/>
                </a:lnTo>
                <a:lnTo>
                  <a:pt x="3394" y="325"/>
                </a:lnTo>
                <a:lnTo>
                  <a:pt x="3392" y="325"/>
                </a:lnTo>
                <a:lnTo>
                  <a:pt x="3392" y="325"/>
                </a:lnTo>
                <a:lnTo>
                  <a:pt x="3388" y="325"/>
                </a:lnTo>
                <a:lnTo>
                  <a:pt x="3386" y="325"/>
                </a:lnTo>
                <a:lnTo>
                  <a:pt x="3384" y="327"/>
                </a:lnTo>
                <a:lnTo>
                  <a:pt x="3384" y="327"/>
                </a:lnTo>
                <a:lnTo>
                  <a:pt x="3380" y="327"/>
                </a:lnTo>
                <a:lnTo>
                  <a:pt x="3380" y="329"/>
                </a:lnTo>
                <a:lnTo>
                  <a:pt x="3378" y="329"/>
                </a:lnTo>
                <a:lnTo>
                  <a:pt x="3378" y="331"/>
                </a:lnTo>
                <a:lnTo>
                  <a:pt x="3380" y="333"/>
                </a:lnTo>
                <a:lnTo>
                  <a:pt x="3380" y="333"/>
                </a:lnTo>
                <a:lnTo>
                  <a:pt x="3382" y="336"/>
                </a:lnTo>
                <a:lnTo>
                  <a:pt x="3380" y="336"/>
                </a:lnTo>
                <a:lnTo>
                  <a:pt x="3378" y="336"/>
                </a:lnTo>
                <a:lnTo>
                  <a:pt x="3376" y="336"/>
                </a:lnTo>
                <a:lnTo>
                  <a:pt x="3373" y="336"/>
                </a:lnTo>
                <a:lnTo>
                  <a:pt x="3373" y="338"/>
                </a:lnTo>
                <a:lnTo>
                  <a:pt x="3369" y="340"/>
                </a:lnTo>
                <a:lnTo>
                  <a:pt x="3369" y="340"/>
                </a:lnTo>
                <a:lnTo>
                  <a:pt x="3369" y="340"/>
                </a:lnTo>
                <a:lnTo>
                  <a:pt x="3369" y="342"/>
                </a:lnTo>
                <a:lnTo>
                  <a:pt x="3371" y="342"/>
                </a:lnTo>
                <a:lnTo>
                  <a:pt x="3373" y="342"/>
                </a:lnTo>
                <a:lnTo>
                  <a:pt x="3373" y="344"/>
                </a:lnTo>
                <a:lnTo>
                  <a:pt x="3373" y="344"/>
                </a:lnTo>
                <a:lnTo>
                  <a:pt x="3373" y="346"/>
                </a:lnTo>
                <a:lnTo>
                  <a:pt x="3371" y="348"/>
                </a:lnTo>
                <a:lnTo>
                  <a:pt x="3371" y="348"/>
                </a:lnTo>
                <a:lnTo>
                  <a:pt x="3371" y="350"/>
                </a:lnTo>
                <a:lnTo>
                  <a:pt x="3371" y="352"/>
                </a:lnTo>
                <a:lnTo>
                  <a:pt x="3369" y="352"/>
                </a:lnTo>
                <a:lnTo>
                  <a:pt x="3369" y="352"/>
                </a:lnTo>
                <a:lnTo>
                  <a:pt x="3367" y="354"/>
                </a:lnTo>
                <a:lnTo>
                  <a:pt x="3367" y="354"/>
                </a:lnTo>
                <a:lnTo>
                  <a:pt x="3365" y="357"/>
                </a:lnTo>
                <a:lnTo>
                  <a:pt x="3365" y="357"/>
                </a:lnTo>
                <a:lnTo>
                  <a:pt x="3363" y="357"/>
                </a:lnTo>
                <a:lnTo>
                  <a:pt x="3359" y="357"/>
                </a:lnTo>
                <a:lnTo>
                  <a:pt x="3359" y="357"/>
                </a:lnTo>
                <a:lnTo>
                  <a:pt x="3357" y="359"/>
                </a:lnTo>
                <a:lnTo>
                  <a:pt x="3355" y="359"/>
                </a:lnTo>
                <a:close/>
                <a:moveTo>
                  <a:pt x="3461" y="124"/>
                </a:moveTo>
                <a:lnTo>
                  <a:pt x="3464" y="126"/>
                </a:lnTo>
                <a:lnTo>
                  <a:pt x="3466" y="126"/>
                </a:lnTo>
                <a:lnTo>
                  <a:pt x="3466" y="126"/>
                </a:lnTo>
                <a:lnTo>
                  <a:pt x="3468" y="126"/>
                </a:lnTo>
                <a:lnTo>
                  <a:pt x="3472" y="126"/>
                </a:lnTo>
                <a:lnTo>
                  <a:pt x="3476" y="124"/>
                </a:lnTo>
                <a:lnTo>
                  <a:pt x="3474" y="122"/>
                </a:lnTo>
                <a:lnTo>
                  <a:pt x="3470" y="120"/>
                </a:lnTo>
                <a:lnTo>
                  <a:pt x="3461" y="122"/>
                </a:lnTo>
                <a:lnTo>
                  <a:pt x="3461" y="122"/>
                </a:lnTo>
                <a:lnTo>
                  <a:pt x="3461" y="124"/>
                </a:lnTo>
                <a:close/>
                <a:moveTo>
                  <a:pt x="3570" y="392"/>
                </a:moveTo>
                <a:lnTo>
                  <a:pt x="3570" y="394"/>
                </a:lnTo>
                <a:lnTo>
                  <a:pt x="3570" y="394"/>
                </a:lnTo>
                <a:lnTo>
                  <a:pt x="3570" y="396"/>
                </a:lnTo>
                <a:lnTo>
                  <a:pt x="3570" y="398"/>
                </a:lnTo>
                <a:lnTo>
                  <a:pt x="3570" y="401"/>
                </a:lnTo>
                <a:lnTo>
                  <a:pt x="3572" y="401"/>
                </a:lnTo>
                <a:lnTo>
                  <a:pt x="3572" y="398"/>
                </a:lnTo>
                <a:lnTo>
                  <a:pt x="3570" y="394"/>
                </a:lnTo>
                <a:lnTo>
                  <a:pt x="3570" y="392"/>
                </a:lnTo>
                <a:lnTo>
                  <a:pt x="3570" y="392"/>
                </a:lnTo>
                <a:close/>
                <a:moveTo>
                  <a:pt x="3396" y="99"/>
                </a:moveTo>
                <a:lnTo>
                  <a:pt x="3399" y="99"/>
                </a:lnTo>
                <a:lnTo>
                  <a:pt x="3399" y="99"/>
                </a:lnTo>
                <a:lnTo>
                  <a:pt x="3401" y="99"/>
                </a:lnTo>
                <a:lnTo>
                  <a:pt x="3407" y="99"/>
                </a:lnTo>
                <a:lnTo>
                  <a:pt x="3413" y="101"/>
                </a:lnTo>
                <a:lnTo>
                  <a:pt x="3415" y="103"/>
                </a:lnTo>
                <a:lnTo>
                  <a:pt x="3417" y="103"/>
                </a:lnTo>
                <a:lnTo>
                  <a:pt x="3424" y="103"/>
                </a:lnTo>
                <a:lnTo>
                  <a:pt x="3430" y="103"/>
                </a:lnTo>
                <a:lnTo>
                  <a:pt x="3443" y="99"/>
                </a:lnTo>
                <a:lnTo>
                  <a:pt x="3443" y="99"/>
                </a:lnTo>
                <a:lnTo>
                  <a:pt x="3443" y="97"/>
                </a:lnTo>
                <a:lnTo>
                  <a:pt x="3432" y="95"/>
                </a:lnTo>
                <a:lnTo>
                  <a:pt x="3426" y="90"/>
                </a:lnTo>
                <a:lnTo>
                  <a:pt x="3422" y="90"/>
                </a:lnTo>
                <a:lnTo>
                  <a:pt x="3411" y="90"/>
                </a:lnTo>
                <a:lnTo>
                  <a:pt x="3401" y="86"/>
                </a:lnTo>
                <a:lnTo>
                  <a:pt x="3399" y="86"/>
                </a:lnTo>
                <a:lnTo>
                  <a:pt x="3396" y="92"/>
                </a:lnTo>
                <a:lnTo>
                  <a:pt x="3394" y="95"/>
                </a:lnTo>
                <a:lnTo>
                  <a:pt x="3394" y="95"/>
                </a:lnTo>
                <a:lnTo>
                  <a:pt x="3390" y="95"/>
                </a:lnTo>
                <a:lnTo>
                  <a:pt x="3390" y="97"/>
                </a:lnTo>
                <a:lnTo>
                  <a:pt x="3396" y="99"/>
                </a:lnTo>
                <a:close/>
                <a:moveTo>
                  <a:pt x="3686" y="336"/>
                </a:moveTo>
                <a:lnTo>
                  <a:pt x="3688" y="336"/>
                </a:lnTo>
                <a:lnTo>
                  <a:pt x="3690" y="338"/>
                </a:lnTo>
                <a:lnTo>
                  <a:pt x="3690" y="338"/>
                </a:lnTo>
                <a:lnTo>
                  <a:pt x="3690" y="336"/>
                </a:lnTo>
                <a:lnTo>
                  <a:pt x="3690" y="336"/>
                </a:lnTo>
                <a:lnTo>
                  <a:pt x="3690" y="333"/>
                </a:lnTo>
                <a:lnTo>
                  <a:pt x="3690" y="331"/>
                </a:lnTo>
                <a:lnTo>
                  <a:pt x="3694" y="331"/>
                </a:lnTo>
                <a:lnTo>
                  <a:pt x="3690" y="331"/>
                </a:lnTo>
                <a:lnTo>
                  <a:pt x="3688" y="329"/>
                </a:lnTo>
                <a:lnTo>
                  <a:pt x="3686" y="329"/>
                </a:lnTo>
                <a:lnTo>
                  <a:pt x="3684" y="329"/>
                </a:lnTo>
                <a:lnTo>
                  <a:pt x="3681" y="331"/>
                </a:lnTo>
                <a:lnTo>
                  <a:pt x="3681" y="333"/>
                </a:lnTo>
                <a:lnTo>
                  <a:pt x="3681" y="333"/>
                </a:lnTo>
                <a:lnTo>
                  <a:pt x="3686" y="336"/>
                </a:lnTo>
                <a:close/>
                <a:moveTo>
                  <a:pt x="3522" y="92"/>
                </a:moveTo>
                <a:lnTo>
                  <a:pt x="3518" y="95"/>
                </a:lnTo>
                <a:lnTo>
                  <a:pt x="3514" y="97"/>
                </a:lnTo>
                <a:lnTo>
                  <a:pt x="3514" y="97"/>
                </a:lnTo>
                <a:lnTo>
                  <a:pt x="3516" y="99"/>
                </a:lnTo>
                <a:lnTo>
                  <a:pt x="3520" y="101"/>
                </a:lnTo>
                <a:lnTo>
                  <a:pt x="3522" y="101"/>
                </a:lnTo>
                <a:lnTo>
                  <a:pt x="3526" y="101"/>
                </a:lnTo>
                <a:lnTo>
                  <a:pt x="3543" y="99"/>
                </a:lnTo>
                <a:lnTo>
                  <a:pt x="3549" y="97"/>
                </a:lnTo>
                <a:lnTo>
                  <a:pt x="3556" y="92"/>
                </a:lnTo>
                <a:lnTo>
                  <a:pt x="3556" y="92"/>
                </a:lnTo>
                <a:lnTo>
                  <a:pt x="3554" y="90"/>
                </a:lnTo>
                <a:lnTo>
                  <a:pt x="3556" y="88"/>
                </a:lnTo>
                <a:lnTo>
                  <a:pt x="3554" y="88"/>
                </a:lnTo>
                <a:lnTo>
                  <a:pt x="3552" y="86"/>
                </a:lnTo>
                <a:lnTo>
                  <a:pt x="3549" y="86"/>
                </a:lnTo>
                <a:lnTo>
                  <a:pt x="3547" y="84"/>
                </a:lnTo>
                <a:lnTo>
                  <a:pt x="3543" y="84"/>
                </a:lnTo>
                <a:lnTo>
                  <a:pt x="3539" y="84"/>
                </a:lnTo>
                <a:lnTo>
                  <a:pt x="3539" y="86"/>
                </a:lnTo>
                <a:lnTo>
                  <a:pt x="3539" y="88"/>
                </a:lnTo>
                <a:lnTo>
                  <a:pt x="3537" y="90"/>
                </a:lnTo>
                <a:lnTo>
                  <a:pt x="3537" y="90"/>
                </a:lnTo>
                <a:lnTo>
                  <a:pt x="3533" y="92"/>
                </a:lnTo>
                <a:lnTo>
                  <a:pt x="3528" y="92"/>
                </a:lnTo>
                <a:lnTo>
                  <a:pt x="3522" y="92"/>
                </a:lnTo>
                <a:close/>
                <a:moveTo>
                  <a:pt x="3415" y="84"/>
                </a:moveTo>
                <a:lnTo>
                  <a:pt x="3422" y="84"/>
                </a:lnTo>
                <a:lnTo>
                  <a:pt x="3424" y="84"/>
                </a:lnTo>
                <a:lnTo>
                  <a:pt x="3426" y="84"/>
                </a:lnTo>
                <a:lnTo>
                  <a:pt x="3428" y="84"/>
                </a:lnTo>
                <a:lnTo>
                  <a:pt x="3430" y="82"/>
                </a:lnTo>
                <a:lnTo>
                  <a:pt x="3436" y="84"/>
                </a:lnTo>
                <a:lnTo>
                  <a:pt x="3440" y="86"/>
                </a:lnTo>
                <a:lnTo>
                  <a:pt x="3445" y="86"/>
                </a:lnTo>
                <a:lnTo>
                  <a:pt x="3447" y="84"/>
                </a:lnTo>
                <a:lnTo>
                  <a:pt x="3449" y="82"/>
                </a:lnTo>
                <a:lnTo>
                  <a:pt x="3447" y="80"/>
                </a:lnTo>
                <a:lnTo>
                  <a:pt x="3447" y="78"/>
                </a:lnTo>
                <a:lnTo>
                  <a:pt x="3453" y="78"/>
                </a:lnTo>
                <a:lnTo>
                  <a:pt x="3455" y="78"/>
                </a:lnTo>
                <a:lnTo>
                  <a:pt x="3455" y="76"/>
                </a:lnTo>
                <a:lnTo>
                  <a:pt x="3449" y="74"/>
                </a:lnTo>
                <a:lnTo>
                  <a:pt x="3447" y="74"/>
                </a:lnTo>
                <a:lnTo>
                  <a:pt x="3445" y="71"/>
                </a:lnTo>
                <a:lnTo>
                  <a:pt x="3445" y="71"/>
                </a:lnTo>
                <a:lnTo>
                  <a:pt x="3440" y="71"/>
                </a:lnTo>
                <a:lnTo>
                  <a:pt x="3438" y="74"/>
                </a:lnTo>
                <a:lnTo>
                  <a:pt x="3434" y="74"/>
                </a:lnTo>
                <a:lnTo>
                  <a:pt x="3432" y="74"/>
                </a:lnTo>
                <a:lnTo>
                  <a:pt x="3430" y="76"/>
                </a:lnTo>
                <a:lnTo>
                  <a:pt x="3426" y="78"/>
                </a:lnTo>
                <a:lnTo>
                  <a:pt x="3422" y="80"/>
                </a:lnTo>
                <a:lnTo>
                  <a:pt x="3415" y="80"/>
                </a:lnTo>
                <a:lnTo>
                  <a:pt x="3411" y="80"/>
                </a:lnTo>
                <a:lnTo>
                  <a:pt x="3413" y="84"/>
                </a:lnTo>
                <a:lnTo>
                  <a:pt x="3415" y="84"/>
                </a:lnTo>
                <a:close/>
                <a:moveTo>
                  <a:pt x="3369" y="118"/>
                </a:moveTo>
                <a:lnTo>
                  <a:pt x="3369" y="118"/>
                </a:lnTo>
                <a:lnTo>
                  <a:pt x="3369" y="118"/>
                </a:lnTo>
                <a:lnTo>
                  <a:pt x="3373" y="118"/>
                </a:lnTo>
                <a:lnTo>
                  <a:pt x="3384" y="118"/>
                </a:lnTo>
                <a:lnTo>
                  <a:pt x="3386" y="118"/>
                </a:lnTo>
                <a:lnTo>
                  <a:pt x="3386" y="118"/>
                </a:lnTo>
                <a:lnTo>
                  <a:pt x="3388" y="115"/>
                </a:lnTo>
                <a:lnTo>
                  <a:pt x="3382" y="113"/>
                </a:lnTo>
                <a:lnTo>
                  <a:pt x="3380" y="111"/>
                </a:lnTo>
                <a:lnTo>
                  <a:pt x="3380" y="111"/>
                </a:lnTo>
                <a:lnTo>
                  <a:pt x="3378" y="111"/>
                </a:lnTo>
                <a:lnTo>
                  <a:pt x="3373" y="111"/>
                </a:lnTo>
                <a:lnTo>
                  <a:pt x="3371" y="113"/>
                </a:lnTo>
                <a:lnTo>
                  <a:pt x="3371" y="113"/>
                </a:lnTo>
                <a:lnTo>
                  <a:pt x="3369" y="113"/>
                </a:lnTo>
                <a:lnTo>
                  <a:pt x="3365" y="115"/>
                </a:lnTo>
                <a:lnTo>
                  <a:pt x="3365" y="115"/>
                </a:lnTo>
                <a:lnTo>
                  <a:pt x="3365" y="118"/>
                </a:lnTo>
                <a:lnTo>
                  <a:pt x="3369" y="118"/>
                </a:lnTo>
                <a:close/>
                <a:moveTo>
                  <a:pt x="3447" y="67"/>
                </a:moveTo>
                <a:lnTo>
                  <a:pt x="3453" y="67"/>
                </a:lnTo>
                <a:lnTo>
                  <a:pt x="3468" y="65"/>
                </a:lnTo>
                <a:lnTo>
                  <a:pt x="3468" y="65"/>
                </a:lnTo>
                <a:lnTo>
                  <a:pt x="3468" y="63"/>
                </a:lnTo>
                <a:lnTo>
                  <a:pt x="3466" y="61"/>
                </a:lnTo>
                <a:lnTo>
                  <a:pt x="3449" y="63"/>
                </a:lnTo>
                <a:lnTo>
                  <a:pt x="3447" y="63"/>
                </a:lnTo>
                <a:lnTo>
                  <a:pt x="3447" y="65"/>
                </a:lnTo>
                <a:lnTo>
                  <a:pt x="3447" y="67"/>
                </a:lnTo>
                <a:lnTo>
                  <a:pt x="3447" y="67"/>
                </a:lnTo>
                <a:lnTo>
                  <a:pt x="3447" y="67"/>
                </a:lnTo>
                <a:close/>
                <a:moveTo>
                  <a:pt x="3514" y="69"/>
                </a:moveTo>
                <a:lnTo>
                  <a:pt x="3514" y="69"/>
                </a:lnTo>
                <a:lnTo>
                  <a:pt x="3518" y="69"/>
                </a:lnTo>
                <a:lnTo>
                  <a:pt x="3528" y="71"/>
                </a:lnTo>
                <a:lnTo>
                  <a:pt x="3531" y="69"/>
                </a:lnTo>
                <a:lnTo>
                  <a:pt x="3533" y="69"/>
                </a:lnTo>
                <a:lnTo>
                  <a:pt x="3531" y="67"/>
                </a:lnTo>
                <a:lnTo>
                  <a:pt x="3531" y="67"/>
                </a:lnTo>
                <a:lnTo>
                  <a:pt x="3518" y="67"/>
                </a:lnTo>
                <a:lnTo>
                  <a:pt x="3510" y="67"/>
                </a:lnTo>
                <a:lnTo>
                  <a:pt x="3508" y="67"/>
                </a:lnTo>
                <a:lnTo>
                  <a:pt x="3514" y="69"/>
                </a:lnTo>
                <a:lnTo>
                  <a:pt x="3514" y="69"/>
                </a:lnTo>
                <a:close/>
                <a:moveTo>
                  <a:pt x="3489" y="92"/>
                </a:moveTo>
                <a:lnTo>
                  <a:pt x="3493" y="92"/>
                </a:lnTo>
                <a:lnTo>
                  <a:pt x="3499" y="90"/>
                </a:lnTo>
                <a:lnTo>
                  <a:pt x="3499" y="88"/>
                </a:lnTo>
                <a:lnTo>
                  <a:pt x="3497" y="88"/>
                </a:lnTo>
                <a:lnTo>
                  <a:pt x="3484" y="88"/>
                </a:lnTo>
                <a:lnTo>
                  <a:pt x="3478" y="90"/>
                </a:lnTo>
                <a:lnTo>
                  <a:pt x="3478" y="90"/>
                </a:lnTo>
                <a:lnTo>
                  <a:pt x="3478" y="92"/>
                </a:lnTo>
                <a:lnTo>
                  <a:pt x="3482" y="92"/>
                </a:lnTo>
                <a:lnTo>
                  <a:pt x="3489" y="92"/>
                </a:lnTo>
                <a:close/>
                <a:moveTo>
                  <a:pt x="3468" y="103"/>
                </a:moveTo>
                <a:lnTo>
                  <a:pt x="3466" y="105"/>
                </a:lnTo>
                <a:lnTo>
                  <a:pt x="3468" y="107"/>
                </a:lnTo>
                <a:lnTo>
                  <a:pt x="3468" y="107"/>
                </a:lnTo>
                <a:lnTo>
                  <a:pt x="3472" y="109"/>
                </a:lnTo>
                <a:lnTo>
                  <a:pt x="3476" y="109"/>
                </a:lnTo>
                <a:lnTo>
                  <a:pt x="3480" y="107"/>
                </a:lnTo>
                <a:lnTo>
                  <a:pt x="3487" y="109"/>
                </a:lnTo>
                <a:lnTo>
                  <a:pt x="3493" y="111"/>
                </a:lnTo>
                <a:lnTo>
                  <a:pt x="3495" y="107"/>
                </a:lnTo>
                <a:lnTo>
                  <a:pt x="3499" y="107"/>
                </a:lnTo>
                <a:lnTo>
                  <a:pt x="3501" y="105"/>
                </a:lnTo>
                <a:lnTo>
                  <a:pt x="3503" y="105"/>
                </a:lnTo>
                <a:lnTo>
                  <a:pt x="3508" y="103"/>
                </a:lnTo>
                <a:lnTo>
                  <a:pt x="3508" y="101"/>
                </a:lnTo>
                <a:lnTo>
                  <a:pt x="3510" y="101"/>
                </a:lnTo>
                <a:lnTo>
                  <a:pt x="3510" y="99"/>
                </a:lnTo>
                <a:lnTo>
                  <a:pt x="3508" y="97"/>
                </a:lnTo>
                <a:lnTo>
                  <a:pt x="3508" y="95"/>
                </a:lnTo>
                <a:lnTo>
                  <a:pt x="3503" y="95"/>
                </a:lnTo>
                <a:lnTo>
                  <a:pt x="3499" y="95"/>
                </a:lnTo>
                <a:lnTo>
                  <a:pt x="3495" y="95"/>
                </a:lnTo>
                <a:lnTo>
                  <a:pt x="3489" y="97"/>
                </a:lnTo>
                <a:lnTo>
                  <a:pt x="3484" y="97"/>
                </a:lnTo>
                <a:lnTo>
                  <a:pt x="3480" y="97"/>
                </a:lnTo>
                <a:lnTo>
                  <a:pt x="3480" y="97"/>
                </a:lnTo>
                <a:lnTo>
                  <a:pt x="3478" y="97"/>
                </a:lnTo>
                <a:lnTo>
                  <a:pt x="3472" y="97"/>
                </a:lnTo>
                <a:lnTo>
                  <a:pt x="3472" y="97"/>
                </a:lnTo>
                <a:lnTo>
                  <a:pt x="3470" y="99"/>
                </a:lnTo>
                <a:lnTo>
                  <a:pt x="3470" y="99"/>
                </a:lnTo>
                <a:lnTo>
                  <a:pt x="3468" y="101"/>
                </a:lnTo>
                <a:lnTo>
                  <a:pt x="3468" y="103"/>
                </a:lnTo>
                <a:close/>
                <a:moveTo>
                  <a:pt x="3834" y="294"/>
                </a:moveTo>
                <a:lnTo>
                  <a:pt x="3836" y="294"/>
                </a:lnTo>
                <a:lnTo>
                  <a:pt x="3836" y="292"/>
                </a:lnTo>
                <a:lnTo>
                  <a:pt x="3834" y="292"/>
                </a:lnTo>
                <a:lnTo>
                  <a:pt x="3832" y="292"/>
                </a:lnTo>
                <a:lnTo>
                  <a:pt x="3830" y="294"/>
                </a:lnTo>
                <a:lnTo>
                  <a:pt x="3830" y="294"/>
                </a:lnTo>
                <a:lnTo>
                  <a:pt x="3834" y="294"/>
                </a:lnTo>
                <a:close/>
                <a:moveTo>
                  <a:pt x="201" y="774"/>
                </a:moveTo>
                <a:lnTo>
                  <a:pt x="199" y="774"/>
                </a:lnTo>
                <a:lnTo>
                  <a:pt x="199" y="774"/>
                </a:lnTo>
                <a:lnTo>
                  <a:pt x="199" y="774"/>
                </a:lnTo>
                <a:lnTo>
                  <a:pt x="199" y="776"/>
                </a:lnTo>
                <a:lnTo>
                  <a:pt x="199" y="776"/>
                </a:lnTo>
                <a:lnTo>
                  <a:pt x="199" y="776"/>
                </a:lnTo>
                <a:lnTo>
                  <a:pt x="201" y="776"/>
                </a:lnTo>
                <a:lnTo>
                  <a:pt x="201" y="774"/>
                </a:lnTo>
                <a:lnTo>
                  <a:pt x="201" y="774"/>
                </a:lnTo>
                <a:lnTo>
                  <a:pt x="201" y="774"/>
                </a:lnTo>
                <a:lnTo>
                  <a:pt x="201" y="774"/>
                </a:lnTo>
                <a:close/>
                <a:moveTo>
                  <a:pt x="300" y="1575"/>
                </a:moveTo>
                <a:lnTo>
                  <a:pt x="298" y="1575"/>
                </a:lnTo>
                <a:lnTo>
                  <a:pt x="298" y="1575"/>
                </a:lnTo>
                <a:lnTo>
                  <a:pt x="300" y="1577"/>
                </a:lnTo>
                <a:lnTo>
                  <a:pt x="300" y="1575"/>
                </a:lnTo>
                <a:lnTo>
                  <a:pt x="300" y="1575"/>
                </a:lnTo>
                <a:lnTo>
                  <a:pt x="300" y="1575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7"/>
                </a:lnTo>
                <a:lnTo>
                  <a:pt x="300" y="1575"/>
                </a:lnTo>
                <a:lnTo>
                  <a:pt x="300" y="1575"/>
                </a:lnTo>
                <a:close/>
                <a:moveTo>
                  <a:pt x="245" y="755"/>
                </a:moveTo>
                <a:lnTo>
                  <a:pt x="243" y="755"/>
                </a:lnTo>
                <a:lnTo>
                  <a:pt x="243" y="755"/>
                </a:lnTo>
                <a:lnTo>
                  <a:pt x="241" y="755"/>
                </a:lnTo>
                <a:lnTo>
                  <a:pt x="241" y="755"/>
                </a:lnTo>
                <a:lnTo>
                  <a:pt x="239" y="751"/>
                </a:lnTo>
                <a:lnTo>
                  <a:pt x="239" y="751"/>
                </a:lnTo>
                <a:lnTo>
                  <a:pt x="239" y="749"/>
                </a:lnTo>
                <a:lnTo>
                  <a:pt x="237" y="749"/>
                </a:lnTo>
                <a:lnTo>
                  <a:pt x="235" y="749"/>
                </a:lnTo>
                <a:lnTo>
                  <a:pt x="235" y="749"/>
                </a:lnTo>
                <a:lnTo>
                  <a:pt x="230" y="751"/>
                </a:lnTo>
                <a:lnTo>
                  <a:pt x="228" y="753"/>
                </a:lnTo>
                <a:lnTo>
                  <a:pt x="226" y="753"/>
                </a:lnTo>
                <a:lnTo>
                  <a:pt x="224" y="753"/>
                </a:lnTo>
                <a:lnTo>
                  <a:pt x="224" y="753"/>
                </a:lnTo>
                <a:lnTo>
                  <a:pt x="222" y="757"/>
                </a:lnTo>
                <a:lnTo>
                  <a:pt x="220" y="757"/>
                </a:lnTo>
                <a:lnTo>
                  <a:pt x="218" y="757"/>
                </a:lnTo>
                <a:lnTo>
                  <a:pt x="218" y="759"/>
                </a:lnTo>
                <a:lnTo>
                  <a:pt x="218" y="759"/>
                </a:lnTo>
                <a:lnTo>
                  <a:pt x="220" y="761"/>
                </a:lnTo>
                <a:lnTo>
                  <a:pt x="220" y="761"/>
                </a:lnTo>
                <a:lnTo>
                  <a:pt x="220" y="761"/>
                </a:lnTo>
                <a:lnTo>
                  <a:pt x="224" y="761"/>
                </a:lnTo>
                <a:lnTo>
                  <a:pt x="224" y="761"/>
                </a:lnTo>
                <a:lnTo>
                  <a:pt x="226" y="761"/>
                </a:lnTo>
                <a:lnTo>
                  <a:pt x="226" y="761"/>
                </a:lnTo>
                <a:lnTo>
                  <a:pt x="228" y="759"/>
                </a:lnTo>
                <a:lnTo>
                  <a:pt x="228" y="759"/>
                </a:lnTo>
                <a:lnTo>
                  <a:pt x="230" y="757"/>
                </a:lnTo>
                <a:lnTo>
                  <a:pt x="239" y="757"/>
                </a:lnTo>
                <a:lnTo>
                  <a:pt x="239" y="757"/>
                </a:lnTo>
                <a:lnTo>
                  <a:pt x="241" y="755"/>
                </a:lnTo>
                <a:lnTo>
                  <a:pt x="245" y="757"/>
                </a:lnTo>
                <a:lnTo>
                  <a:pt x="245" y="757"/>
                </a:lnTo>
                <a:lnTo>
                  <a:pt x="245" y="755"/>
                </a:lnTo>
                <a:close/>
                <a:moveTo>
                  <a:pt x="210" y="765"/>
                </a:moveTo>
                <a:lnTo>
                  <a:pt x="210" y="765"/>
                </a:lnTo>
                <a:lnTo>
                  <a:pt x="210" y="765"/>
                </a:lnTo>
                <a:lnTo>
                  <a:pt x="210" y="765"/>
                </a:lnTo>
                <a:lnTo>
                  <a:pt x="207" y="765"/>
                </a:lnTo>
                <a:lnTo>
                  <a:pt x="207" y="765"/>
                </a:lnTo>
                <a:lnTo>
                  <a:pt x="207" y="767"/>
                </a:lnTo>
                <a:lnTo>
                  <a:pt x="210" y="767"/>
                </a:lnTo>
                <a:lnTo>
                  <a:pt x="210" y="767"/>
                </a:lnTo>
                <a:lnTo>
                  <a:pt x="210" y="767"/>
                </a:lnTo>
                <a:lnTo>
                  <a:pt x="212" y="765"/>
                </a:lnTo>
                <a:lnTo>
                  <a:pt x="212" y="765"/>
                </a:lnTo>
                <a:lnTo>
                  <a:pt x="210" y="765"/>
                </a:lnTo>
                <a:close/>
                <a:moveTo>
                  <a:pt x="207" y="642"/>
                </a:moveTo>
                <a:lnTo>
                  <a:pt x="207" y="640"/>
                </a:lnTo>
                <a:lnTo>
                  <a:pt x="205" y="640"/>
                </a:lnTo>
                <a:lnTo>
                  <a:pt x="205" y="640"/>
                </a:lnTo>
                <a:lnTo>
                  <a:pt x="203" y="640"/>
                </a:lnTo>
                <a:lnTo>
                  <a:pt x="201" y="640"/>
                </a:lnTo>
                <a:lnTo>
                  <a:pt x="201" y="640"/>
                </a:lnTo>
                <a:lnTo>
                  <a:pt x="201" y="637"/>
                </a:lnTo>
                <a:lnTo>
                  <a:pt x="199" y="637"/>
                </a:lnTo>
                <a:lnTo>
                  <a:pt x="197" y="640"/>
                </a:lnTo>
                <a:lnTo>
                  <a:pt x="197" y="640"/>
                </a:lnTo>
                <a:lnTo>
                  <a:pt x="197" y="640"/>
                </a:lnTo>
                <a:lnTo>
                  <a:pt x="195" y="640"/>
                </a:lnTo>
                <a:lnTo>
                  <a:pt x="193" y="640"/>
                </a:lnTo>
                <a:lnTo>
                  <a:pt x="191" y="640"/>
                </a:lnTo>
                <a:lnTo>
                  <a:pt x="191" y="642"/>
                </a:lnTo>
                <a:lnTo>
                  <a:pt x="184" y="642"/>
                </a:lnTo>
                <a:lnTo>
                  <a:pt x="184" y="642"/>
                </a:lnTo>
                <a:lnTo>
                  <a:pt x="182" y="642"/>
                </a:lnTo>
                <a:lnTo>
                  <a:pt x="184" y="644"/>
                </a:lnTo>
                <a:lnTo>
                  <a:pt x="186" y="646"/>
                </a:lnTo>
                <a:lnTo>
                  <a:pt x="189" y="648"/>
                </a:lnTo>
                <a:lnTo>
                  <a:pt x="193" y="650"/>
                </a:lnTo>
                <a:lnTo>
                  <a:pt x="197" y="650"/>
                </a:lnTo>
                <a:lnTo>
                  <a:pt x="199" y="650"/>
                </a:lnTo>
                <a:lnTo>
                  <a:pt x="201" y="652"/>
                </a:lnTo>
                <a:lnTo>
                  <a:pt x="201" y="652"/>
                </a:lnTo>
                <a:lnTo>
                  <a:pt x="201" y="652"/>
                </a:lnTo>
                <a:lnTo>
                  <a:pt x="201" y="650"/>
                </a:lnTo>
                <a:lnTo>
                  <a:pt x="201" y="650"/>
                </a:lnTo>
                <a:lnTo>
                  <a:pt x="203" y="650"/>
                </a:lnTo>
                <a:lnTo>
                  <a:pt x="205" y="650"/>
                </a:lnTo>
                <a:lnTo>
                  <a:pt x="210" y="648"/>
                </a:lnTo>
                <a:lnTo>
                  <a:pt x="210" y="648"/>
                </a:lnTo>
                <a:lnTo>
                  <a:pt x="207" y="646"/>
                </a:lnTo>
                <a:lnTo>
                  <a:pt x="207" y="646"/>
                </a:lnTo>
                <a:lnTo>
                  <a:pt x="207" y="644"/>
                </a:lnTo>
                <a:lnTo>
                  <a:pt x="207" y="644"/>
                </a:lnTo>
                <a:lnTo>
                  <a:pt x="207" y="642"/>
                </a:lnTo>
                <a:lnTo>
                  <a:pt x="207" y="642"/>
                </a:lnTo>
                <a:close/>
                <a:moveTo>
                  <a:pt x="54" y="811"/>
                </a:moveTo>
                <a:lnTo>
                  <a:pt x="54" y="811"/>
                </a:lnTo>
                <a:lnTo>
                  <a:pt x="57" y="814"/>
                </a:lnTo>
                <a:lnTo>
                  <a:pt x="59" y="811"/>
                </a:lnTo>
                <a:lnTo>
                  <a:pt x="57" y="811"/>
                </a:lnTo>
                <a:lnTo>
                  <a:pt x="54" y="811"/>
                </a:lnTo>
                <a:close/>
                <a:moveTo>
                  <a:pt x="151" y="717"/>
                </a:moveTo>
                <a:lnTo>
                  <a:pt x="151" y="717"/>
                </a:lnTo>
                <a:lnTo>
                  <a:pt x="149" y="717"/>
                </a:lnTo>
                <a:lnTo>
                  <a:pt x="149" y="717"/>
                </a:lnTo>
                <a:lnTo>
                  <a:pt x="151" y="719"/>
                </a:lnTo>
                <a:lnTo>
                  <a:pt x="151" y="719"/>
                </a:lnTo>
                <a:lnTo>
                  <a:pt x="153" y="717"/>
                </a:lnTo>
                <a:lnTo>
                  <a:pt x="153" y="717"/>
                </a:lnTo>
                <a:lnTo>
                  <a:pt x="151" y="717"/>
                </a:lnTo>
                <a:close/>
                <a:moveTo>
                  <a:pt x="163" y="577"/>
                </a:moveTo>
                <a:lnTo>
                  <a:pt x="163" y="575"/>
                </a:lnTo>
                <a:lnTo>
                  <a:pt x="159" y="572"/>
                </a:lnTo>
                <a:lnTo>
                  <a:pt x="157" y="572"/>
                </a:lnTo>
                <a:lnTo>
                  <a:pt x="155" y="572"/>
                </a:lnTo>
                <a:lnTo>
                  <a:pt x="153" y="572"/>
                </a:lnTo>
                <a:lnTo>
                  <a:pt x="151" y="572"/>
                </a:lnTo>
                <a:lnTo>
                  <a:pt x="151" y="572"/>
                </a:lnTo>
                <a:lnTo>
                  <a:pt x="151" y="570"/>
                </a:lnTo>
                <a:lnTo>
                  <a:pt x="149" y="570"/>
                </a:lnTo>
                <a:lnTo>
                  <a:pt x="145" y="570"/>
                </a:lnTo>
                <a:lnTo>
                  <a:pt x="145" y="568"/>
                </a:lnTo>
                <a:lnTo>
                  <a:pt x="145" y="568"/>
                </a:lnTo>
                <a:lnTo>
                  <a:pt x="142" y="566"/>
                </a:lnTo>
                <a:lnTo>
                  <a:pt x="142" y="566"/>
                </a:lnTo>
                <a:lnTo>
                  <a:pt x="140" y="566"/>
                </a:lnTo>
                <a:lnTo>
                  <a:pt x="138" y="564"/>
                </a:lnTo>
                <a:lnTo>
                  <a:pt x="136" y="566"/>
                </a:lnTo>
                <a:lnTo>
                  <a:pt x="134" y="566"/>
                </a:lnTo>
                <a:lnTo>
                  <a:pt x="132" y="568"/>
                </a:lnTo>
                <a:lnTo>
                  <a:pt x="130" y="568"/>
                </a:lnTo>
                <a:lnTo>
                  <a:pt x="128" y="566"/>
                </a:lnTo>
                <a:lnTo>
                  <a:pt x="126" y="566"/>
                </a:lnTo>
                <a:lnTo>
                  <a:pt x="124" y="566"/>
                </a:lnTo>
                <a:lnTo>
                  <a:pt x="124" y="566"/>
                </a:lnTo>
                <a:lnTo>
                  <a:pt x="122" y="564"/>
                </a:lnTo>
                <a:lnTo>
                  <a:pt x="119" y="564"/>
                </a:lnTo>
                <a:lnTo>
                  <a:pt x="119" y="568"/>
                </a:lnTo>
                <a:lnTo>
                  <a:pt x="119" y="568"/>
                </a:lnTo>
                <a:lnTo>
                  <a:pt x="119" y="570"/>
                </a:lnTo>
                <a:lnTo>
                  <a:pt x="119" y="570"/>
                </a:lnTo>
                <a:lnTo>
                  <a:pt x="119" y="572"/>
                </a:lnTo>
                <a:lnTo>
                  <a:pt x="122" y="572"/>
                </a:lnTo>
                <a:lnTo>
                  <a:pt x="124" y="572"/>
                </a:lnTo>
                <a:lnTo>
                  <a:pt x="124" y="572"/>
                </a:lnTo>
                <a:lnTo>
                  <a:pt x="126" y="572"/>
                </a:lnTo>
                <a:lnTo>
                  <a:pt x="128" y="572"/>
                </a:lnTo>
                <a:lnTo>
                  <a:pt x="130" y="570"/>
                </a:lnTo>
                <a:lnTo>
                  <a:pt x="132" y="570"/>
                </a:lnTo>
                <a:lnTo>
                  <a:pt x="132" y="570"/>
                </a:lnTo>
                <a:lnTo>
                  <a:pt x="136" y="572"/>
                </a:lnTo>
                <a:lnTo>
                  <a:pt x="138" y="572"/>
                </a:lnTo>
                <a:lnTo>
                  <a:pt x="140" y="575"/>
                </a:lnTo>
                <a:lnTo>
                  <a:pt x="140" y="575"/>
                </a:lnTo>
                <a:lnTo>
                  <a:pt x="140" y="577"/>
                </a:lnTo>
                <a:lnTo>
                  <a:pt x="142" y="577"/>
                </a:lnTo>
                <a:lnTo>
                  <a:pt x="142" y="577"/>
                </a:lnTo>
                <a:lnTo>
                  <a:pt x="145" y="577"/>
                </a:lnTo>
                <a:lnTo>
                  <a:pt x="147" y="579"/>
                </a:lnTo>
                <a:lnTo>
                  <a:pt x="147" y="579"/>
                </a:lnTo>
                <a:lnTo>
                  <a:pt x="149" y="579"/>
                </a:lnTo>
                <a:lnTo>
                  <a:pt x="149" y="581"/>
                </a:lnTo>
                <a:lnTo>
                  <a:pt x="149" y="581"/>
                </a:lnTo>
                <a:lnTo>
                  <a:pt x="151" y="581"/>
                </a:lnTo>
                <a:lnTo>
                  <a:pt x="151" y="581"/>
                </a:lnTo>
                <a:lnTo>
                  <a:pt x="151" y="579"/>
                </a:lnTo>
                <a:lnTo>
                  <a:pt x="153" y="579"/>
                </a:lnTo>
                <a:lnTo>
                  <a:pt x="155" y="577"/>
                </a:lnTo>
                <a:lnTo>
                  <a:pt x="157" y="577"/>
                </a:lnTo>
                <a:lnTo>
                  <a:pt x="161" y="577"/>
                </a:lnTo>
                <a:lnTo>
                  <a:pt x="163" y="577"/>
                </a:lnTo>
                <a:close/>
                <a:moveTo>
                  <a:pt x="176" y="780"/>
                </a:moveTo>
                <a:lnTo>
                  <a:pt x="174" y="778"/>
                </a:lnTo>
                <a:lnTo>
                  <a:pt x="172" y="778"/>
                </a:lnTo>
                <a:lnTo>
                  <a:pt x="172" y="780"/>
                </a:lnTo>
                <a:lnTo>
                  <a:pt x="170" y="780"/>
                </a:lnTo>
                <a:lnTo>
                  <a:pt x="170" y="780"/>
                </a:lnTo>
                <a:lnTo>
                  <a:pt x="168" y="782"/>
                </a:lnTo>
                <a:lnTo>
                  <a:pt x="168" y="782"/>
                </a:lnTo>
                <a:lnTo>
                  <a:pt x="168" y="784"/>
                </a:lnTo>
                <a:lnTo>
                  <a:pt x="168" y="784"/>
                </a:lnTo>
                <a:lnTo>
                  <a:pt x="168" y="784"/>
                </a:lnTo>
                <a:lnTo>
                  <a:pt x="168" y="784"/>
                </a:lnTo>
                <a:lnTo>
                  <a:pt x="166" y="784"/>
                </a:lnTo>
                <a:lnTo>
                  <a:pt x="166" y="784"/>
                </a:lnTo>
                <a:lnTo>
                  <a:pt x="163" y="784"/>
                </a:lnTo>
                <a:lnTo>
                  <a:pt x="163" y="786"/>
                </a:lnTo>
                <a:lnTo>
                  <a:pt x="163" y="786"/>
                </a:lnTo>
                <a:lnTo>
                  <a:pt x="163" y="788"/>
                </a:lnTo>
                <a:lnTo>
                  <a:pt x="161" y="788"/>
                </a:lnTo>
                <a:lnTo>
                  <a:pt x="161" y="788"/>
                </a:lnTo>
                <a:lnTo>
                  <a:pt x="161" y="791"/>
                </a:lnTo>
                <a:lnTo>
                  <a:pt x="159" y="791"/>
                </a:lnTo>
                <a:lnTo>
                  <a:pt x="159" y="793"/>
                </a:lnTo>
                <a:lnTo>
                  <a:pt x="157" y="793"/>
                </a:lnTo>
                <a:lnTo>
                  <a:pt x="159" y="793"/>
                </a:lnTo>
                <a:lnTo>
                  <a:pt x="163" y="791"/>
                </a:lnTo>
                <a:lnTo>
                  <a:pt x="163" y="791"/>
                </a:lnTo>
                <a:lnTo>
                  <a:pt x="166" y="788"/>
                </a:lnTo>
                <a:lnTo>
                  <a:pt x="166" y="788"/>
                </a:lnTo>
                <a:lnTo>
                  <a:pt x="166" y="788"/>
                </a:lnTo>
                <a:lnTo>
                  <a:pt x="168" y="788"/>
                </a:lnTo>
                <a:lnTo>
                  <a:pt x="168" y="786"/>
                </a:lnTo>
                <a:lnTo>
                  <a:pt x="170" y="784"/>
                </a:lnTo>
                <a:lnTo>
                  <a:pt x="174" y="782"/>
                </a:lnTo>
                <a:lnTo>
                  <a:pt x="176" y="782"/>
                </a:lnTo>
                <a:lnTo>
                  <a:pt x="176" y="782"/>
                </a:lnTo>
                <a:lnTo>
                  <a:pt x="176" y="780"/>
                </a:lnTo>
                <a:lnTo>
                  <a:pt x="176" y="780"/>
                </a:lnTo>
                <a:close/>
                <a:moveTo>
                  <a:pt x="197" y="776"/>
                </a:moveTo>
                <a:lnTo>
                  <a:pt x="195" y="776"/>
                </a:lnTo>
                <a:lnTo>
                  <a:pt x="195" y="776"/>
                </a:lnTo>
                <a:lnTo>
                  <a:pt x="195" y="774"/>
                </a:lnTo>
                <a:lnTo>
                  <a:pt x="199" y="772"/>
                </a:lnTo>
                <a:lnTo>
                  <a:pt x="199" y="772"/>
                </a:lnTo>
                <a:lnTo>
                  <a:pt x="197" y="770"/>
                </a:lnTo>
                <a:lnTo>
                  <a:pt x="197" y="770"/>
                </a:lnTo>
                <a:lnTo>
                  <a:pt x="197" y="770"/>
                </a:lnTo>
                <a:lnTo>
                  <a:pt x="197" y="772"/>
                </a:lnTo>
                <a:lnTo>
                  <a:pt x="195" y="772"/>
                </a:lnTo>
                <a:lnTo>
                  <a:pt x="195" y="774"/>
                </a:lnTo>
                <a:lnTo>
                  <a:pt x="195" y="772"/>
                </a:lnTo>
                <a:lnTo>
                  <a:pt x="193" y="770"/>
                </a:lnTo>
                <a:lnTo>
                  <a:pt x="193" y="770"/>
                </a:lnTo>
                <a:lnTo>
                  <a:pt x="193" y="770"/>
                </a:lnTo>
                <a:lnTo>
                  <a:pt x="191" y="770"/>
                </a:lnTo>
                <a:lnTo>
                  <a:pt x="189" y="772"/>
                </a:lnTo>
                <a:lnTo>
                  <a:pt x="189" y="772"/>
                </a:lnTo>
                <a:lnTo>
                  <a:pt x="186" y="772"/>
                </a:lnTo>
                <a:lnTo>
                  <a:pt x="186" y="772"/>
                </a:lnTo>
                <a:lnTo>
                  <a:pt x="186" y="774"/>
                </a:lnTo>
                <a:lnTo>
                  <a:pt x="186" y="774"/>
                </a:lnTo>
                <a:lnTo>
                  <a:pt x="186" y="774"/>
                </a:lnTo>
                <a:lnTo>
                  <a:pt x="189" y="774"/>
                </a:lnTo>
                <a:lnTo>
                  <a:pt x="189" y="774"/>
                </a:lnTo>
                <a:lnTo>
                  <a:pt x="191" y="774"/>
                </a:lnTo>
                <a:lnTo>
                  <a:pt x="191" y="776"/>
                </a:lnTo>
                <a:lnTo>
                  <a:pt x="193" y="776"/>
                </a:lnTo>
                <a:lnTo>
                  <a:pt x="191" y="776"/>
                </a:lnTo>
                <a:lnTo>
                  <a:pt x="191" y="778"/>
                </a:lnTo>
                <a:lnTo>
                  <a:pt x="191" y="778"/>
                </a:lnTo>
                <a:lnTo>
                  <a:pt x="191" y="778"/>
                </a:lnTo>
                <a:lnTo>
                  <a:pt x="191" y="776"/>
                </a:lnTo>
                <a:lnTo>
                  <a:pt x="189" y="776"/>
                </a:lnTo>
                <a:lnTo>
                  <a:pt x="189" y="776"/>
                </a:lnTo>
                <a:lnTo>
                  <a:pt x="186" y="778"/>
                </a:lnTo>
                <a:lnTo>
                  <a:pt x="186" y="780"/>
                </a:lnTo>
                <a:lnTo>
                  <a:pt x="184" y="780"/>
                </a:lnTo>
                <a:lnTo>
                  <a:pt x="182" y="780"/>
                </a:lnTo>
                <a:lnTo>
                  <a:pt x="180" y="782"/>
                </a:lnTo>
                <a:lnTo>
                  <a:pt x="178" y="782"/>
                </a:lnTo>
                <a:lnTo>
                  <a:pt x="178" y="782"/>
                </a:lnTo>
                <a:lnTo>
                  <a:pt x="176" y="784"/>
                </a:lnTo>
                <a:lnTo>
                  <a:pt x="176" y="784"/>
                </a:lnTo>
                <a:lnTo>
                  <a:pt x="178" y="784"/>
                </a:lnTo>
                <a:lnTo>
                  <a:pt x="180" y="784"/>
                </a:lnTo>
                <a:lnTo>
                  <a:pt x="180" y="784"/>
                </a:lnTo>
                <a:lnTo>
                  <a:pt x="180" y="784"/>
                </a:lnTo>
                <a:lnTo>
                  <a:pt x="182" y="784"/>
                </a:lnTo>
                <a:lnTo>
                  <a:pt x="182" y="784"/>
                </a:lnTo>
                <a:lnTo>
                  <a:pt x="182" y="782"/>
                </a:lnTo>
                <a:lnTo>
                  <a:pt x="184" y="782"/>
                </a:lnTo>
                <a:lnTo>
                  <a:pt x="184" y="782"/>
                </a:lnTo>
                <a:lnTo>
                  <a:pt x="184" y="782"/>
                </a:lnTo>
                <a:lnTo>
                  <a:pt x="186" y="782"/>
                </a:lnTo>
                <a:lnTo>
                  <a:pt x="189" y="780"/>
                </a:lnTo>
                <a:lnTo>
                  <a:pt x="191" y="780"/>
                </a:lnTo>
                <a:lnTo>
                  <a:pt x="191" y="780"/>
                </a:lnTo>
                <a:lnTo>
                  <a:pt x="193" y="780"/>
                </a:lnTo>
                <a:lnTo>
                  <a:pt x="195" y="778"/>
                </a:lnTo>
                <a:lnTo>
                  <a:pt x="197" y="776"/>
                </a:lnTo>
                <a:lnTo>
                  <a:pt x="197" y="776"/>
                </a:lnTo>
                <a:lnTo>
                  <a:pt x="199" y="776"/>
                </a:lnTo>
                <a:lnTo>
                  <a:pt x="197" y="776"/>
                </a:lnTo>
                <a:lnTo>
                  <a:pt x="197" y="776"/>
                </a:lnTo>
                <a:close/>
                <a:moveTo>
                  <a:pt x="149" y="793"/>
                </a:moveTo>
                <a:lnTo>
                  <a:pt x="147" y="793"/>
                </a:lnTo>
                <a:lnTo>
                  <a:pt x="145" y="793"/>
                </a:lnTo>
                <a:lnTo>
                  <a:pt x="145" y="793"/>
                </a:lnTo>
                <a:lnTo>
                  <a:pt x="145" y="793"/>
                </a:lnTo>
                <a:lnTo>
                  <a:pt x="147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lnTo>
                  <a:pt x="149" y="793"/>
                </a:lnTo>
                <a:close/>
                <a:moveTo>
                  <a:pt x="300" y="1310"/>
                </a:moveTo>
                <a:lnTo>
                  <a:pt x="300" y="1310"/>
                </a:lnTo>
                <a:lnTo>
                  <a:pt x="300" y="1308"/>
                </a:lnTo>
                <a:lnTo>
                  <a:pt x="300" y="1308"/>
                </a:lnTo>
                <a:lnTo>
                  <a:pt x="300" y="1306"/>
                </a:lnTo>
                <a:lnTo>
                  <a:pt x="295" y="1306"/>
                </a:lnTo>
                <a:lnTo>
                  <a:pt x="293" y="1308"/>
                </a:lnTo>
                <a:lnTo>
                  <a:pt x="293" y="1310"/>
                </a:lnTo>
                <a:lnTo>
                  <a:pt x="293" y="1310"/>
                </a:lnTo>
                <a:lnTo>
                  <a:pt x="295" y="1310"/>
                </a:lnTo>
                <a:lnTo>
                  <a:pt x="295" y="1313"/>
                </a:lnTo>
                <a:lnTo>
                  <a:pt x="298" y="1313"/>
                </a:lnTo>
                <a:lnTo>
                  <a:pt x="298" y="1313"/>
                </a:lnTo>
                <a:lnTo>
                  <a:pt x="300" y="1310"/>
                </a:lnTo>
                <a:lnTo>
                  <a:pt x="300" y="1310"/>
                </a:lnTo>
                <a:close/>
                <a:moveTo>
                  <a:pt x="295" y="749"/>
                </a:moveTo>
                <a:lnTo>
                  <a:pt x="295" y="749"/>
                </a:lnTo>
                <a:lnTo>
                  <a:pt x="295" y="749"/>
                </a:lnTo>
                <a:lnTo>
                  <a:pt x="298" y="749"/>
                </a:lnTo>
                <a:lnTo>
                  <a:pt x="298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7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lnTo>
                  <a:pt x="295" y="749"/>
                </a:lnTo>
                <a:close/>
                <a:moveTo>
                  <a:pt x="258" y="751"/>
                </a:moveTo>
                <a:lnTo>
                  <a:pt x="256" y="751"/>
                </a:lnTo>
                <a:lnTo>
                  <a:pt x="254" y="751"/>
                </a:lnTo>
                <a:lnTo>
                  <a:pt x="256" y="753"/>
                </a:lnTo>
                <a:lnTo>
                  <a:pt x="256" y="753"/>
                </a:lnTo>
                <a:lnTo>
                  <a:pt x="256" y="753"/>
                </a:lnTo>
                <a:lnTo>
                  <a:pt x="256" y="753"/>
                </a:lnTo>
                <a:lnTo>
                  <a:pt x="258" y="753"/>
                </a:lnTo>
                <a:lnTo>
                  <a:pt x="258" y="751"/>
                </a:lnTo>
                <a:lnTo>
                  <a:pt x="258" y="751"/>
                </a:lnTo>
                <a:lnTo>
                  <a:pt x="258" y="751"/>
                </a:lnTo>
                <a:close/>
                <a:moveTo>
                  <a:pt x="293" y="1939"/>
                </a:moveTo>
                <a:lnTo>
                  <a:pt x="293" y="1939"/>
                </a:lnTo>
                <a:lnTo>
                  <a:pt x="291" y="1939"/>
                </a:lnTo>
                <a:lnTo>
                  <a:pt x="291" y="1939"/>
                </a:lnTo>
                <a:lnTo>
                  <a:pt x="291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41"/>
                </a:lnTo>
                <a:lnTo>
                  <a:pt x="293" y="1939"/>
                </a:lnTo>
                <a:lnTo>
                  <a:pt x="293" y="1939"/>
                </a:lnTo>
                <a:close/>
                <a:moveTo>
                  <a:pt x="298" y="751"/>
                </a:moveTo>
                <a:lnTo>
                  <a:pt x="300" y="751"/>
                </a:lnTo>
                <a:lnTo>
                  <a:pt x="300" y="751"/>
                </a:lnTo>
                <a:lnTo>
                  <a:pt x="300" y="749"/>
                </a:lnTo>
                <a:lnTo>
                  <a:pt x="298" y="749"/>
                </a:lnTo>
                <a:lnTo>
                  <a:pt x="298" y="749"/>
                </a:lnTo>
                <a:lnTo>
                  <a:pt x="298" y="751"/>
                </a:lnTo>
                <a:lnTo>
                  <a:pt x="298" y="751"/>
                </a:lnTo>
                <a:close/>
                <a:moveTo>
                  <a:pt x="281" y="744"/>
                </a:moveTo>
                <a:lnTo>
                  <a:pt x="281" y="742"/>
                </a:lnTo>
                <a:lnTo>
                  <a:pt x="281" y="742"/>
                </a:lnTo>
                <a:lnTo>
                  <a:pt x="281" y="742"/>
                </a:lnTo>
                <a:lnTo>
                  <a:pt x="281" y="744"/>
                </a:lnTo>
                <a:lnTo>
                  <a:pt x="281" y="744"/>
                </a:lnTo>
                <a:lnTo>
                  <a:pt x="281" y="744"/>
                </a:lnTo>
                <a:lnTo>
                  <a:pt x="281" y="742"/>
                </a:lnTo>
                <a:lnTo>
                  <a:pt x="281" y="742"/>
                </a:lnTo>
                <a:lnTo>
                  <a:pt x="279" y="742"/>
                </a:lnTo>
                <a:lnTo>
                  <a:pt x="279" y="742"/>
                </a:lnTo>
                <a:lnTo>
                  <a:pt x="279" y="742"/>
                </a:lnTo>
                <a:lnTo>
                  <a:pt x="277" y="744"/>
                </a:lnTo>
                <a:lnTo>
                  <a:pt x="277" y="744"/>
                </a:lnTo>
                <a:lnTo>
                  <a:pt x="279" y="747"/>
                </a:lnTo>
                <a:lnTo>
                  <a:pt x="279" y="747"/>
                </a:lnTo>
                <a:lnTo>
                  <a:pt x="279" y="747"/>
                </a:lnTo>
                <a:lnTo>
                  <a:pt x="279" y="747"/>
                </a:lnTo>
                <a:lnTo>
                  <a:pt x="281" y="747"/>
                </a:lnTo>
                <a:lnTo>
                  <a:pt x="283" y="747"/>
                </a:lnTo>
                <a:lnTo>
                  <a:pt x="283" y="747"/>
                </a:lnTo>
                <a:lnTo>
                  <a:pt x="283" y="747"/>
                </a:lnTo>
                <a:lnTo>
                  <a:pt x="281" y="744"/>
                </a:lnTo>
                <a:close/>
                <a:moveTo>
                  <a:pt x="283" y="742"/>
                </a:moveTo>
                <a:lnTo>
                  <a:pt x="283" y="744"/>
                </a:lnTo>
                <a:lnTo>
                  <a:pt x="283" y="744"/>
                </a:lnTo>
                <a:lnTo>
                  <a:pt x="285" y="744"/>
                </a:lnTo>
                <a:lnTo>
                  <a:pt x="285" y="744"/>
                </a:lnTo>
                <a:lnTo>
                  <a:pt x="285" y="742"/>
                </a:lnTo>
                <a:lnTo>
                  <a:pt x="283" y="742"/>
                </a:lnTo>
                <a:close/>
                <a:moveTo>
                  <a:pt x="291" y="747"/>
                </a:moveTo>
                <a:lnTo>
                  <a:pt x="291" y="744"/>
                </a:lnTo>
                <a:lnTo>
                  <a:pt x="291" y="744"/>
                </a:lnTo>
                <a:lnTo>
                  <a:pt x="291" y="744"/>
                </a:lnTo>
                <a:lnTo>
                  <a:pt x="289" y="747"/>
                </a:lnTo>
                <a:lnTo>
                  <a:pt x="289" y="747"/>
                </a:lnTo>
                <a:lnTo>
                  <a:pt x="289" y="747"/>
                </a:lnTo>
                <a:lnTo>
                  <a:pt x="287" y="749"/>
                </a:lnTo>
                <a:lnTo>
                  <a:pt x="287" y="749"/>
                </a:lnTo>
                <a:lnTo>
                  <a:pt x="287" y="749"/>
                </a:lnTo>
                <a:lnTo>
                  <a:pt x="287" y="749"/>
                </a:lnTo>
                <a:lnTo>
                  <a:pt x="287" y="751"/>
                </a:lnTo>
                <a:lnTo>
                  <a:pt x="287" y="753"/>
                </a:lnTo>
                <a:lnTo>
                  <a:pt x="287" y="751"/>
                </a:lnTo>
                <a:lnTo>
                  <a:pt x="289" y="749"/>
                </a:lnTo>
                <a:lnTo>
                  <a:pt x="289" y="749"/>
                </a:lnTo>
                <a:lnTo>
                  <a:pt x="291" y="749"/>
                </a:lnTo>
                <a:lnTo>
                  <a:pt x="291" y="749"/>
                </a:lnTo>
                <a:lnTo>
                  <a:pt x="291" y="749"/>
                </a:lnTo>
                <a:lnTo>
                  <a:pt x="291" y="747"/>
                </a:lnTo>
                <a:lnTo>
                  <a:pt x="291" y="747"/>
                </a:lnTo>
                <a:lnTo>
                  <a:pt x="291" y="747"/>
                </a:lnTo>
                <a:close/>
                <a:moveTo>
                  <a:pt x="287" y="1310"/>
                </a:move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7" y="1313"/>
                </a:lnTo>
                <a:lnTo>
                  <a:pt x="289" y="1313"/>
                </a:lnTo>
                <a:lnTo>
                  <a:pt x="289" y="1310"/>
                </a:lnTo>
                <a:lnTo>
                  <a:pt x="289" y="1310"/>
                </a:lnTo>
                <a:lnTo>
                  <a:pt x="289" y="1310"/>
                </a:lnTo>
                <a:lnTo>
                  <a:pt x="287" y="1310"/>
                </a:lnTo>
                <a:close/>
                <a:moveTo>
                  <a:pt x="205" y="767"/>
                </a:moveTo>
                <a:lnTo>
                  <a:pt x="205" y="765"/>
                </a:lnTo>
                <a:lnTo>
                  <a:pt x="203" y="765"/>
                </a:lnTo>
                <a:lnTo>
                  <a:pt x="203" y="765"/>
                </a:lnTo>
                <a:lnTo>
                  <a:pt x="201" y="767"/>
                </a:lnTo>
                <a:lnTo>
                  <a:pt x="201" y="767"/>
                </a:lnTo>
                <a:lnTo>
                  <a:pt x="201" y="767"/>
                </a:lnTo>
                <a:lnTo>
                  <a:pt x="201" y="770"/>
                </a:lnTo>
                <a:lnTo>
                  <a:pt x="203" y="770"/>
                </a:lnTo>
                <a:lnTo>
                  <a:pt x="203" y="770"/>
                </a:lnTo>
                <a:lnTo>
                  <a:pt x="203" y="770"/>
                </a:lnTo>
                <a:lnTo>
                  <a:pt x="205" y="770"/>
                </a:lnTo>
                <a:lnTo>
                  <a:pt x="205" y="770"/>
                </a:lnTo>
                <a:lnTo>
                  <a:pt x="207" y="767"/>
                </a:lnTo>
                <a:lnTo>
                  <a:pt x="207" y="767"/>
                </a:lnTo>
                <a:lnTo>
                  <a:pt x="207" y="767"/>
                </a:lnTo>
                <a:lnTo>
                  <a:pt x="205" y="767"/>
                </a:lnTo>
                <a:close/>
                <a:moveTo>
                  <a:pt x="84" y="805"/>
                </a:moveTo>
                <a:lnTo>
                  <a:pt x="86" y="805"/>
                </a:lnTo>
                <a:lnTo>
                  <a:pt x="86" y="803"/>
                </a:lnTo>
                <a:lnTo>
                  <a:pt x="86" y="803"/>
                </a:lnTo>
                <a:lnTo>
                  <a:pt x="86" y="801"/>
                </a:lnTo>
                <a:lnTo>
                  <a:pt x="84" y="801"/>
                </a:lnTo>
                <a:lnTo>
                  <a:pt x="82" y="801"/>
                </a:lnTo>
                <a:lnTo>
                  <a:pt x="82" y="803"/>
                </a:lnTo>
                <a:lnTo>
                  <a:pt x="80" y="803"/>
                </a:lnTo>
                <a:lnTo>
                  <a:pt x="82" y="803"/>
                </a:lnTo>
                <a:lnTo>
                  <a:pt x="84" y="803"/>
                </a:lnTo>
                <a:lnTo>
                  <a:pt x="82" y="805"/>
                </a:lnTo>
                <a:lnTo>
                  <a:pt x="80" y="805"/>
                </a:lnTo>
                <a:lnTo>
                  <a:pt x="78" y="807"/>
                </a:lnTo>
                <a:lnTo>
                  <a:pt x="73" y="807"/>
                </a:lnTo>
                <a:lnTo>
                  <a:pt x="71" y="807"/>
                </a:lnTo>
                <a:lnTo>
                  <a:pt x="69" y="807"/>
                </a:lnTo>
                <a:lnTo>
                  <a:pt x="69" y="809"/>
                </a:lnTo>
                <a:lnTo>
                  <a:pt x="69" y="809"/>
                </a:lnTo>
                <a:lnTo>
                  <a:pt x="78" y="807"/>
                </a:lnTo>
                <a:lnTo>
                  <a:pt x="82" y="807"/>
                </a:lnTo>
                <a:lnTo>
                  <a:pt x="86" y="807"/>
                </a:lnTo>
                <a:lnTo>
                  <a:pt x="84" y="805"/>
                </a:lnTo>
                <a:lnTo>
                  <a:pt x="84" y="805"/>
                </a:lnTo>
                <a:close/>
                <a:moveTo>
                  <a:pt x="101" y="807"/>
                </a:moveTo>
                <a:lnTo>
                  <a:pt x="96" y="807"/>
                </a:lnTo>
                <a:lnTo>
                  <a:pt x="94" y="807"/>
                </a:lnTo>
                <a:lnTo>
                  <a:pt x="92" y="805"/>
                </a:lnTo>
                <a:lnTo>
                  <a:pt x="90" y="807"/>
                </a:lnTo>
                <a:lnTo>
                  <a:pt x="90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88" y="807"/>
                </a:lnTo>
                <a:lnTo>
                  <a:pt x="90" y="807"/>
                </a:lnTo>
                <a:lnTo>
                  <a:pt x="92" y="807"/>
                </a:lnTo>
                <a:lnTo>
                  <a:pt x="94" y="807"/>
                </a:lnTo>
                <a:lnTo>
                  <a:pt x="96" y="807"/>
                </a:lnTo>
                <a:lnTo>
                  <a:pt x="98" y="807"/>
                </a:lnTo>
                <a:lnTo>
                  <a:pt x="98" y="807"/>
                </a:lnTo>
                <a:lnTo>
                  <a:pt x="101" y="807"/>
                </a:lnTo>
                <a:lnTo>
                  <a:pt x="101" y="807"/>
                </a:lnTo>
                <a:lnTo>
                  <a:pt x="101" y="807"/>
                </a:lnTo>
                <a:close/>
                <a:moveTo>
                  <a:pt x="86" y="1902"/>
                </a:moveTo>
                <a:lnTo>
                  <a:pt x="86" y="1902"/>
                </a:lnTo>
                <a:lnTo>
                  <a:pt x="86" y="1902"/>
                </a:lnTo>
                <a:lnTo>
                  <a:pt x="86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8" y="1902"/>
                </a:lnTo>
                <a:lnTo>
                  <a:pt x="86" y="1902"/>
                </a:lnTo>
                <a:close/>
                <a:moveTo>
                  <a:pt x="111" y="803"/>
                </a:moveTo>
                <a:lnTo>
                  <a:pt x="111" y="801"/>
                </a:lnTo>
                <a:lnTo>
                  <a:pt x="109" y="801"/>
                </a:lnTo>
                <a:lnTo>
                  <a:pt x="109" y="803"/>
                </a:lnTo>
                <a:lnTo>
                  <a:pt x="107" y="803"/>
                </a:lnTo>
                <a:lnTo>
                  <a:pt x="107" y="803"/>
                </a:lnTo>
                <a:lnTo>
                  <a:pt x="109" y="803"/>
                </a:lnTo>
                <a:lnTo>
                  <a:pt x="109" y="803"/>
                </a:lnTo>
                <a:lnTo>
                  <a:pt x="111" y="803"/>
                </a:lnTo>
                <a:close/>
                <a:moveTo>
                  <a:pt x="111" y="640"/>
                </a:moveTo>
                <a:lnTo>
                  <a:pt x="113" y="640"/>
                </a:lnTo>
                <a:lnTo>
                  <a:pt x="111" y="640"/>
                </a:lnTo>
                <a:lnTo>
                  <a:pt x="111" y="637"/>
                </a:lnTo>
                <a:lnTo>
                  <a:pt x="109" y="637"/>
                </a:lnTo>
                <a:lnTo>
                  <a:pt x="105" y="637"/>
                </a:lnTo>
                <a:lnTo>
                  <a:pt x="103" y="635"/>
                </a:lnTo>
                <a:lnTo>
                  <a:pt x="103" y="633"/>
                </a:lnTo>
                <a:lnTo>
                  <a:pt x="101" y="635"/>
                </a:lnTo>
                <a:lnTo>
                  <a:pt x="101" y="635"/>
                </a:lnTo>
                <a:lnTo>
                  <a:pt x="103" y="637"/>
                </a:lnTo>
                <a:lnTo>
                  <a:pt x="107" y="640"/>
                </a:lnTo>
                <a:lnTo>
                  <a:pt x="111" y="640"/>
                </a:lnTo>
                <a:close/>
                <a:moveTo>
                  <a:pt x="80" y="1698"/>
                </a:move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lnTo>
                  <a:pt x="80" y="1698"/>
                </a:lnTo>
                <a:close/>
                <a:moveTo>
                  <a:pt x="71" y="1939"/>
                </a:moveTo>
                <a:lnTo>
                  <a:pt x="69" y="1939"/>
                </a:lnTo>
                <a:lnTo>
                  <a:pt x="69" y="1939"/>
                </a:lnTo>
                <a:lnTo>
                  <a:pt x="69" y="1939"/>
                </a:lnTo>
                <a:lnTo>
                  <a:pt x="69" y="1939"/>
                </a:lnTo>
                <a:lnTo>
                  <a:pt x="67" y="1939"/>
                </a:lnTo>
                <a:lnTo>
                  <a:pt x="67" y="1939"/>
                </a:lnTo>
                <a:lnTo>
                  <a:pt x="67" y="1937"/>
                </a:lnTo>
                <a:lnTo>
                  <a:pt x="67" y="1939"/>
                </a:lnTo>
                <a:lnTo>
                  <a:pt x="67" y="1939"/>
                </a:lnTo>
                <a:lnTo>
                  <a:pt x="69" y="1939"/>
                </a:lnTo>
                <a:lnTo>
                  <a:pt x="69" y="1941"/>
                </a:lnTo>
                <a:lnTo>
                  <a:pt x="71" y="1939"/>
                </a:lnTo>
                <a:lnTo>
                  <a:pt x="71" y="1939"/>
                </a:lnTo>
                <a:lnTo>
                  <a:pt x="71" y="1939"/>
                </a:lnTo>
                <a:lnTo>
                  <a:pt x="71" y="1939"/>
                </a:lnTo>
                <a:close/>
                <a:moveTo>
                  <a:pt x="57" y="807"/>
                </a:moveTo>
                <a:lnTo>
                  <a:pt x="57" y="807"/>
                </a:lnTo>
                <a:lnTo>
                  <a:pt x="57" y="807"/>
                </a:lnTo>
                <a:lnTo>
                  <a:pt x="54" y="807"/>
                </a:lnTo>
                <a:lnTo>
                  <a:pt x="54" y="807"/>
                </a:lnTo>
                <a:lnTo>
                  <a:pt x="57" y="809"/>
                </a:lnTo>
                <a:lnTo>
                  <a:pt x="57" y="809"/>
                </a:lnTo>
                <a:lnTo>
                  <a:pt x="59" y="809"/>
                </a:lnTo>
                <a:lnTo>
                  <a:pt x="59" y="809"/>
                </a:lnTo>
                <a:lnTo>
                  <a:pt x="59" y="807"/>
                </a:lnTo>
                <a:lnTo>
                  <a:pt x="57" y="807"/>
                </a:lnTo>
                <a:close/>
                <a:moveTo>
                  <a:pt x="1452" y="700"/>
                </a:move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6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698"/>
                </a:lnTo>
                <a:lnTo>
                  <a:pt x="1452" y="700"/>
                </a:lnTo>
                <a:lnTo>
                  <a:pt x="1452" y="700"/>
                </a:lnTo>
                <a:lnTo>
                  <a:pt x="1452" y="700"/>
                </a:lnTo>
                <a:close/>
                <a:moveTo>
                  <a:pt x="147" y="1906"/>
                </a:moveTo>
                <a:lnTo>
                  <a:pt x="147" y="1908"/>
                </a:lnTo>
                <a:lnTo>
                  <a:pt x="147" y="1908"/>
                </a:lnTo>
                <a:lnTo>
                  <a:pt x="147" y="1910"/>
                </a:lnTo>
                <a:lnTo>
                  <a:pt x="149" y="1908"/>
                </a:lnTo>
                <a:lnTo>
                  <a:pt x="149" y="1908"/>
                </a:lnTo>
                <a:lnTo>
                  <a:pt x="147" y="1906"/>
                </a:lnTo>
                <a:lnTo>
                  <a:pt x="147" y="1906"/>
                </a:lnTo>
                <a:close/>
                <a:moveTo>
                  <a:pt x="73" y="1941"/>
                </a:moveTo>
                <a:lnTo>
                  <a:pt x="73" y="1944"/>
                </a:lnTo>
                <a:lnTo>
                  <a:pt x="73" y="1944"/>
                </a:lnTo>
                <a:lnTo>
                  <a:pt x="73" y="1941"/>
                </a:lnTo>
                <a:lnTo>
                  <a:pt x="73" y="1941"/>
                </a:lnTo>
                <a:lnTo>
                  <a:pt x="73" y="1941"/>
                </a:lnTo>
                <a:close/>
                <a:moveTo>
                  <a:pt x="134" y="1837"/>
                </a:moveTo>
                <a:lnTo>
                  <a:pt x="132" y="1839"/>
                </a:lnTo>
                <a:lnTo>
                  <a:pt x="134" y="1839"/>
                </a:lnTo>
                <a:lnTo>
                  <a:pt x="134" y="1839"/>
                </a:lnTo>
                <a:lnTo>
                  <a:pt x="136" y="1837"/>
                </a:lnTo>
                <a:lnTo>
                  <a:pt x="136" y="1837"/>
                </a:lnTo>
                <a:lnTo>
                  <a:pt x="134" y="1837"/>
                </a:lnTo>
                <a:lnTo>
                  <a:pt x="134" y="1837"/>
                </a:lnTo>
                <a:close/>
                <a:moveTo>
                  <a:pt x="130" y="1675"/>
                </a:move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lnTo>
                  <a:pt x="130" y="1675"/>
                </a:lnTo>
                <a:close/>
                <a:moveTo>
                  <a:pt x="134" y="799"/>
                </a:moveTo>
                <a:lnTo>
                  <a:pt x="134" y="797"/>
                </a:lnTo>
                <a:lnTo>
                  <a:pt x="134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7"/>
                </a:lnTo>
                <a:lnTo>
                  <a:pt x="136" y="795"/>
                </a:lnTo>
                <a:lnTo>
                  <a:pt x="134" y="795"/>
                </a:lnTo>
                <a:lnTo>
                  <a:pt x="134" y="797"/>
                </a:lnTo>
                <a:lnTo>
                  <a:pt x="132" y="797"/>
                </a:lnTo>
                <a:lnTo>
                  <a:pt x="134" y="799"/>
                </a:lnTo>
                <a:lnTo>
                  <a:pt x="134" y="799"/>
                </a:lnTo>
                <a:close/>
                <a:moveTo>
                  <a:pt x="138" y="707"/>
                </a:moveTo>
                <a:lnTo>
                  <a:pt x="140" y="707"/>
                </a:lnTo>
                <a:lnTo>
                  <a:pt x="140" y="707"/>
                </a:lnTo>
                <a:lnTo>
                  <a:pt x="142" y="707"/>
                </a:lnTo>
                <a:lnTo>
                  <a:pt x="142" y="705"/>
                </a:lnTo>
                <a:lnTo>
                  <a:pt x="138" y="705"/>
                </a:lnTo>
                <a:lnTo>
                  <a:pt x="138" y="707"/>
                </a:lnTo>
                <a:close/>
                <a:moveTo>
                  <a:pt x="128" y="1765"/>
                </a:move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lnTo>
                  <a:pt x="128" y="1765"/>
                </a:lnTo>
                <a:close/>
                <a:moveTo>
                  <a:pt x="122" y="1671"/>
                </a:move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22" y="1671"/>
                </a:lnTo>
                <a:lnTo>
                  <a:pt x="122" y="1673"/>
                </a:lnTo>
                <a:lnTo>
                  <a:pt x="122" y="1673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19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lnTo>
                  <a:pt x="122" y="1671"/>
                </a:lnTo>
                <a:close/>
                <a:moveTo>
                  <a:pt x="111" y="1826"/>
                </a:moveTo>
                <a:lnTo>
                  <a:pt x="109" y="1826"/>
                </a:lnTo>
                <a:lnTo>
                  <a:pt x="107" y="1826"/>
                </a:lnTo>
                <a:lnTo>
                  <a:pt x="105" y="1826"/>
                </a:lnTo>
                <a:lnTo>
                  <a:pt x="105" y="1826"/>
                </a:lnTo>
                <a:lnTo>
                  <a:pt x="107" y="1828"/>
                </a:lnTo>
                <a:lnTo>
                  <a:pt x="109" y="1830"/>
                </a:lnTo>
                <a:lnTo>
                  <a:pt x="109" y="1830"/>
                </a:lnTo>
                <a:lnTo>
                  <a:pt x="111" y="1830"/>
                </a:lnTo>
                <a:lnTo>
                  <a:pt x="113" y="1830"/>
                </a:lnTo>
                <a:lnTo>
                  <a:pt x="113" y="1828"/>
                </a:lnTo>
                <a:lnTo>
                  <a:pt x="113" y="1826"/>
                </a:lnTo>
                <a:lnTo>
                  <a:pt x="111" y="1826"/>
                </a:lnTo>
                <a:close/>
                <a:moveTo>
                  <a:pt x="124" y="1832"/>
                </a:moveTo>
                <a:lnTo>
                  <a:pt x="122" y="1832"/>
                </a:lnTo>
                <a:lnTo>
                  <a:pt x="122" y="1832"/>
                </a:lnTo>
                <a:lnTo>
                  <a:pt x="117" y="1830"/>
                </a:lnTo>
                <a:lnTo>
                  <a:pt x="115" y="1830"/>
                </a:lnTo>
                <a:lnTo>
                  <a:pt x="115" y="1830"/>
                </a:lnTo>
                <a:lnTo>
                  <a:pt x="115" y="1832"/>
                </a:lnTo>
                <a:lnTo>
                  <a:pt x="117" y="1832"/>
                </a:lnTo>
                <a:lnTo>
                  <a:pt x="117" y="1832"/>
                </a:lnTo>
                <a:lnTo>
                  <a:pt x="119" y="1835"/>
                </a:lnTo>
                <a:lnTo>
                  <a:pt x="124" y="1835"/>
                </a:lnTo>
                <a:lnTo>
                  <a:pt x="124" y="1835"/>
                </a:lnTo>
                <a:lnTo>
                  <a:pt x="124" y="1832"/>
                </a:lnTo>
                <a:lnTo>
                  <a:pt x="124" y="1832"/>
                </a:lnTo>
                <a:close/>
                <a:moveTo>
                  <a:pt x="126" y="1694"/>
                </a:moveTo>
                <a:lnTo>
                  <a:pt x="126" y="1694"/>
                </a:lnTo>
                <a:lnTo>
                  <a:pt x="126" y="1696"/>
                </a:lnTo>
                <a:lnTo>
                  <a:pt x="126" y="1696"/>
                </a:lnTo>
                <a:lnTo>
                  <a:pt x="128" y="1696"/>
                </a:lnTo>
                <a:lnTo>
                  <a:pt x="128" y="1696"/>
                </a:lnTo>
                <a:lnTo>
                  <a:pt x="128" y="1694"/>
                </a:lnTo>
                <a:lnTo>
                  <a:pt x="128" y="1694"/>
                </a:lnTo>
                <a:lnTo>
                  <a:pt x="126" y="1694"/>
                </a:lnTo>
                <a:close/>
                <a:moveTo>
                  <a:pt x="251" y="761"/>
                </a:moveTo>
                <a:lnTo>
                  <a:pt x="249" y="761"/>
                </a:lnTo>
                <a:lnTo>
                  <a:pt x="249" y="761"/>
                </a:lnTo>
                <a:lnTo>
                  <a:pt x="249" y="761"/>
                </a:lnTo>
                <a:lnTo>
                  <a:pt x="251" y="763"/>
                </a:lnTo>
                <a:lnTo>
                  <a:pt x="254" y="761"/>
                </a:lnTo>
                <a:lnTo>
                  <a:pt x="251" y="761"/>
                </a:lnTo>
                <a:lnTo>
                  <a:pt x="251" y="761"/>
                </a:lnTo>
                <a:close/>
                <a:moveTo>
                  <a:pt x="499" y="1866"/>
                </a:moveTo>
                <a:lnTo>
                  <a:pt x="499" y="1866"/>
                </a:lnTo>
                <a:lnTo>
                  <a:pt x="499" y="1866"/>
                </a:lnTo>
                <a:lnTo>
                  <a:pt x="499" y="1864"/>
                </a:lnTo>
                <a:lnTo>
                  <a:pt x="499" y="1864"/>
                </a:lnTo>
                <a:lnTo>
                  <a:pt x="499" y="1866"/>
                </a:lnTo>
                <a:lnTo>
                  <a:pt x="499" y="1866"/>
                </a:lnTo>
                <a:lnTo>
                  <a:pt x="499" y="1866"/>
                </a:lnTo>
                <a:lnTo>
                  <a:pt x="499" y="1868"/>
                </a:lnTo>
                <a:lnTo>
                  <a:pt x="501" y="1868"/>
                </a:lnTo>
                <a:lnTo>
                  <a:pt x="501" y="1868"/>
                </a:lnTo>
                <a:lnTo>
                  <a:pt x="501" y="1868"/>
                </a:lnTo>
                <a:lnTo>
                  <a:pt x="499" y="1866"/>
                </a:lnTo>
                <a:close/>
                <a:moveTo>
                  <a:pt x="505" y="640"/>
                </a:moveTo>
                <a:lnTo>
                  <a:pt x="505" y="637"/>
                </a:lnTo>
                <a:lnTo>
                  <a:pt x="505" y="637"/>
                </a:lnTo>
                <a:lnTo>
                  <a:pt x="503" y="640"/>
                </a:lnTo>
                <a:lnTo>
                  <a:pt x="503" y="640"/>
                </a:lnTo>
                <a:lnTo>
                  <a:pt x="505" y="640"/>
                </a:lnTo>
                <a:lnTo>
                  <a:pt x="505" y="640"/>
                </a:lnTo>
                <a:close/>
                <a:moveTo>
                  <a:pt x="490" y="637"/>
                </a:moveTo>
                <a:lnTo>
                  <a:pt x="488" y="637"/>
                </a:lnTo>
                <a:lnTo>
                  <a:pt x="486" y="637"/>
                </a:lnTo>
                <a:lnTo>
                  <a:pt x="484" y="637"/>
                </a:lnTo>
                <a:lnTo>
                  <a:pt x="484" y="637"/>
                </a:lnTo>
                <a:lnTo>
                  <a:pt x="482" y="637"/>
                </a:lnTo>
                <a:lnTo>
                  <a:pt x="482" y="637"/>
                </a:lnTo>
                <a:lnTo>
                  <a:pt x="482" y="637"/>
                </a:lnTo>
                <a:lnTo>
                  <a:pt x="482" y="640"/>
                </a:lnTo>
                <a:lnTo>
                  <a:pt x="484" y="640"/>
                </a:lnTo>
                <a:lnTo>
                  <a:pt x="484" y="642"/>
                </a:lnTo>
                <a:lnTo>
                  <a:pt x="484" y="642"/>
                </a:lnTo>
                <a:lnTo>
                  <a:pt x="486" y="640"/>
                </a:lnTo>
                <a:lnTo>
                  <a:pt x="490" y="640"/>
                </a:lnTo>
                <a:lnTo>
                  <a:pt x="490" y="637"/>
                </a:lnTo>
                <a:lnTo>
                  <a:pt x="490" y="637"/>
                </a:lnTo>
                <a:lnTo>
                  <a:pt x="490" y="637"/>
                </a:lnTo>
                <a:lnTo>
                  <a:pt x="490" y="637"/>
                </a:lnTo>
                <a:close/>
                <a:moveTo>
                  <a:pt x="515" y="648"/>
                </a:moveTo>
                <a:lnTo>
                  <a:pt x="513" y="650"/>
                </a:lnTo>
                <a:lnTo>
                  <a:pt x="513" y="650"/>
                </a:lnTo>
                <a:lnTo>
                  <a:pt x="513" y="650"/>
                </a:lnTo>
                <a:lnTo>
                  <a:pt x="515" y="648"/>
                </a:lnTo>
                <a:lnTo>
                  <a:pt x="518" y="648"/>
                </a:lnTo>
                <a:lnTo>
                  <a:pt x="518" y="646"/>
                </a:lnTo>
                <a:lnTo>
                  <a:pt x="515" y="646"/>
                </a:lnTo>
                <a:lnTo>
                  <a:pt x="515" y="648"/>
                </a:lnTo>
                <a:close/>
                <a:moveTo>
                  <a:pt x="505" y="1860"/>
                </a:moveTo>
                <a:lnTo>
                  <a:pt x="505" y="1860"/>
                </a:lnTo>
                <a:lnTo>
                  <a:pt x="505" y="1860"/>
                </a:lnTo>
                <a:lnTo>
                  <a:pt x="507" y="1862"/>
                </a:lnTo>
                <a:lnTo>
                  <a:pt x="507" y="1860"/>
                </a:lnTo>
                <a:lnTo>
                  <a:pt x="505" y="1860"/>
                </a:lnTo>
                <a:lnTo>
                  <a:pt x="505" y="1860"/>
                </a:lnTo>
                <a:close/>
                <a:moveTo>
                  <a:pt x="526" y="1872"/>
                </a:moveTo>
                <a:lnTo>
                  <a:pt x="526" y="1872"/>
                </a:lnTo>
                <a:lnTo>
                  <a:pt x="528" y="1872"/>
                </a:lnTo>
                <a:lnTo>
                  <a:pt x="528" y="1872"/>
                </a:lnTo>
                <a:lnTo>
                  <a:pt x="528" y="1872"/>
                </a:lnTo>
                <a:lnTo>
                  <a:pt x="526" y="1872"/>
                </a:lnTo>
                <a:close/>
                <a:moveTo>
                  <a:pt x="461" y="644"/>
                </a:moveTo>
                <a:lnTo>
                  <a:pt x="459" y="646"/>
                </a:lnTo>
                <a:lnTo>
                  <a:pt x="463" y="646"/>
                </a:lnTo>
                <a:lnTo>
                  <a:pt x="463" y="646"/>
                </a:lnTo>
                <a:lnTo>
                  <a:pt x="465" y="646"/>
                </a:lnTo>
                <a:lnTo>
                  <a:pt x="463" y="644"/>
                </a:lnTo>
                <a:lnTo>
                  <a:pt x="461" y="644"/>
                </a:lnTo>
                <a:close/>
                <a:moveTo>
                  <a:pt x="461" y="629"/>
                </a:moveTo>
                <a:lnTo>
                  <a:pt x="463" y="629"/>
                </a:lnTo>
                <a:lnTo>
                  <a:pt x="465" y="629"/>
                </a:lnTo>
                <a:lnTo>
                  <a:pt x="465" y="627"/>
                </a:lnTo>
                <a:lnTo>
                  <a:pt x="465" y="627"/>
                </a:lnTo>
                <a:lnTo>
                  <a:pt x="463" y="627"/>
                </a:lnTo>
                <a:lnTo>
                  <a:pt x="463" y="627"/>
                </a:lnTo>
                <a:lnTo>
                  <a:pt x="463" y="627"/>
                </a:lnTo>
                <a:lnTo>
                  <a:pt x="461" y="629"/>
                </a:lnTo>
                <a:lnTo>
                  <a:pt x="461" y="629"/>
                </a:lnTo>
                <a:close/>
                <a:moveTo>
                  <a:pt x="444" y="1887"/>
                </a:moveTo>
                <a:lnTo>
                  <a:pt x="444" y="1887"/>
                </a:lnTo>
                <a:lnTo>
                  <a:pt x="444" y="1885"/>
                </a:lnTo>
                <a:lnTo>
                  <a:pt x="442" y="1885"/>
                </a:lnTo>
                <a:lnTo>
                  <a:pt x="440" y="1885"/>
                </a:lnTo>
                <a:lnTo>
                  <a:pt x="440" y="1885"/>
                </a:lnTo>
                <a:lnTo>
                  <a:pt x="440" y="1887"/>
                </a:lnTo>
                <a:lnTo>
                  <a:pt x="440" y="1889"/>
                </a:lnTo>
                <a:lnTo>
                  <a:pt x="442" y="1889"/>
                </a:lnTo>
                <a:lnTo>
                  <a:pt x="444" y="1889"/>
                </a:lnTo>
                <a:lnTo>
                  <a:pt x="444" y="1889"/>
                </a:lnTo>
                <a:lnTo>
                  <a:pt x="446" y="1889"/>
                </a:lnTo>
                <a:lnTo>
                  <a:pt x="446" y="1891"/>
                </a:lnTo>
                <a:lnTo>
                  <a:pt x="446" y="1889"/>
                </a:lnTo>
                <a:lnTo>
                  <a:pt x="446" y="1889"/>
                </a:lnTo>
                <a:lnTo>
                  <a:pt x="444" y="1887"/>
                </a:lnTo>
                <a:close/>
                <a:moveTo>
                  <a:pt x="469" y="637"/>
                </a:moveTo>
                <a:lnTo>
                  <a:pt x="467" y="635"/>
                </a:lnTo>
                <a:lnTo>
                  <a:pt x="467" y="635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7" y="637"/>
                </a:lnTo>
                <a:lnTo>
                  <a:pt x="465" y="640"/>
                </a:lnTo>
                <a:lnTo>
                  <a:pt x="465" y="640"/>
                </a:lnTo>
                <a:lnTo>
                  <a:pt x="465" y="640"/>
                </a:lnTo>
                <a:lnTo>
                  <a:pt x="465" y="640"/>
                </a:lnTo>
                <a:lnTo>
                  <a:pt x="465" y="642"/>
                </a:lnTo>
                <a:lnTo>
                  <a:pt x="467" y="642"/>
                </a:lnTo>
                <a:lnTo>
                  <a:pt x="465" y="642"/>
                </a:lnTo>
                <a:lnTo>
                  <a:pt x="467" y="644"/>
                </a:lnTo>
                <a:lnTo>
                  <a:pt x="467" y="644"/>
                </a:lnTo>
                <a:lnTo>
                  <a:pt x="467" y="644"/>
                </a:lnTo>
                <a:lnTo>
                  <a:pt x="467" y="642"/>
                </a:lnTo>
                <a:lnTo>
                  <a:pt x="467" y="642"/>
                </a:lnTo>
                <a:lnTo>
                  <a:pt x="469" y="640"/>
                </a:lnTo>
                <a:lnTo>
                  <a:pt x="467" y="637"/>
                </a:lnTo>
                <a:lnTo>
                  <a:pt x="469" y="637"/>
                </a:lnTo>
                <a:lnTo>
                  <a:pt x="469" y="637"/>
                </a:lnTo>
                <a:close/>
                <a:moveTo>
                  <a:pt x="476" y="640"/>
                </a:moveTo>
                <a:lnTo>
                  <a:pt x="476" y="640"/>
                </a:lnTo>
                <a:lnTo>
                  <a:pt x="476" y="640"/>
                </a:lnTo>
                <a:lnTo>
                  <a:pt x="474" y="644"/>
                </a:lnTo>
                <a:lnTo>
                  <a:pt x="471" y="644"/>
                </a:lnTo>
                <a:lnTo>
                  <a:pt x="469" y="646"/>
                </a:lnTo>
                <a:lnTo>
                  <a:pt x="467" y="648"/>
                </a:lnTo>
                <a:lnTo>
                  <a:pt x="467" y="648"/>
                </a:lnTo>
                <a:lnTo>
                  <a:pt x="467" y="648"/>
                </a:lnTo>
                <a:lnTo>
                  <a:pt x="465" y="650"/>
                </a:lnTo>
                <a:lnTo>
                  <a:pt x="465" y="652"/>
                </a:lnTo>
                <a:lnTo>
                  <a:pt x="467" y="650"/>
                </a:lnTo>
                <a:lnTo>
                  <a:pt x="469" y="650"/>
                </a:lnTo>
                <a:lnTo>
                  <a:pt x="469" y="650"/>
                </a:lnTo>
                <a:lnTo>
                  <a:pt x="469" y="650"/>
                </a:lnTo>
                <a:lnTo>
                  <a:pt x="469" y="650"/>
                </a:lnTo>
                <a:lnTo>
                  <a:pt x="471" y="650"/>
                </a:lnTo>
                <a:lnTo>
                  <a:pt x="471" y="648"/>
                </a:lnTo>
                <a:lnTo>
                  <a:pt x="471" y="648"/>
                </a:lnTo>
                <a:lnTo>
                  <a:pt x="471" y="648"/>
                </a:lnTo>
                <a:lnTo>
                  <a:pt x="474" y="648"/>
                </a:lnTo>
                <a:lnTo>
                  <a:pt x="474" y="646"/>
                </a:lnTo>
                <a:lnTo>
                  <a:pt x="474" y="646"/>
                </a:lnTo>
                <a:lnTo>
                  <a:pt x="478" y="642"/>
                </a:lnTo>
                <a:lnTo>
                  <a:pt x="478" y="640"/>
                </a:lnTo>
                <a:lnTo>
                  <a:pt x="478" y="640"/>
                </a:lnTo>
                <a:lnTo>
                  <a:pt x="476" y="640"/>
                </a:lnTo>
                <a:close/>
                <a:moveTo>
                  <a:pt x="585" y="1759"/>
                </a:moveTo>
                <a:lnTo>
                  <a:pt x="585" y="1759"/>
                </a:lnTo>
                <a:lnTo>
                  <a:pt x="585" y="1759"/>
                </a:lnTo>
                <a:lnTo>
                  <a:pt x="585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7" y="1759"/>
                </a:lnTo>
                <a:lnTo>
                  <a:pt x="585" y="1759"/>
                </a:lnTo>
                <a:close/>
                <a:moveTo>
                  <a:pt x="578" y="1759"/>
                </a:moveTo>
                <a:lnTo>
                  <a:pt x="578" y="1759"/>
                </a:lnTo>
                <a:lnTo>
                  <a:pt x="578" y="1757"/>
                </a:lnTo>
                <a:lnTo>
                  <a:pt x="576" y="1757"/>
                </a:lnTo>
                <a:lnTo>
                  <a:pt x="576" y="1757"/>
                </a:lnTo>
                <a:lnTo>
                  <a:pt x="576" y="1759"/>
                </a:lnTo>
                <a:lnTo>
                  <a:pt x="576" y="1759"/>
                </a:lnTo>
                <a:lnTo>
                  <a:pt x="576" y="1759"/>
                </a:lnTo>
                <a:lnTo>
                  <a:pt x="578" y="1759"/>
                </a:lnTo>
                <a:lnTo>
                  <a:pt x="578" y="1759"/>
                </a:lnTo>
                <a:close/>
                <a:moveTo>
                  <a:pt x="578" y="1765"/>
                </a:moveTo>
                <a:lnTo>
                  <a:pt x="578" y="1765"/>
                </a:lnTo>
                <a:lnTo>
                  <a:pt x="578" y="1767"/>
                </a:lnTo>
                <a:lnTo>
                  <a:pt x="578" y="1767"/>
                </a:lnTo>
                <a:lnTo>
                  <a:pt x="578" y="1765"/>
                </a:lnTo>
                <a:lnTo>
                  <a:pt x="578" y="1765"/>
                </a:lnTo>
                <a:lnTo>
                  <a:pt x="578" y="1765"/>
                </a:lnTo>
                <a:close/>
                <a:moveTo>
                  <a:pt x="593" y="1774"/>
                </a:moveTo>
                <a:lnTo>
                  <a:pt x="593" y="1774"/>
                </a:lnTo>
                <a:lnTo>
                  <a:pt x="593" y="1776"/>
                </a:lnTo>
                <a:lnTo>
                  <a:pt x="593" y="1774"/>
                </a:lnTo>
                <a:lnTo>
                  <a:pt x="593" y="1774"/>
                </a:lnTo>
                <a:lnTo>
                  <a:pt x="593" y="1774"/>
                </a:lnTo>
                <a:close/>
                <a:moveTo>
                  <a:pt x="530" y="1872"/>
                </a:moveTo>
                <a:lnTo>
                  <a:pt x="528" y="1872"/>
                </a:lnTo>
                <a:lnTo>
                  <a:pt x="528" y="1872"/>
                </a:lnTo>
                <a:lnTo>
                  <a:pt x="530" y="1872"/>
                </a:lnTo>
                <a:lnTo>
                  <a:pt x="530" y="1872"/>
                </a:lnTo>
                <a:lnTo>
                  <a:pt x="530" y="1872"/>
                </a:lnTo>
                <a:lnTo>
                  <a:pt x="530" y="1872"/>
                </a:lnTo>
                <a:close/>
                <a:moveTo>
                  <a:pt x="570" y="1887"/>
                </a:move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91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68" y="1889"/>
                </a:lnTo>
                <a:lnTo>
                  <a:pt x="570" y="1887"/>
                </a:lnTo>
                <a:lnTo>
                  <a:pt x="570" y="1887"/>
                </a:lnTo>
                <a:lnTo>
                  <a:pt x="570" y="1887"/>
                </a:lnTo>
                <a:lnTo>
                  <a:pt x="570" y="1887"/>
                </a:lnTo>
                <a:close/>
                <a:moveTo>
                  <a:pt x="323" y="1319"/>
                </a:moveTo>
                <a:lnTo>
                  <a:pt x="323" y="1319"/>
                </a:lnTo>
                <a:lnTo>
                  <a:pt x="323" y="1319"/>
                </a:lnTo>
                <a:lnTo>
                  <a:pt x="321" y="1319"/>
                </a:lnTo>
                <a:lnTo>
                  <a:pt x="321" y="1319"/>
                </a:lnTo>
                <a:lnTo>
                  <a:pt x="321" y="1317"/>
                </a:lnTo>
                <a:lnTo>
                  <a:pt x="321" y="1317"/>
                </a:lnTo>
                <a:lnTo>
                  <a:pt x="318" y="1315"/>
                </a:lnTo>
                <a:lnTo>
                  <a:pt x="318" y="1315"/>
                </a:lnTo>
                <a:lnTo>
                  <a:pt x="316" y="1317"/>
                </a:lnTo>
                <a:lnTo>
                  <a:pt x="314" y="1317"/>
                </a:lnTo>
                <a:lnTo>
                  <a:pt x="314" y="1317"/>
                </a:lnTo>
                <a:lnTo>
                  <a:pt x="314" y="1319"/>
                </a:lnTo>
                <a:lnTo>
                  <a:pt x="316" y="1319"/>
                </a:lnTo>
                <a:lnTo>
                  <a:pt x="316" y="1321"/>
                </a:lnTo>
                <a:lnTo>
                  <a:pt x="318" y="1321"/>
                </a:lnTo>
                <a:lnTo>
                  <a:pt x="318" y="1321"/>
                </a:lnTo>
                <a:lnTo>
                  <a:pt x="318" y="1319"/>
                </a:lnTo>
                <a:lnTo>
                  <a:pt x="318" y="1319"/>
                </a:lnTo>
                <a:lnTo>
                  <a:pt x="318" y="1319"/>
                </a:lnTo>
                <a:lnTo>
                  <a:pt x="318" y="1321"/>
                </a:lnTo>
                <a:lnTo>
                  <a:pt x="321" y="1321"/>
                </a:lnTo>
                <a:lnTo>
                  <a:pt x="321" y="1321"/>
                </a:lnTo>
                <a:lnTo>
                  <a:pt x="323" y="1321"/>
                </a:lnTo>
                <a:lnTo>
                  <a:pt x="323" y="1321"/>
                </a:lnTo>
                <a:lnTo>
                  <a:pt x="325" y="1321"/>
                </a:lnTo>
                <a:lnTo>
                  <a:pt x="325" y="1321"/>
                </a:lnTo>
                <a:lnTo>
                  <a:pt x="323" y="1319"/>
                </a:lnTo>
                <a:close/>
                <a:moveTo>
                  <a:pt x="566" y="1893"/>
                </a:moveTo>
                <a:lnTo>
                  <a:pt x="566" y="1893"/>
                </a:lnTo>
                <a:lnTo>
                  <a:pt x="566" y="1893"/>
                </a:lnTo>
                <a:lnTo>
                  <a:pt x="566" y="1893"/>
                </a:lnTo>
                <a:lnTo>
                  <a:pt x="566" y="1895"/>
                </a:lnTo>
                <a:lnTo>
                  <a:pt x="568" y="1895"/>
                </a:lnTo>
                <a:lnTo>
                  <a:pt x="568" y="1895"/>
                </a:lnTo>
                <a:lnTo>
                  <a:pt x="568" y="1895"/>
                </a:lnTo>
                <a:lnTo>
                  <a:pt x="566" y="1893"/>
                </a:lnTo>
                <a:close/>
                <a:moveTo>
                  <a:pt x="568" y="1897"/>
                </a:moveTo>
                <a:lnTo>
                  <a:pt x="568" y="1897"/>
                </a:lnTo>
                <a:lnTo>
                  <a:pt x="570" y="1897"/>
                </a:lnTo>
                <a:lnTo>
                  <a:pt x="570" y="1897"/>
                </a:lnTo>
                <a:lnTo>
                  <a:pt x="570" y="1897"/>
                </a:lnTo>
                <a:lnTo>
                  <a:pt x="568" y="1897"/>
                </a:lnTo>
                <a:close/>
                <a:moveTo>
                  <a:pt x="543" y="1864"/>
                </a:moveTo>
                <a:lnTo>
                  <a:pt x="543" y="1864"/>
                </a:lnTo>
                <a:lnTo>
                  <a:pt x="543" y="1864"/>
                </a:lnTo>
                <a:lnTo>
                  <a:pt x="543" y="1864"/>
                </a:lnTo>
                <a:lnTo>
                  <a:pt x="543" y="1864"/>
                </a:lnTo>
                <a:close/>
                <a:moveTo>
                  <a:pt x="362" y="1346"/>
                </a:moveTo>
                <a:lnTo>
                  <a:pt x="362" y="1344"/>
                </a:lnTo>
                <a:lnTo>
                  <a:pt x="360" y="1344"/>
                </a:lnTo>
                <a:lnTo>
                  <a:pt x="360" y="1342"/>
                </a:lnTo>
                <a:lnTo>
                  <a:pt x="358" y="1340"/>
                </a:lnTo>
                <a:lnTo>
                  <a:pt x="354" y="1338"/>
                </a:lnTo>
                <a:lnTo>
                  <a:pt x="350" y="1336"/>
                </a:lnTo>
                <a:lnTo>
                  <a:pt x="350" y="1336"/>
                </a:lnTo>
                <a:lnTo>
                  <a:pt x="350" y="1338"/>
                </a:lnTo>
                <a:lnTo>
                  <a:pt x="350" y="1340"/>
                </a:lnTo>
                <a:lnTo>
                  <a:pt x="350" y="1342"/>
                </a:lnTo>
                <a:lnTo>
                  <a:pt x="348" y="1342"/>
                </a:lnTo>
                <a:lnTo>
                  <a:pt x="348" y="1344"/>
                </a:lnTo>
                <a:lnTo>
                  <a:pt x="348" y="1346"/>
                </a:lnTo>
                <a:lnTo>
                  <a:pt x="350" y="1350"/>
                </a:lnTo>
                <a:lnTo>
                  <a:pt x="350" y="1352"/>
                </a:lnTo>
                <a:lnTo>
                  <a:pt x="350" y="1354"/>
                </a:lnTo>
                <a:lnTo>
                  <a:pt x="352" y="1357"/>
                </a:lnTo>
                <a:lnTo>
                  <a:pt x="354" y="1357"/>
                </a:lnTo>
                <a:lnTo>
                  <a:pt x="354" y="1354"/>
                </a:lnTo>
                <a:lnTo>
                  <a:pt x="354" y="1354"/>
                </a:lnTo>
                <a:lnTo>
                  <a:pt x="358" y="1350"/>
                </a:lnTo>
                <a:lnTo>
                  <a:pt x="360" y="1350"/>
                </a:lnTo>
                <a:lnTo>
                  <a:pt x="365" y="1348"/>
                </a:lnTo>
                <a:lnTo>
                  <a:pt x="365" y="1348"/>
                </a:lnTo>
                <a:lnTo>
                  <a:pt x="365" y="1346"/>
                </a:lnTo>
                <a:lnTo>
                  <a:pt x="362" y="1346"/>
                </a:lnTo>
                <a:close/>
                <a:moveTo>
                  <a:pt x="362" y="1690"/>
                </a:move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lnTo>
                  <a:pt x="362" y="1690"/>
                </a:lnTo>
                <a:close/>
                <a:moveTo>
                  <a:pt x="354" y="734"/>
                </a:moveTo>
                <a:lnTo>
                  <a:pt x="354" y="734"/>
                </a:lnTo>
                <a:lnTo>
                  <a:pt x="354" y="732"/>
                </a:lnTo>
                <a:lnTo>
                  <a:pt x="354" y="732"/>
                </a:lnTo>
                <a:lnTo>
                  <a:pt x="354" y="732"/>
                </a:lnTo>
                <a:lnTo>
                  <a:pt x="354" y="732"/>
                </a:lnTo>
                <a:lnTo>
                  <a:pt x="352" y="734"/>
                </a:lnTo>
                <a:lnTo>
                  <a:pt x="352" y="734"/>
                </a:lnTo>
                <a:lnTo>
                  <a:pt x="352" y="734"/>
                </a:lnTo>
                <a:lnTo>
                  <a:pt x="354" y="734"/>
                </a:lnTo>
                <a:close/>
                <a:moveTo>
                  <a:pt x="369" y="717"/>
                </a:moveTo>
                <a:lnTo>
                  <a:pt x="367" y="719"/>
                </a:lnTo>
                <a:lnTo>
                  <a:pt x="367" y="719"/>
                </a:lnTo>
                <a:lnTo>
                  <a:pt x="367" y="721"/>
                </a:lnTo>
                <a:lnTo>
                  <a:pt x="365" y="721"/>
                </a:lnTo>
                <a:lnTo>
                  <a:pt x="365" y="721"/>
                </a:lnTo>
                <a:lnTo>
                  <a:pt x="367" y="721"/>
                </a:lnTo>
                <a:lnTo>
                  <a:pt x="367" y="721"/>
                </a:lnTo>
                <a:lnTo>
                  <a:pt x="369" y="719"/>
                </a:lnTo>
                <a:lnTo>
                  <a:pt x="371" y="719"/>
                </a:lnTo>
                <a:lnTo>
                  <a:pt x="371" y="717"/>
                </a:lnTo>
                <a:lnTo>
                  <a:pt x="369" y="717"/>
                </a:lnTo>
                <a:close/>
                <a:moveTo>
                  <a:pt x="436" y="1885"/>
                </a:moveTo>
                <a:lnTo>
                  <a:pt x="436" y="1885"/>
                </a:lnTo>
                <a:lnTo>
                  <a:pt x="436" y="1885"/>
                </a:lnTo>
                <a:lnTo>
                  <a:pt x="436" y="1885"/>
                </a:lnTo>
                <a:lnTo>
                  <a:pt x="436" y="1885"/>
                </a:lnTo>
                <a:lnTo>
                  <a:pt x="438" y="1885"/>
                </a:lnTo>
                <a:lnTo>
                  <a:pt x="438" y="1885"/>
                </a:lnTo>
                <a:lnTo>
                  <a:pt x="438" y="1885"/>
                </a:lnTo>
                <a:lnTo>
                  <a:pt x="436" y="1885"/>
                </a:lnTo>
                <a:close/>
                <a:moveTo>
                  <a:pt x="348" y="1329"/>
                </a:moveTo>
                <a:lnTo>
                  <a:pt x="348" y="1329"/>
                </a:lnTo>
                <a:lnTo>
                  <a:pt x="346" y="1327"/>
                </a:lnTo>
                <a:lnTo>
                  <a:pt x="346" y="1327"/>
                </a:lnTo>
                <a:lnTo>
                  <a:pt x="344" y="1325"/>
                </a:lnTo>
                <a:lnTo>
                  <a:pt x="342" y="1325"/>
                </a:lnTo>
                <a:lnTo>
                  <a:pt x="342" y="1327"/>
                </a:lnTo>
                <a:lnTo>
                  <a:pt x="342" y="1327"/>
                </a:lnTo>
                <a:lnTo>
                  <a:pt x="339" y="1325"/>
                </a:lnTo>
                <a:lnTo>
                  <a:pt x="339" y="1325"/>
                </a:lnTo>
                <a:lnTo>
                  <a:pt x="337" y="1325"/>
                </a:lnTo>
                <a:lnTo>
                  <a:pt x="337" y="1325"/>
                </a:lnTo>
                <a:lnTo>
                  <a:pt x="337" y="1327"/>
                </a:lnTo>
                <a:lnTo>
                  <a:pt x="339" y="1327"/>
                </a:lnTo>
                <a:lnTo>
                  <a:pt x="339" y="1329"/>
                </a:lnTo>
                <a:lnTo>
                  <a:pt x="342" y="1327"/>
                </a:lnTo>
                <a:lnTo>
                  <a:pt x="342" y="1329"/>
                </a:lnTo>
                <a:lnTo>
                  <a:pt x="342" y="1331"/>
                </a:lnTo>
                <a:lnTo>
                  <a:pt x="342" y="1331"/>
                </a:lnTo>
                <a:lnTo>
                  <a:pt x="344" y="1331"/>
                </a:lnTo>
                <a:lnTo>
                  <a:pt x="344" y="1331"/>
                </a:lnTo>
                <a:lnTo>
                  <a:pt x="346" y="1331"/>
                </a:lnTo>
                <a:lnTo>
                  <a:pt x="348" y="1329"/>
                </a:lnTo>
                <a:lnTo>
                  <a:pt x="348" y="1329"/>
                </a:lnTo>
                <a:close/>
                <a:moveTo>
                  <a:pt x="335" y="1327"/>
                </a:moveTo>
                <a:lnTo>
                  <a:pt x="333" y="1327"/>
                </a:lnTo>
                <a:lnTo>
                  <a:pt x="333" y="1327"/>
                </a:lnTo>
                <a:lnTo>
                  <a:pt x="333" y="1327"/>
                </a:lnTo>
                <a:lnTo>
                  <a:pt x="333" y="1329"/>
                </a:lnTo>
                <a:lnTo>
                  <a:pt x="335" y="1329"/>
                </a:lnTo>
                <a:lnTo>
                  <a:pt x="335" y="1329"/>
                </a:lnTo>
                <a:lnTo>
                  <a:pt x="335" y="1327"/>
                </a:lnTo>
                <a:lnTo>
                  <a:pt x="335" y="1327"/>
                </a:lnTo>
                <a:lnTo>
                  <a:pt x="335" y="1327"/>
                </a:lnTo>
                <a:close/>
                <a:moveTo>
                  <a:pt x="329" y="1602"/>
                </a:moveTo>
                <a:lnTo>
                  <a:pt x="327" y="1602"/>
                </a:lnTo>
                <a:lnTo>
                  <a:pt x="327" y="1602"/>
                </a:lnTo>
                <a:lnTo>
                  <a:pt x="329" y="1604"/>
                </a:lnTo>
                <a:lnTo>
                  <a:pt x="327" y="1604"/>
                </a:lnTo>
                <a:lnTo>
                  <a:pt x="327" y="1604"/>
                </a:lnTo>
                <a:lnTo>
                  <a:pt x="327" y="1604"/>
                </a:lnTo>
                <a:lnTo>
                  <a:pt x="325" y="1604"/>
                </a:lnTo>
                <a:lnTo>
                  <a:pt x="325" y="1604"/>
                </a:lnTo>
                <a:lnTo>
                  <a:pt x="327" y="1606"/>
                </a:lnTo>
                <a:lnTo>
                  <a:pt x="329" y="1606"/>
                </a:lnTo>
                <a:lnTo>
                  <a:pt x="331" y="1606"/>
                </a:lnTo>
                <a:lnTo>
                  <a:pt x="329" y="1604"/>
                </a:lnTo>
                <a:lnTo>
                  <a:pt x="329" y="1602"/>
                </a:lnTo>
                <a:close/>
                <a:moveTo>
                  <a:pt x="373" y="717"/>
                </a:moveTo>
                <a:lnTo>
                  <a:pt x="373" y="719"/>
                </a:lnTo>
                <a:lnTo>
                  <a:pt x="371" y="719"/>
                </a:lnTo>
                <a:lnTo>
                  <a:pt x="373" y="719"/>
                </a:lnTo>
                <a:lnTo>
                  <a:pt x="373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9"/>
                </a:lnTo>
                <a:lnTo>
                  <a:pt x="375" y="717"/>
                </a:lnTo>
                <a:lnTo>
                  <a:pt x="373" y="717"/>
                </a:lnTo>
                <a:close/>
                <a:moveTo>
                  <a:pt x="335" y="1323"/>
                </a:moveTo>
                <a:lnTo>
                  <a:pt x="333" y="1323"/>
                </a:lnTo>
                <a:lnTo>
                  <a:pt x="333" y="1323"/>
                </a:lnTo>
                <a:lnTo>
                  <a:pt x="331" y="1323"/>
                </a:lnTo>
                <a:lnTo>
                  <a:pt x="329" y="1321"/>
                </a:lnTo>
                <a:lnTo>
                  <a:pt x="329" y="1323"/>
                </a:lnTo>
                <a:lnTo>
                  <a:pt x="329" y="1323"/>
                </a:lnTo>
                <a:lnTo>
                  <a:pt x="329" y="1323"/>
                </a:lnTo>
                <a:lnTo>
                  <a:pt x="333" y="1323"/>
                </a:lnTo>
                <a:lnTo>
                  <a:pt x="335" y="1325"/>
                </a:lnTo>
                <a:lnTo>
                  <a:pt x="337" y="1323"/>
                </a:lnTo>
                <a:lnTo>
                  <a:pt x="337" y="1323"/>
                </a:lnTo>
                <a:lnTo>
                  <a:pt x="337" y="1323"/>
                </a:lnTo>
                <a:lnTo>
                  <a:pt x="335" y="1323"/>
                </a:lnTo>
                <a:close/>
                <a:moveTo>
                  <a:pt x="350" y="1711"/>
                </a:moveTo>
                <a:lnTo>
                  <a:pt x="348" y="1711"/>
                </a:lnTo>
                <a:lnTo>
                  <a:pt x="348" y="1711"/>
                </a:lnTo>
                <a:lnTo>
                  <a:pt x="348" y="1711"/>
                </a:lnTo>
                <a:lnTo>
                  <a:pt x="350" y="1713"/>
                </a:lnTo>
                <a:lnTo>
                  <a:pt x="350" y="1713"/>
                </a:lnTo>
                <a:lnTo>
                  <a:pt x="350" y="1713"/>
                </a:lnTo>
                <a:lnTo>
                  <a:pt x="350" y="1711"/>
                </a:lnTo>
                <a:lnTo>
                  <a:pt x="350" y="1711"/>
                </a:lnTo>
                <a:lnTo>
                  <a:pt x="350" y="1711"/>
                </a:lnTo>
                <a:close/>
                <a:moveTo>
                  <a:pt x="407" y="640"/>
                </a:moveTo>
                <a:lnTo>
                  <a:pt x="407" y="637"/>
                </a:lnTo>
                <a:lnTo>
                  <a:pt x="407" y="635"/>
                </a:lnTo>
                <a:lnTo>
                  <a:pt x="407" y="635"/>
                </a:lnTo>
                <a:lnTo>
                  <a:pt x="407" y="637"/>
                </a:lnTo>
                <a:lnTo>
                  <a:pt x="404" y="640"/>
                </a:lnTo>
                <a:lnTo>
                  <a:pt x="404" y="640"/>
                </a:lnTo>
                <a:lnTo>
                  <a:pt x="407" y="640"/>
                </a:lnTo>
                <a:close/>
                <a:moveTo>
                  <a:pt x="409" y="1795"/>
                </a:moveTo>
                <a:lnTo>
                  <a:pt x="409" y="1795"/>
                </a:lnTo>
                <a:lnTo>
                  <a:pt x="409" y="1795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7"/>
                </a:lnTo>
                <a:lnTo>
                  <a:pt x="409" y="1795"/>
                </a:lnTo>
                <a:lnTo>
                  <a:pt x="409" y="1795"/>
                </a:lnTo>
                <a:close/>
                <a:moveTo>
                  <a:pt x="413" y="1872"/>
                </a:moveTo>
                <a:lnTo>
                  <a:pt x="413" y="1872"/>
                </a:lnTo>
                <a:lnTo>
                  <a:pt x="413" y="1872"/>
                </a:lnTo>
                <a:lnTo>
                  <a:pt x="413" y="1870"/>
                </a:lnTo>
                <a:lnTo>
                  <a:pt x="413" y="1872"/>
                </a:lnTo>
                <a:lnTo>
                  <a:pt x="413" y="1872"/>
                </a:lnTo>
                <a:lnTo>
                  <a:pt x="413" y="1872"/>
                </a:lnTo>
                <a:lnTo>
                  <a:pt x="413" y="1872"/>
                </a:lnTo>
                <a:close/>
                <a:moveTo>
                  <a:pt x="413" y="1874"/>
                </a:moveTo>
                <a:lnTo>
                  <a:pt x="413" y="1874"/>
                </a:lnTo>
                <a:lnTo>
                  <a:pt x="413" y="1877"/>
                </a:lnTo>
                <a:lnTo>
                  <a:pt x="413" y="1877"/>
                </a:lnTo>
                <a:lnTo>
                  <a:pt x="415" y="1877"/>
                </a:lnTo>
                <a:lnTo>
                  <a:pt x="415" y="1877"/>
                </a:lnTo>
                <a:lnTo>
                  <a:pt x="415" y="1874"/>
                </a:lnTo>
                <a:lnTo>
                  <a:pt x="413" y="1874"/>
                </a:lnTo>
                <a:close/>
                <a:moveTo>
                  <a:pt x="386" y="692"/>
                </a:move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6" y="690"/>
                </a:lnTo>
                <a:lnTo>
                  <a:pt x="383" y="690"/>
                </a:lnTo>
                <a:lnTo>
                  <a:pt x="383" y="690"/>
                </a:lnTo>
                <a:lnTo>
                  <a:pt x="383" y="690"/>
                </a:lnTo>
                <a:lnTo>
                  <a:pt x="383" y="692"/>
                </a:lnTo>
                <a:lnTo>
                  <a:pt x="386" y="692"/>
                </a:lnTo>
                <a:close/>
                <a:moveTo>
                  <a:pt x="392" y="707"/>
                </a:moveTo>
                <a:lnTo>
                  <a:pt x="388" y="707"/>
                </a:lnTo>
                <a:lnTo>
                  <a:pt x="386" y="707"/>
                </a:lnTo>
                <a:lnTo>
                  <a:pt x="386" y="709"/>
                </a:lnTo>
                <a:lnTo>
                  <a:pt x="388" y="709"/>
                </a:lnTo>
                <a:lnTo>
                  <a:pt x="388" y="709"/>
                </a:lnTo>
                <a:lnTo>
                  <a:pt x="390" y="709"/>
                </a:lnTo>
                <a:lnTo>
                  <a:pt x="390" y="709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lnTo>
                  <a:pt x="392" y="707"/>
                </a:lnTo>
                <a:close/>
                <a:moveTo>
                  <a:pt x="400" y="696"/>
                </a:moveTo>
                <a:lnTo>
                  <a:pt x="398" y="696"/>
                </a:lnTo>
                <a:lnTo>
                  <a:pt x="398" y="694"/>
                </a:lnTo>
                <a:lnTo>
                  <a:pt x="400" y="694"/>
                </a:lnTo>
                <a:lnTo>
                  <a:pt x="400" y="694"/>
                </a:lnTo>
                <a:lnTo>
                  <a:pt x="400" y="692"/>
                </a:lnTo>
                <a:lnTo>
                  <a:pt x="398" y="692"/>
                </a:lnTo>
                <a:lnTo>
                  <a:pt x="396" y="692"/>
                </a:lnTo>
                <a:lnTo>
                  <a:pt x="396" y="692"/>
                </a:lnTo>
                <a:lnTo>
                  <a:pt x="394" y="694"/>
                </a:lnTo>
                <a:lnTo>
                  <a:pt x="392" y="694"/>
                </a:lnTo>
                <a:lnTo>
                  <a:pt x="392" y="692"/>
                </a:lnTo>
                <a:lnTo>
                  <a:pt x="394" y="692"/>
                </a:lnTo>
                <a:lnTo>
                  <a:pt x="392" y="690"/>
                </a:lnTo>
                <a:lnTo>
                  <a:pt x="390" y="690"/>
                </a:lnTo>
                <a:lnTo>
                  <a:pt x="388" y="690"/>
                </a:lnTo>
                <a:lnTo>
                  <a:pt x="390" y="690"/>
                </a:lnTo>
                <a:lnTo>
                  <a:pt x="388" y="692"/>
                </a:lnTo>
                <a:lnTo>
                  <a:pt x="388" y="692"/>
                </a:lnTo>
                <a:lnTo>
                  <a:pt x="388" y="692"/>
                </a:lnTo>
                <a:lnTo>
                  <a:pt x="388" y="694"/>
                </a:lnTo>
                <a:lnTo>
                  <a:pt x="388" y="694"/>
                </a:lnTo>
                <a:lnTo>
                  <a:pt x="386" y="694"/>
                </a:lnTo>
                <a:lnTo>
                  <a:pt x="386" y="694"/>
                </a:lnTo>
                <a:lnTo>
                  <a:pt x="386" y="694"/>
                </a:lnTo>
                <a:lnTo>
                  <a:pt x="386" y="694"/>
                </a:lnTo>
                <a:lnTo>
                  <a:pt x="383" y="694"/>
                </a:lnTo>
                <a:lnTo>
                  <a:pt x="383" y="694"/>
                </a:lnTo>
                <a:lnTo>
                  <a:pt x="383" y="694"/>
                </a:lnTo>
                <a:lnTo>
                  <a:pt x="381" y="692"/>
                </a:lnTo>
                <a:lnTo>
                  <a:pt x="381" y="692"/>
                </a:lnTo>
                <a:lnTo>
                  <a:pt x="379" y="692"/>
                </a:lnTo>
                <a:lnTo>
                  <a:pt x="379" y="692"/>
                </a:lnTo>
                <a:lnTo>
                  <a:pt x="379" y="692"/>
                </a:lnTo>
                <a:lnTo>
                  <a:pt x="377" y="692"/>
                </a:lnTo>
                <a:lnTo>
                  <a:pt x="377" y="694"/>
                </a:lnTo>
                <a:lnTo>
                  <a:pt x="379" y="694"/>
                </a:lnTo>
                <a:lnTo>
                  <a:pt x="379" y="694"/>
                </a:lnTo>
                <a:lnTo>
                  <a:pt x="381" y="696"/>
                </a:lnTo>
                <a:lnTo>
                  <a:pt x="381" y="696"/>
                </a:lnTo>
                <a:lnTo>
                  <a:pt x="379" y="696"/>
                </a:lnTo>
                <a:lnTo>
                  <a:pt x="379" y="696"/>
                </a:lnTo>
                <a:lnTo>
                  <a:pt x="379" y="698"/>
                </a:lnTo>
                <a:lnTo>
                  <a:pt x="379" y="700"/>
                </a:lnTo>
                <a:lnTo>
                  <a:pt x="379" y="702"/>
                </a:lnTo>
                <a:lnTo>
                  <a:pt x="381" y="702"/>
                </a:lnTo>
                <a:lnTo>
                  <a:pt x="379" y="702"/>
                </a:lnTo>
                <a:lnTo>
                  <a:pt x="379" y="702"/>
                </a:lnTo>
                <a:lnTo>
                  <a:pt x="379" y="700"/>
                </a:lnTo>
                <a:lnTo>
                  <a:pt x="377" y="698"/>
                </a:lnTo>
                <a:lnTo>
                  <a:pt x="377" y="698"/>
                </a:lnTo>
                <a:lnTo>
                  <a:pt x="377" y="698"/>
                </a:lnTo>
                <a:lnTo>
                  <a:pt x="377" y="698"/>
                </a:lnTo>
                <a:lnTo>
                  <a:pt x="377" y="696"/>
                </a:lnTo>
                <a:lnTo>
                  <a:pt x="375" y="696"/>
                </a:lnTo>
                <a:lnTo>
                  <a:pt x="375" y="696"/>
                </a:lnTo>
                <a:lnTo>
                  <a:pt x="373" y="696"/>
                </a:lnTo>
                <a:lnTo>
                  <a:pt x="371" y="698"/>
                </a:lnTo>
                <a:lnTo>
                  <a:pt x="369" y="698"/>
                </a:lnTo>
                <a:lnTo>
                  <a:pt x="367" y="700"/>
                </a:lnTo>
                <a:lnTo>
                  <a:pt x="367" y="702"/>
                </a:lnTo>
                <a:lnTo>
                  <a:pt x="367" y="702"/>
                </a:lnTo>
                <a:lnTo>
                  <a:pt x="369" y="705"/>
                </a:lnTo>
                <a:lnTo>
                  <a:pt x="369" y="709"/>
                </a:lnTo>
                <a:lnTo>
                  <a:pt x="371" y="711"/>
                </a:lnTo>
                <a:lnTo>
                  <a:pt x="373" y="711"/>
                </a:lnTo>
                <a:lnTo>
                  <a:pt x="373" y="711"/>
                </a:lnTo>
                <a:lnTo>
                  <a:pt x="373" y="709"/>
                </a:lnTo>
                <a:lnTo>
                  <a:pt x="373" y="709"/>
                </a:lnTo>
                <a:lnTo>
                  <a:pt x="373" y="709"/>
                </a:lnTo>
                <a:lnTo>
                  <a:pt x="373" y="709"/>
                </a:lnTo>
                <a:lnTo>
                  <a:pt x="373" y="707"/>
                </a:lnTo>
                <a:lnTo>
                  <a:pt x="371" y="709"/>
                </a:lnTo>
                <a:lnTo>
                  <a:pt x="371" y="707"/>
                </a:lnTo>
                <a:lnTo>
                  <a:pt x="373" y="707"/>
                </a:lnTo>
                <a:lnTo>
                  <a:pt x="373" y="707"/>
                </a:lnTo>
                <a:lnTo>
                  <a:pt x="375" y="707"/>
                </a:lnTo>
                <a:lnTo>
                  <a:pt x="375" y="707"/>
                </a:lnTo>
                <a:lnTo>
                  <a:pt x="377" y="707"/>
                </a:lnTo>
                <a:lnTo>
                  <a:pt x="377" y="707"/>
                </a:lnTo>
                <a:lnTo>
                  <a:pt x="375" y="709"/>
                </a:lnTo>
                <a:lnTo>
                  <a:pt x="375" y="709"/>
                </a:lnTo>
                <a:lnTo>
                  <a:pt x="375" y="709"/>
                </a:lnTo>
                <a:lnTo>
                  <a:pt x="377" y="709"/>
                </a:lnTo>
                <a:lnTo>
                  <a:pt x="379" y="709"/>
                </a:lnTo>
                <a:lnTo>
                  <a:pt x="379" y="709"/>
                </a:lnTo>
                <a:lnTo>
                  <a:pt x="379" y="711"/>
                </a:lnTo>
                <a:lnTo>
                  <a:pt x="375" y="713"/>
                </a:lnTo>
                <a:lnTo>
                  <a:pt x="375" y="713"/>
                </a:lnTo>
                <a:lnTo>
                  <a:pt x="375" y="715"/>
                </a:lnTo>
                <a:lnTo>
                  <a:pt x="377" y="715"/>
                </a:lnTo>
                <a:lnTo>
                  <a:pt x="377" y="715"/>
                </a:lnTo>
                <a:lnTo>
                  <a:pt x="379" y="713"/>
                </a:lnTo>
                <a:lnTo>
                  <a:pt x="381" y="711"/>
                </a:lnTo>
                <a:lnTo>
                  <a:pt x="381" y="711"/>
                </a:lnTo>
                <a:lnTo>
                  <a:pt x="381" y="709"/>
                </a:lnTo>
                <a:lnTo>
                  <a:pt x="381" y="709"/>
                </a:lnTo>
                <a:lnTo>
                  <a:pt x="381" y="709"/>
                </a:lnTo>
                <a:lnTo>
                  <a:pt x="383" y="709"/>
                </a:lnTo>
                <a:lnTo>
                  <a:pt x="383" y="707"/>
                </a:lnTo>
                <a:lnTo>
                  <a:pt x="383" y="707"/>
                </a:lnTo>
                <a:lnTo>
                  <a:pt x="386" y="707"/>
                </a:lnTo>
                <a:lnTo>
                  <a:pt x="388" y="705"/>
                </a:lnTo>
                <a:lnTo>
                  <a:pt x="390" y="705"/>
                </a:lnTo>
                <a:lnTo>
                  <a:pt x="392" y="705"/>
                </a:lnTo>
                <a:lnTo>
                  <a:pt x="394" y="702"/>
                </a:lnTo>
                <a:lnTo>
                  <a:pt x="394" y="702"/>
                </a:lnTo>
                <a:lnTo>
                  <a:pt x="396" y="702"/>
                </a:lnTo>
                <a:lnTo>
                  <a:pt x="396" y="702"/>
                </a:lnTo>
                <a:lnTo>
                  <a:pt x="396" y="702"/>
                </a:lnTo>
                <a:lnTo>
                  <a:pt x="396" y="700"/>
                </a:lnTo>
                <a:lnTo>
                  <a:pt x="394" y="700"/>
                </a:lnTo>
                <a:lnTo>
                  <a:pt x="392" y="700"/>
                </a:lnTo>
                <a:lnTo>
                  <a:pt x="392" y="700"/>
                </a:lnTo>
                <a:lnTo>
                  <a:pt x="392" y="700"/>
                </a:lnTo>
                <a:lnTo>
                  <a:pt x="392" y="698"/>
                </a:lnTo>
                <a:lnTo>
                  <a:pt x="394" y="700"/>
                </a:lnTo>
                <a:lnTo>
                  <a:pt x="396" y="700"/>
                </a:lnTo>
                <a:lnTo>
                  <a:pt x="400" y="700"/>
                </a:lnTo>
                <a:lnTo>
                  <a:pt x="400" y="700"/>
                </a:lnTo>
                <a:lnTo>
                  <a:pt x="400" y="700"/>
                </a:lnTo>
                <a:lnTo>
                  <a:pt x="402" y="698"/>
                </a:lnTo>
                <a:lnTo>
                  <a:pt x="402" y="698"/>
                </a:lnTo>
                <a:lnTo>
                  <a:pt x="402" y="696"/>
                </a:lnTo>
                <a:lnTo>
                  <a:pt x="400" y="696"/>
                </a:lnTo>
                <a:close/>
                <a:moveTo>
                  <a:pt x="404" y="684"/>
                </a:moveTo>
                <a:lnTo>
                  <a:pt x="404" y="684"/>
                </a:lnTo>
                <a:lnTo>
                  <a:pt x="404" y="682"/>
                </a:lnTo>
                <a:lnTo>
                  <a:pt x="402" y="682"/>
                </a:lnTo>
                <a:lnTo>
                  <a:pt x="400" y="679"/>
                </a:lnTo>
                <a:lnTo>
                  <a:pt x="400" y="682"/>
                </a:lnTo>
                <a:lnTo>
                  <a:pt x="400" y="682"/>
                </a:lnTo>
                <a:lnTo>
                  <a:pt x="400" y="682"/>
                </a:lnTo>
                <a:lnTo>
                  <a:pt x="398" y="682"/>
                </a:lnTo>
                <a:lnTo>
                  <a:pt x="398" y="679"/>
                </a:lnTo>
                <a:lnTo>
                  <a:pt x="396" y="679"/>
                </a:lnTo>
                <a:lnTo>
                  <a:pt x="396" y="679"/>
                </a:lnTo>
                <a:lnTo>
                  <a:pt x="394" y="679"/>
                </a:lnTo>
                <a:lnTo>
                  <a:pt x="394" y="682"/>
                </a:lnTo>
                <a:lnTo>
                  <a:pt x="394" y="682"/>
                </a:lnTo>
                <a:lnTo>
                  <a:pt x="394" y="684"/>
                </a:lnTo>
                <a:lnTo>
                  <a:pt x="394" y="684"/>
                </a:lnTo>
                <a:lnTo>
                  <a:pt x="392" y="684"/>
                </a:lnTo>
                <a:lnTo>
                  <a:pt x="392" y="684"/>
                </a:lnTo>
                <a:lnTo>
                  <a:pt x="390" y="684"/>
                </a:lnTo>
                <a:lnTo>
                  <a:pt x="386" y="688"/>
                </a:lnTo>
                <a:lnTo>
                  <a:pt x="388" y="688"/>
                </a:lnTo>
                <a:lnTo>
                  <a:pt x="392" y="690"/>
                </a:lnTo>
                <a:lnTo>
                  <a:pt x="392" y="690"/>
                </a:lnTo>
                <a:lnTo>
                  <a:pt x="394" y="688"/>
                </a:lnTo>
                <a:lnTo>
                  <a:pt x="394" y="688"/>
                </a:lnTo>
                <a:lnTo>
                  <a:pt x="394" y="688"/>
                </a:lnTo>
                <a:lnTo>
                  <a:pt x="396" y="688"/>
                </a:lnTo>
                <a:lnTo>
                  <a:pt x="396" y="688"/>
                </a:lnTo>
                <a:lnTo>
                  <a:pt x="396" y="686"/>
                </a:lnTo>
                <a:lnTo>
                  <a:pt x="398" y="686"/>
                </a:lnTo>
                <a:lnTo>
                  <a:pt x="398" y="686"/>
                </a:lnTo>
                <a:lnTo>
                  <a:pt x="398" y="688"/>
                </a:lnTo>
                <a:lnTo>
                  <a:pt x="398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0" y="686"/>
                </a:lnTo>
                <a:lnTo>
                  <a:pt x="402" y="684"/>
                </a:lnTo>
                <a:lnTo>
                  <a:pt x="402" y="684"/>
                </a:lnTo>
                <a:lnTo>
                  <a:pt x="402" y="684"/>
                </a:lnTo>
                <a:lnTo>
                  <a:pt x="402" y="686"/>
                </a:lnTo>
                <a:lnTo>
                  <a:pt x="402" y="686"/>
                </a:lnTo>
                <a:lnTo>
                  <a:pt x="404" y="686"/>
                </a:lnTo>
                <a:lnTo>
                  <a:pt x="404" y="686"/>
                </a:lnTo>
                <a:lnTo>
                  <a:pt x="407" y="684"/>
                </a:lnTo>
                <a:lnTo>
                  <a:pt x="407" y="684"/>
                </a:lnTo>
                <a:lnTo>
                  <a:pt x="407" y="682"/>
                </a:lnTo>
                <a:lnTo>
                  <a:pt x="404" y="684"/>
                </a:lnTo>
                <a:close/>
                <a:moveTo>
                  <a:pt x="398" y="679"/>
                </a:moveTo>
                <a:lnTo>
                  <a:pt x="398" y="679"/>
                </a:lnTo>
                <a:lnTo>
                  <a:pt x="400" y="677"/>
                </a:lnTo>
                <a:lnTo>
                  <a:pt x="400" y="677"/>
                </a:lnTo>
                <a:lnTo>
                  <a:pt x="400" y="677"/>
                </a:lnTo>
                <a:lnTo>
                  <a:pt x="400" y="677"/>
                </a:lnTo>
                <a:lnTo>
                  <a:pt x="400" y="675"/>
                </a:lnTo>
                <a:lnTo>
                  <a:pt x="398" y="675"/>
                </a:lnTo>
                <a:lnTo>
                  <a:pt x="396" y="677"/>
                </a:lnTo>
                <a:lnTo>
                  <a:pt x="396" y="677"/>
                </a:lnTo>
                <a:lnTo>
                  <a:pt x="398" y="679"/>
                </a:lnTo>
                <a:lnTo>
                  <a:pt x="398" y="679"/>
                </a:lnTo>
                <a:close/>
                <a:moveTo>
                  <a:pt x="109" y="1755"/>
                </a:move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lnTo>
                  <a:pt x="109" y="1755"/>
                </a:lnTo>
                <a:close/>
                <a:moveTo>
                  <a:pt x="1144" y="195"/>
                </a:moveTo>
                <a:lnTo>
                  <a:pt x="1142" y="193"/>
                </a:lnTo>
                <a:lnTo>
                  <a:pt x="1142" y="193"/>
                </a:lnTo>
                <a:lnTo>
                  <a:pt x="1140" y="193"/>
                </a:lnTo>
                <a:lnTo>
                  <a:pt x="1136" y="191"/>
                </a:lnTo>
                <a:lnTo>
                  <a:pt x="1131" y="191"/>
                </a:lnTo>
                <a:lnTo>
                  <a:pt x="1125" y="191"/>
                </a:lnTo>
                <a:lnTo>
                  <a:pt x="1123" y="191"/>
                </a:lnTo>
                <a:lnTo>
                  <a:pt x="1123" y="191"/>
                </a:lnTo>
                <a:lnTo>
                  <a:pt x="1123" y="193"/>
                </a:lnTo>
                <a:lnTo>
                  <a:pt x="1123" y="195"/>
                </a:lnTo>
                <a:lnTo>
                  <a:pt x="1125" y="197"/>
                </a:lnTo>
                <a:lnTo>
                  <a:pt x="1129" y="197"/>
                </a:lnTo>
                <a:lnTo>
                  <a:pt x="1131" y="197"/>
                </a:lnTo>
                <a:lnTo>
                  <a:pt x="1134" y="197"/>
                </a:lnTo>
                <a:lnTo>
                  <a:pt x="1136" y="197"/>
                </a:lnTo>
                <a:lnTo>
                  <a:pt x="1138" y="197"/>
                </a:lnTo>
                <a:lnTo>
                  <a:pt x="1144" y="195"/>
                </a:lnTo>
                <a:lnTo>
                  <a:pt x="1144" y="195"/>
                </a:lnTo>
                <a:lnTo>
                  <a:pt x="1144" y="195"/>
                </a:lnTo>
                <a:close/>
                <a:moveTo>
                  <a:pt x="1092" y="449"/>
                </a:moveTo>
                <a:lnTo>
                  <a:pt x="1092" y="449"/>
                </a:lnTo>
                <a:lnTo>
                  <a:pt x="1087" y="449"/>
                </a:lnTo>
                <a:lnTo>
                  <a:pt x="1087" y="449"/>
                </a:lnTo>
                <a:lnTo>
                  <a:pt x="1085" y="449"/>
                </a:lnTo>
                <a:lnTo>
                  <a:pt x="1085" y="451"/>
                </a:lnTo>
                <a:lnTo>
                  <a:pt x="1087" y="451"/>
                </a:lnTo>
                <a:lnTo>
                  <a:pt x="1090" y="451"/>
                </a:lnTo>
                <a:lnTo>
                  <a:pt x="1092" y="453"/>
                </a:lnTo>
                <a:lnTo>
                  <a:pt x="1092" y="453"/>
                </a:lnTo>
                <a:lnTo>
                  <a:pt x="1094" y="453"/>
                </a:lnTo>
                <a:lnTo>
                  <a:pt x="1094" y="453"/>
                </a:lnTo>
                <a:lnTo>
                  <a:pt x="1094" y="453"/>
                </a:lnTo>
                <a:lnTo>
                  <a:pt x="1094" y="451"/>
                </a:lnTo>
                <a:lnTo>
                  <a:pt x="1094" y="451"/>
                </a:lnTo>
                <a:lnTo>
                  <a:pt x="1092" y="449"/>
                </a:lnTo>
                <a:close/>
                <a:moveTo>
                  <a:pt x="1029" y="463"/>
                </a:moveTo>
                <a:lnTo>
                  <a:pt x="1027" y="463"/>
                </a:lnTo>
                <a:lnTo>
                  <a:pt x="1027" y="463"/>
                </a:lnTo>
                <a:lnTo>
                  <a:pt x="1027" y="463"/>
                </a:lnTo>
                <a:lnTo>
                  <a:pt x="1027" y="466"/>
                </a:lnTo>
                <a:lnTo>
                  <a:pt x="1029" y="466"/>
                </a:lnTo>
                <a:lnTo>
                  <a:pt x="1031" y="466"/>
                </a:lnTo>
                <a:lnTo>
                  <a:pt x="1031" y="466"/>
                </a:lnTo>
                <a:lnTo>
                  <a:pt x="1031" y="466"/>
                </a:lnTo>
                <a:lnTo>
                  <a:pt x="1029" y="463"/>
                </a:lnTo>
                <a:lnTo>
                  <a:pt x="1029" y="463"/>
                </a:lnTo>
                <a:close/>
                <a:moveTo>
                  <a:pt x="1023" y="461"/>
                </a:moveTo>
                <a:lnTo>
                  <a:pt x="1020" y="461"/>
                </a:lnTo>
                <a:lnTo>
                  <a:pt x="1023" y="463"/>
                </a:lnTo>
                <a:lnTo>
                  <a:pt x="1025" y="463"/>
                </a:lnTo>
                <a:lnTo>
                  <a:pt x="1025" y="463"/>
                </a:lnTo>
                <a:lnTo>
                  <a:pt x="1025" y="461"/>
                </a:lnTo>
                <a:lnTo>
                  <a:pt x="1023" y="461"/>
                </a:lnTo>
                <a:close/>
                <a:moveTo>
                  <a:pt x="1102" y="229"/>
                </a:moveTo>
                <a:lnTo>
                  <a:pt x="1102" y="229"/>
                </a:lnTo>
                <a:lnTo>
                  <a:pt x="1100" y="229"/>
                </a:lnTo>
                <a:lnTo>
                  <a:pt x="1098" y="229"/>
                </a:lnTo>
                <a:lnTo>
                  <a:pt x="1094" y="229"/>
                </a:lnTo>
                <a:lnTo>
                  <a:pt x="1092" y="231"/>
                </a:lnTo>
                <a:lnTo>
                  <a:pt x="1092" y="231"/>
                </a:lnTo>
                <a:lnTo>
                  <a:pt x="1092" y="233"/>
                </a:lnTo>
                <a:lnTo>
                  <a:pt x="1094" y="235"/>
                </a:lnTo>
                <a:lnTo>
                  <a:pt x="1096" y="237"/>
                </a:lnTo>
                <a:lnTo>
                  <a:pt x="1096" y="239"/>
                </a:lnTo>
                <a:lnTo>
                  <a:pt x="1098" y="239"/>
                </a:lnTo>
                <a:lnTo>
                  <a:pt x="1108" y="239"/>
                </a:lnTo>
                <a:lnTo>
                  <a:pt x="1111" y="237"/>
                </a:lnTo>
                <a:lnTo>
                  <a:pt x="1113" y="237"/>
                </a:lnTo>
                <a:lnTo>
                  <a:pt x="1115" y="237"/>
                </a:lnTo>
                <a:lnTo>
                  <a:pt x="1115" y="235"/>
                </a:lnTo>
                <a:lnTo>
                  <a:pt x="1115" y="235"/>
                </a:lnTo>
                <a:lnTo>
                  <a:pt x="1113" y="235"/>
                </a:lnTo>
                <a:lnTo>
                  <a:pt x="1106" y="233"/>
                </a:lnTo>
                <a:lnTo>
                  <a:pt x="1106" y="231"/>
                </a:lnTo>
                <a:lnTo>
                  <a:pt x="1104" y="231"/>
                </a:lnTo>
                <a:lnTo>
                  <a:pt x="1104" y="231"/>
                </a:lnTo>
                <a:lnTo>
                  <a:pt x="1102" y="231"/>
                </a:lnTo>
                <a:lnTo>
                  <a:pt x="1100" y="231"/>
                </a:lnTo>
                <a:lnTo>
                  <a:pt x="1102" y="231"/>
                </a:lnTo>
                <a:lnTo>
                  <a:pt x="1102" y="229"/>
                </a:lnTo>
                <a:close/>
                <a:moveTo>
                  <a:pt x="1131" y="443"/>
                </a:moveTo>
                <a:lnTo>
                  <a:pt x="1129" y="443"/>
                </a:lnTo>
                <a:lnTo>
                  <a:pt x="1129" y="445"/>
                </a:lnTo>
                <a:lnTo>
                  <a:pt x="1127" y="445"/>
                </a:lnTo>
                <a:lnTo>
                  <a:pt x="1125" y="445"/>
                </a:lnTo>
                <a:lnTo>
                  <a:pt x="1125" y="447"/>
                </a:lnTo>
                <a:lnTo>
                  <a:pt x="1125" y="447"/>
                </a:lnTo>
                <a:lnTo>
                  <a:pt x="1131" y="449"/>
                </a:lnTo>
                <a:lnTo>
                  <a:pt x="1131" y="449"/>
                </a:lnTo>
                <a:lnTo>
                  <a:pt x="1131" y="449"/>
                </a:lnTo>
                <a:lnTo>
                  <a:pt x="1134" y="447"/>
                </a:lnTo>
                <a:lnTo>
                  <a:pt x="1134" y="447"/>
                </a:lnTo>
                <a:lnTo>
                  <a:pt x="1134" y="445"/>
                </a:lnTo>
                <a:lnTo>
                  <a:pt x="1134" y="445"/>
                </a:lnTo>
                <a:lnTo>
                  <a:pt x="1134" y="445"/>
                </a:lnTo>
                <a:lnTo>
                  <a:pt x="1131" y="443"/>
                </a:lnTo>
                <a:close/>
                <a:moveTo>
                  <a:pt x="2384" y="1216"/>
                </a:moveTo>
                <a:lnTo>
                  <a:pt x="2384" y="1216"/>
                </a:lnTo>
                <a:lnTo>
                  <a:pt x="2384" y="1216"/>
                </a:lnTo>
                <a:lnTo>
                  <a:pt x="2380" y="1216"/>
                </a:lnTo>
                <a:lnTo>
                  <a:pt x="2380" y="1218"/>
                </a:lnTo>
                <a:lnTo>
                  <a:pt x="2378" y="1218"/>
                </a:lnTo>
                <a:lnTo>
                  <a:pt x="2378" y="1220"/>
                </a:lnTo>
                <a:lnTo>
                  <a:pt x="2380" y="1222"/>
                </a:lnTo>
                <a:lnTo>
                  <a:pt x="2380" y="1222"/>
                </a:lnTo>
                <a:lnTo>
                  <a:pt x="2382" y="1222"/>
                </a:lnTo>
                <a:lnTo>
                  <a:pt x="2384" y="1222"/>
                </a:lnTo>
                <a:lnTo>
                  <a:pt x="2384" y="1220"/>
                </a:lnTo>
                <a:lnTo>
                  <a:pt x="2384" y="1218"/>
                </a:lnTo>
                <a:lnTo>
                  <a:pt x="2384" y="1218"/>
                </a:lnTo>
                <a:lnTo>
                  <a:pt x="2384" y="1216"/>
                </a:lnTo>
                <a:lnTo>
                  <a:pt x="2384" y="1216"/>
                </a:lnTo>
                <a:close/>
                <a:moveTo>
                  <a:pt x="1155" y="398"/>
                </a:moveTo>
                <a:lnTo>
                  <a:pt x="1152" y="396"/>
                </a:lnTo>
                <a:lnTo>
                  <a:pt x="1150" y="396"/>
                </a:lnTo>
                <a:lnTo>
                  <a:pt x="1150" y="396"/>
                </a:lnTo>
                <a:lnTo>
                  <a:pt x="1148" y="396"/>
                </a:lnTo>
                <a:lnTo>
                  <a:pt x="1150" y="398"/>
                </a:lnTo>
                <a:lnTo>
                  <a:pt x="1150" y="398"/>
                </a:lnTo>
                <a:lnTo>
                  <a:pt x="1150" y="398"/>
                </a:lnTo>
                <a:lnTo>
                  <a:pt x="1150" y="398"/>
                </a:lnTo>
                <a:lnTo>
                  <a:pt x="1155" y="401"/>
                </a:lnTo>
                <a:lnTo>
                  <a:pt x="1155" y="401"/>
                </a:lnTo>
                <a:lnTo>
                  <a:pt x="1155" y="401"/>
                </a:lnTo>
                <a:lnTo>
                  <a:pt x="1155" y="398"/>
                </a:lnTo>
                <a:lnTo>
                  <a:pt x="1155" y="398"/>
                </a:lnTo>
                <a:lnTo>
                  <a:pt x="1155" y="398"/>
                </a:lnTo>
                <a:close/>
                <a:moveTo>
                  <a:pt x="1146" y="419"/>
                </a:moveTo>
                <a:lnTo>
                  <a:pt x="1146" y="417"/>
                </a:lnTo>
                <a:lnTo>
                  <a:pt x="1146" y="415"/>
                </a:lnTo>
                <a:lnTo>
                  <a:pt x="1144" y="411"/>
                </a:lnTo>
                <a:lnTo>
                  <a:pt x="1144" y="409"/>
                </a:lnTo>
                <a:lnTo>
                  <a:pt x="1144" y="409"/>
                </a:lnTo>
                <a:lnTo>
                  <a:pt x="1142" y="409"/>
                </a:lnTo>
                <a:lnTo>
                  <a:pt x="1142" y="409"/>
                </a:lnTo>
                <a:lnTo>
                  <a:pt x="1136" y="409"/>
                </a:lnTo>
                <a:lnTo>
                  <a:pt x="1136" y="409"/>
                </a:lnTo>
                <a:lnTo>
                  <a:pt x="1136" y="407"/>
                </a:lnTo>
                <a:lnTo>
                  <a:pt x="1136" y="407"/>
                </a:lnTo>
                <a:lnTo>
                  <a:pt x="1136" y="405"/>
                </a:lnTo>
                <a:lnTo>
                  <a:pt x="1134" y="405"/>
                </a:lnTo>
                <a:lnTo>
                  <a:pt x="1131" y="405"/>
                </a:lnTo>
                <a:lnTo>
                  <a:pt x="1129" y="405"/>
                </a:lnTo>
                <a:lnTo>
                  <a:pt x="1125" y="403"/>
                </a:lnTo>
                <a:lnTo>
                  <a:pt x="1121" y="401"/>
                </a:lnTo>
                <a:lnTo>
                  <a:pt x="1119" y="398"/>
                </a:lnTo>
                <a:lnTo>
                  <a:pt x="1115" y="396"/>
                </a:lnTo>
                <a:lnTo>
                  <a:pt x="1115" y="396"/>
                </a:lnTo>
                <a:lnTo>
                  <a:pt x="1115" y="396"/>
                </a:lnTo>
                <a:lnTo>
                  <a:pt x="1115" y="398"/>
                </a:lnTo>
                <a:lnTo>
                  <a:pt x="1115" y="398"/>
                </a:lnTo>
                <a:lnTo>
                  <a:pt x="1115" y="401"/>
                </a:lnTo>
                <a:lnTo>
                  <a:pt x="1115" y="401"/>
                </a:lnTo>
                <a:lnTo>
                  <a:pt x="1115" y="401"/>
                </a:lnTo>
                <a:lnTo>
                  <a:pt x="1113" y="398"/>
                </a:lnTo>
                <a:lnTo>
                  <a:pt x="1111" y="398"/>
                </a:lnTo>
                <a:lnTo>
                  <a:pt x="1106" y="396"/>
                </a:lnTo>
                <a:lnTo>
                  <a:pt x="1102" y="394"/>
                </a:lnTo>
                <a:lnTo>
                  <a:pt x="1102" y="392"/>
                </a:lnTo>
                <a:lnTo>
                  <a:pt x="1098" y="388"/>
                </a:lnTo>
                <a:lnTo>
                  <a:pt x="1094" y="386"/>
                </a:lnTo>
                <a:lnTo>
                  <a:pt x="1094" y="384"/>
                </a:lnTo>
                <a:lnTo>
                  <a:pt x="1094" y="384"/>
                </a:lnTo>
                <a:lnTo>
                  <a:pt x="1094" y="380"/>
                </a:lnTo>
                <a:lnTo>
                  <a:pt x="1094" y="380"/>
                </a:lnTo>
                <a:lnTo>
                  <a:pt x="1096" y="378"/>
                </a:lnTo>
                <a:lnTo>
                  <a:pt x="1096" y="378"/>
                </a:lnTo>
                <a:lnTo>
                  <a:pt x="1096" y="375"/>
                </a:lnTo>
                <a:lnTo>
                  <a:pt x="1096" y="375"/>
                </a:lnTo>
                <a:lnTo>
                  <a:pt x="1096" y="373"/>
                </a:lnTo>
                <a:lnTo>
                  <a:pt x="1096" y="371"/>
                </a:lnTo>
                <a:lnTo>
                  <a:pt x="1094" y="369"/>
                </a:lnTo>
                <a:lnTo>
                  <a:pt x="1090" y="365"/>
                </a:lnTo>
                <a:lnTo>
                  <a:pt x="1090" y="363"/>
                </a:lnTo>
                <a:lnTo>
                  <a:pt x="1087" y="361"/>
                </a:lnTo>
                <a:lnTo>
                  <a:pt x="1083" y="350"/>
                </a:lnTo>
                <a:lnTo>
                  <a:pt x="1083" y="348"/>
                </a:lnTo>
                <a:lnTo>
                  <a:pt x="1083" y="346"/>
                </a:lnTo>
                <a:lnTo>
                  <a:pt x="1081" y="344"/>
                </a:lnTo>
                <a:lnTo>
                  <a:pt x="1081" y="342"/>
                </a:lnTo>
                <a:lnTo>
                  <a:pt x="1081" y="342"/>
                </a:lnTo>
                <a:lnTo>
                  <a:pt x="1081" y="340"/>
                </a:lnTo>
                <a:lnTo>
                  <a:pt x="1081" y="340"/>
                </a:lnTo>
                <a:lnTo>
                  <a:pt x="1081" y="340"/>
                </a:lnTo>
                <a:lnTo>
                  <a:pt x="1079" y="338"/>
                </a:lnTo>
                <a:lnTo>
                  <a:pt x="1077" y="336"/>
                </a:lnTo>
                <a:lnTo>
                  <a:pt x="1075" y="333"/>
                </a:lnTo>
                <a:lnTo>
                  <a:pt x="1071" y="331"/>
                </a:lnTo>
                <a:lnTo>
                  <a:pt x="1064" y="327"/>
                </a:lnTo>
                <a:lnTo>
                  <a:pt x="1060" y="325"/>
                </a:lnTo>
                <a:lnTo>
                  <a:pt x="1058" y="325"/>
                </a:lnTo>
                <a:lnTo>
                  <a:pt x="1058" y="327"/>
                </a:lnTo>
                <a:lnTo>
                  <a:pt x="1056" y="327"/>
                </a:lnTo>
                <a:lnTo>
                  <a:pt x="1056" y="327"/>
                </a:lnTo>
                <a:lnTo>
                  <a:pt x="1050" y="325"/>
                </a:lnTo>
                <a:lnTo>
                  <a:pt x="1048" y="325"/>
                </a:lnTo>
                <a:lnTo>
                  <a:pt x="1043" y="323"/>
                </a:lnTo>
                <a:lnTo>
                  <a:pt x="1041" y="325"/>
                </a:lnTo>
                <a:lnTo>
                  <a:pt x="1041" y="325"/>
                </a:lnTo>
                <a:lnTo>
                  <a:pt x="1043" y="327"/>
                </a:lnTo>
                <a:lnTo>
                  <a:pt x="1043" y="327"/>
                </a:lnTo>
                <a:lnTo>
                  <a:pt x="1043" y="327"/>
                </a:lnTo>
                <a:lnTo>
                  <a:pt x="1041" y="327"/>
                </a:lnTo>
                <a:lnTo>
                  <a:pt x="1039" y="329"/>
                </a:lnTo>
                <a:lnTo>
                  <a:pt x="1039" y="329"/>
                </a:lnTo>
                <a:lnTo>
                  <a:pt x="1039" y="331"/>
                </a:lnTo>
                <a:lnTo>
                  <a:pt x="1043" y="342"/>
                </a:lnTo>
                <a:lnTo>
                  <a:pt x="1043" y="344"/>
                </a:lnTo>
                <a:lnTo>
                  <a:pt x="1043" y="346"/>
                </a:lnTo>
                <a:lnTo>
                  <a:pt x="1043" y="346"/>
                </a:lnTo>
                <a:lnTo>
                  <a:pt x="1043" y="348"/>
                </a:lnTo>
                <a:lnTo>
                  <a:pt x="1046" y="348"/>
                </a:lnTo>
                <a:lnTo>
                  <a:pt x="1046" y="348"/>
                </a:lnTo>
                <a:lnTo>
                  <a:pt x="1046" y="350"/>
                </a:lnTo>
                <a:lnTo>
                  <a:pt x="1046" y="352"/>
                </a:lnTo>
                <a:lnTo>
                  <a:pt x="1048" y="357"/>
                </a:lnTo>
                <a:lnTo>
                  <a:pt x="1050" y="361"/>
                </a:lnTo>
                <a:lnTo>
                  <a:pt x="1054" y="363"/>
                </a:lnTo>
                <a:lnTo>
                  <a:pt x="1052" y="363"/>
                </a:lnTo>
                <a:lnTo>
                  <a:pt x="1052" y="363"/>
                </a:lnTo>
                <a:lnTo>
                  <a:pt x="1052" y="365"/>
                </a:lnTo>
                <a:lnTo>
                  <a:pt x="1052" y="365"/>
                </a:lnTo>
                <a:lnTo>
                  <a:pt x="1052" y="365"/>
                </a:lnTo>
                <a:lnTo>
                  <a:pt x="1048" y="367"/>
                </a:lnTo>
                <a:lnTo>
                  <a:pt x="1046" y="369"/>
                </a:lnTo>
                <a:lnTo>
                  <a:pt x="1046" y="371"/>
                </a:lnTo>
                <a:lnTo>
                  <a:pt x="1046" y="371"/>
                </a:lnTo>
                <a:lnTo>
                  <a:pt x="1043" y="369"/>
                </a:lnTo>
                <a:lnTo>
                  <a:pt x="1043" y="369"/>
                </a:lnTo>
                <a:lnTo>
                  <a:pt x="1041" y="369"/>
                </a:lnTo>
                <a:lnTo>
                  <a:pt x="1041" y="367"/>
                </a:lnTo>
                <a:lnTo>
                  <a:pt x="1039" y="367"/>
                </a:lnTo>
                <a:lnTo>
                  <a:pt x="1039" y="363"/>
                </a:lnTo>
                <a:lnTo>
                  <a:pt x="1037" y="357"/>
                </a:lnTo>
                <a:lnTo>
                  <a:pt x="1035" y="352"/>
                </a:lnTo>
                <a:lnTo>
                  <a:pt x="1033" y="350"/>
                </a:lnTo>
                <a:lnTo>
                  <a:pt x="1033" y="346"/>
                </a:lnTo>
                <a:lnTo>
                  <a:pt x="1033" y="346"/>
                </a:lnTo>
                <a:lnTo>
                  <a:pt x="1031" y="346"/>
                </a:lnTo>
                <a:lnTo>
                  <a:pt x="1029" y="344"/>
                </a:lnTo>
                <a:lnTo>
                  <a:pt x="1029" y="344"/>
                </a:lnTo>
                <a:lnTo>
                  <a:pt x="1029" y="344"/>
                </a:lnTo>
                <a:lnTo>
                  <a:pt x="1029" y="342"/>
                </a:lnTo>
                <a:lnTo>
                  <a:pt x="1029" y="342"/>
                </a:lnTo>
                <a:lnTo>
                  <a:pt x="1029" y="342"/>
                </a:lnTo>
                <a:lnTo>
                  <a:pt x="1027" y="340"/>
                </a:lnTo>
                <a:lnTo>
                  <a:pt x="1023" y="340"/>
                </a:lnTo>
                <a:lnTo>
                  <a:pt x="1023" y="338"/>
                </a:lnTo>
                <a:lnTo>
                  <a:pt x="1020" y="338"/>
                </a:lnTo>
                <a:lnTo>
                  <a:pt x="1014" y="333"/>
                </a:lnTo>
                <a:lnTo>
                  <a:pt x="1012" y="333"/>
                </a:lnTo>
                <a:lnTo>
                  <a:pt x="1006" y="333"/>
                </a:lnTo>
                <a:lnTo>
                  <a:pt x="1004" y="333"/>
                </a:lnTo>
                <a:lnTo>
                  <a:pt x="1004" y="336"/>
                </a:lnTo>
                <a:lnTo>
                  <a:pt x="1006" y="338"/>
                </a:lnTo>
                <a:lnTo>
                  <a:pt x="1010" y="340"/>
                </a:lnTo>
                <a:lnTo>
                  <a:pt x="1012" y="340"/>
                </a:lnTo>
                <a:lnTo>
                  <a:pt x="1012" y="342"/>
                </a:lnTo>
                <a:lnTo>
                  <a:pt x="1012" y="342"/>
                </a:lnTo>
                <a:lnTo>
                  <a:pt x="1008" y="344"/>
                </a:lnTo>
                <a:lnTo>
                  <a:pt x="1006" y="344"/>
                </a:lnTo>
                <a:lnTo>
                  <a:pt x="1004" y="346"/>
                </a:lnTo>
                <a:lnTo>
                  <a:pt x="999" y="348"/>
                </a:lnTo>
                <a:lnTo>
                  <a:pt x="997" y="350"/>
                </a:lnTo>
                <a:lnTo>
                  <a:pt x="997" y="350"/>
                </a:lnTo>
                <a:lnTo>
                  <a:pt x="995" y="350"/>
                </a:lnTo>
                <a:lnTo>
                  <a:pt x="995" y="350"/>
                </a:lnTo>
                <a:lnTo>
                  <a:pt x="995" y="350"/>
                </a:lnTo>
                <a:lnTo>
                  <a:pt x="995" y="348"/>
                </a:lnTo>
                <a:lnTo>
                  <a:pt x="995" y="348"/>
                </a:lnTo>
                <a:lnTo>
                  <a:pt x="995" y="348"/>
                </a:lnTo>
                <a:lnTo>
                  <a:pt x="995" y="348"/>
                </a:lnTo>
                <a:lnTo>
                  <a:pt x="993" y="350"/>
                </a:lnTo>
                <a:lnTo>
                  <a:pt x="991" y="350"/>
                </a:lnTo>
                <a:lnTo>
                  <a:pt x="989" y="352"/>
                </a:lnTo>
                <a:lnTo>
                  <a:pt x="989" y="352"/>
                </a:lnTo>
                <a:lnTo>
                  <a:pt x="987" y="350"/>
                </a:lnTo>
                <a:lnTo>
                  <a:pt x="987" y="350"/>
                </a:lnTo>
                <a:lnTo>
                  <a:pt x="991" y="348"/>
                </a:lnTo>
                <a:lnTo>
                  <a:pt x="995" y="344"/>
                </a:lnTo>
                <a:lnTo>
                  <a:pt x="995" y="342"/>
                </a:lnTo>
                <a:lnTo>
                  <a:pt x="995" y="342"/>
                </a:lnTo>
                <a:lnTo>
                  <a:pt x="993" y="340"/>
                </a:lnTo>
                <a:lnTo>
                  <a:pt x="985" y="336"/>
                </a:lnTo>
                <a:lnTo>
                  <a:pt x="979" y="336"/>
                </a:lnTo>
                <a:lnTo>
                  <a:pt x="974" y="333"/>
                </a:lnTo>
                <a:lnTo>
                  <a:pt x="970" y="333"/>
                </a:lnTo>
                <a:lnTo>
                  <a:pt x="968" y="333"/>
                </a:lnTo>
                <a:lnTo>
                  <a:pt x="966" y="336"/>
                </a:lnTo>
                <a:lnTo>
                  <a:pt x="964" y="338"/>
                </a:lnTo>
                <a:lnTo>
                  <a:pt x="964" y="338"/>
                </a:lnTo>
                <a:lnTo>
                  <a:pt x="964" y="340"/>
                </a:lnTo>
                <a:lnTo>
                  <a:pt x="964" y="342"/>
                </a:lnTo>
                <a:lnTo>
                  <a:pt x="964" y="342"/>
                </a:lnTo>
                <a:lnTo>
                  <a:pt x="962" y="342"/>
                </a:lnTo>
                <a:lnTo>
                  <a:pt x="962" y="344"/>
                </a:lnTo>
                <a:lnTo>
                  <a:pt x="960" y="342"/>
                </a:lnTo>
                <a:lnTo>
                  <a:pt x="958" y="342"/>
                </a:lnTo>
                <a:lnTo>
                  <a:pt x="953" y="344"/>
                </a:lnTo>
                <a:lnTo>
                  <a:pt x="951" y="344"/>
                </a:lnTo>
                <a:lnTo>
                  <a:pt x="949" y="344"/>
                </a:lnTo>
                <a:lnTo>
                  <a:pt x="949" y="344"/>
                </a:lnTo>
                <a:lnTo>
                  <a:pt x="949" y="344"/>
                </a:lnTo>
                <a:lnTo>
                  <a:pt x="951" y="340"/>
                </a:lnTo>
                <a:lnTo>
                  <a:pt x="953" y="338"/>
                </a:lnTo>
                <a:lnTo>
                  <a:pt x="955" y="338"/>
                </a:lnTo>
                <a:lnTo>
                  <a:pt x="955" y="336"/>
                </a:lnTo>
                <a:lnTo>
                  <a:pt x="955" y="333"/>
                </a:lnTo>
                <a:lnTo>
                  <a:pt x="955" y="333"/>
                </a:lnTo>
                <a:lnTo>
                  <a:pt x="955" y="331"/>
                </a:lnTo>
                <a:lnTo>
                  <a:pt x="955" y="329"/>
                </a:lnTo>
                <a:lnTo>
                  <a:pt x="953" y="327"/>
                </a:lnTo>
                <a:lnTo>
                  <a:pt x="953" y="325"/>
                </a:lnTo>
                <a:lnTo>
                  <a:pt x="953" y="325"/>
                </a:lnTo>
                <a:lnTo>
                  <a:pt x="951" y="325"/>
                </a:lnTo>
                <a:lnTo>
                  <a:pt x="947" y="323"/>
                </a:lnTo>
                <a:lnTo>
                  <a:pt x="935" y="327"/>
                </a:lnTo>
                <a:lnTo>
                  <a:pt x="920" y="331"/>
                </a:lnTo>
                <a:lnTo>
                  <a:pt x="914" y="333"/>
                </a:lnTo>
                <a:lnTo>
                  <a:pt x="909" y="336"/>
                </a:lnTo>
                <a:lnTo>
                  <a:pt x="905" y="338"/>
                </a:lnTo>
                <a:lnTo>
                  <a:pt x="897" y="344"/>
                </a:lnTo>
                <a:lnTo>
                  <a:pt x="893" y="346"/>
                </a:lnTo>
                <a:lnTo>
                  <a:pt x="893" y="348"/>
                </a:lnTo>
                <a:lnTo>
                  <a:pt x="891" y="348"/>
                </a:lnTo>
                <a:lnTo>
                  <a:pt x="893" y="350"/>
                </a:lnTo>
                <a:lnTo>
                  <a:pt x="893" y="350"/>
                </a:lnTo>
                <a:lnTo>
                  <a:pt x="895" y="352"/>
                </a:lnTo>
                <a:lnTo>
                  <a:pt x="895" y="352"/>
                </a:lnTo>
                <a:lnTo>
                  <a:pt x="895" y="352"/>
                </a:lnTo>
                <a:lnTo>
                  <a:pt x="893" y="354"/>
                </a:lnTo>
                <a:lnTo>
                  <a:pt x="891" y="357"/>
                </a:lnTo>
                <a:lnTo>
                  <a:pt x="884" y="361"/>
                </a:lnTo>
                <a:lnTo>
                  <a:pt x="884" y="361"/>
                </a:lnTo>
                <a:lnTo>
                  <a:pt x="884" y="363"/>
                </a:lnTo>
                <a:lnTo>
                  <a:pt x="884" y="365"/>
                </a:lnTo>
                <a:lnTo>
                  <a:pt x="884" y="367"/>
                </a:lnTo>
                <a:lnTo>
                  <a:pt x="884" y="367"/>
                </a:lnTo>
                <a:lnTo>
                  <a:pt x="886" y="369"/>
                </a:lnTo>
                <a:lnTo>
                  <a:pt x="891" y="369"/>
                </a:lnTo>
                <a:lnTo>
                  <a:pt x="893" y="369"/>
                </a:lnTo>
                <a:lnTo>
                  <a:pt x="899" y="369"/>
                </a:lnTo>
                <a:lnTo>
                  <a:pt x="901" y="369"/>
                </a:lnTo>
                <a:lnTo>
                  <a:pt x="901" y="371"/>
                </a:lnTo>
                <a:lnTo>
                  <a:pt x="897" y="373"/>
                </a:lnTo>
                <a:lnTo>
                  <a:pt x="895" y="375"/>
                </a:lnTo>
                <a:lnTo>
                  <a:pt x="895" y="375"/>
                </a:lnTo>
                <a:lnTo>
                  <a:pt x="895" y="375"/>
                </a:lnTo>
                <a:lnTo>
                  <a:pt x="899" y="378"/>
                </a:lnTo>
                <a:lnTo>
                  <a:pt x="903" y="378"/>
                </a:lnTo>
                <a:lnTo>
                  <a:pt x="907" y="375"/>
                </a:lnTo>
                <a:lnTo>
                  <a:pt x="916" y="375"/>
                </a:lnTo>
                <a:lnTo>
                  <a:pt x="932" y="373"/>
                </a:lnTo>
                <a:lnTo>
                  <a:pt x="937" y="373"/>
                </a:lnTo>
                <a:lnTo>
                  <a:pt x="937" y="373"/>
                </a:lnTo>
                <a:lnTo>
                  <a:pt x="937" y="375"/>
                </a:lnTo>
                <a:lnTo>
                  <a:pt x="935" y="375"/>
                </a:lnTo>
                <a:lnTo>
                  <a:pt x="930" y="373"/>
                </a:lnTo>
                <a:lnTo>
                  <a:pt x="928" y="375"/>
                </a:lnTo>
                <a:lnTo>
                  <a:pt x="926" y="375"/>
                </a:lnTo>
                <a:lnTo>
                  <a:pt x="926" y="375"/>
                </a:lnTo>
                <a:lnTo>
                  <a:pt x="928" y="375"/>
                </a:lnTo>
                <a:lnTo>
                  <a:pt x="928" y="378"/>
                </a:lnTo>
                <a:lnTo>
                  <a:pt x="926" y="378"/>
                </a:lnTo>
                <a:lnTo>
                  <a:pt x="924" y="378"/>
                </a:lnTo>
                <a:lnTo>
                  <a:pt x="922" y="378"/>
                </a:lnTo>
                <a:lnTo>
                  <a:pt x="916" y="380"/>
                </a:lnTo>
                <a:lnTo>
                  <a:pt x="907" y="382"/>
                </a:lnTo>
                <a:lnTo>
                  <a:pt x="901" y="382"/>
                </a:lnTo>
                <a:lnTo>
                  <a:pt x="899" y="384"/>
                </a:lnTo>
                <a:lnTo>
                  <a:pt x="895" y="386"/>
                </a:lnTo>
                <a:lnTo>
                  <a:pt x="893" y="386"/>
                </a:lnTo>
                <a:lnTo>
                  <a:pt x="893" y="388"/>
                </a:lnTo>
                <a:lnTo>
                  <a:pt x="895" y="390"/>
                </a:lnTo>
                <a:lnTo>
                  <a:pt x="905" y="396"/>
                </a:lnTo>
                <a:lnTo>
                  <a:pt x="914" y="396"/>
                </a:lnTo>
                <a:lnTo>
                  <a:pt x="922" y="396"/>
                </a:lnTo>
                <a:lnTo>
                  <a:pt x="924" y="396"/>
                </a:lnTo>
                <a:lnTo>
                  <a:pt x="926" y="398"/>
                </a:lnTo>
                <a:lnTo>
                  <a:pt x="928" y="398"/>
                </a:lnTo>
                <a:lnTo>
                  <a:pt x="937" y="396"/>
                </a:lnTo>
                <a:lnTo>
                  <a:pt x="945" y="396"/>
                </a:lnTo>
                <a:lnTo>
                  <a:pt x="947" y="396"/>
                </a:lnTo>
                <a:lnTo>
                  <a:pt x="951" y="396"/>
                </a:lnTo>
                <a:lnTo>
                  <a:pt x="953" y="396"/>
                </a:lnTo>
                <a:lnTo>
                  <a:pt x="958" y="394"/>
                </a:lnTo>
                <a:lnTo>
                  <a:pt x="960" y="394"/>
                </a:lnTo>
                <a:lnTo>
                  <a:pt x="966" y="396"/>
                </a:lnTo>
                <a:lnTo>
                  <a:pt x="968" y="396"/>
                </a:lnTo>
                <a:lnTo>
                  <a:pt x="983" y="401"/>
                </a:lnTo>
                <a:lnTo>
                  <a:pt x="989" y="405"/>
                </a:lnTo>
                <a:lnTo>
                  <a:pt x="991" y="405"/>
                </a:lnTo>
                <a:lnTo>
                  <a:pt x="989" y="405"/>
                </a:lnTo>
                <a:lnTo>
                  <a:pt x="989" y="407"/>
                </a:lnTo>
                <a:lnTo>
                  <a:pt x="983" y="405"/>
                </a:lnTo>
                <a:lnTo>
                  <a:pt x="981" y="407"/>
                </a:lnTo>
                <a:lnTo>
                  <a:pt x="979" y="407"/>
                </a:lnTo>
                <a:lnTo>
                  <a:pt x="976" y="407"/>
                </a:lnTo>
                <a:lnTo>
                  <a:pt x="968" y="407"/>
                </a:lnTo>
                <a:lnTo>
                  <a:pt x="962" y="407"/>
                </a:lnTo>
                <a:lnTo>
                  <a:pt x="958" y="405"/>
                </a:lnTo>
                <a:lnTo>
                  <a:pt x="953" y="405"/>
                </a:lnTo>
                <a:lnTo>
                  <a:pt x="947" y="405"/>
                </a:lnTo>
                <a:lnTo>
                  <a:pt x="935" y="407"/>
                </a:lnTo>
                <a:lnTo>
                  <a:pt x="920" y="409"/>
                </a:lnTo>
                <a:lnTo>
                  <a:pt x="911" y="411"/>
                </a:lnTo>
                <a:lnTo>
                  <a:pt x="909" y="411"/>
                </a:lnTo>
                <a:lnTo>
                  <a:pt x="909" y="411"/>
                </a:lnTo>
                <a:lnTo>
                  <a:pt x="909" y="413"/>
                </a:lnTo>
                <a:lnTo>
                  <a:pt x="911" y="415"/>
                </a:lnTo>
                <a:lnTo>
                  <a:pt x="911" y="417"/>
                </a:lnTo>
                <a:lnTo>
                  <a:pt x="911" y="417"/>
                </a:lnTo>
                <a:lnTo>
                  <a:pt x="914" y="419"/>
                </a:lnTo>
                <a:lnTo>
                  <a:pt x="918" y="424"/>
                </a:lnTo>
                <a:lnTo>
                  <a:pt x="918" y="426"/>
                </a:lnTo>
                <a:lnTo>
                  <a:pt x="920" y="426"/>
                </a:lnTo>
                <a:lnTo>
                  <a:pt x="920" y="428"/>
                </a:lnTo>
                <a:lnTo>
                  <a:pt x="920" y="428"/>
                </a:lnTo>
                <a:lnTo>
                  <a:pt x="926" y="430"/>
                </a:lnTo>
                <a:lnTo>
                  <a:pt x="928" y="430"/>
                </a:lnTo>
                <a:lnTo>
                  <a:pt x="932" y="432"/>
                </a:lnTo>
                <a:lnTo>
                  <a:pt x="939" y="432"/>
                </a:lnTo>
                <a:lnTo>
                  <a:pt x="947" y="432"/>
                </a:lnTo>
                <a:lnTo>
                  <a:pt x="951" y="432"/>
                </a:lnTo>
                <a:lnTo>
                  <a:pt x="955" y="432"/>
                </a:lnTo>
                <a:lnTo>
                  <a:pt x="960" y="434"/>
                </a:lnTo>
                <a:lnTo>
                  <a:pt x="962" y="434"/>
                </a:lnTo>
                <a:lnTo>
                  <a:pt x="962" y="438"/>
                </a:lnTo>
                <a:lnTo>
                  <a:pt x="962" y="438"/>
                </a:lnTo>
                <a:lnTo>
                  <a:pt x="962" y="443"/>
                </a:lnTo>
                <a:lnTo>
                  <a:pt x="962" y="445"/>
                </a:lnTo>
                <a:lnTo>
                  <a:pt x="966" y="449"/>
                </a:lnTo>
                <a:lnTo>
                  <a:pt x="968" y="451"/>
                </a:lnTo>
                <a:lnTo>
                  <a:pt x="968" y="451"/>
                </a:lnTo>
                <a:lnTo>
                  <a:pt x="970" y="451"/>
                </a:lnTo>
                <a:lnTo>
                  <a:pt x="972" y="451"/>
                </a:lnTo>
                <a:lnTo>
                  <a:pt x="976" y="451"/>
                </a:lnTo>
                <a:lnTo>
                  <a:pt x="981" y="451"/>
                </a:lnTo>
                <a:lnTo>
                  <a:pt x="991" y="451"/>
                </a:lnTo>
                <a:lnTo>
                  <a:pt x="995" y="449"/>
                </a:lnTo>
                <a:lnTo>
                  <a:pt x="997" y="449"/>
                </a:lnTo>
                <a:lnTo>
                  <a:pt x="999" y="449"/>
                </a:lnTo>
                <a:lnTo>
                  <a:pt x="1002" y="449"/>
                </a:lnTo>
                <a:lnTo>
                  <a:pt x="1008" y="449"/>
                </a:lnTo>
                <a:lnTo>
                  <a:pt x="1014" y="447"/>
                </a:lnTo>
                <a:lnTo>
                  <a:pt x="1023" y="447"/>
                </a:lnTo>
                <a:lnTo>
                  <a:pt x="1029" y="445"/>
                </a:lnTo>
                <a:lnTo>
                  <a:pt x="1033" y="443"/>
                </a:lnTo>
                <a:lnTo>
                  <a:pt x="1035" y="440"/>
                </a:lnTo>
                <a:lnTo>
                  <a:pt x="1037" y="440"/>
                </a:lnTo>
                <a:lnTo>
                  <a:pt x="1046" y="440"/>
                </a:lnTo>
                <a:lnTo>
                  <a:pt x="1052" y="438"/>
                </a:lnTo>
                <a:lnTo>
                  <a:pt x="1052" y="438"/>
                </a:lnTo>
                <a:lnTo>
                  <a:pt x="1056" y="434"/>
                </a:lnTo>
                <a:lnTo>
                  <a:pt x="1056" y="434"/>
                </a:lnTo>
                <a:lnTo>
                  <a:pt x="1060" y="430"/>
                </a:lnTo>
                <a:lnTo>
                  <a:pt x="1060" y="428"/>
                </a:lnTo>
                <a:lnTo>
                  <a:pt x="1062" y="428"/>
                </a:lnTo>
                <a:lnTo>
                  <a:pt x="1064" y="428"/>
                </a:lnTo>
                <a:lnTo>
                  <a:pt x="1067" y="428"/>
                </a:lnTo>
                <a:lnTo>
                  <a:pt x="1067" y="428"/>
                </a:lnTo>
                <a:lnTo>
                  <a:pt x="1067" y="430"/>
                </a:lnTo>
                <a:lnTo>
                  <a:pt x="1067" y="432"/>
                </a:lnTo>
                <a:lnTo>
                  <a:pt x="1067" y="432"/>
                </a:lnTo>
                <a:lnTo>
                  <a:pt x="1067" y="432"/>
                </a:lnTo>
                <a:lnTo>
                  <a:pt x="1069" y="434"/>
                </a:lnTo>
                <a:lnTo>
                  <a:pt x="1071" y="434"/>
                </a:lnTo>
                <a:lnTo>
                  <a:pt x="1073" y="434"/>
                </a:lnTo>
                <a:lnTo>
                  <a:pt x="1075" y="434"/>
                </a:lnTo>
                <a:lnTo>
                  <a:pt x="1079" y="434"/>
                </a:lnTo>
                <a:lnTo>
                  <a:pt x="1083" y="436"/>
                </a:lnTo>
                <a:lnTo>
                  <a:pt x="1085" y="436"/>
                </a:lnTo>
                <a:lnTo>
                  <a:pt x="1085" y="436"/>
                </a:lnTo>
                <a:lnTo>
                  <a:pt x="1085" y="436"/>
                </a:lnTo>
                <a:lnTo>
                  <a:pt x="1085" y="438"/>
                </a:lnTo>
                <a:lnTo>
                  <a:pt x="1083" y="440"/>
                </a:lnTo>
                <a:lnTo>
                  <a:pt x="1085" y="440"/>
                </a:lnTo>
                <a:lnTo>
                  <a:pt x="1094" y="443"/>
                </a:lnTo>
                <a:lnTo>
                  <a:pt x="1094" y="440"/>
                </a:lnTo>
                <a:lnTo>
                  <a:pt x="1096" y="440"/>
                </a:lnTo>
                <a:lnTo>
                  <a:pt x="1100" y="443"/>
                </a:lnTo>
                <a:lnTo>
                  <a:pt x="1104" y="443"/>
                </a:lnTo>
                <a:lnTo>
                  <a:pt x="1108" y="443"/>
                </a:lnTo>
                <a:lnTo>
                  <a:pt x="1113" y="443"/>
                </a:lnTo>
                <a:lnTo>
                  <a:pt x="1117" y="443"/>
                </a:lnTo>
                <a:lnTo>
                  <a:pt x="1119" y="443"/>
                </a:lnTo>
                <a:lnTo>
                  <a:pt x="1119" y="443"/>
                </a:lnTo>
                <a:lnTo>
                  <a:pt x="1123" y="440"/>
                </a:lnTo>
                <a:lnTo>
                  <a:pt x="1125" y="440"/>
                </a:lnTo>
                <a:lnTo>
                  <a:pt x="1129" y="438"/>
                </a:lnTo>
                <a:lnTo>
                  <a:pt x="1131" y="438"/>
                </a:lnTo>
                <a:lnTo>
                  <a:pt x="1134" y="434"/>
                </a:lnTo>
                <a:lnTo>
                  <a:pt x="1134" y="434"/>
                </a:lnTo>
                <a:lnTo>
                  <a:pt x="1134" y="432"/>
                </a:lnTo>
                <a:lnTo>
                  <a:pt x="1131" y="432"/>
                </a:lnTo>
                <a:lnTo>
                  <a:pt x="1131" y="432"/>
                </a:lnTo>
                <a:lnTo>
                  <a:pt x="1129" y="432"/>
                </a:lnTo>
                <a:lnTo>
                  <a:pt x="1129" y="432"/>
                </a:lnTo>
                <a:lnTo>
                  <a:pt x="1129" y="432"/>
                </a:lnTo>
                <a:lnTo>
                  <a:pt x="1129" y="430"/>
                </a:lnTo>
                <a:lnTo>
                  <a:pt x="1129" y="430"/>
                </a:lnTo>
                <a:lnTo>
                  <a:pt x="1129" y="430"/>
                </a:lnTo>
                <a:lnTo>
                  <a:pt x="1129" y="428"/>
                </a:lnTo>
                <a:lnTo>
                  <a:pt x="1129" y="428"/>
                </a:lnTo>
                <a:lnTo>
                  <a:pt x="1129" y="426"/>
                </a:lnTo>
                <a:lnTo>
                  <a:pt x="1127" y="426"/>
                </a:lnTo>
                <a:lnTo>
                  <a:pt x="1123" y="426"/>
                </a:lnTo>
                <a:lnTo>
                  <a:pt x="1123" y="428"/>
                </a:lnTo>
                <a:lnTo>
                  <a:pt x="1119" y="428"/>
                </a:lnTo>
                <a:lnTo>
                  <a:pt x="1117" y="430"/>
                </a:lnTo>
                <a:lnTo>
                  <a:pt x="1115" y="432"/>
                </a:lnTo>
                <a:lnTo>
                  <a:pt x="1115" y="434"/>
                </a:lnTo>
                <a:lnTo>
                  <a:pt x="1115" y="432"/>
                </a:lnTo>
                <a:lnTo>
                  <a:pt x="1115" y="430"/>
                </a:lnTo>
                <a:lnTo>
                  <a:pt x="1115" y="428"/>
                </a:lnTo>
                <a:lnTo>
                  <a:pt x="1115" y="426"/>
                </a:lnTo>
                <a:lnTo>
                  <a:pt x="1115" y="426"/>
                </a:lnTo>
                <a:lnTo>
                  <a:pt x="1115" y="426"/>
                </a:lnTo>
                <a:lnTo>
                  <a:pt x="1113" y="426"/>
                </a:lnTo>
                <a:lnTo>
                  <a:pt x="1111" y="424"/>
                </a:lnTo>
                <a:lnTo>
                  <a:pt x="1111" y="424"/>
                </a:lnTo>
                <a:lnTo>
                  <a:pt x="1108" y="422"/>
                </a:lnTo>
                <a:lnTo>
                  <a:pt x="1108" y="422"/>
                </a:lnTo>
                <a:lnTo>
                  <a:pt x="1111" y="422"/>
                </a:lnTo>
                <a:lnTo>
                  <a:pt x="1111" y="422"/>
                </a:lnTo>
                <a:lnTo>
                  <a:pt x="1115" y="424"/>
                </a:lnTo>
                <a:lnTo>
                  <a:pt x="1117" y="424"/>
                </a:lnTo>
                <a:lnTo>
                  <a:pt x="1119" y="424"/>
                </a:lnTo>
                <a:lnTo>
                  <a:pt x="1121" y="424"/>
                </a:lnTo>
                <a:lnTo>
                  <a:pt x="1121" y="424"/>
                </a:lnTo>
                <a:lnTo>
                  <a:pt x="1123" y="424"/>
                </a:lnTo>
                <a:lnTo>
                  <a:pt x="1123" y="422"/>
                </a:lnTo>
                <a:lnTo>
                  <a:pt x="1123" y="422"/>
                </a:lnTo>
                <a:lnTo>
                  <a:pt x="1121" y="422"/>
                </a:lnTo>
                <a:lnTo>
                  <a:pt x="1121" y="419"/>
                </a:lnTo>
                <a:lnTo>
                  <a:pt x="1123" y="419"/>
                </a:lnTo>
                <a:lnTo>
                  <a:pt x="1125" y="417"/>
                </a:lnTo>
                <a:lnTo>
                  <a:pt x="1127" y="417"/>
                </a:lnTo>
                <a:lnTo>
                  <a:pt x="1127" y="417"/>
                </a:lnTo>
                <a:lnTo>
                  <a:pt x="1129" y="417"/>
                </a:lnTo>
                <a:lnTo>
                  <a:pt x="1131" y="419"/>
                </a:lnTo>
                <a:lnTo>
                  <a:pt x="1134" y="419"/>
                </a:lnTo>
                <a:lnTo>
                  <a:pt x="1136" y="422"/>
                </a:lnTo>
                <a:lnTo>
                  <a:pt x="1136" y="419"/>
                </a:lnTo>
                <a:lnTo>
                  <a:pt x="1136" y="419"/>
                </a:lnTo>
                <a:lnTo>
                  <a:pt x="1138" y="417"/>
                </a:lnTo>
                <a:lnTo>
                  <a:pt x="1138" y="417"/>
                </a:lnTo>
                <a:lnTo>
                  <a:pt x="1138" y="417"/>
                </a:lnTo>
                <a:lnTo>
                  <a:pt x="1138" y="419"/>
                </a:lnTo>
                <a:lnTo>
                  <a:pt x="1140" y="419"/>
                </a:lnTo>
                <a:lnTo>
                  <a:pt x="1142" y="422"/>
                </a:lnTo>
                <a:lnTo>
                  <a:pt x="1144" y="422"/>
                </a:lnTo>
                <a:lnTo>
                  <a:pt x="1144" y="422"/>
                </a:lnTo>
                <a:lnTo>
                  <a:pt x="1146" y="419"/>
                </a:lnTo>
                <a:close/>
                <a:moveTo>
                  <a:pt x="1140" y="428"/>
                </a:moveTo>
                <a:lnTo>
                  <a:pt x="1142" y="428"/>
                </a:lnTo>
                <a:lnTo>
                  <a:pt x="1142" y="428"/>
                </a:lnTo>
                <a:lnTo>
                  <a:pt x="1144" y="428"/>
                </a:lnTo>
                <a:lnTo>
                  <a:pt x="1144" y="426"/>
                </a:lnTo>
                <a:lnTo>
                  <a:pt x="1144" y="426"/>
                </a:lnTo>
                <a:lnTo>
                  <a:pt x="1144" y="426"/>
                </a:lnTo>
                <a:lnTo>
                  <a:pt x="1144" y="424"/>
                </a:lnTo>
                <a:lnTo>
                  <a:pt x="1142" y="424"/>
                </a:lnTo>
                <a:lnTo>
                  <a:pt x="1140" y="424"/>
                </a:lnTo>
                <a:lnTo>
                  <a:pt x="1140" y="424"/>
                </a:lnTo>
                <a:lnTo>
                  <a:pt x="1140" y="424"/>
                </a:lnTo>
                <a:lnTo>
                  <a:pt x="1140" y="426"/>
                </a:lnTo>
                <a:lnTo>
                  <a:pt x="1142" y="426"/>
                </a:lnTo>
                <a:lnTo>
                  <a:pt x="1142" y="426"/>
                </a:lnTo>
                <a:lnTo>
                  <a:pt x="1142" y="426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lnTo>
                  <a:pt x="1140" y="428"/>
                </a:lnTo>
                <a:close/>
                <a:moveTo>
                  <a:pt x="1150" y="445"/>
                </a:moveTo>
                <a:lnTo>
                  <a:pt x="1150" y="445"/>
                </a:lnTo>
                <a:lnTo>
                  <a:pt x="1152" y="443"/>
                </a:lnTo>
                <a:lnTo>
                  <a:pt x="1152" y="443"/>
                </a:lnTo>
                <a:lnTo>
                  <a:pt x="1152" y="445"/>
                </a:lnTo>
                <a:lnTo>
                  <a:pt x="1152" y="445"/>
                </a:lnTo>
                <a:lnTo>
                  <a:pt x="1152" y="445"/>
                </a:lnTo>
                <a:lnTo>
                  <a:pt x="1155" y="445"/>
                </a:lnTo>
                <a:lnTo>
                  <a:pt x="1155" y="445"/>
                </a:lnTo>
                <a:lnTo>
                  <a:pt x="1155" y="445"/>
                </a:lnTo>
                <a:lnTo>
                  <a:pt x="1157" y="443"/>
                </a:lnTo>
                <a:lnTo>
                  <a:pt x="1157" y="440"/>
                </a:lnTo>
                <a:lnTo>
                  <a:pt x="1157" y="440"/>
                </a:lnTo>
                <a:lnTo>
                  <a:pt x="1155" y="438"/>
                </a:lnTo>
                <a:lnTo>
                  <a:pt x="1155" y="438"/>
                </a:lnTo>
                <a:lnTo>
                  <a:pt x="1152" y="438"/>
                </a:lnTo>
                <a:lnTo>
                  <a:pt x="1152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38"/>
                </a:lnTo>
                <a:lnTo>
                  <a:pt x="1150" y="440"/>
                </a:lnTo>
                <a:lnTo>
                  <a:pt x="1150" y="443"/>
                </a:lnTo>
                <a:lnTo>
                  <a:pt x="1150" y="443"/>
                </a:lnTo>
                <a:lnTo>
                  <a:pt x="1150" y="445"/>
                </a:lnTo>
                <a:lnTo>
                  <a:pt x="1150" y="445"/>
                </a:lnTo>
                <a:close/>
                <a:moveTo>
                  <a:pt x="1211" y="262"/>
                </a:moveTo>
                <a:lnTo>
                  <a:pt x="1213" y="264"/>
                </a:lnTo>
                <a:lnTo>
                  <a:pt x="1215" y="264"/>
                </a:lnTo>
                <a:lnTo>
                  <a:pt x="1215" y="262"/>
                </a:lnTo>
                <a:lnTo>
                  <a:pt x="1217" y="262"/>
                </a:lnTo>
                <a:lnTo>
                  <a:pt x="1217" y="262"/>
                </a:lnTo>
                <a:lnTo>
                  <a:pt x="1217" y="260"/>
                </a:lnTo>
                <a:lnTo>
                  <a:pt x="1215" y="260"/>
                </a:lnTo>
                <a:lnTo>
                  <a:pt x="1211" y="258"/>
                </a:lnTo>
                <a:lnTo>
                  <a:pt x="1211" y="258"/>
                </a:lnTo>
                <a:lnTo>
                  <a:pt x="1211" y="258"/>
                </a:lnTo>
                <a:lnTo>
                  <a:pt x="1211" y="260"/>
                </a:lnTo>
                <a:lnTo>
                  <a:pt x="1209" y="260"/>
                </a:lnTo>
                <a:lnTo>
                  <a:pt x="1205" y="262"/>
                </a:lnTo>
                <a:lnTo>
                  <a:pt x="1203" y="262"/>
                </a:lnTo>
                <a:lnTo>
                  <a:pt x="1203" y="264"/>
                </a:lnTo>
                <a:lnTo>
                  <a:pt x="1203" y="264"/>
                </a:lnTo>
                <a:lnTo>
                  <a:pt x="1203" y="266"/>
                </a:lnTo>
                <a:lnTo>
                  <a:pt x="1205" y="266"/>
                </a:lnTo>
                <a:lnTo>
                  <a:pt x="1207" y="266"/>
                </a:lnTo>
                <a:lnTo>
                  <a:pt x="1207" y="266"/>
                </a:lnTo>
                <a:lnTo>
                  <a:pt x="1207" y="264"/>
                </a:lnTo>
                <a:lnTo>
                  <a:pt x="1211" y="262"/>
                </a:lnTo>
                <a:lnTo>
                  <a:pt x="1211" y="262"/>
                </a:lnTo>
                <a:close/>
                <a:moveTo>
                  <a:pt x="1205" y="329"/>
                </a:moveTo>
                <a:lnTo>
                  <a:pt x="1205" y="329"/>
                </a:lnTo>
                <a:lnTo>
                  <a:pt x="1205" y="327"/>
                </a:lnTo>
                <a:lnTo>
                  <a:pt x="1203" y="329"/>
                </a:lnTo>
                <a:lnTo>
                  <a:pt x="1201" y="329"/>
                </a:lnTo>
                <a:lnTo>
                  <a:pt x="1201" y="331"/>
                </a:lnTo>
                <a:lnTo>
                  <a:pt x="1201" y="331"/>
                </a:lnTo>
                <a:lnTo>
                  <a:pt x="1201" y="333"/>
                </a:lnTo>
                <a:lnTo>
                  <a:pt x="1203" y="336"/>
                </a:lnTo>
                <a:lnTo>
                  <a:pt x="1205" y="336"/>
                </a:lnTo>
                <a:lnTo>
                  <a:pt x="1207" y="336"/>
                </a:lnTo>
                <a:lnTo>
                  <a:pt x="1207" y="333"/>
                </a:lnTo>
                <a:lnTo>
                  <a:pt x="1207" y="333"/>
                </a:lnTo>
                <a:lnTo>
                  <a:pt x="1209" y="331"/>
                </a:lnTo>
                <a:lnTo>
                  <a:pt x="1209" y="331"/>
                </a:lnTo>
                <a:lnTo>
                  <a:pt x="1207" y="331"/>
                </a:lnTo>
                <a:lnTo>
                  <a:pt x="1207" y="329"/>
                </a:lnTo>
                <a:lnTo>
                  <a:pt x="1205" y="329"/>
                </a:lnTo>
                <a:close/>
                <a:moveTo>
                  <a:pt x="1234" y="252"/>
                </a:moveTo>
                <a:lnTo>
                  <a:pt x="1234" y="254"/>
                </a:lnTo>
                <a:lnTo>
                  <a:pt x="1234" y="254"/>
                </a:lnTo>
                <a:lnTo>
                  <a:pt x="1234" y="256"/>
                </a:lnTo>
                <a:lnTo>
                  <a:pt x="1236" y="256"/>
                </a:lnTo>
                <a:lnTo>
                  <a:pt x="1238" y="256"/>
                </a:lnTo>
                <a:lnTo>
                  <a:pt x="1240" y="256"/>
                </a:lnTo>
                <a:lnTo>
                  <a:pt x="1243" y="254"/>
                </a:lnTo>
                <a:lnTo>
                  <a:pt x="1243" y="254"/>
                </a:lnTo>
                <a:lnTo>
                  <a:pt x="1240" y="254"/>
                </a:lnTo>
                <a:lnTo>
                  <a:pt x="1240" y="252"/>
                </a:lnTo>
                <a:lnTo>
                  <a:pt x="1240" y="250"/>
                </a:lnTo>
                <a:lnTo>
                  <a:pt x="1238" y="250"/>
                </a:lnTo>
                <a:lnTo>
                  <a:pt x="1238" y="248"/>
                </a:lnTo>
                <a:lnTo>
                  <a:pt x="1238" y="248"/>
                </a:lnTo>
                <a:lnTo>
                  <a:pt x="1234" y="250"/>
                </a:lnTo>
                <a:lnTo>
                  <a:pt x="1234" y="250"/>
                </a:lnTo>
                <a:lnTo>
                  <a:pt x="1234" y="250"/>
                </a:lnTo>
                <a:lnTo>
                  <a:pt x="1232" y="250"/>
                </a:lnTo>
                <a:lnTo>
                  <a:pt x="1232" y="252"/>
                </a:lnTo>
                <a:lnTo>
                  <a:pt x="1234" y="252"/>
                </a:lnTo>
                <a:lnTo>
                  <a:pt x="1234" y="252"/>
                </a:lnTo>
                <a:close/>
                <a:moveTo>
                  <a:pt x="1136" y="231"/>
                </a:moveTo>
                <a:lnTo>
                  <a:pt x="1136" y="231"/>
                </a:lnTo>
                <a:lnTo>
                  <a:pt x="1138" y="231"/>
                </a:lnTo>
                <a:lnTo>
                  <a:pt x="1142" y="231"/>
                </a:lnTo>
                <a:lnTo>
                  <a:pt x="1148" y="229"/>
                </a:lnTo>
                <a:lnTo>
                  <a:pt x="1155" y="227"/>
                </a:lnTo>
                <a:lnTo>
                  <a:pt x="1152" y="227"/>
                </a:lnTo>
                <a:lnTo>
                  <a:pt x="1150" y="227"/>
                </a:lnTo>
                <a:lnTo>
                  <a:pt x="1146" y="227"/>
                </a:lnTo>
                <a:lnTo>
                  <a:pt x="1144" y="227"/>
                </a:lnTo>
                <a:lnTo>
                  <a:pt x="1142" y="229"/>
                </a:lnTo>
                <a:lnTo>
                  <a:pt x="1138" y="229"/>
                </a:lnTo>
                <a:lnTo>
                  <a:pt x="1136" y="231"/>
                </a:lnTo>
                <a:close/>
                <a:moveTo>
                  <a:pt x="1188" y="302"/>
                </a:moveTo>
                <a:lnTo>
                  <a:pt x="1180" y="304"/>
                </a:lnTo>
                <a:lnTo>
                  <a:pt x="1175" y="304"/>
                </a:lnTo>
                <a:lnTo>
                  <a:pt x="1175" y="306"/>
                </a:lnTo>
                <a:lnTo>
                  <a:pt x="1173" y="306"/>
                </a:lnTo>
                <a:lnTo>
                  <a:pt x="1173" y="306"/>
                </a:lnTo>
                <a:lnTo>
                  <a:pt x="1171" y="306"/>
                </a:lnTo>
                <a:lnTo>
                  <a:pt x="1169" y="308"/>
                </a:lnTo>
                <a:lnTo>
                  <a:pt x="1167" y="308"/>
                </a:lnTo>
                <a:lnTo>
                  <a:pt x="1167" y="308"/>
                </a:lnTo>
                <a:lnTo>
                  <a:pt x="1167" y="308"/>
                </a:lnTo>
                <a:lnTo>
                  <a:pt x="1169" y="310"/>
                </a:lnTo>
                <a:lnTo>
                  <a:pt x="1173" y="310"/>
                </a:lnTo>
                <a:lnTo>
                  <a:pt x="1175" y="310"/>
                </a:lnTo>
                <a:lnTo>
                  <a:pt x="1178" y="310"/>
                </a:lnTo>
                <a:lnTo>
                  <a:pt x="1178" y="310"/>
                </a:lnTo>
                <a:lnTo>
                  <a:pt x="1180" y="310"/>
                </a:lnTo>
                <a:lnTo>
                  <a:pt x="1184" y="308"/>
                </a:lnTo>
                <a:lnTo>
                  <a:pt x="1186" y="308"/>
                </a:lnTo>
                <a:lnTo>
                  <a:pt x="1190" y="306"/>
                </a:lnTo>
                <a:lnTo>
                  <a:pt x="1192" y="306"/>
                </a:lnTo>
                <a:lnTo>
                  <a:pt x="1192" y="304"/>
                </a:lnTo>
                <a:lnTo>
                  <a:pt x="1192" y="304"/>
                </a:lnTo>
                <a:lnTo>
                  <a:pt x="1192" y="302"/>
                </a:lnTo>
                <a:lnTo>
                  <a:pt x="1192" y="302"/>
                </a:lnTo>
                <a:lnTo>
                  <a:pt x="1190" y="302"/>
                </a:lnTo>
                <a:lnTo>
                  <a:pt x="1188" y="302"/>
                </a:lnTo>
                <a:close/>
                <a:moveTo>
                  <a:pt x="1117" y="178"/>
                </a:moveTo>
                <a:lnTo>
                  <a:pt x="1117" y="180"/>
                </a:lnTo>
                <a:lnTo>
                  <a:pt x="1115" y="180"/>
                </a:lnTo>
                <a:lnTo>
                  <a:pt x="1113" y="183"/>
                </a:lnTo>
                <a:lnTo>
                  <a:pt x="1113" y="183"/>
                </a:lnTo>
                <a:lnTo>
                  <a:pt x="1113" y="183"/>
                </a:lnTo>
                <a:lnTo>
                  <a:pt x="1113" y="183"/>
                </a:lnTo>
                <a:lnTo>
                  <a:pt x="1115" y="185"/>
                </a:lnTo>
                <a:lnTo>
                  <a:pt x="1115" y="183"/>
                </a:lnTo>
                <a:lnTo>
                  <a:pt x="1119" y="180"/>
                </a:lnTo>
                <a:lnTo>
                  <a:pt x="1119" y="180"/>
                </a:lnTo>
                <a:lnTo>
                  <a:pt x="1117" y="178"/>
                </a:lnTo>
                <a:close/>
                <a:moveTo>
                  <a:pt x="1123" y="243"/>
                </a:moveTo>
                <a:lnTo>
                  <a:pt x="1121" y="239"/>
                </a:lnTo>
                <a:lnTo>
                  <a:pt x="1119" y="239"/>
                </a:lnTo>
                <a:lnTo>
                  <a:pt x="1115" y="239"/>
                </a:lnTo>
                <a:lnTo>
                  <a:pt x="1106" y="241"/>
                </a:lnTo>
                <a:lnTo>
                  <a:pt x="1100" y="241"/>
                </a:lnTo>
                <a:lnTo>
                  <a:pt x="1096" y="243"/>
                </a:lnTo>
                <a:lnTo>
                  <a:pt x="1096" y="245"/>
                </a:lnTo>
                <a:lnTo>
                  <a:pt x="1098" y="248"/>
                </a:lnTo>
                <a:lnTo>
                  <a:pt x="1102" y="248"/>
                </a:lnTo>
                <a:lnTo>
                  <a:pt x="1104" y="248"/>
                </a:lnTo>
                <a:lnTo>
                  <a:pt x="1102" y="250"/>
                </a:lnTo>
                <a:lnTo>
                  <a:pt x="1104" y="252"/>
                </a:lnTo>
                <a:lnTo>
                  <a:pt x="1113" y="250"/>
                </a:lnTo>
                <a:lnTo>
                  <a:pt x="1115" y="250"/>
                </a:lnTo>
                <a:lnTo>
                  <a:pt x="1113" y="254"/>
                </a:lnTo>
                <a:lnTo>
                  <a:pt x="1111" y="256"/>
                </a:lnTo>
                <a:lnTo>
                  <a:pt x="1117" y="256"/>
                </a:lnTo>
                <a:lnTo>
                  <a:pt x="1121" y="254"/>
                </a:lnTo>
                <a:lnTo>
                  <a:pt x="1123" y="254"/>
                </a:lnTo>
                <a:lnTo>
                  <a:pt x="1123" y="252"/>
                </a:lnTo>
                <a:lnTo>
                  <a:pt x="1125" y="252"/>
                </a:lnTo>
                <a:lnTo>
                  <a:pt x="1129" y="250"/>
                </a:lnTo>
                <a:lnTo>
                  <a:pt x="1129" y="250"/>
                </a:lnTo>
                <a:lnTo>
                  <a:pt x="1129" y="250"/>
                </a:lnTo>
                <a:lnTo>
                  <a:pt x="1127" y="248"/>
                </a:lnTo>
                <a:lnTo>
                  <a:pt x="1123" y="245"/>
                </a:lnTo>
                <a:lnTo>
                  <a:pt x="1123" y="245"/>
                </a:lnTo>
                <a:lnTo>
                  <a:pt x="1123" y="243"/>
                </a:lnTo>
                <a:close/>
                <a:moveTo>
                  <a:pt x="1081" y="313"/>
                </a:moveTo>
                <a:lnTo>
                  <a:pt x="1079" y="313"/>
                </a:lnTo>
                <a:lnTo>
                  <a:pt x="1067" y="313"/>
                </a:lnTo>
                <a:lnTo>
                  <a:pt x="1062" y="315"/>
                </a:lnTo>
                <a:lnTo>
                  <a:pt x="1062" y="315"/>
                </a:lnTo>
                <a:lnTo>
                  <a:pt x="1060" y="317"/>
                </a:lnTo>
                <a:lnTo>
                  <a:pt x="1058" y="319"/>
                </a:lnTo>
                <a:lnTo>
                  <a:pt x="1058" y="321"/>
                </a:lnTo>
                <a:lnTo>
                  <a:pt x="1060" y="321"/>
                </a:lnTo>
                <a:lnTo>
                  <a:pt x="1064" y="321"/>
                </a:lnTo>
                <a:lnTo>
                  <a:pt x="1069" y="325"/>
                </a:lnTo>
                <a:lnTo>
                  <a:pt x="1071" y="327"/>
                </a:lnTo>
                <a:lnTo>
                  <a:pt x="1071" y="327"/>
                </a:lnTo>
                <a:lnTo>
                  <a:pt x="1075" y="331"/>
                </a:lnTo>
                <a:lnTo>
                  <a:pt x="1079" y="333"/>
                </a:lnTo>
                <a:lnTo>
                  <a:pt x="1081" y="336"/>
                </a:lnTo>
                <a:lnTo>
                  <a:pt x="1081" y="336"/>
                </a:lnTo>
                <a:lnTo>
                  <a:pt x="1083" y="336"/>
                </a:lnTo>
                <a:lnTo>
                  <a:pt x="1083" y="336"/>
                </a:lnTo>
                <a:lnTo>
                  <a:pt x="1085" y="333"/>
                </a:lnTo>
                <a:lnTo>
                  <a:pt x="1087" y="331"/>
                </a:lnTo>
                <a:lnTo>
                  <a:pt x="1087" y="331"/>
                </a:lnTo>
                <a:lnTo>
                  <a:pt x="1090" y="329"/>
                </a:lnTo>
                <a:lnTo>
                  <a:pt x="1092" y="325"/>
                </a:lnTo>
                <a:lnTo>
                  <a:pt x="1092" y="323"/>
                </a:lnTo>
                <a:lnTo>
                  <a:pt x="1094" y="321"/>
                </a:lnTo>
                <a:lnTo>
                  <a:pt x="1094" y="319"/>
                </a:lnTo>
                <a:lnTo>
                  <a:pt x="1092" y="317"/>
                </a:lnTo>
                <a:lnTo>
                  <a:pt x="1092" y="317"/>
                </a:lnTo>
                <a:lnTo>
                  <a:pt x="1092" y="317"/>
                </a:lnTo>
                <a:lnTo>
                  <a:pt x="1090" y="315"/>
                </a:lnTo>
                <a:lnTo>
                  <a:pt x="1085" y="313"/>
                </a:lnTo>
                <a:lnTo>
                  <a:pt x="1081" y="313"/>
                </a:lnTo>
                <a:close/>
                <a:moveTo>
                  <a:pt x="1092" y="269"/>
                </a:moveTo>
                <a:lnTo>
                  <a:pt x="1090" y="271"/>
                </a:lnTo>
                <a:lnTo>
                  <a:pt x="1090" y="273"/>
                </a:lnTo>
                <a:lnTo>
                  <a:pt x="1087" y="273"/>
                </a:lnTo>
                <a:lnTo>
                  <a:pt x="1087" y="273"/>
                </a:lnTo>
                <a:lnTo>
                  <a:pt x="1090" y="275"/>
                </a:lnTo>
                <a:lnTo>
                  <a:pt x="1092" y="275"/>
                </a:lnTo>
                <a:lnTo>
                  <a:pt x="1096" y="277"/>
                </a:lnTo>
                <a:lnTo>
                  <a:pt x="1100" y="277"/>
                </a:lnTo>
                <a:lnTo>
                  <a:pt x="1104" y="275"/>
                </a:lnTo>
                <a:lnTo>
                  <a:pt x="1104" y="275"/>
                </a:lnTo>
                <a:lnTo>
                  <a:pt x="1106" y="273"/>
                </a:lnTo>
                <a:lnTo>
                  <a:pt x="1106" y="273"/>
                </a:lnTo>
                <a:lnTo>
                  <a:pt x="1106" y="273"/>
                </a:lnTo>
                <a:lnTo>
                  <a:pt x="1106" y="271"/>
                </a:lnTo>
                <a:lnTo>
                  <a:pt x="1104" y="271"/>
                </a:lnTo>
                <a:lnTo>
                  <a:pt x="1104" y="269"/>
                </a:lnTo>
                <a:lnTo>
                  <a:pt x="1104" y="266"/>
                </a:lnTo>
                <a:lnTo>
                  <a:pt x="1104" y="266"/>
                </a:lnTo>
                <a:lnTo>
                  <a:pt x="1102" y="266"/>
                </a:lnTo>
                <a:lnTo>
                  <a:pt x="1100" y="264"/>
                </a:lnTo>
                <a:lnTo>
                  <a:pt x="1096" y="264"/>
                </a:lnTo>
                <a:lnTo>
                  <a:pt x="1094" y="264"/>
                </a:lnTo>
                <a:lnTo>
                  <a:pt x="1092" y="266"/>
                </a:lnTo>
                <a:lnTo>
                  <a:pt x="1092" y="269"/>
                </a:lnTo>
                <a:close/>
                <a:moveTo>
                  <a:pt x="1211" y="277"/>
                </a:moveTo>
                <a:lnTo>
                  <a:pt x="1213" y="279"/>
                </a:lnTo>
                <a:lnTo>
                  <a:pt x="1213" y="279"/>
                </a:lnTo>
                <a:lnTo>
                  <a:pt x="1213" y="279"/>
                </a:lnTo>
                <a:lnTo>
                  <a:pt x="1215" y="279"/>
                </a:lnTo>
                <a:lnTo>
                  <a:pt x="1215" y="279"/>
                </a:lnTo>
                <a:lnTo>
                  <a:pt x="1219" y="281"/>
                </a:lnTo>
                <a:lnTo>
                  <a:pt x="1226" y="283"/>
                </a:lnTo>
                <a:lnTo>
                  <a:pt x="1228" y="283"/>
                </a:lnTo>
                <a:lnTo>
                  <a:pt x="1232" y="285"/>
                </a:lnTo>
                <a:lnTo>
                  <a:pt x="1234" y="287"/>
                </a:lnTo>
                <a:lnTo>
                  <a:pt x="1236" y="287"/>
                </a:lnTo>
                <a:lnTo>
                  <a:pt x="1238" y="287"/>
                </a:lnTo>
                <a:lnTo>
                  <a:pt x="1243" y="287"/>
                </a:lnTo>
                <a:lnTo>
                  <a:pt x="1247" y="287"/>
                </a:lnTo>
                <a:lnTo>
                  <a:pt x="1251" y="287"/>
                </a:lnTo>
                <a:lnTo>
                  <a:pt x="1253" y="287"/>
                </a:lnTo>
                <a:lnTo>
                  <a:pt x="1253" y="285"/>
                </a:lnTo>
                <a:lnTo>
                  <a:pt x="1253" y="285"/>
                </a:lnTo>
                <a:lnTo>
                  <a:pt x="1253" y="285"/>
                </a:lnTo>
                <a:lnTo>
                  <a:pt x="1253" y="283"/>
                </a:lnTo>
                <a:lnTo>
                  <a:pt x="1253" y="283"/>
                </a:lnTo>
                <a:lnTo>
                  <a:pt x="1253" y="281"/>
                </a:lnTo>
                <a:lnTo>
                  <a:pt x="1253" y="279"/>
                </a:lnTo>
                <a:lnTo>
                  <a:pt x="1253" y="279"/>
                </a:lnTo>
                <a:lnTo>
                  <a:pt x="1253" y="277"/>
                </a:lnTo>
                <a:lnTo>
                  <a:pt x="1253" y="275"/>
                </a:lnTo>
                <a:lnTo>
                  <a:pt x="1253" y="275"/>
                </a:lnTo>
                <a:lnTo>
                  <a:pt x="1253" y="273"/>
                </a:lnTo>
                <a:lnTo>
                  <a:pt x="1251" y="271"/>
                </a:lnTo>
                <a:lnTo>
                  <a:pt x="1251" y="269"/>
                </a:lnTo>
                <a:lnTo>
                  <a:pt x="1249" y="266"/>
                </a:lnTo>
                <a:lnTo>
                  <a:pt x="1247" y="264"/>
                </a:lnTo>
                <a:lnTo>
                  <a:pt x="1243" y="262"/>
                </a:lnTo>
                <a:lnTo>
                  <a:pt x="1240" y="260"/>
                </a:lnTo>
                <a:lnTo>
                  <a:pt x="1236" y="260"/>
                </a:lnTo>
                <a:lnTo>
                  <a:pt x="1234" y="258"/>
                </a:lnTo>
                <a:lnTo>
                  <a:pt x="1230" y="260"/>
                </a:lnTo>
                <a:lnTo>
                  <a:pt x="1222" y="262"/>
                </a:lnTo>
                <a:lnTo>
                  <a:pt x="1219" y="264"/>
                </a:lnTo>
                <a:lnTo>
                  <a:pt x="1217" y="264"/>
                </a:lnTo>
                <a:lnTo>
                  <a:pt x="1215" y="266"/>
                </a:lnTo>
                <a:lnTo>
                  <a:pt x="1215" y="269"/>
                </a:lnTo>
                <a:lnTo>
                  <a:pt x="1215" y="271"/>
                </a:lnTo>
                <a:lnTo>
                  <a:pt x="1213" y="271"/>
                </a:lnTo>
                <a:lnTo>
                  <a:pt x="1211" y="271"/>
                </a:lnTo>
                <a:lnTo>
                  <a:pt x="1209" y="275"/>
                </a:lnTo>
                <a:lnTo>
                  <a:pt x="1209" y="275"/>
                </a:lnTo>
                <a:lnTo>
                  <a:pt x="1209" y="277"/>
                </a:lnTo>
                <a:lnTo>
                  <a:pt x="1209" y="277"/>
                </a:lnTo>
                <a:lnTo>
                  <a:pt x="1209" y="277"/>
                </a:lnTo>
                <a:lnTo>
                  <a:pt x="1211" y="277"/>
                </a:lnTo>
                <a:lnTo>
                  <a:pt x="1211" y="277"/>
                </a:lnTo>
                <a:close/>
                <a:moveTo>
                  <a:pt x="1473" y="631"/>
                </a:moveTo>
                <a:lnTo>
                  <a:pt x="1473" y="629"/>
                </a:lnTo>
                <a:lnTo>
                  <a:pt x="1475" y="629"/>
                </a:lnTo>
                <a:lnTo>
                  <a:pt x="1471" y="629"/>
                </a:lnTo>
                <a:lnTo>
                  <a:pt x="1469" y="631"/>
                </a:lnTo>
                <a:lnTo>
                  <a:pt x="1469" y="631"/>
                </a:lnTo>
                <a:lnTo>
                  <a:pt x="1469" y="631"/>
                </a:lnTo>
                <a:lnTo>
                  <a:pt x="1471" y="631"/>
                </a:lnTo>
                <a:lnTo>
                  <a:pt x="1473" y="631"/>
                </a:lnTo>
                <a:close/>
                <a:moveTo>
                  <a:pt x="1479" y="579"/>
                </a:moveTo>
                <a:lnTo>
                  <a:pt x="1481" y="579"/>
                </a:lnTo>
                <a:lnTo>
                  <a:pt x="1483" y="577"/>
                </a:lnTo>
                <a:lnTo>
                  <a:pt x="1483" y="577"/>
                </a:lnTo>
                <a:lnTo>
                  <a:pt x="1483" y="575"/>
                </a:lnTo>
                <a:lnTo>
                  <a:pt x="1486" y="575"/>
                </a:lnTo>
                <a:lnTo>
                  <a:pt x="1483" y="575"/>
                </a:lnTo>
                <a:lnTo>
                  <a:pt x="1483" y="572"/>
                </a:lnTo>
                <a:lnTo>
                  <a:pt x="1481" y="570"/>
                </a:lnTo>
                <a:lnTo>
                  <a:pt x="1481" y="570"/>
                </a:lnTo>
                <a:lnTo>
                  <a:pt x="1479" y="570"/>
                </a:lnTo>
                <a:lnTo>
                  <a:pt x="1479" y="570"/>
                </a:lnTo>
                <a:lnTo>
                  <a:pt x="1475" y="570"/>
                </a:lnTo>
                <a:lnTo>
                  <a:pt x="1471" y="570"/>
                </a:lnTo>
                <a:lnTo>
                  <a:pt x="1471" y="570"/>
                </a:lnTo>
                <a:lnTo>
                  <a:pt x="1471" y="570"/>
                </a:lnTo>
                <a:lnTo>
                  <a:pt x="1471" y="572"/>
                </a:lnTo>
                <a:lnTo>
                  <a:pt x="1473" y="575"/>
                </a:lnTo>
                <a:lnTo>
                  <a:pt x="1477" y="579"/>
                </a:lnTo>
                <a:lnTo>
                  <a:pt x="1479" y="579"/>
                </a:lnTo>
                <a:close/>
                <a:moveTo>
                  <a:pt x="1523" y="451"/>
                </a:moveTo>
                <a:lnTo>
                  <a:pt x="1523" y="449"/>
                </a:lnTo>
                <a:lnTo>
                  <a:pt x="1521" y="447"/>
                </a:lnTo>
                <a:lnTo>
                  <a:pt x="1519" y="447"/>
                </a:lnTo>
                <a:lnTo>
                  <a:pt x="1519" y="447"/>
                </a:lnTo>
                <a:lnTo>
                  <a:pt x="1517" y="447"/>
                </a:lnTo>
                <a:lnTo>
                  <a:pt x="1515" y="447"/>
                </a:lnTo>
                <a:lnTo>
                  <a:pt x="1515" y="449"/>
                </a:lnTo>
                <a:lnTo>
                  <a:pt x="1515" y="449"/>
                </a:lnTo>
                <a:lnTo>
                  <a:pt x="1515" y="451"/>
                </a:lnTo>
                <a:lnTo>
                  <a:pt x="1517" y="451"/>
                </a:lnTo>
                <a:lnTo>
                  <a:pt x="1519" y="453"/>
                </a:lnTo>
                <a:lnTo>
                  <a:pt x="1521" y="455"/>
                </a:lnTo>
                <a:lnTo>
                  <a:pt x="1523" y="455"/>
                </a:lnTo>
                <a:lnTo>
                  <a:pt x="1523" y="455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3"/>
                </a:lnTo>
                <a:lnTo>
                  <a:pt x="1523" y="451"/>
                </a:lnTo>
                <a:lnTo>
                  <a:pt x="1523" y="451"/>
                </a:lnTo>
                <a:close/>
                <a:moveTo>
                  <a:pt x="1467" y="728"/>
                </a:moveTo>
                <a:lnTo>
                  <a:pt x="1467" y="728"/>
                </a:lnTo>
                <a:lnTo>
                  <a:pt x="1467" y="726"/>
                </a:lnTo>
                <a:lnTo>
                  <a:pt x="1469" y="726"/>
                </a:lnTo>
                <a:lnTo>
                  <a:pt x="1469" y="723"/>
                </a:lnTo>
                <a:lnTo>
                  <a:pt x="1469" y="721"/>
                </a:lnTo>
                <a:lnTo>
                  <a:pt x="1467" y="721"/>
                </a:lnTo>
                <a:lnTo>
                  <a:pt x="1467" y="721"/>
                </a:lnTo>
                <a:lnTo>
                  <a:pt x="1467" y="721"/>
                </a:lnTo>
                <a:lnTo>
                  <a:pt x="1467" y="723"/>
                </a:lnTo>
                <a:lnTo>
                  <a:pt x="1467" y="723"/>
                </a:lnTo>
                <a:lnTo>
                  <a:pt x="1465" y="726"/>
                </a:lnTo>
                <a:lnTo>
                  <a:pt x="1465" y="728"/>
                </a:lnTo>
                <a:lnTo>
                  <a:pt x="1465" y="728"/>
                </a:lnTo>
                <a:lnTo>
                  <a:pt x="1465" y="728"/>
                </a:lnTo>
                <a:lnTo>
                  <a:pt x="1467" y="728"/>
                </a:lnTo>
                <a:close/>
                <a:moveTo>
                  <a:pt x="1481" y="560"/>
                </a:moveTo>
                <a:lnTo>
                  <a:pt x="1483" y="558"/>
                </a:lnTo>
                <a:lnTo>
                  <a:pt x="1483" y="558"/>
                </a:lnTo>
                <a:lnTo>
                  <a:pt x="1483" y="558"/>
                </a:lnTo>
                <a:lnTo>
                  <a:pt x="1483" y="558"/>
                </a:lnTo>
                <a:lnTo>
                  <a:pt x="1481" y="558"/>
                </a:lnTo>
                <a:lnTo>
                  <a:pt x="1479" y="558"/>
                </a:lnTo>
                <a:lnTo>
                  <a:pt x="1477" y="558"/>
                </a:lnTo>
                <a:lnTo>
                  <a:pt x="1479" y="558"/>
                </a:lnTo>
                <a:lnTo>
                  <a:pt x="1479" y="560"/>
                </a:lnTo>
                <a:lnTo>
                  <a:pt x="1481" y="560"/>
                </a:lnTo>
                <a:close/>
                <a:moveTo>
                  <a:pt x="1509" y="455"/>
                </a:moveTo>
                <a:lnTo>
                  <a:pt x="1507" y="455"/>
                </a:lnTo>
                <a:lnTo>
                  <a:pt x="1504" y="455"/>
                </a:lnTo>
                <a:lnTo>
                  <a:pt x="1504" y="455"/>
                </a:lnTo>
                <a:lnTo>
                  <a:pt x="1502" y="455"/>
                </a:lnTo>
                <a:lnTo>
                  <a:pt x="1498" y="457"/>
                </a:lnTo>
                <a:lnTo>
                  <a:pt x="1496" y="457"/>
                </a:lnTo>
                <a:lnTo>
                  <a:pt x="1496" y="457"/>
                </a:lnTo>
                <a:lnTo>
                  <a:pt x="1494" y="461"/>
                </a:lnTo>
                <a:lnTo>
                  <a:pt x="1490" y="463"/>
                </a:lnTo>
                <a:lnTo>
                  <a:pt x="1490" y="468"/>
                </a:lnTo>
                <a:lnTo>
                  <a:pt x="1488" y="470"/>
                </a:lnTo>
                <a:lnTo>
                  <a:pt x="1488" y="472"/>
                </a:lnTo>
                <a:lnTo>
                  <a:pt x="1490" y="476"/>
                </a:lnTo>
                <a:lnTo>
                  <a:pt x="1490" y="478"/>
                </a:lnTo>
                <a:lnTo>
                  <a:pt x="1492" y="480"/>
                </a:lnTo>
                <a:lnTo>
                  <a:pt x="1492" y="480"/>
                </a:lnTo>
                <a:lnTo>
                  <a:pt x="1494" y="482"/>
                </a:lnTo>
                <a:lnTo>
                  <a:pt x="1494" y="482"/>
                </a:lnTo>
                <a:lnTo>
                  <a:pt x="1496" y="482"/>
                </a:lnTo>
                <a:lnTo>
                  <a:pt x="1502" y="482"/>
                </a:lnTo>
                <a:lnTo>
                  <a:pt x="1507" y="480"/>
                </a:lnTo>
                <a:lnTo>
                  <a:pt x="1511" y="480"/>
                </a:lnTo>
                <a:lnTo>
                  <a:pt x="1515" y="478"/>
                </a:lnTo>
                <a:lnTo>
                  <a:pt x="1517" y="478"/>
                </a:lnTo>
                <a:lnTo>
                  <a:pt x="1519" y="476"/>
                </a:lnTo>
                <a:lnTo>
                  <a:pt x="1519" y="474"/>
                </a:lnTo>
                <a:lnTo>
                  <a:pt x="1519" y="472"/>
                </a:lnTo>
                <a:lnTo>
                  <a:pt x="1519" y="470"/>
                </a:lnTo>
                <a:lnTo>
                  <a:pt x="1519" y="463"/>
                </a:lnTo>
                <a:lnTo>
                  <a:pt x="1519" y="463"/>
                </a:lnTo>
                <a:lnTo>
                  <a:pt x="1519" y="461"/>
                </a:lnTo>
                <a:lnTo>
                  <a:pt x="1521" y="461"/>
                </a:lnTo>
                <a:lnTo>
                  <a:pt x="1521" y="459"/>
                </a:lnTo>
                <a:lnTo>
                  <a:pt x="1519" y="459"/>
                </a:lnTo>
                <a:lnTo>
                  <a:pt x="1519" y="457"/>
                </a:lnTo>
                <a:lnTo>
                  <a:pt x="1519" y="457"/>
                </a:lnTo>
                <a:lnTo>
                  <a:pt x="1511" y="455"/>
                </a:lnTo>
                <a:lnTo>
                  <a:pt x="1509" y="455"/>
                </a:lnTo>
                <a:close/>
                <a:moveTo>
                  <a:pt x="1450" y="650"/>
                </a:moveTo>
                <a:lnTo>
                  <a:pt x="1450" y="650"/>
                </a:lnTo>
                <a:lnTo>
                  <a:pt x="1450" y="650"/>
                </a:lnTo>
                <a:lnTo>
                  <a:pt x="1448" y="650"/>
                </a:lnTo>
                <a:lnTo>
                  <a:pt x="1448" y="650"/>
                </a:lnTo>
                <a:lnTo>
                  <a:pt x="1448" y="650"/>
                </a:lnTo>
                <a:lnTo>
                  <a:pt x="1446" y="652"/>
                </a:lnTo>
                <a:lnTo>
                  <a:pt x="1448" y="652"/>
                </a:lnTo>
                <a:lnTo>
                  <a:pt x="1450" y="650"/>
                </a:lnTo>
                <a:close/>
                <a:moveTo>
                  <a:pt x="1448" y="784"/>
                </a:moveTo>
                <a:lnTo>
                  <a:pt x="1448" y="784"/>
                </a:lnTo>
                <a:lnTo>
                  <a:pt x="1450" y="784"/>
                </a:lnTo>
                <a:lnTo>
                  <a:pt x="1450" y="784"/>
                </a:lnTo>
                <a:lnTo>
                  <a:pt x="1450" y="782"/>
                </a:lnTo>
                <a:lnTo>
                  <a:pt x="1448" y="782"/>
                </a:lnTo>
                <a:lnTo>
                  <a:pt x="1448" y="782"/>
                </a:lnTo>
                <a:lnTo>
                  <a:pt x="1448" y="784"/>
                </a:lnTo>
                <a:lnTo>
                  <a:pt x="1448" y="784"/>
                </a:lnTo>
                <a:close/>
                <a:moveTo>
                  <a:pt x="1450" y="713"/>
                </a:moveTo>
                <a:lnTo>
                  <a:pt x="1450" y="713"/>
                </a:lnTo>
                <a:lnTo>
                  <a:pt x="1450" y="715"/>
                </a:lnTo>
                <a:lnTo>
                  <a:pt x="1450" y="715"/>
                </a:lnTo>
                <a:lnTo>
                  <a:pt x="1450" y="715"/>
                </a:lnTo>
                <a:lnTo>
                  <a:pt x="1452" y="713"/>
                </a:lnTo>
                <a:lnTo>
                  <a:pt x="1452" y="713"/>
                </a:lnTo>
                <a:lnTo>
                  <a:pt x="1450" y="713"/>
                </a:lnTo>
                <a:lnTo>
                  <a:pt x="1450" y="713"/>
                </a:lnTo>
                <a:close/>
                <a:moveTo>
                  <a:pt x="1450" y="726"/>
                </a:moveTo>
                <a:lnTo>
                  <a:pt x="1454" y="723"/>
                </a:lnTo>
                <a:lnTo>
                  <a:pt x="1454" y="721"/>
                </a:lnTo>
                <a:lnTo>
                  <a:pt x="1454" y="721"/>
                </a:lnTo>
                <a:lnTo>
                  <a:pt x="1454" y="721"/>
                </a:lnTo>
                <a:lnTo>
                  <a:pt x="1454" y="721"/>
                </a:lnTo>
                <a:lnTo>
                  <a:pt x="1452" y="723"/>
                </a:lnTo>
                <a:lnTo>
                  <a:pt x="1452" y="723"/>
                </a:lnTo>
                <a:lnTo>
                  <a:pt x="1450" y="723"/>
                </a:lnTo>
                <a:lnTo>
                  <a:pt x="1450" y="723"/>
                </a:lnTo>
                <a:lnTo>
                  <a:pt x="1448" y="723"/>
                </a:lnTo>
                <a:lnTo>
                  <a:pt x="1448" y="723"/>
                </a:lnTo>
                <a:lnTo>
                  <a:pt x="1448" y="726"/>
                </a:lnTo>
                <a:lnTo>
                  <a:pt x="1448" y="726"/>
                </a:lnTo>
                <a:lnTo>
                  <a:pt x="1450" y="726"/>
                </a:lnTo>
                <a:close/>
                <a:moveTo>
                  <a:pt x="1222" y="428"/>
                </a:moveTo>
                <a:lnTo>
                  <a:pt x="1222" y="430"/>
                </a:lnTo>
                <a:lnTo>
                  <a:pt x="1222" y="430"/>
                </a:lnTo>
                <a:lnTo>
                  <a:pt x="1224" y="430"/>
                </a:lnTo>
                <a:lnTo>
                  <a:pt x="1224" y="430"/>
                </a:lnTo>
                <a:lnTo>
                  <a:pt x="1226" y="428"/>
                </a:lnTo>
                <a:lnTo>
                  <a:pt x="1226" y="428"/>
                </a:lnTo>
                <a:lnTo>
                  <a:pt x="1226" y="426"/>
                </a:lnTo>
                <a:lnTo>
                  <a:pt x="1226" y="426"/>
                </a:lnTo>
                <a:lnTo>
                  <a:pt x="1224" y="424"/>
                </a:lnTo>
                <a:lnTo>
                  <a:pt x="1224" y="424"/>
                </a:lnTo>
                <a:lnTo>
                  <a:pt x="1222" y="422"/>
                </a:lnTo>
                <a:lnTo>
                  <a:pt x="1219" y="422"/>
                </a:lnTo>
                <a:lnTo>
                  <a:pt x="1219" y="424"/>
                </a:lnTo>
                <a:lnTo>
                  <a:pt x="1217" y="424"/>
                </a:lnTo>
                <a:lnTo>
                  <a:pt x="1217" y="426"/>
                </a:lnTo>
                <a:lnTo>
                  <a:pt x="1217" y="426"/>
                </a:lnTo>
                <a:lnTo>
                  <a:pt x="1217" y="428"/>
                </a:lnTo>
                <a:lnTo>
                  <a:pt x="1217" y="428"/>
                </a:lnTo>
                <a:lnTo>
                  <a:pt x="1217" y="430"/>
                </a:lnTo>
                <a:lnTo>
                  <a:pt x="1219" y="430"/>
                </a:lnTo>
                <a:lnTo>
                  <a:pt x="1219" y="428"/>
                </a:lnTo>
                <a:lnTo>
                  <a:pt x="1219" y="428"/>
                </a:lnTo>
                <a:lnTo>
                  <a:pt x="1219" y="426"/>
                </a:lnTo>
                <a:lnTo>
                  <a:pt x="1219" y="424"/>
                </a:lnTo>
                <a:lnTo>
                  <a:pt x="1219" y="424"/>
                </a:lnTo>
                <a:lnTo>
                  <a:pt x="1219" y="424"/>
                </a:lnTo>
                <a:lnTo>
                  <a:pt x="1222" y="424"/>
                </a:lnTo>
                <a:lnTo>
                  <a:pt x="1222" y="426"/>
                </a:lnTo>
                <a:lnTo>
                  <a:pt x="1222" y="428"/>
                </a:lnTo>
                <a:lnTo>
                  <a:pt x="1222" y="428"/>
                </a:lnTo>
                <a:lnTo>
                  <a:pt x="1222" y="428"/>
                </a:lnTo>
                <a:close/>
                <a:moveTo>
                  <a:pt x="1207" y="350"/>
                </a:moveTo>
                <a:lnTo>
                  <a:pt x="1209" y="350"/>
                </a:lnTo>
                <a:lnTo>
                  <a:pt x="1211" y="348"/>
                </a:lnTo>
                <a:lnTo>
                  <a:pt x="1211" y="348"/>
                </a:lnTo>
                <a:lnTo>
                  <a:pt x="1211" y="346"/>
                </a:lnTo>
                <a:lnTo>
                  <a:pt x="1209" y="344"/>
                </a:lnTo>
                <a:lnTo>
                  <a:pt x="1209" y="342"/>
                </a:lnTo>
                <a:lnTo>
                  <a:pt x="1209" y="342"/>
                </a:lnTo>
                <a:lnTo>
                  <a:pt x="1207" y="342"/>
                </a:lnTo>
                <a:lnTo>
                  <a:pt x="1205" y="342"/>
                </a:lnTo>
                <a:lnTo>
                  <a:pt x="1203" y="344"/>
                </a:lnTo>
                <a:lnTo>
                  <a:pt x="1201" y="344"/>
                </a:lnTo>
                <a:lnTo>
                  <a:pt x="1201" y="344"/>
                </a:lnTo>
                <a:lnTo>
                  <a:pt x="1201" y="342"/>
                </a:lnTo>
                <a:lnTo>
                  <a:pt x="1201" y="342"/>
                </a:lnTo>
                <a:lnTo>
                  <a:pt x="1201" y="340"/>
                </a:lnTo>
                <a:lnTo>
                  <a:pt x="1199" y="338"/>
                </a:lnTo>
                <a:lnTo>
                  <a:pt x="1196" y="338"/>
                </a:lnTo>
                <a:lnTo>
                  <a:pt x="1196" y="338"/>
                </a:lnTo>
                <a:lnTo>
                  <a:pt x="1199" y="336"/>
                </a:lnTo>
                <a:lnTo>
                  <a:pt x="1199" y="336"/>
                </a:lnTo>
                <a:lnTo>
                  <a:pt x="1199" y="336"/>
                </a:lnTo>
                <a:lnTo>
                  <a:pt x="1196" y="333"/>
                </a:lnTo>
                <a:lnTo>
                  <a:pt x="1192" y="333"/>
                </a:lnTo>
                <a:lnTo>
                  <a:pt x="1192" y="331"/>
                </a:lnTo>
                <a:lnTo>
                  <a:pt x="1188" y="331"/>
                </a:lnTo>
                <a:lnTo>
                  <a:pt x="1188" y="333"/>
                </a:lnTo>
                <a:lnTo>
                  <a:pt x="1186" y="333"/>
                </a:lnTo>
                <a:lnTo>
                  <a:pt x="1182" y="336"/>
                </a:lnTo>
                <a:lnTo>
                  <a:pt x="1182" y="336"/>
                </a:lnTo>
                <a:lnTo>
                  <a:pt x="1182" y="333"/>
                </a:lnTo>
                <a:lnTo>
                  <a:pt x="1182" y="333"/>
                </a:lnTo>
                <a:lnTo>
                  <a:pt x="1182" y="333"/>
                </a:lnTo>
                <a:lnTo>
                  <a:pt x="1182" y="331"/>
                </a:lnTo>
                <a:lnTo>
                  <a:pt x="1186" y="329"/>
                </a:lnTo>
                <a:lnTo>
                  <a:pt x="1190" y="325"/>
                </a:lnTo>
                <a:lnTo>
                  <a:pt x="1196" y="323"/>
                </a:lnTo>
                <a:lnTo>
                  <a:pt x="1199" y="323"/>
                </a:lnTo>
                <a:lnTo>
                  <a:pt x="1199" y="321"/>
                </a:lnTo>
                <a:lnTo>
                  <a:pt x="1199" y="321"/>
                </a:lnTo>
                <a:lnTo>
                  <a:pt x="1196" y="321"/>
                </a:lnTo>
                <a:lnTo>
                  <a:pt x="1196" y="321"/>
                </a:lnTo>
                <a:lnTo>
                  <a:pt x="1194" y="321"/>
                </a:lnTo>
                <a:lnTo>
                  <a:pt x="1194" y="321"/>
                </a:lnTo>
                <a:lnTo>
                  <a:pt x="1194" y="321"/>
                </a:lnTo>
                <a:lnTo>
                  <a:pt x="1194" y="319"/>
                </a:lnTo>
                <a:lnTo>
                  <a:pt x="1194" y="319"/>
                </a:lnTo>
                <a:lnTo>
                  <a:pt x="1194" y="319"/>
                </a:lnTo>
                <a:lnTo>
                  <a:pt x="1196" y="319"/>
                </a:lnTo>
                <a:lnTo>
                  <a:pt x="1199" y="317"/>
                </a:lnTo>
                <a:lnTo>
                  <a:pt x="1201" y="317"/>
                </a:lnTo>
                <a:lnTo>
                  <a:pt x="1201" y="317"/>
                </a:lnTo>
                <a:lnTo>
                  <a:pt x="1203" y="315"/>
                </a:lnTo>
                <a:lnTo>
                  <a:pt x="1203" y="315"/>
                </a:lnTo>
                <a:lnTo>
                  <a:pt x="1203" y="315"/>
                </a:lnTo>
                <a:lnTo>
                  <a:pt x="1201" y="310"/>
                </a:lnTo>
                <a:lnTo>
                  <a:pt x="1201" y="310"/>
                </a:lnTo>
                <a:lnTo>
                  <a:pt x="1199" y="310"/>
                </a:lnTo>
                <a:lnTo>
                  <a:pt x="1199" y="310"/>
                </a:lnTo>
                <a:lnTo>
                  <a:pt x="1194" y="308"/>
                </a:lnTo>
                <a:lnTo>
                  <a:pt x="1192" y="308"/>
                </a:lnTo>
                <a:lnTo>
                  <a:pt x="1190" y="308"/>
                </a:lnTo>
                <a:lnTo>
                  <a:pt x="1188" y="308"/>
                </a:lnTo>
                <a:lnTo>
                  <a:pt x="1186" y="310"/>
                </a:lnTo>
                <a:lnTo>
                  <a:pt x="1180" y="310"/>
                </a:lnTo>
                <a:lnTo>
                  <a:pt x="1178" y="313"/>
                </a:lnTo>
                <a:lnTo>
                  <a:pt x="1173" y="313"/>
                </a:lnTo>
                <a:lnTo>
                  <a:pt x="1171" y="313"/>
                </a:lnTo>
                <a:lnTo>
                  <a:pt x="1159" y="306"/>
                </a:lnTo>
                <a:lnTo>
                  <a:pt x="1157" y="308"/>
                </a:lnTo>
                <a:lnTo>
                  <a:pt x="1157" y="308"/>
                </a:lnTo>
                <a:lnTo>
                  <a:pt x="1157" y="308"/>
                </a:lnTo>
                <a:lnTo>
                  <a:pt x="1157" y="310"/>
                </a:lnTo>
                <a:lnTo>
                  <a:pt x="1159" y="310"/>
                </a:lnTo>
                <a:lnTo>
                  <a:pt x="1161" y="310"/>
                </a:lnTo>
                <a:lnTo>
                  <a:pt x="1161" y="310"/>
                </a:lnTo>
                <a:lnTo>
                  <a:pt x="1159" y="310"/>
                </a:lnTo>
                <a:lnTo>
                  <a:pt x="1157" y="310"/>
                </a:lnTo>
                <a:lnTo>
                  <a:pt x="1152" y="310"/>
                </a:lnTo>
                <a:lnTo>
                  <a:pt x="1146" y="310"/>
                </a:lnTo>
                <a:lnTo>
                  <a:pt x="1144" y="310"/>
                </a:lnTo>
                <a:lnTo>
                  <a:pt x="1144" y="313"/>
                </a:lnTo>
                <a:lnTo>
                  <a:pt x="1144" y="313"/>
                </a:lnTo>
                <a:lnTo>
                  <a:pt x="1146" y="315"/>
                </a:lnTo>
                <a:lnTo>
                  <a:pt x="1146" y="315"/>
                </a:lnTo>
                <a:lnTo>
                  <a:pt x="1148" y="317"/>
                </a:lnTo>
                <a:lnTo>
                  <a:pt x="1150" y="317"/>
                </a:lnTo>
                <a:lnTo>
                  <a:pt x="1150" y="317"/>
                </a:lnTo>
                <a:lnTo>
                  <a:pt x="1150" y="319"/>
                </a:lnTo>
                <a:lnTo>
                  <a:pt x="1152" y="321"/>
                </a:lnTo>
                <a:lnTo>
                  <a:pt x="1152" y="321"/>
                </a:lnTo>
                <a:lnTo>
                  <a:pt x="1148" y="319"/>
                </a:lnTo>
                <a:lnTo>
                  <a:pt x="1146" y="317"/>
                </a:lnTo>
                <a:lnTo>
                  <a:pt x="1144" y="317"/>
                </a:lnTo>
                <a:lnTo>
                  <a:pt x="1142" y="317"/>
                </a:lnTo>
                <a:lnTo>
                  <a:pt x="1140" y="317"/>
                </a:lnTo>
                <a:lnTo>
                  <a:pt x="1138" y="319"/>
                </a:lnTo>
                <a:lnTo>
                  <a:pt x="1138" y="319"/>
                </a:lnTo>
                <a:lnTo>
                  <a:pt x="1138" y="321"/>
                </a:lnTo>
                <a:lnTo>
                  <a:pt x="1138" y="321"/>
                </a:lnTo>
                <a:lnTo>
                  <a:pt x="1138" y="321"/>
                </a:lnTo>
                <a:lnTo>
                  <a:pt x="1146" y="325"/>
                </a:lnTo>
                <a:lnTo>
                  <a:pt x="1148" y="325"/>
                </a:lnTo>
                <a:lnTo>
                  <a:pt x="1150" y="325"/>
                </a:lnTo>
                <a:lnTo>
                  <a:pt x="1152" y="325"/>
                </a:lnTo>
                <a:lnTo>
                  <a:pt x="1155" y="323"/>
                </a:lnTo>
                <a:lnTo>
                  <a:pt x="1155" y="323"/>
                </a:lnTo>
                <a:lnTo>
                  <a:pt x="1159" y="327"/>
                </a:lnTo>
                <a:lnTo>
                  <a:pt x="1161" y="327"/>
                </a:lnTo>
                <a:lnTo>
                  <a:pt x="1159" y="327"/>
                </a:lnTo>
                <a:lnTo>
                  <a:pt x="1159" y="327"/>
                </a:lnTo>
                <a:lnTo>
                  <a:pt x="1157" y="327"/>
                </a:lnTo>
                <a:lnTo>
                  <a:pt x="1155" y="325"/>
                </a:lnTo>
                <a:lnTo>
                  <a:pt x="1152" y="327"/>
                </a:lnTo>
                <a:lnTo>
                  <a:pt x="1152" y="327"/>
                </a:lnTo>
                <a:lnTo>
                  <a:pt x="1150" y="327"/>
                </a:lnTo>
                <a:lnTo>
                  <a:pt x="1150" y="329"/>
                </a:lnTo>
                <a:lnTo>
                  <a:pt x="1150" y="329"/>
                </a:lnTo>
                <a:lnTo>
                  <a:pt x="1152" y="329"/>
                </a:lnTo>
                <a:lnTo>
                  <a:pt x="1155" y="329"/>
                </a:lnTo>
                <a:lnTo>
                  <a:pt x="1155" y="329"/>
                </a:lnTo>
                <a:lnTo>
                  <a:pt x="1157" y="331"/>
                </a:lnTo>
                <a:lnTo>
                  <a:pt x="1157" y="331"/>
                </a:lnTo>
                <a:lnTo>
                  <a:pt x="1157" y="333"/>
                </a:lnTo>
                <a:lnTo>
                  <a:pt x="1157" y="336"/>
                </a:lnTo>
                <a:lnTo>
                  <a:pt x="1157" y="336"/>
                </a:lnTo>
                <a:lnTo>
                  <a:pt x="1157" y="336"/>
                </a:lnTo>
                <a:lnTo>
                  <a:pt x="1157" y="336"/>
                </a:lnTo>
                <a:lnTo>
                  <a:pt x="1155" y="333"/>
                </a:lnTo>
                <a:lnTo>
                  <a:pt x="1152" y="333"/>
                </a:lnTo>
                <a:lnTo>
                  <a:pt x="1152" y="338"/>
                </a:lnTo>
                <a:lnTo>
                  <a:pt x="1152" y="340"/>
                </a:lnTo>
                <a:lnTo>
                  <a:pt x="1152" y="340"/>
                </a:lnTo>
                <a:lnTo>
                  <a:pt x="1146" y="340"/>
                </a:lnTo>
                <a:lnTo>
                  <a:pt x="1144" y="342"/>
                </a:lnTo>
                <a:lnTo>
                  <a:pt x="1140" y="342"/>
                </a:lnTo>
                <a:lnTo>
                  <a:pt x="1140" y="340"/>
                </a:lnTo>
                <a:lnTo>
                  <a:pt x="1138" y="338"/>
                </a:lnTo>
                <a:lnTo>
                  <a:pt x="1136" y="336"/>
                </a:lnTo>
                <a:lnTo>
                  <a:pt x="1136" y="336"/>
                </a:lnTo>
                <a:lnTo>
                  <a:pt x="1134" y="336"/>
                </a:lnTo>
                <a:lnTo>
                  <a:pt x="1134" y="333"/>
                </a:lnTo>
                <a:lnTo>
                  <a:pt x="1131" y="333"/>
                </a:lnTo>
                <a:lnTo>
                  <a:pt x="1131" y="331"/>
                </a:lnTo>
                <a:lnTo>
                  <a:pt x="1129" y="331"/>
                </a:lnTo>
                <a:lnTo>
                  <a:pt x="1127" y="331"/>
                </a:lnTo>
                <a:lnTo>
                  <a:pt x="1125" y="331"/>
                </a:lnTo>
                <a:lnTo>
                  <a:pt x="1123" y="333"/>
                </a:lnTo>
                <a:lnTo>
                  <a:pt x="1121" y="333"/>
                </a:lnTo>
                <a:lnTo>
                  <a:pt x="1121" y="336"/>
                </a:lnTo>
                <a:lnTo>
                  <a:pt x="1121" y="338"/>
                </a:lnTo>
                <a:lnTo>
                  <a:pt x="1119" y="340"/>
                </a:lnTo>
                <a:lnTo>
                  <a:pt x="1119" y="340"/>
                </a:lnTo>
                <a:lnTo>
                  <a:pt x="1121" y="342"/>
                </a:lnTo>
                <a:lnTo>
                  <a:pt x="1125" y="344"/>
                </a:lnTo>
                <a:lnTo>
                  <a:pt x="1129" y="348"/>
                </a:lnTo>
                <a:lnTo>
                  <a:pt x="1131" y="348"/>
                </a:lnTo>
                <a:lnTo>
                  <a:pt x="1131" y="350"/>
                </a:lnTo>
                <a:lnTo>
                  <a:pt x="1134" y="350"/>
                </a:lnTo>
                <a:lnTo>
                  <a:pt x="1134" y="350"/>
                </a:lnTo>
                <a:lnTo>
                  <a:pt x="1134" y="352"/>
                </a:lnTo>
                <a:lnTo>
                  <a:pt x="1138" y="352"/>
                </a:lnTo>
                <a:lnTo>
                  <a:pt x="1140" y="352"/>
                </a:lnTo>
                <a:lnTo>
                  <a:pt x="1140" y="352"/>
                </a:lnTo>
                <a:lnTo>
                  <a:pt x="1142" y="352"/>
                </a:lnTo>
                <a:lnTo>
                  <a:pt x="1144" y="352"/>
                </a:lnTo>
                <a:lnTo>
                  <a:pt x="1144" y="354"/>
                </a:lnTo>
                <a:lnTo>
                  <a:pt x="1144" y="354"/>
                </a:lnTo>
                <a:lnTo>
                  <a:pt x="1148" y="354"/>
                </a:lnTo>
                <a:lnTo>
                  <a:pt x="1148" y="354"/>
                </a:lnTo>
                <a:lnTo>
                  <a:pt x="1150" y="357"/>
                </a:lnTo>
                <a:lnTo>
                  <a:pt x="1155" y="361"/>
                </a:lnTo>
                <a:lnTo>
                  <a:pt x="1157" y="363"/>
                </a:lnTo>
                <a:lnTo>
                  <a:pt x="1163" y="367"/>
                </a:lnTo>
                <a:lnTo>
                  <a:pt x="1165" y="369"/>
                </a:lnTo>
                <a:lnTo>
                  <a:pt x="1167" y="371"/>
                </a:lnTo>
                <a:lnTo>
                  <a:pt x="1169" y="375"/>
                </a:lnTo>
                <a:lnTo>
                  <a:pt x="1169" y="378"/>
                </a:lnTo>
                <a:lnTo>
                  <a:pt x="1171" y="378"/>
                </a:lnTo>
                <a:lnTo>
                  <a:pt x="1173" y="378"/>
                </a:lnTo>
                <a:lnTo>
                  <a:pt x="1175" y="378"/>
                </a:lnTo>
                <a:lnTo>
                  <a:pt x="1178" y="380"/>
                </a:lnTo>
                <a:lnTo>
                  <a:pt x="1178" y="380"/>
                </a:lnTo>
                <a:lnTo>
                  <a:pt x="1180" y="378"/>
                </a:lnTo>
                <a:lnTo>
                  <a:pt x="1182" y="378"/>
                </a:lnTo>
                <a:lnTo>
                  <a:pt x="1186" y="375"/>
                </a:lnTo>
                <a:lnTo>
                  <a:pt x="1186" y="375"/>
                </a:lnTo>
                <a:lnTo>
                  <a:pt x="1186" y="373"/>
                </a:lnTo>
                <a:lnTo>
                  <a:pt x="1184" y="371"/>
                </a:lnTo>
                <a:lnTo>
                  <a:pt x="1182" y="367"/>
                </a:lnTo>
                <a:lnTo>
                  <a:pt x="1182" y="367"/>
                </a:lnTo>
                <a:lnTo>
                  <a:pt x="1182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5"/>
                </a:lnTo>
                <a:lnTo>
                  <a:pt x="1184" y="367"/>
                </a:lnTo>
                <a:lnTo>
                  <a:pt x="1184" y="367"/>
                </a:lnTo>
                <a:lnTo>
                  <a:pt x="1184" y="369"/>
                </a:lnTo>
                <a:lnTo>
                  <a:pt x="1186" y="369"/>
                </a:lnTo>
                <a:lnTo>
                  <a:pt x="1194" y="371"/>
                </a:lnTo>
                <a:lnTo>
                  <a:pt x="1196" y="369"/>
                </a:lnTo>
                <a:lnTo>
                  <a:pt x="1199" y="369"/>
                </a:lnTo>
                <a:lnTo>
                  <a:pt x="1201" y="369"/>
                </a:lnTo>
                <a:lnTo>
                  <a:pt x="1203" y="367"/>
                </a:lnTo>
                <a:lnTo>
                  <a:pt x="1203" y="365"/>
                </a:lnTo>
                <a:lnTo>
                  <a:pt x="1209" y="365"/>
                </a:lnTo>
                <a:lnTo>
                  <a:pt x="1207" y="361"/>
                </a:lnTo>
                <a:lnTo>
                  <a:pt x="1207" y="361"/>
                </a:lnTo>
                <a:lnTo>
                  <a:pt x="1207" y="359"/>
                </a:lnTo>
                <a:lnTo>
                  <a:pt x="1205" y="359"/>
                </a:lnTo>
                <a:lnTo>
                  <a:pt x="1209" y="357"/>
                </a:lnTo>
                <a:lnTo>
                  <a:pt x="1209" y="357"/>
                </a:lnTo>
                <a:lnTo>
                  <a:pt x="1209" y="354"/>
                </a:lnTo>
                <a:lnTo>
                  <a:pt x="1209" y="354"/>
                </a:lnTo>
                <a:lnTo>
                  <a:pt x="1207" y="352"/>
                </a:lnTo>
                <a:lnTo>
                  <a:pt x="1205" y="352"/>
                </a:lnTo>
                <a:lnTo>
                  <a:pt x="1205" y="352"/>
                </a:lnTo>
                <a:lnTo>
                  <a:pt x="1207" y="352"/>
                </a:lnTo>
                <a:lnTo>
                  <a:pt x="1207" y="350"/>
                </a:lnTo>
                <a:close/>
                <a:moveTo>
                  <a:pt x="54" y="2310"/>
                </a:moveTo>
                <a:lnTo>
                  <a:pt x="54" y="2310"/>
                </a:lnTo>
                <a:lnTo>
                  <a:pt x="54" y="2313"/>
                </a:lnTo>
                <a:lnTo>
                  <a:pt x="54" y="2313"/>
                </a:lnTo>
                <a:lnTo>
                  <a:pt x="57" y="2310"/>
                </a:lnTo>
                <a:lnTo>
                  <a:pt x="57" y="2310"/>
                </a:lnTo>
                <a:lnTo>
                  <a:pt x="54" y="2310"/>
                </a:lnTo>
                <a:close/>
                <a:moveTo>
                  <a:pt x="1297" y="430"/>
                </a:moveTo>
                <a:lnTo>
                  <a:pt x="1295" y="430"/>
                </a:lnTo>
                <a:lnTo>
                  <a:pt x="1295" y="428"/>
                </a:lnTo>
                <a:lnTo>
                  <a:pt x="1293" y="430"/>
                </a:lnTo>
                <a:lnTo>
                  <a:pt x="1293" y="430"/>
                </a:lnTo>
                <a:lnTo>
                  <a:pt x="1293" y="430"/>
                </a:lnTo>
                <a:lnTo>
                  <a:pt x="1295" y="432"/>
                </a:lnTo>
                <a:lnTo>
                  <a:pt x="1295" y="432"/>
                </a:lnTo>
                <a:lnTo>
                  <a:pt x="1295" y="432"/>
                </a:lnTo>
                <a:lnTo>
                  <a:pt x="1295" y="432"/>
                </a:lnTo>
                <a:lnTo>
                  <a:pt x="1297" y="432"/>
                </a:lnTo>
                <a:lnTo>
                  <a:pt x="1297" y="432"/>
                </a:lnTo>
                <a:lnTo>
                  <a:pt x="1297" y="430"/>
                </a:lnTo>
                <a:lnTo>
                  <a:pt x="1297" y="430"/>
                </a:lnTo>
                <a:close/>
                <a:moveTo>
                  <a:pt x="1215" y="432"/>
                </a:moveTo>
                <a:lnTo>
                  <a:pt x="1213" y="430"/>
                </a:lnTo>
                <a:lnTo>
                  <a:pt x="1207" y="426"/>
                </a:lnTo>
                <a:lnTo>
                  <a:pt x="1205" y="426"/>
                </a:lnTo>
                <a:lnTo>
                  <a:pt x="1203" y="424"/>
                </a:lnTo>
                <a:lnTo>
                  <a:pt x="1201" y="424"/>
                </a:lnTo>
                <a:lnTo>
                  <a:pt x="1199" y="422"/>
                </a:lnTo>
                <a:lnTo>
                  <a:pt x="1199" y="422"/>
                </a:lnTo>
                <a:lnTo>
                  <a:pt x="1199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22"/>
                </a:lnTo>
                <a:lnTo>
                  <a:pt x="1196" y="419"/>
                </a:lnTo>
                <a:lnTo>
                  <a:pt x="1196" y="419"/>
                </a:lnTo>
                <a:lnTo>
                  <a:pt x="1194" y="417"/>
                </a:lnTo>
                <a:lnTo>
                  <a:pt x="1192" y="417"/>
                </a:lnTo>
                <a:lnTo>
                  <a:pt x="1190" y="417"/>
                </a:lnTo>
                <a:lnTo>
                  <a:pt x="1190" y="417"/>
                </a:lnTo>
                <a:lnTo>
                  <a:pt x="1186" y="417"/>
                </a:lnTo>
                <a:lnTo>
                  <a:pt x="1186" y="417"/>
                </a:lnTo>
                <a:lnTo>
                  <a:pt x="1184" y="419"/>
                </a:lnTo>
                <a:lnTo>
                  <a:pt x="1184" y="419"/>
                </a:lnTo>
                <a:lnTo>
                  <a:pt x="1184" y="422"/>
                </a:lnTo>
                <a:lnTo>
                  <a:pt x="1184" y="422"/>
                </a:lnTo>
                <a:lnTo>
                  <a:pt x="1184" y="422"/>
                </a:lnTo>
                <a:lnTo>
                  <a:pt x="1186" y="426"/>
                </a:lnTo>
                <a:lnTo>
                  <a:pt x="1188" y="426"/>
                </a:lnTo>
                <a:lnTo>
                  <a:pt x="1186" y="426"/>
                </a:lnTo>
                <a:lnTo>
                  <a:pt x="1184" y="426"/>
                </a:lnTo>
                <a:lnTo>
                  <a:pt x="1182" y="424"/>
                </a:lnTo>
                <a:lnTo>
                  <a:pt x="1182" y="424"/>
                </a:lnTo>
                <a:lnTo>
                  <a:pt x="1180" y="424"/>
                </a:lnTo>
                <a:lnTo>
                  <a:pt x="1180" y="424"/>
                </a:lnTo>
                <a:lnTo>
                  <a:pt x="1180" y="426"/>
                </a:lnTo>
                <a:lnTo>
                  <a:pt x="1182" y="426"/>
                </a:lnTo>
                <a:lnTo>
                  <a:pt x="1182" y="426"/>
                </a:lnTo>
                <a:lnTo>
                  <a:pt x="1180" y="426"/>
                </a:lnTo>
                <a:lnTo>
                  <a:pt x="1180" y="426"/>
                </a:lnTo>
                <a:lnTo>
                  <a:pt x="1180" y="428"/>
                </a:lnTo>
                <a:lnTo>
                  <a:pt x="1182" y="428"/>
                </a:lnTo>
                <a:lnTo>
                  <a:pt x="1182" y="430"/>
                </a:lnTo>
                <a:lnTo>
                  <a:pt x="1182" y="430"/>
                </a:lnTo>
                <a:lnTo>
                  <a:pt x="1180" y="430"/>
                </a:lnTo>
                <a:lnTo>
                  <a:pt x="1178" y="432"/>
                </a:lnTo>
                <a:lnTo>
                  <a:pt x="1175" y="434"/>
                </a:lnTo>
                <a:lnTo>
                  <a:pt x="1171" y="434"/>
                </a:lnTo>
                <a:lnTo>
                  <a:pt x="1167" y="434"/>
                </a:lnTo>
                <a:lnTo>
                  <a:pt x="1165" y="436"/>
                </a:lnTo>
                <a:lnTo>
                  <a:pt x="1165" y="436"/>
                </a:lnTo>
                <a:lnTo>
                  <a:pt x="1165" y="438"/>
                </a:lnTo>
                <a:lnTo>
                  <a:pt x="1167" y="438"/>
                </a:lnTo>
                <a:lnTo>
                  <a:pt x="1167" y="440"/>
                </a:lnTo>
                <a:lnTo>
                  <a:pt x="1169" y="440"/>
                </a:lnTo>
                <a:lnTo>
                  <a:pt x="1169" y="443"/>
                </a:lnTo>
                <a:lnTo>
                  <a:pt x="1171" y="443"/>
                </a:lnTo>
                <a:lnTo>
                  <a:pt x="1173" y="440"/>
                </a:lnTo>
                <a:lnTo>
                  <a:pt x="1171" y="440"/>
                </a:lnTo>
                <a:lnTo>
                  <a:pt x="1173" y="440"/>
                </a:lnTo>
                <a:lnTo>
                  <a:pt x="1173" y="440"/>
                </a:lnTo>
                <a:lnTo>
                  <a:pt x="1175" y="440"/>
                </a:lnTo>
                <a:lnTo>
                  <a:pt x="1175" y="440"/>
                </a:lnTo>
                <a:lnTo>
                  <a:pt x="1175" y="440"/>
                </a:lnTo>
                <a:lnTo>
                  <a:pt x="1175" y="443"/>
                </a:lnTo>
                <a:lnTo>
                  <a:pt x="1175" y="443"/>
                </a:lnTo>
                <a:lnTo>
                  <a:pt x="1178" y="443"/>
                </a:lnTo>
                <a:lnTo>
                  <a:pt x="1178" y="443"/>
                </a:lnTo>
                <a:lnTo>
                  <a:pt x="1180" y="443"/>
                </a:lnTo>
                <a:lnTo>
                  <a:pt x="1182" y="443"/>
                </a:lnTo>
                <a:lnTo>
                  <a:pt x="1182" y="443"/>
                </a:lnTo>
                <a:lnTo>
                  <a:pt x="1184" y="443"/>
                </a:lnTo>
                <a:lnTo>
                  <a:pt x="1184" y="443"/>
                </a:lnTo>
                <a:lnTo>
                  <a:pt x="1184" y="443"/>
                </a:lnTo>
                <a:lnTo>
                  <a:pt x="1184" y="445"/>
                </a:lnTo>
                <a:lnTo>
                  <a:pt x="1184" y="445"/>
                </a:lnTo>
                <a:lnTo>
                  <a:pt x="1184" y="445"/>
                </a:lnTo>
                <a:lnTo>
                  <a:pt x="1190" y="447"/>
                </a:lnTo>
                <a:lnTo>
                  <a:pt x="1192" y="447"/>
                </a:lnTo>
                <a:lnTo>
                  <a:pt x="1196" y="449"/>
                </a:lnTo>
                <a:lnTo>
                  <a:pt x="1199" y="451"/>
                </a:lnTo>
                <a:lnTo>
                  <a:pt x="1203" y="449"/>
                </a:lnTo>
                <a:lnTo>
                  <a:pt x="1209" y="451"/>
                </a:lnTo>
                <a:lnTo>
                  <a:pt x="1211" y="451"/>
                </a:lnTo>
                <a:lnTo>
                  <a:pt x="1213" y="451"/>
                </a:lnTo>
                <a:lnTo>
                  <a:pt x="1217" y="449"/>
                </a:lnTo>
                <a:lnTo>
                  <a:pt x="1219" y="447"/>
                </a:lnTo>
                <a:lnTo>
                  <a:pt x="1219" y="447"/>
                </a:lnTo>
                <a:lnTo>
                  <a:pt x="1222" y="445"/>
                </a:lnTo>
                <a:lnTo>
                  <a:pt x="1222" y="445"/>
                </a:lnTo>
                <a:lnTo>
                  <a:pt x="1224" y="445"/>
                </a:lnTo>
                <a:lnTo>
                  <a:pt x="1226" y="445"/>
                </a:lnTo>
                <a:lnTo>
                  <a:pt x="1228" y="443"/>
                </a:lnTo>
                <a:lnTo>
                  <a:pt x="1228" y="443"/>
                </a:lnTo>
                <a:lnTo>
                  <a:pt x="1226" y="440"/>
                </a:lnTo>
                <a:lnTo>
                  <a:pt x="1226" y="440"/>
                </a:lnTo>
                <a:lnTo>
                  <a:pt x="1226" y="440"/>
                </a:lnTo>
                <a:lnTo>
                  <a:pt x="1224" y="443"/>
                </a:lnTo>
                <a:lnTo>
                  <a:pt x="1222" y="440"/>
                </a:lnTo>
                <a:lnTo>
                  <a:pt x="1219" y="440"/>
                </a:lnTo>
                <a:lnTo>
                  <a:pt x="1217" y="438"/>
                </a:lnTo>
                <a:lnTo>
                  <a:pt x="1215" y="434"/>
                </a:lnTo>
                <a:lnTo>
                  <a:pt x="1215" y="432"/>
                </a:lnTo>
                <a:close/>
                <a:moveTo>
                  <a:pt x="1299" y="432"/>
                </a:moveTo>
                <a:lnTo>
                  <a:pt x="1299" y="432"/>
                </a:lnTo>
                <a:lnTo>
                  <a:pt x="1299" y="432"/>
                </a:lnTo>
                <a:lnTo>
                  <a:pt x="1299" y="432"/>
                </a:lnTo>
                <a:lnTo>
                  <a:pt x="1301" y="430"/>
                </a:lnTo>
                <a:lnTo>
                  <a:pt x="1301" y="428"/>
                </a:lnTo>
                <a:lnTo>
                  <a:pt x="1301" y="428"/>
                </a:lnTo>
                <a:lnTo>
                  <a:pt x="1301" y="428"/>
                </a:lnTo>
                <a:lnTo>
                  <a:pt x="1299" y="428"/>
                </a:lnTo>
                <a:lnTo>
                  <a:pt x="1299" y="428"/>
                </a:lnTo>
                <a:lnTo>
                  <a:pt x="1297" y="428"/>
                </a:lnTo>
                <a:lnTo>
                  <a:pt x="1297" y="430"/>
                </a:lnTo>
                <a:lnTo>
                  <a:pt x="1297" y="430"/>
                </a:lnTo>
                <a:lnTo>
                  <a:pt x="1299" y="432"/>
                </a:lnTo>
                <a:close/>
                <a:moveTo>
                  <a:pt x="1527" y="468"/>
                </a:moveTo>
                <a:lnTo>
                  <a:pt x="1530" y="468"/>
                </a:lnTo>
                <a:lnTo>
                  <a:pt x="1530" y="468"/>
                </a:lnTo>
                <a:lnTo>
                  <a:pt x="1534" y="468"/>
                </a:lnTo>
                <a:lnTo>
                  <a:pt x="1542" y="468"/>
                </a:lnTo>
                <a:lnTo>
                  <a:pt x="1544" y="468"/>
                </a:lnTo>
                <a:lnTo>
                  <a:pt x="1544" y="468"/>
                </a:lnTo>
                <a:lnTo>
                  <a:pt x="1544" y="466"/>
                </a:lnTo>
                <a:lnTo>
                  <a:pt x="1544" y="463"/>
                </a:lnTo>
                <a:lnTo>
                  <a:pt x="1544" y="463"/>
                </a:lnTo>
                <a:lnTo>
                  <a:pt x="1542" y="463"/>
                </a:lnTo>
                <a:lnTo>
                  <a:pt x="1542" y="463"/>
                </a:lnTo>
                <a:lnTo>
                  <a:pt x="1538" y="463"/>
                </a:lnTo>
                <a:lnTo>
                  <a:pt x="1534" y="461"/>
                </a:lnTo>
                <a:lnTo>
                  <a:pt x="1530" y="461"/>
                </a:lnTo>
                <a:lnTo>
                  <a:pt x="1525" y="461"/>
                </a:lnTo>
                <a:lnTo>
                  <a:pt x="1525" y="461"/>
                </a:lnTo>
                <a:lnTo>
                  <a:pt x="1525" y="463"/>
                </a:lnTo>
                <a:lnTo>
                  <a:pt x="1525" y="463"/>
                </a:lnTo>
                <a:lnTo>
                  <a:pt x="1525" y="466"/>
                </a:lnTo>
                <a:lnTo>
                  <a:pt x="1527" y="468"/>
                </a:lnTo>
                <a:close/>
                <a:moveTo>
                  <a:pt x="1349" y="466"/>
                </a:moveTo>
                <a:lnTo>
                  <a:pt x="1349" y="466"/>
                </a:lnTo>
                <a:lnTo>
                  <a:pt x="1349" y="468"/>
                </a:lnTo>
                <a:lnTo>
                  <a:pt x="1349" y="468"/>
                </a:lnTo>
                <a:lnTo>
                  <a:pt x="1351" y="470"/>
                </a:lnTo>
                <a:lnTo>
                  <a:pt x="1354" y="470"/>
                </a:lnTo>
                <a:lnTo>
                  <a:pt x="1354" y="470"/>
                </a:lnTo>
                <a:lnTo>
                  <a:pt x="1354" y="470"/>
                </a:lnTo>
                <a:lnTo>
                  <a:pt x="1356" y="468"/>
                </a:lnTo>
                <a:lnTo>
                  <a:pt x="1356" y="468"/>
                </a:lnTo>
                <a:lnTo>
                  <a:pt x="1356" y="466"/>
                </a:lnTo>
                <a:lnTo>
                  <a:pt x="1356" y="466"/>
                </a:lnTo>
                <a:lnTo>
                  <a:pt x="1356" y="463"/>
                </a:lnTo>
                <a:lnTo>
                  <a:pt x="1356" y="461"/>
                </a:lnTo>
                <a:lnTo>
                  <a:pt x="1356" y="459"/>
                </a:lnTo>
                <a:lnTo>
                  <a:pt x="1356" y="459"/>
                </a:lnTo>
                <a:lnTo>
                  <a:pt x="1356" y="457"/>
                </a:lnTo>
                <a:lnTo>
                  <a:pt x="1354" y="455"/>
                </a:lnTo>
                <a:lnTo>
                  <a:pt x="1351" y="455"/>
                </a:lnTo>
                <a:lnTo>
                  <a:pt x="1349" y="457"/>
                </a:lnTo>
                <a:lnTo>
                  <a:pt x="1349" y="459"/>
                </a:lnTo>
                <a:lnTo>
                  <a:pt x="1349" y="459"/>
                </a:lnTo>
                <a:lnTo>
                  <a:pt x="1347" y="459"/>
                </a:lnTo>
                <a:lnTo>
                  <a:pt x="1347" y="461"/>
                </a:lnTo>
                <a:lnTo>
                  <a:pt x="1347" y="461"/>
                </a:lnTo>
                <a:lnTo>
                  <a:pt x="1349" y="463"/>
                </a:lnTo>
                <a:lnTo>
                  <a:pt x="1349" y="466"/>
                </a:lnTo>
                <a:lnTo>
                  <a:pt x="1349" y="466"/>
                </a:lnTo>
                <a:close/>
                <a:moveTo>
                  <a:pt x="1496" y="428"/>
                </a:moveTo>
                <a:lnTo>
                  <a:pt x="1492" y="428"/>
                </a:lnTo>
                <a:lnTo>
                  <a:pt x="1490" y="428"/>
                </a:lnTo>
                <a:lnTo>
                  <a:pt x="1490" y="428"/>
                </a:lnTo>
                <a:lnTo>
                  <a:pt x="1488" y="428"/>
                </a:lnTo>
                <a:lnTo>
                  <a:pt x="1488" y="428"/>
                </a:lnTo>
                <a:lnTo>
                  <a:pt x="1488" y="428"/>
                </a:lnTo>
                <a:lnTo>
                  <a:pt x="1488" y="430"/>
                </a:lnTo>
                <a:lnTo>
                  <a:pt x="1488" y="432"/>
                </a:lnTo>
                <a:lnTo>
                  <a:pt x="1488" y="434"/>
                </a:lnTo>
                <a:lnTo>
                  <a:pt x="1488" y="434"/>
                </a:lnTo>
                <a:lnTo>
                  <a:pt x="1490" y="434"/>
                </a:lnTo>
                <a:lnTo>
                  <a:pt x="1490" y="434"/>
                </a:lnTo>
                <a:lnTo>
                  <a:pt x="1492" y="434"/>
                </a:lnTo>
                <a:lnTo>
                  <a:pt x="1494" y="434"/>
                </a:lnTo>
                <a:lnTo>
                  <a:pt x="1494" y="432"/>
                </a:lnTo>
                <a:lnTo>
                  <a:pt x="1494" y="432"/>
                </a:lnTo>
                <a:lnTo>
                  <a:pt x="1496" y="430"/>
                </a:lnTo>
                <a:lnTo>
                  <a:pt x="1496" y="430"/>
                </a:lnTo>
                <a:lnTo>
                  <a:pt x="1496" y="430"/>
                </a:lnTo>
                <a:lnTo>
                  <a:pt x="1496" y="428"/>
                </a:lnTo>
                <a:lnTo>
                  <a:pt x="1496" y="428"/>
                </a:lnTo>
                <a:close/>
                <a:moveTo>
                  <a:pt x="1351" y="413"/>
                </a:moveTo>
                <a:lnTo>
                  <a:pt x="1354" y="413"/>
                </a:lnTo>
                <a:lnTo>
                  <a:pt x="1354" y="413"/>
                </a:lnTo>
                <a:lnTo>
                  <a:pt x="1354" y="411"/>
                </a:lnTo>
                <a:lnTo>
                  <a:pt x="1354" y="411"/>
                </a:lnTo>
                <a:lnTo>
                  <a:pt x="1354" y="411"/>
                </a:lnTo>
                <a:lnTo>
                  <a:pt x="1351" y="409"/>
                </a:lnTo>
                <a:lnTo>
                  <a:pt x="1349" y="411"/>
                </a:lnTo>
                <a:lnTo>
                  <a:pt x="1349" y="409"/>
                </a:lnTo>
                <a:lnTo>
                  <a:pt x="1345" y="409"/>
                </a:lnTo>
                <a:lnTo>
                  <a:pt x="1345" y="409"/>
                </a:lnTo>
                <a:lnTo>
                  <a:pt x="1343" y="411"/>
                </a:lnTo>
                <a:lnTo>
                  <a:pt x="1343" y="411"/>
                </a:lnTo>
                <a:lnTo>
                  <a:pt x="1343" y="411"/>
                </a:lnTo>
                <a:lnTo>
                  <a:pt x="1345" y="413"/>
                </a:lnTo>
                <a:lnTo>
                  <a:pt x="1347" y="413"/>
                </a:lnTo>
                <a:lnTo>
                  <a:pt x="1347" y="413"/>
                </a:lnTo>
                <a:lnTo>
                  <a:pt x="1349" y="413"/>
                </a:lnTo>
                <a:lnTo>
                  <a:pt x="1351" y="413"/>
                </a:lnTo>
                <a:close/>
                <a:moveTo>
                  <a:pt x="1287" y="325"/>
                </a:moveTo>
                <a:lnTo>
                  <a:pt x="1289" y="321"/>
                </a:lnTo>
                <a:lnTo>
                  <a:pt x="1289" y="321"/>
                </a:lnTo>
                <a:lnTo>
                  <a:pt x="1291" y="319"/>
                </a:lnTo>
                <a:lnTo>
                  <a:pt x="1291" y="319"/>
                </a:lnTo>
                <a:lnTo>
                  <a:pt x="1293" y="317"/>
                </a:lnTo>
                <a:lnTo>
                  <a:pt x="1295" y="315"/>
                </a:lnTo>
                <a:lnTo>
                  <a:pt x="1297" y="313"/>
                </a:lnTo>
                <a:lnTo>
                  <a:pt x="1299" y="310"/>
                </a:lnTo>
                <a:lnTo>
                  <a:pt x="1299" y="308"/>
                </a:lnTo>
                <a:lnTo>
                  <a:pt x="1297" y="308"/>
                </a:lnTo>
                <a:lnTo>
                  <a:pt x="1295" y="306"/>
                </a:lnTo>
                <a:lnTo>
                  <a:pt x="1289" y="306"/>
                </a:lnTo>
                <a:lnTo>
                  <a:pt x="1280" y="304"/>
                </a:lnTo>
                <a:lnTo>
                  <a:pt x="1276" y="306"/>
                </a:lnTo>
                <a:lnTo>
                  <a:pt x="1272" y="306"/>
                </a:lnTo>
                <a:lnTo>
                  <a:pt x="1270" y="306"/>
                </a:lnTo>
                <a:lnTo>
                  <a:pt x="1268" y="304"/>
                </a:lnTo>
                <a:lnTo>
                  <a:pt x="1266" y="304"/>
                </a:lnTo>
                <a:lnTo>
                  <a:pt x="1263" y="302"/>
                </a:lnTo>
                <a:lnTo>
                  <a:pt x="1257" y="302"/>
                </a:lnTo>
                <a:lnTo>
                  <a:pt x="1255" y="300"/>
                </a:lnTo>
                <a:lnTo>
                  <a:pt x="1253" y="300"/>
                </a:lnTo>
                <a:lnTo>
                  <a:pt x="1249" y="302"/>
                </a:lnTo>
                <a:lnTo>
                  <a:pt x="1247" y="302"/>
                </a:lnTo>
                <a:lnTo>
                  <a:pt x="1238" y="302"/>
                </a:lnTo>
                <a:lnTo>
                  <a:pt x="1236" y="304"/>
                </a:lnTo>
                <a:lnTo>
                  <a:pt x="1232" y="304"/>
                </a:lnTo>
                <a:lnTo>
                  <a:pt x="1230" y="304"/>
                </a:lnTo>
                <a:lnTo>
                  <a:pt x="1230" y="306"/>
                </a:lnTo>
                <a:lnTo>
                  <a:pt x="1230" y="306"/>
                </a:lnTo>
                <a:lnTo>
                  <a:pt x="1230" y="308"/>
                </a:lnTo>
                <a:lnTo>
                  <a:pt x="1230" y="308"/>
                </a:lnTo>
                <a:lnTo>
                  <a:pt x="1230" y="308"/>
                </a:lnTo>
                <a:lnTo>
                  <a:pt x="1230" y="310"/>
                </a:lnTo>
                <a:lnTo>
                  <a:pt x="1232" y="313"/>
                </a:lnTo>
                <a:lnTo>
                  <a:pt x="1234" y="315"/>
                </a:lnTo>
                <a:lnTo>
                  <a:pt x="1236" y="315"/>
                </a:lnTo>
                <a:lnTo>
                  <a:pt x="1236" y="315"/>
                </a:lnTo>
                <a:lnTo>
                  <a:pt x="1234" y="315"/>
                </a:lnTo>
                <a:lnTo>
                  <a:pt x="1232" y="315"/>
                </a:lnTo>
                <a:lnTo>
                  <a:pt x="1226" y="313"/>
                </a:lnTo>
                <a:lnTo>
                  <a:pt x="1226" y="313"/>
                </a:lnTo>
                <a:lnTo>
                  <a:pt x="1224" y="313"/>
                </a:lnTo>
                <a:lnTo>
                  <a:pt x="1222" y="315"/>
                </a:lnTo>
                <a:lnTo>
                  <a:pt x="1222" y="315"/>
                </a:lnTo>
                <a:lnTo>
                  <a:pt x="1222" y="317"/>
                </a:lnTo>
                <a:lnTo>
                  <a:pt x="1222" y="319"/>
                </a:lnTo>
                <a:lnTo>
                  <a:pt x="1224" y="325"/>
                </a:lnTo>
                <a:lnTo>
                  <a:pt x="1224" y="329"/>
                </a:lnTo>
                <a:lnTo>
                  <a:pt x="1224" y="329"/>
                </a:lnTo>
                <a:lnTo>
                  <a:pt x="1222" y="333"/>
                </a:lnTo>
                <a:lnTo>
                  <a:pt x="1222" y="336"/>
                </a:lnTo>
                <a:lnTo>
                  <a:pt x="1224" y="336"/>
                </a:lnTo>
                <a:lnTo>
                  <a:pt x="1224" y="338"/>
                </a:lnTo>
                <a:lnTo>
                  <a:pt x="1224" y="340"/>
                </a:lnTo>
                <a:lnTo>
                  <a:pt x="1228" y="346"/>
                </a:lnTo>
                <a:lnTo>
                  <a:pt x="1228" y="350"/>
                </a:lnTo>
                <a:lnTo>
                  <a:pt x="1230" y="357"/>
                </a:lnTo>
                <a:lnTo>
                  <a:pt x="1228" y="359"/>
                </a:lnTo>
                <a:lnTo>
                  <a:pt x="1232" y="361"/>
                </a:lnTo>
                <a:lnTo>
                  <a:pt x="1236" y="359"/>
                </a:lnTo>
                <a:lnTo>
                  <a:pt x="1238" y="359"/>
                </a:lnTo>
                <a:lnTo>
                  <a:pt x="1245" y="361"/>
                </a:lnTo>
                <a:lnTo>
                  <a:pt x="1245" y="359"/>
                </a:lnTo>
                <a:lnTo>
                  <a:pt x="1247" y="357"/>
                </a:lnTo>
                <a:lnTo>
                  <a:pt x="1249" y="354"/>
                </a:lnTo>
                <a:lnTo>
                  <a:pt x="1253" y="348"/>
                </a:lnTo>
                <a:lnTo>
                  <a:pt x="1253" y="348"/>
                </a:lnTo>
                <a:lnTo>
                  <a:pt x="1253" y="346"/>
                </a:lnTo>
                <a:lnTo>
                  <a:pt x="1253" y="346"/>
                </a:lnTo>
                <a:lnTo>
                  <a:pt x="1253" y="346"/>
                </a:lnTo>
                <a:lnTo>
                  <a:pt x="1249" y="342"/>
                </a:lnTo>
                <a:lnTo>
                  <a:pt x="1247" y="342"/>
                </a:lnTo>
                <a:lnTo>
                  <a:pt x="1245" y="340"/>
                </a:lnTo>
                <a:lnTo>
                  <a:pt x="1243" y="340"/>
                </a:lnTo>
                <a:lnTo>
                  <a:pt x="1253" y="340"/>
                </a:lnTo>
                <a:lnTo>
                  <a:pt x="1255" y="340"/>
                </a:lnTo>
                <a:lnTo>
                  <a:pt x="1270" y="342"/>
                </a:lnTo>
                <a:lnTo>
                  <a:pt x="1272" y="340"/>
                </a:lnTo>
                <a:lnTo>
                  <a:pt x="1274" y="340"/>
                </a:lnTo>
                <a:lnTo>
                  <a:pt x="1276" y="338"/>
                </a:lnTo>
                <a:lnTo>
                  <a:pt x="1278" y="336"/>
                </a:lnTo>
                <a:lnTo>
                  <a:pt x="1280" y="333"/>
                </a:lnTo>
                <a:lnTo>
                  <a:pt x="1282" y="329"/>
                </a:lnTo>
                <a:lnTo>
                  <a:pt x="1282" y="327"/>
                </a:lnTo>
                <a:lnTo>
                  <a:pt x="1282" y="327"/>
                </a:lnTo>
                <a:lnTo>
                  <a:pt x="1282" y="327"/>
                </a:lnTo>
                <a:lnTo>
                  <a:pt x="1284" y="325"/>
                </a:lnTo>
                <a:lnTo>
                  <a:pt x="1287" y="325"/>
                </a:lnTo>
                <a:close/>
                <a:moveTo>
                  <a:pt x="17" y="1895"/>
                </a:moveTo>
                <a:lnTo>
                  <a:pt x="17" y="1895"/>
                </a:lnTo>
                <a:lnTo>
                  <a:pt x="17" y="1895"/>
                </a:lnTo>
                <a:lnTo>
                  <a:pt x="17" y="1895"/>
                </a:lnTo>
                <a:lnTo>
                  <a:pt x="19" y="1895"/>
                </a:lnTo>
                <a:lnTo>
                  <a:pt x="19" y="1895"/>
                </a:lnTo>
                <a:lnTo>
                  <a:pt x="17" y="1895"/>
                </a:lnTo>
                <a:close/>
                <a:moveTo>
                  <a:pt x="2" y="1870"/>
                </a:moveTo>
                <a:lnTo>
                  <a:pt x="2" y="1868"/>
                </a:lnTo>
                <a:lnTo>
                  <a:pt x="0" y="1870"/>
                </a:lnTo>
                <a:lnTo>
                  <a:pt x="0" y="1870"/>
                </a:lnTo>
                <a:lnTo>
                  <a:pt x="0" y="1870"/>
                </a:lnTo>
                <a:lnTo>
                  <a:pt x="0" y="1870"/>
                </a:lnTo>
                <a:lnTo>
                  <a:pt x="2" y="1870"/>
                </a:lnTo>
                <a:close/>
                <a:moveTo>
                  <a:pt x="2" y="1906"/>
                </a:move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8"/>
                </a:lnTo>
                <a:lnTo>
                  <a:pt x="2" y="1908"/>
                </a:lnTo>
                <a:lnTo>
                  <a:pt x="2" y="1908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lnTo>
                  <a:pt x="2" y="1906"/>
                </a:lnTo>
                <a:close/>
                <a:moveTo>
                  <a:pt x="15" y="1881"/>
                </a:move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1"/>
                </a:lnTo>
                <a:lnTo>
                  <a:pt x="15" y="1883"/>
                </a:lnTo>
                <a:lnTo>
                  <a:pt x="15" y="1883"/>
                </a:lnTo>
                <a:lnTo>
                  <a:pt x="15" y="1881"/>
                </a:lnTo>
                <a:lnTo>
                  <a:pt x="15" y="1881"/>
                </a:lnTo>
                <a:lnTo>
                  <a:pt x="17" y="1881"/>
                </a:lnTo>
                <a:lnTo>
                  <a:pt x="15" y="1881"/>
                </a:lnTo>
                <a:lnTo>
                  <a:pt x="15" y="1881"/>
                </a:lnTo>
                <a:close/>
                <a:moveTo>
                  <a:pt x="15" y="1891"/>
                </a:moveTo>
                <a:lnTo>
                  <a:pt x="13" y="1891"/>
                </a:lnTo>
                <a:lnTo>
                  <a:pt x="13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lnTo>
                  <a:pt x="15" y="1891"/>
                </a:lnTo>
                <a:close/>
                <a:moveTo>
                  <a:pt x="2" y="1872"/>
                </a:moveTo>
                <a:lnTo>
                  <a:pt x="2" y="1872"/>
                </a:lnTo>
                <a:lnTo>
                  <a:pt x="0" y="1874"/>
                </a:lnTo>
                <a:lnTo>
                  <a:pt x="0" y="1877"/>
                </a:lnTo>
                <a:lnTo>
                  <a:pt x="0" y="1877"/>
                </a:lnTo>
                <a:lnTo>
                  <a:pt x="2" y="1874"/>
                </a:lnTo>
                <a:lnTo>
                  <a:pt x="2" y="1874"/>
                </a:lnTo>
                <a:lnTo>
                  <a:pt x="2" y="1872"/>
                </a:lnTo>
                <a:close/>
                <a:moveTo>
                  <a:pt x="593" y="424"/>
                </a:moveTo>
                <a:lnTo>
                  <a:pt x="593" y="424"/>
                </a:lnTo>
                <a:lnTo>
                  <a:pt x="595" y="424"/>
                </a:lnTo>
                <a:lnTo>
                  <a:pt x="595" y="424"/>
                </a:lnTo>
                <a:lnTo>
                  <a:pt x="593" y="422"/>
                </a:lnTo>
                <a:lnTo>
                  <a:pt x="593" y="422"/>
                </a:lnTo>
                <a:lnTo>
                  <a:pt x="589" y="424"/>
                </a:lnTo>
                <a:lnTo>
                  <a:pt x="591" y="424"/>
                </a:lnTo>
                <a:lnTo>
                  <a:pt x="593" y="424"/>
                </a:lnTo>
                <a:close/>
                <a:moveTo>
                  <a:pt x="113" y="1696"/>
                </a:move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lnTo>
                  <a:pt x="113" y="1696"/>
                </a:lnTo>
                <a:close/>
                <a:moveTo>
                  <a:pt x="0" y="1864"/>
                </a:moveTo>
                <a:lnTo>
                  <a:pt x="0" y="1864"/>
                </a:lnTo>
                <a:lnTo>
                  <a:pt x="0" y="1866"/>
                </a:lnTo>
                <a:lnTo>
                  <a:pt x="0" y="1866"/>
                </a:lnTo>
                <a:lnTo>
                  <a:pt x="0" y="1864"/>
                </a:lnTo>
                <a:lnTo>
                  <a:pt x="0" y="1864"/>
                </a:lnTo>
                <a:close/>
                <a:moveTo>
                  <a:pt x="52" y="814"/>
                </a:moveTo>
                <a:lnTo>
                  <a:pt x="54" y="814"/>
                </a:lnTo>
                <a:lnTo>
                  <a:pt x="54" y="814"/>
                </a:lnTo>
                <a:lnTo>
                  <a:pt x="52" y="811"/>
                </a:lnTo>
                <a:lnTo>
                  <a:pt x="52" y="811"/>
                </a:lnTo>
                <a:lnTo>
                  <a:pt x="52" y="814"/>
                </a:lnTo>
                <a:lnTo>
                  <a:pt x="52" y="814"/>
                </a:lnTo>
                <a:close/>
                <a:moveTo>
                  <a:pt x="19" y="1931"/>
                </a:move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lnTo>
                  <a:pt x="19" y="1931"/>
                </a:lnTo>
                <a:close/>
                <a:moveTo>
                  <a:pt x="46" y="816"/>
                </a:moveTo>
                <a:lnTo>
                  <a:pt x="50" y="814"/>
                </a:lnTo>
                <a:lnTo>
                  <a:pt x="50" y="814"/>
                </a:lnTo>
                <a:lnTo>
                  <a:pt x="50" y="814"/>
                </a:lnTo>
                <a:lnTo>
                  <a:pt x="52" y="814"/>
                </a:lnTo>
                <a:lnTo>
                  <a:pt x="52" y="814"/>
                </a:lnTo>
                <a:lnTo>
                  <a:pt x="52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11"/>
                </a:lnTo>
                <a:lnTo>
                  <a:pt x="50" y="809"/>
                </a:lnTo>
                <a:lnTo>
                  <a:pt x="50" y="809"/>
                </a:lnTo>
                <a:lnTo>
                  <a:pt x="48" y="809"/>
                </a:lnTo>
                <a:lnTo>
                  <a:pt x="48" y="811"/>
                </a:lnTo>
                <a:lnTo>
                  <a:pt x="48" y="811"/>
                </a:lnTo>
                <a:lnTo>
                  <a:pt x="46" y="811"/>
                </a:lnTo>
                <a:lnTo>
                  <a:pt x="46" y="814"/>
                </a:lnTo>
                <a:lnTo>
                  <a:pt x="44" y="816"/>
                </a:lnTo>
                <a:lnTo>
                  <a:pt x="46" y="816"/>
                </a:lnTo>
                <a:lnTo>
                  <a:pt x="46" y="816"/>
                </a:lnTo>
                <a:close/>
                <a:moveTo>
                  <a:pt x="54" y="2302"/>
                </a:moveTo>
                <a:lnTo>
                  <a:pt x="54" y="2302"/>
                </a:lnTo>
                <a:lnTo>
                  <a:pt x="54" y="2302"/>
                </a:lnTo>
                <a:lnTo>
                  <a:pt x="50" y="2302"/>
                </a:lnTo>
                <a:lnTo>
                  <a:pt x="48" y="2302"/>
                </a:lnTo>
                <a:lnTo>
                  <a:pt x="46" y="2302"/>
                </a:lnTo>
                <a:lnTo>
                  <a:pt x="46" y="2304"/>
                </a:lnTo>
                <a:lnTo>
                  <a:pt x="46" y="2304"/>
                </a:lnTo>
                <a:lnTo>
                  <a:pt x="48" y="2304"/>
                </a:lnTo>
                <a:lnTo>
                  <a:pt x="50" y="2304"/>
                </a:lnTo>
                <a:lnTo>
                  <a:pt x="50" y="2304"/>
                </a:lnTo>
                <a:lnTo>
                  <a:pt x="50" y="2306"/>
                </a:lnTo>
                <a:lnTo>
                  <a:pt x="48" y="2306"/>
                </a:lnTo>
                <a:lnTo>
                  <a:pt x="48" y="2306"/>
                </a:lnTo>
                <a:lnTo>
                  <a:pt x="50" y="2308"/>
                </a:lnTo>
                <a:lnTo>
                  <a:pt x="50" y="2308"/>
                </a:lnTo>
                <a:lnTo>
                  <a:pt x="50" y="2308"/>
                </a:lnTo>
                <a:lnTo>
                  <a:pt x="52" y="2308"/>
                </a:lnTo>
                <a:lnTo>
                  <a:pt x="52" y="2308"/>
                </a:lnTo>
                <a:lnTo>
                  <a:pt x="52" y="2306"/>
                </a:lnTo>
                <a:lnTo>
                  <a:pt x="52" y="2306"/>
                </a:lnTo>
                <a:lnTo>
                  <a:pt x="52" y="2306"/>
                </a:lnTo>
                <a:lnTo>
                  <a:pt x="50" y="2304"/>
                </a:lnTo>
                <a:lnTo>
                  <a:pt x="52" y="2304"/>
                </a:lnTo>
                <a:lnTo>
                  <a:pt x="52" y="2304"/>
                </a:lnTo>
                <a:lnTo>
                  <a:pt x="50" y="2302"/>
                </a:lnTo>
                <a:lnTo>
                  <a:pt x="50" y="2302"/>
                </a:lnTo>
                <a:lnTo>
                  <a:pt x="52" y="2302"/>
                </a:lnTo>
                <a:lnTo>
                  <a:pt x="52" y="2302"/>
                </a:lnTo>
                <a:lnTo>
                  <a:pt x="52" y="2304"/>
                </a:lnTo>
                <a:lnTo>
                  <a:pt x="54" y="2302"/>
                </a:lnTo>
                <a:close/>
                <a:moveTo>
                  <a:pt x="42" y="809"/>
                </a:moveTo>
                <a:lnTo>
                  <a:pt x="42" y="811"/>
                </a:lnTo>
                <a:lnTo>
                  <a:pt x="40" y="811"/>
                </a:lnTo>
                <a:lnTo>
                  <a:pt x="40" y="814"/>
                </a:lnTo>
                <a:lnTo>
                  <a:pt x="38" y="814"/>
                </a:lnTo>
                <a:lnTo>
                  <a:pt x="34" y="814"/>
                </a:lnTo>
                <a:lnTo>
                  <a:pt x="34" y="814"/>
                </a:lnTo>
                <a:lnTo>
                  <a:pt x="34" y="816"/>
                </a:lnTo>
                <a:lnTo>
                  <a:pt x="36" y="816"/>
                </a:lnTo>
                <a:lnTo>
                  <a:pt x="36" y="814"/>
                </a:lnTo>
                <a:lnTo>
                  <a:pt x="38" y="814"/>
                </a:lnTo>
                <a:lnTo>
                  <a:pt x="40" y="816"/>
                </a:lnTo>
                <a:lnTo>
                  <a:pt x="42" y="814"/>
                </a:lnTo>
                <a:lnTo>
                  <a:pt x="42" y="814"/>
                </a:lnTo>
                <a:lnTo>
                  <a:pt x="42" y="814"/>
                </a:lnTo>
                <a:lnTo>
                  <a:pt x="42" y="811"/>
                </a:lnTo>
                <a:lnTo>
                  <a:pt x="42" y="811"/>
                </a:lnTo>
                <a:lnTo>
                  <a:pt x="42" y="811"/>
                </a:lnTo>
                <a:lnTo>
                  <a:pt x="42" y="809"/>
                </a:lnTo>
                <a:lnTo>
                  <a:pt x="42" y="809"/>
                </a:lnTo>
                <a:close/>
                <a:moveTo>
                  <a:pt x="57" y="1824"/>
                </a:moveTo>
                <a:lnTo>
                  <a:pt x="57" y="1822"/>
                </a:lnTo>
                <a:lnTo>
                  <a:pt x="57" y="1822"/>
                </a:lnTo>
                <a:lnTo>
                  <a:pt x="54" y="1822"/>
                </a:lnTo>
                <a:lnTo>
                  <a:pt x="54" y="1824"/>
                </a:lnTo>
                <a:lnTo>
                  <a:pt x="54" y="1824"/>
                </a:lnTo>
                <a:lnTo>
                  <a:pt x="57" y="1824"/>
                </a:lnTo>
                <a:close/>
                <a:moveTo>
                  <a:pt x="25" y="1891"/>
                </a:moveTo>
                <a:lnTo>
                  <a:pt x="25" y="1891"/>
                </a:lnTo>
                <a:lnTo>
                  <a:pt x="23" y="1891"/>
                </a:lnTo>
                <a:lnTo>
                  <a:pt x="25" y="1891"/>
                </a:lnTo>
                <a:lnTo>
                  <a:pt x="25" y="1891"/>
                </a:lnTo>
                <a:lnTo>
                  <a:pt x="25" y="1891"/>
                </a:lnTo>
                <a:lnTo>
                  <a:pt x="25" y="1891"/>
                </a:lnTo>
                <a:close/>
                <a:moveTo>
                  <a:pt x="31" y="811"/>
                </a:moveTo>
                <a:lnTo>
                  <a:pt x="31" y="811"/>
                </a:lnTo>
                <a:lnTo>
                  <a:pt x="29" y="811"/>
                </a:lnTo>
                <a:lnTo>
                  <a:pt x="27" y="811"/>
                </a:lnTo>
                <a:lnTo>
                  <a:pt x="27" y="811"/>
                </a:lnTo>
                <a:lnTo>
                  <a:pt x="25" y="811"/>
                </a:lnTo>
                <a:lnTo>
                  <a:pt x="27" y="811"/>
                </a:lnTo>
                <a:lnTo>
                  <a:pt x="29" y="814"/>
                </a:lnTo>
                <a:lnTo>
                  <a:pt x="29" y="814"/>
                </a:lnTo>
                <a:lnTo>
                  <a:pt x="29" y="814"/>
                </a:lnTo>
                <a:lnTo>
                  <a:pt x="29" y="814"/>
                </a:lnTo>
                <a:lnTo>
                  <a:pt x="27" y="816"/>
                </a:lnTo>
                <a:lnTo>
                  <a:pt x="27" y="816"/>
                </a:lnTo>
                <a:lnTo>
                  <a:pt x="29" y="816"/>
                </a:lnTo>
                <a:lnTo>
                  <a:pt x="31" y="816"/>
                </a:lnTo>
                <a:lnTo>
                  <a:pt x="31" y="816"/>
                </a:lnTo>
                <a:lnTo>
                  <a:pt x="31" y="816"/>
                </a:lnTo>
                <a:lnTo>
                  <a:pt x="31" y="814"/>
                </a:lnTo>
                <a:lnTo>
                  <a:pt x="34" y="814"/>
                </a:lnTo>
                <a:lnTo>
                  <a:pt x="34" y="811"/>
                </a:lnTo>
                <a:lnTo>
                  <a:pt x="31" y="811"/>
                </a:lnTo>
                <a:close/>
                <a:moveTo>
                  <a:pt x="786" y="361"/>
                </a:moveTo>
                <a:lnTo>
                  <a:pt x="792" y="361"/>
                </a:lnTo>
                <a:lnTo>
                  <a:pt x="794" y="361"/>
                </a:lnTo>
                <a:lnTo>
                  <a:pt x="794" y="363"/>
                </a:lnTo>
                <a:lnTo>
                  <a:pt x="800" y="365"/>
                </a:lnTo>
                <a:lnTo>
                  <a:pt x="811" y="369"/>
                </a:lnTo>
                <a:lnTo>
                  <a:pt x="813" y="369"/>
                </a:lnTo>
                <a:lnTo>
                  <a:pt x="815" y="373"/>
                </a:lnTo>
                <a:lnTo>
                  <a:pt x="815" y="373"/>
                </a:lnTo>
                <a:lnTo>
                  <a:pt x="817" y="375"/>
                </a:lnTo>
                <a:lnTo>
                  <a:pt x="819" y="382"/>
                </a:lnTo>
                <a:lnTo>
                  <a:pt x="821" y="382"/>
                </a:lnTo>
                <a:lnTo>
                  <a:pt x="823" y="384"/>
                </a:lnTo>
                <a:lnTo>
                  <a:pt x="823" y="384"/>
                </a:lnTo>
                <a:lnTo>
                  <a:pt x="828" y="384"/>
                </a:lnTo>
                <a:lnTo>
                  <a:pt x="828" y="384"/>
                </a:lnTo>
                <a:lnTo>
                  <a:pt x="830" y="384"/>
                </a:lnTo>
                <a:lnTo>
                  <a:pt x="832" y="382"/>
                </a:lnTo>
                <a:lnTo>
                  <a:pt x="838" y="380"/>
                </a:lnTo>
                <a:lnTo>
                  <a:pt x="844" y="375"/>
                </a:lnTo>
                <a:lnTo>
                  <a:pt x="844" y="375"/>
                </a:lnTo>
                <a:lnTo>
                  <a:pt x="847" y="375"/>
                </a:lnTo>
                <a:lnTo>
                  <a:pt x="847" y="375"/>
                </a:lnTo>
                <a:lnTo>
                  <a:pt x="849" y="378"/>
                </a:lnTo>
                <a:lnTo>
                  <a:pt x="853" y="375"/>
                </a:lnTo>
                <a:lnTo>
                  <a:pt x="855" y="375"/>
                </a:lnTo>
                <a:lnTo>
                  <a:pt x="861" y="373"/>
                </a:lnTo>
                <a:lnTo>
                  <a:pt x="861" y="371"/>
                </a:lnTo>
                <a:lnTo>
                  <a:pt x="863" y="371"/>
                </a:lnTo>
                <a:lnTo>
                  <a:pt x="863" y="371"/>
                </a:lnTo>
                <a:lnTo>
                  <a:pt x="863" y="363"/>
                </a:lnTo>
                <a:lnTo>
                  <a:pt x="865" y="361"/>
                </a:lnTo>
                <a:lnTo>
                  <a:pt x="867" y="357"/>
                </a:lnTo>
                <a:lnTo>
                  <a:pt x="867" y="354"/>
                </a:lnTo>
                <a:lnTo>
                  <a:pt x="867" y="354"/>
                </a:lnTo>
                <a:lnTo>
                  <a:pt x="872" y="354"/>
                </a:lnTo>
                <a:lnTo>
                  <a:pt x="876" y="352"/>
                </a:lnTo>
                <a:lnTo>
                  <a:pt x="878" y="350"/>
                </a:lnTo>
                <a:lnTo>
                  <a:pt x="882" y="344"/>
                </a:lnTo>
                <a:lnTo>
                  <a:pt x="882" y="344"/>
                </a:lnTo>
                <a:lnTo>
                  <a:pt x="884" y="342"/>
                </a:lnTo>
                <a:lnTo>
                  <a:pt x="899" y="336"/>
                </a:lnTo>
                <a:lnTo>
                  <a:pt x="905" y="331"/>
                </a:lnTo>
                <a:lnTo>
                  <a:pt x="911" y="331"/>
                </a:lnTo>
                <a:lnTo>
                  <a:pt x="920" y="327"/>
                </a:lnTo>
                <a:lnTo>
                  <a:pt x="924" y="325"/>
                </a:lnTo>
                <a:lnTo>
                  <a:pt x="928" y="325"/>
                </a:lnTo>
                <a:lnTo>
                  <a:pt x="935" y="321"/>
                </a:lnTo>
                <a:lnTo>
                  <a:pt x="935" y="321"/>
                </a:lnTo>
                <a:lnTo>
                  <a:pt x="937" y="321"/>
                </a:lnTo>
                <a:lnTo>
                  <a:pt x="937" y="319"/>
                </a:lnTo>
                <a:lnTo>
                  <a:pt x="937" y="319"/>
                </a:lnTo>
                <a:lnTo>
                  <a:pt x="935" y="317"/>
                </a:lnTo>
                <a:lnTo>
                  <a:pt x="935" y="317"/>
                </a:lnTo>
                <a:lnTo>
                  <a:pt x="932" y="315"/>
                </a:lnTo>
                <a:lnTo>
                  <a:pt x="928" y="313"/>
                </a:lnTo>
                <a:lnTo>
                  <a:pt x="918" y="304"/>
                </a:lnTo>
                <a:lnTo>
                  <a:pt x="914" y="302"/>
                </a:lnTo>
                <a:lnTo>
                  <a:pt x="909" y="300"/>
                </a:lnTo>
                <a:lnTo>
                  <a:pt x="905" y="300"/>
                </a:lnTo>
                <a:lnTo>
                  <a:pt x="903" y="298"/>
                </a:lnTo>
                <a:lnTo>
                  <a:pt x="899" y="298"/>
                </a:lnTo>
                <a:lnTo>
                  <a:pt x="895" y="298"/>
                </a:lnTo>
                <a:lnTo>
                  <a:pt x="891" y="298"/>
                </a:lnTo>
                <a:lnTo>
                  <a:pt x="888" y="300"/>
                </a:lnTo>
                <a:lnTo>
                  <a:pt x="888" y="300"/>
                </a:lnTo>
                <a:lnTo>
                  <a:pt x="884" y="304"/>
                </a:lnTo>
                <a:lnTo>
                  <a:pt x="882" y="304"/>
                </a:lnTo>
                <a:lnTo>
                  <a:pt x="882" y="304"/>
                </a:lnTo>
                <a:lnTo>
                  <a:pt x="882" y="304"/>
                </a:lnTo>
                <a:lnTo>
                  <a:pt x="882" y="302"/>
                </a:lnTo>
                <a:lnTo>
                  <a:pt x="882" y="300"/>
                </a:lnTo>
                <a:lnTo>
                  <a:pt x="882" y="300"/>
                </a:lnTo>
                <a:lnTo>
                  <a:pt x="880" y="300"/>
                </a:lnTo>
                <a:lnTo>
                  <a:pt x="880" y="300"/>
                </a:lnTo>
                <a:lnTo>
                  <a:pt x="878" y="300"/>
                </a:lnTo>
                <a:lnTo>
                  <a:pt x="874" y="302"/>
                </a:lnTo>
                <a:lnTo>
                  <a:pt x="874" y="302"/>
                </a:lnTo>
                <a:lnTo>
                  <a:pt x="874" y="302"/>
                </a:lnTo>
                <a:lnTo>
                  <a:pt x="874" y="302"/>
                </a:lnTo>
                <a:lnTo>
                  <a:pt x="876" y="300"/>
                </a:lnTo>
                <a:lnTo>
                  <a:pt x="870" y="298"/>
                </a:lnTo>
                <a:lnTo>
                  <a:pt x="861" y="296"/>
                </a:lnTo>
                <a:lnTo>
                  <a:pt x="857" y="294"/>
                </a:lnTo>
                <a:lnTo>
                  <a:pt x="853" y="292"/>
                </a:lnTo>
                <a:lnTo>
                  <a:pt x="851" y="292"/>
                </a:lnTo>
                <a:lnTo>
                  <a:pt x="847" y="289"/>
                </a:lnTo>
                <a:lnTo>
                  <a:pt x="844" y="289"/>
                </a:lnTo>
                <a:lnTo>
                  <a:pt x="832" y="292"/>
                </a:lnTo>
                <a:lnTo>
                  <a:pt x="819" y="294"/>
                </a:lnTo>
                <a:lnTo>
                  <a:pt x="800" y="296"/>
                </a:lnTo>
                <a:lnTo>
                  <a:pt x="800" y="296"/>
                </a:lnTo>
                <a:lnTo>
                  <a:pt x="803" y="298"/>
                </a:lnTo>
                <a:lnTo>
                  <a:pt x="803" y="298"/>
                </a:lnTo>
                <a:lnTo>
                  <a:pt x="803" y="298"/>
                </a:lnTo>
                <a:lnTo>
                  <a:pt x="807" y="306"/>
                </a:lnTo>
                <a:lnTo>
                  <a:pt x="809" y="308"/>
                </a:lnTo>
                <a:lnTo>
                  <a:pt x="811" y="310"/>
                </a:lnTo>
                <a:lnTo>
                  <a:pt x="813" y="310"/>
                </a:lnTo>
                <a:lnTo>
                  <a:pt x="815" y="313"/>
                </a:lnTo>
                <a:lnTo>
                  <a:pt x="815" y="313"/>
                </a:lnTo>
                <a:lnTo>
                  <a:pt x="811" y="315"/>
                </a:lnTo>
                <a:lnTo>
                  <a:pt x="809" y="319"/>
                </a:lnTo>
                <a:lnTo>
                  <a:pt x="805" y="321"/>
                </a:lnTo>
                <a:lnTo>
                  <a:pt x="803" y="327"/>
                </a:lnTo>
                <a:lnTo>
                  <a:pt x="803" y="327"/>
                </a:lnTo>
                <a:lnTo>
                  <a:pt x="800" y="329"/>
                </a:lnTo>
                <a:lnTo>
                  <a:pt x="798" y="331"/>
                </a:lnTo>
                <a:lnTo>
                  <a:pt x="800" y="331"/>
                </a:lnTo>
                <a:lnTo>
                  <a:pt x="800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3"/>
                </a:lnTo>
                <a:lnTo>
                  <a:pt x="803" y="336"/>
                </a:lnTo>
                <a:lnTo>
                  <a:pt x="803" y="336"/>
                </a:lnTo>
                <a:lnTo>
                  <a:pt x="798" y="338"/>
                </a:lnTo>
                <a:lnTo>
                  <a:pt x="796" y="338"/>
                </a:lnTo>
                <a:lnTo>
                  <a:pt x="796" y="338"/>
                </a:lnTo>
                <a:lnTo>
                  <a:pt x="796" y="340"/>
                </a:lnTo>
                <a:lnTo>
                  <a:pt x="796" y="340"/>
                </a:lnTo>
                <a:lnTo>
                  <a:pt x="796" y="344"/>
                </a:lnTo>
                <a:lnTo>
                  <a:pt x="796" y="344"/>
                </a:lnTo>
                <a:lnTo>
                  <a:pt x="796" y="344"/>
                </a:lnTo>
                <a:lnTo>
                  <a:pt x="796" y="344"/>
                </a:lnTo>
                <a:lnTo>
                  <a:pt x="796" y="346"/>
                </a:lnTo>
                <a:lnTo>
                  <a:pt x="794" y="346"/>
                </a:lnTo>
                <a:lnTo>
                  <a:pt x="792" y="348"/>
                </a:lnTo>
                <a:lnTo>
                  <a:pt x="792" y="348"/>
                </a:lnTo>
                <a:lnTo>
                  <a:pt x="790" y="350"/>
                </a:lnTo>
                <a:lnTo>
                  <a:pt x="790" y="352"/>
                </a:lnTo>
                <a:lnTo>
                  <a:pt x="788" y="352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8" y="354"/>
                </a:lnTo>
                <a:lnTo>
                  <a:pt x="786" y="357"/>
                </a:lnTo>
                <a:lnTo>
                  <a:pt x="786" y="357"/>
                </a:lnTo>
                <a:lnTo>
                  <a:pt x="786" y="359"/>
                </a:lnTo>
                <a:lnTo>
                  <a:pt x="786" y="359"/>
                </a:lnTo>
                <a:lnTo>
                  <a:pt x="786" y="361"/>
                </a:lnTo>
                <a:lnTo>
                  <a:pt x="784" y="361"/>
                </a:lnTo>
                <a:lnTo>
                  <a:pt x="786" y="361"/>
                </a:lnTo>
                <a:lnTo>
                  <a:pt x="786" y="361"/>
                </a:lnTo>
                <a:close/>
                <a:moveTo>
                  <a:pt x="21" y="1910"/>
                </a:moveTo>
                <a:lnTo>
                  <a:pt x="21" y="1910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08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lnTo>
                  <a:pt x="21" y="1910"/>
                </a:lnTo>
                <a:close/>
                <a:moveTo>
                  <a:pt x="27" y="1837"/>
                </a:moveTo>
                <a:lnTo>
                  <a:pt x="27" y="1837"/>
                </a:lnTo>
                <a:lnTo>
                  <a:pt x="25" y="1837"/>
                </a:lnTo>
                <a:lnTo>
                  <a:pt x="27" y="1839"/>
                </a:lnTo>
                <a:lnTo>
                  <a:pt x="27" y="1839"/>
                </a:lnTo>
                <a:lnTo>
                  <a:pt x="29" y="1839"/>
                </a:lnTo>
                <a:lnTo>
                  <a:pt x="29" y="1839"/>
                </a:lnTo>
                <a:lnTo>
                  <a:pt x="27" y="1837"/>
                </a:lnTo>
                <a:lnTo>
                  <a:pt x="27" y="1837"/>
                </a:lnTo>
                <a:close/>
                <a:moveTo>
                  <a:pt x="1012" y="191"/>
                </a:moveTo>
                <a:lnTo>
                  <a:pt x="1018" y="189"/>
                </a:lnTo>
                <a:lnTo>
                  <a:pt x="1018" y="189"/>
                </a:lnTo>
                <a:lnTo>
                  <a:pt x="1020" y="187"/>
                </a:lnTo>
                <a:lnTo>
                  <a:pt x="1020" y="185"/>
                </a:lnTo>
                <a:lnTo>
                  <a:pt x="1018" y="185"/>
                </a:lnTo>
                <a:lnTo>
                  <a:pt x="1008" y="185"/>
                </a:lnTo>
                <a:lnTo>
                  <a:pt x="1004" y="185"/>
                </a:lnTo>
                <a:lnTo>
                  <a:pt x="1002" y="185"/>
                </a:lnTo>
                <a:lnTo>
                  <a:pt x="997" y="185"/>
                </a:lnTo>
                <a:lnTo>
                  <a:pt x="981" y="187"/>
                </a:lnTo>
                <a:lnTo>
                  <a:pt x="974" y="189"/>
                </a:lnTo>
                <a:lnTo>
                  <a:pt x="970" y="191"/>
                </a:lnTo>
                <a:lnTo>
                  <a:pt x="968" y="191"/>
                </a:lnTo>
                <a:lnTo>
                  <a:pt x="968" y="191"/>
                </a:lnTo>
                <a:lnTo>
                  <a:pt x="966" y="193"/>
                </a:lnTo>
                <a:lnTo>
                  <a:pt x="966" y="193"/>
                </a:lnTo>
                <a:lnTo>
                  <a:pt x="966" y="193"/>
                </a:lnTo>
                <a:lnTo>
                  <a:pt x="966" y="195"/>
                </a:lnTo>
                <a:lnTo>
                  <a:pt x="968" y="197"/>
                </a:lnTo>
                <a:lnTo>
                  <a:pt x="968" y="197"/>
                </a:lnTo>
                <a:lnTo>
                  <a:pt x="968" y="199"/>
                </a:lnTo>
                <a:lnTo>
                  <a:pt x="968" y="199"/>
                </a:lnTo>
                <a:lnTo>
                  <a:pt x="968" y="199"/>
                </a:lnTo>
                <a:lnTo>
                  <a:pt x="968" y="201"/>
                </a:lnTo>
                <a:lnTo>
                  <a:pt x="968" y="201"/>
                </a:lnTo>
                <a:lnTo>
                  <a:pt x="968" y="201"/>
                </a:lnTo>
                <a:lnTo>
                  <a:pt x="970" y="204"/>
                </a:lnTo>
                <a:lnTo>
                  <a:pt x="972" y="204"/>
                </a:lnTo>
                <a:lnTo>
                  <a:pt x="976" y="206"/>
                </a:lnTo>
                <a:lnTo>
                  <a:pt x="981" y="208"/>
                </a:lnTo>
                <a:lnTo>
                  <a:pt x="983" y="208"/>
                </a:lnTo>
                <a:lnTo>
                  <a:pt x="985" y="208"/>
                </a:lnTo>
                <a:lnTo>
                  <a:pt x="997" y="206"/>
                </a:lnTo>
                <a:lnTo>
                  <a:pt x="999" y="206"/>
                </a:lnTo>
                <a:lnTo>
                  <a:pt x="1002" y="206"/>
                </a:lnTo>
                <a:lnTo>
                  <a:pt x="1004" y="206"/>
                </a:lnTo>
                <a:lnTo>
                  <a:pt x="1008" y="204"/>
                </a:lnTo>
                <a:lnTo>
                  <a:pt x="1012" y="201"/>
                </a:lnTo>
                <a:lnTo>
                  <a:pt x="1012" y="201"/>
                </a:lnTo>
                <a:lnTo>
                  <a:pt x="1012" y="199"/>
                </a:lnTo>
                <a:lnTo>
                  <a:pt x="1012" y="197"/>
                </a:lnTo>
                <a:lnTo>
                  <a:pt x="1012" y="195"/>
                </a:lnTo>
                <a:lnTo>
                  <a:pt x="1012" y="195"/>
                </a:lnTo>
                <a:lnTo>
                  <a:pt x="1012" y="195"/>
                </a:lnTo>
                <a:lnTo>
                  <a:pt x="1010" y="195"/>
                </a:lnTo>
                <a:lnTo>
                  <a:pt x="1004" y="195"/>
                </a:lnTo>
                <a:lnTo>
                  <a:pt x="1002" y="193"/>
                </a:lnTo>
                <a:lnTo>
                  <a:pt x="1002" y="193"/>
                </a:lnTo>
                <a:lnTo>
                  <a:pt x="1002" y="193"/>
                </a:lnTo>
                <a:lnTo>
                  <a:pt x="1004" y="193"/>
                </a:lnTo>
                <a:lnTo>
                  <a:pt x="1012" y="191"/>
                </a:lnTo>
                <a:close/>
                <a:moveTo>
                  <a:pt x="1463" y="243"/>
                </a:moveTo>
                <a:lnTo>
                  <a:pt x="1460" y="245"/>
                </a:lnTo>
                <a:lnTo>
                  <a:pt x="1458" y="248"/>
                </a:lnTo>
                <a:lnTo>
                  <a:pt x="1456" y="250"/>
                </a:lnTo>
                <a:lnTo>
                  <a:pt x="1452" y="252"/>
                </a:lnTo>
                <a:lnTo>
                  <a:pt x="1454" y="254"/>
                </a:lnTo>
                <a:lnTo>
                  <a:pt x="1456" y="254"/>
                </a:lnTo>
                <a:lnTo>
                  <a:pt x="1458" y="254"/>
                </a:lnTo>
                <a:lnTo>
                  <a:pt x="1460" y="252"/>
                </a:lnTo>
                <a:lnTo>
                  <a:pt x="1463" y="252"/>
                </a:lnTo>
                <a:lnTo>
                  <a:pt x="1463" y="250"/>
                </a:lnTo>
                <a:lnTo>
                  <a:pt x="1463" y="250"/>
                </a:lnTo>
                <a:lnTo>
                  <a:pt x="1465" y="248"/>
                </a:lnTo>
                <a:lnTo>
                  <a:pt x="1465" y="245"/>
                </a:lnTo>
                <a:lnTo>
                  <a:pt x="1465" y="243"/>
                </a:lnTo>
                <a:lnTo>
                  <a:pt x="1463" y="243"/>
                </a:lnTo>
                <a:close/>
                <a:moveTo>
                  <a:pt x="1236" y="122"/>
                </a:moveTo>
                <a:lnTo>
                  <a:pt x="1226" y="122"/>
                </a:lnTo>
                <a:lnTo>
                  <a:pt x="1219" y="122"/>
                </a:lnTo>
                <a:lnTo>
                  <a:pt x="1205" y="120"/>
                </a:lnTo>
                <a:lnTo>
                  <a:pt x="1207" y="124"/>
                </a:lnTo>
                <a:lnTo>
                  <a:pt x="1209" y="124"/>
                </a:lnTo>
                <a:lnTo>
                  <a:pt x="1209" y="126"/>
                </a:lnTo>
                <a:lnTo>
                  <a:pt x="1211" y="130"/>
                </a:lnTo>
                <a:lnTo>
                  <a:pt x="1217" y="134"/>
                </a:lnTo>
                <a:lnTo>
                  <a:pt x="1219" y="134"/>
                </a:lnTo>
                <a:lnTo>
                  <a:pt x="1222" y="134"/>
                </a:lnTo>
                <a:lnTo>
                  <a:pt x="1224" y="136"/>
                </a:lnTo>
                <a:lnTo>
                  <a:pt x="1228" y="136"/>
                </a:lnTo>
                <a:lnTo>
                  <a:pt x="1232" y="134"/>
                </a:lnTo>
                <a:lnTo>
                  <a:pt x="1238" y="132"/>
                </a:lnTo>
                <a:lnTo>
                  <a:pt x="1240" y="132"/>
                </a:lnTo>
                <a:lnTo>
                  <a:pt x="1238" y="134"/>
                </a:lnTo>
                <a:lnTo>
                  <a:pt x="1238" y="134"/>
                </a:lnTo>
                <a:lnTo>
                  <a:pt x="1228" y="139"/>
                </a:lnTo>
                <a:lnTo>
                  <a:pt x="1224" y="139"/>
                </a:lnTo>
                <a:lnTo>
                  <a:pt x="1222" y="139"/>
                </a:lnTo>
                <a:lnTo>
                  <a:pt x="1222" y="143"/>
                </a:lnTo>
                <a:lnTo>
                  <a:pt x="1222" y="145"/>
                </a:lnTo>
                <a:lnTo>
                  <a:pt x="1228" y="145"/>
                </a:lnTo>
                <a:lnTo>
                  <a:pt x="1230" y="147"/>
                </a:lnTo>
                <a:lnTo>
                  <a:pt x="1230" y="147"/>
                </a:lnTo>
                <a:lnTo>
                  <a:pt x="1234" y="145"/>
                </a:lnTo>
                <a:lnTo>
                  <a:pt x="1240" y="145"/>
                </a:lnTo>
                <a:lnTo>
                  <a:pt x="1243" y="143"/>
                </a:lnTo>
                <a:lnTo>
                  <a:pt x="1245" y="143"/>
                </a:lnTo>
                <a:lnTo>
                  <a:pt x="1247" y="143"/>
                </a:lnTo>
                <a:lnTo>
                  <a:pt x="1247" y="145"/>
                </a:lnTo>
                <a:lnTo>
                  <a:pt x="1245" y="145"/>
                </a:lnTo>
                <a:lnTo>
                  <a:pt x="1245" y="147"/>
                </a:lnTo>
                <a:lnTo>
                  <a:pt x="1245" y="147"/>
                </a:lnTo>
                <a:lnTo>
                  <a:pt x="1245" y="147"/>
                </a:lnTo>
                <a:lnTo>
                  <a:pt x="1247" y="147"/>
                </a:lnTo>
                <a:lnTo>
                  <a:pt x="1253" y="145"/>
                </a:lnTo>
                <a:lnTo>
                  <a:pt x="1255" y="145"/>
                </a:lnTo>
                <a:lnTo>
                  <a:pt x="1259" y="143"/>
                </a:lnTo>
                <a:lnTo>
                  <a:pt x="1263" y="143"/>
                </a:lnTo>
                <a:lnTo>
                  <a:pt x="1266" y="143"/>
                </a:lnTo>
                <a:lnTo>
                  <a:pt x="1268" y="143"/>
                </a:lnTo>
                <a:lnTo>
                  <a:pt x="1272" y="145"/>
                </a:lnTo>
                <a:lnTo>
                  <a:pt x="1280" y="145"/>
                </a:lnTo>
                <a:lnTo>
                  <a:pt x="1284" y="145"/>
                </a:lnTo>
                <a:lnTo>
                  <a:pt x="1284" y="145"/>
                </a:lnTo>
                <a:lnTo>
                  <a:pt x="1276" y="147"/>
                </a:lnTo>
                <a:lnTo>
                  <a:pt x="1268" y="147"/>
                </a:lnTo>
                <a:lnTo>
                  <a:pt x="1266" y="151"/>
                </a:lnTo>
                <a:lnTo>
                  <a:pt x="1263" y="151"/>
                </a:lnTo>
                <a:lnTo>
                  <a:pt x="1259" y="151"/>
                </a:lnTo>
                <a:lnTo>
                  <a:pt x="1257" y="151"/>
                </a:lnTo>
                <a:lnTo>
                  <a:pt x="1247" y="155"/>
                </a:lnTo>
                <a:lnTo>
                  <a:pt x="1243" y="157"/>
                </a:lnTo>
                <a:lnTo>
                  <a:pt x="1243" y="157"/>
                </a:lnTo>
                <a:lnTo>
                  <a:pt x="1245" y="157"/>
                </a:lnTo>
                <a:lnTo>
                  <a:pt x="1245" y="159"/>
                </a:lnTo>
                <a:lnTo>
                  <a:pt x="1247" y="159"/>
                </a:lnTo>
                <a:lnTo>
                  <a:pt x="1255" y="162"/>
                </a:lnTo>
                <a:lnTo>
                  <a:pt x="1257" y="164"/>
                </a:lnTo>
                <a:lnTo>
                  <a:pt x="1257" y="164"/>
                </a:lnTo>
                <a:lnTo>
                  <a:pt x="1253" y="164"/>
                </a:lnTo>
                <a:lnTo>
                  <a:pt x="1251" y="164"/>
                </a:lnTo>
                <a:lnTo>
                  <a:pt x="1251" y="164"/>
                </a:lnTo>
                <a:lnTo>
                  <a:pt x="1253" y="166"/>
                </a:lnTo>
                <a:lnTo>
                  <a:pt x="1255" y="168"/>
                </a:lnTo>
                <a:lnTo>
                  <a:pt x="1257" y="168"/>
                </a:lnTo>
                <a:lnTo>
                  <a:pt x="1259" y="170"/>
                </a:lnTo>
                <a:lnTo>
                  <a:pt x="1261" y="168"/>
                </a:lnTo>
                <a:lnTo>
                  <a:pt x="1263" y="168"/>
                </a:lnTo>
                <a:lnTo>
                  <a:pt x="1276" y="170"/>
                </a:lnTo>
                <a:lnTo>
                  <a:pt x="1276" y="170"/>
                </a:lnTo>
                <a:lnTo>
                  <a:pt x="1270" y="172"/>
                </a:lnTo>
                <a:lnTo>
                  <a:pt x="1263" y="172"/>
                </a:lnTo>
                <a:lnTo>
                  <a:pt x="1263" y="174"/>
                </a:lnTo>
                <a:lnTo>
                  <a:pt x="1263" y="174"/>
                </a:lnTo>
                <a:lnTo>
                  <a:pt x="1266" y="176"/>
                </a:lnTo>
                <a:lnTo>
                  <a:pt x="1270" y="178"/>
                </a:lnTo>
                <a:lnTo>
                  <a:pt x="1276" y="180"/>
                </a:lnTo>
                <a:lnTo>
                  <a:pt x="1284" y="183"/>
                </a:lnTo>
                <a:lnTo>
                  <a:pt x="1291" y="183"/>
                </a:lnTo>
                <a:lnTo>
                  <a:pt x="1295" y="183"/>
                </a:lnTo>
                <a:lnTo>
                  <a:pt x="1299" y="183"/>
                </a:lnTo>
                <a:lnTo>
                  <a:pt x="1299" y="183"/>
                </a:lnTo>
                <a:lnTo>
                  <a:pt x="1299" y="180"/>
                </a:lnTo>
                <a:lnTo>
                  <a:pt x="1297" y="180"/>
                </a:lnTo>
                <a:lnTo>
                  <a:pt x="1297" y="180"/>
                </a:lnTo>
                <a:lnTo>
                  <a:pt x="1295" y="178"/>
                </a:lnTo>
                <a:lnTo>
                  <a:pt x="1295" y="178"/>
                </a:lnTo>
                <a:lnTo>
                  <a:pt x="1297" y="178"/>
                </a:lnTo>
                <a:lnTo>
                  <a:pt x="1299" y="178"/>
                </a:lnTo>
                <a:lnTo>
                  <a:pt x="1301" y="178"/>
                </a:lnTo>
                <a:lnTo>
                  <a:pt x="1303" y="178"/>
                </a:lnTo>
                <a:lnTo>
                  <a:pt x="1305" y="180"/>
                </a:lnTo>
                <a:lnTo>
                  <a:pt x="1305" y="180"/>
                </a:lnTo>
                <a:lnTo>
                  <a:pt x="1310" y="183"/>
                </a:lnTo>
                <a:lnTo>
                  <a:pt x="1310" y="183"/>
                </a:lnTo>
                <a:lnTo>
                  <a:pt x="1312" y="183"/>
                </a:lnTo>
                <a:lnTo>
                  <a:pt x="1312" y="183"/>
                </a:lnTo>
                <a:lnTo>
                  <a:pt x="1312" y="180"/>
                </a:lnTo>
                <a:lnTo>
                  <a:pt x="1310" y="178"/>
                </a:lnTo>
                <a:lnTo>
                  <a:pt x="1307" y="176"/>
                </a:lnTo>
                <a:lnTo>
                  <a:pt x="1303" y="172"/>
                </a:lnTo>
                <a:lnTo>
                  <a:pt x="1303" y="170"/>
                </a:lnTo>
                <a:lnTo>
                  <a:pt x="1303" y="168"/>
                </a:lnTo>
                <a:lnTo>
                  <a:pt x="1303" y="170"/>
                </a:lnTo>
                <a:lnTo>
                  <a:pt x="1305" y="170"/>
                </a:lnTo>
                <a:lnTo>
                  <a:pt x="1310" y="174"/>
                </a:lnTo>
                <a:lnTo>
                  <a:pt x="1312" y="176"/>
                </a:lnTo>
                <a:lnTo>
                  <a:pt x="1318" y="180"/>
                </a:lnTo>
                <a:lnTo>
                  <a:pt x="1318" y="183"/>
                </a:lnTo>
                <a:lnTo>
                  <a:pt x="1320" y="183"/>
                </a:lnTo>
                <a:lnTo>
                  <a:pt x="1322" y="183"/>
                </a:lnTo>
                <a:lnTo>
                  <a:pt x="1322" y="180"/>
                </a:lnTo>
                <a:lnTo>
                  <a:pt x="1324" y="178"/>
                </a:lnTo>
                <a:lnTo>
                  <a:pt x="1324" y="176"/>
                </a:lnTo>
                <a:lnTo>
                  <a:pt x="1324" y="174"/>
                </a:lnTo>
                <a:lnTo>
                  <a:pt x="1322" y="170"/>
                </a:lnTo>
                <a:lnTo>
                  <a:pt x="1322" y="170"/>
                </a:lnTo>
                <a:lnTo>
                  <a:pt x="1322" y="170"/>
                </a:lnTo>
                <a:lnTo>
                  <a:pt x="1324" y="170"/>
                </a:lnTo>
                <a:lnTo>
                  <a:pt x="1328" y="172"/>
                </a:lnTo>
                <a:lnTo>
                  <a:pt x="1331" y="172"/>
                </a:lnTo>
                <a:lnTo>
                  <a:pt x="1333" y="172"/>
                </a:lnTo>
                <a:lnTo>
                  <a:pt x="1333" y="172"/>
                </a:lnTo>
                <a:lnTo>
                  <a:pt x="1333" y="170"/>
                </a:lnTo>
                <a:lnTo>
                  <a:pt x="1333" y="170"/>
                </a:lnTo>
                <a:lnTo>
                  <a:pt x="1333" y="168"/>
                </a:lnTo>
                <a:lnTo>
                  <a:pt x="1333" y="168"/>
                </a:lnTo>
                <a:lnTo>
                  <a:pt x="1331" y="168"/>
                </a:lnTo>
                <a:lnTo>
                  <a:pt x="1328" y="166"/>
                </a:lnTo>
                <a:lnTo>
                  <a:pt x="1331" y="166"/>
                </a:lnTo>
                <a:lnTo>
                  <a:pt x="1331" y="164"/>
                </a:lnTo>
                <a:lnTo>
                  <a:pt x="1331" y="162"/>
                </a:lnTo>
                <a:lnTo>
                  <a:pt x="1331" y="159"/>
                </a:lnTo>
                <a:lnTo>
                  <a:pt x="1331" y="157"/>
                </a:lnTo>
                <a:lnTo>
                  <a:pt x="1333" y="157"/>
                </a:lnTo>
                <a:lnTo>
                  <a:pt x="1335" y="155"/>
                </a:lnTo>
                <a:lnTo>
                  <a:pt x="1335" y="155"/>
                </a:lnTo>
                <a:lnTo>
                  <a:pt x="1335" y="155"/>
                </a:lnTo>
                <a:lnTo>
                  <a:pt x="1335" y="157"/>
                </a:lnTo>
                <a:lnTo>
                  <a:pt x="1333" y="159"/>
                </a:lnTo>
                <a:lnTo>
                  <a:pt x="1333" y="159"/>
                </a:lnTo>
                <a:lnTo>
                  <a:pt x="1333" y="162"/>
                </a:lnTo>
                <a:lnTo>
                  <a:pt x="1335" y="164"/>
                </a:lnTo>
                <a:lnTo>
                  <a:pt x="1335" y="166"/>
                </a:lnTo>
                <a:lnTo>
                  <a:pt x="1339" y="166"/>
                </a:lnTo>
                <a:lnTo>
                  <a:pt x="1341" y="166"/>
                </a:lnTo>
                <a:lnTo>
                  <a:pt x="1343" y="162"/>
                </a:lnTo>
                <a:lnTo>
                  <a:pt x="1345" y="162"/>
                </a:lnTo>
                <a:lnTo>
                  <a:pt x="1347" y="159"/>
                </a:lnTo>
                <a:lnTo>
                  <a:pt x="1347" y="157"/>
                </a:lnTo>
                <a:lnTo>
                  <a:pt x="1349" y="157"/>
                </a:lnTo>
                <a:lnTo>
                  <a:pt x="1351" y="157"/>
                </a:lnTo>
                <a:lnTo>
                  <a:pt x="1354" y="157"/>
                </a:lnTo>
                <a:lnTo>
                  <a:pt x="1356" y="155"/>
                </a:lnTo>
                <a:lnTo>
                  <a:pt x="1360" y="153"/>
                </a:lnTo>
                <a:lnTo>
                  <a:pt x="1372" y="149"/>
                </a:lnTo>
                <a:lnTo>
                  <a:pt x="1375" y="149"/>
                </a:lnTo>
                <a:lnTo>
                  <a:pt x="1377" y="147"/>
                </a:lnTo>
                <a:lnTo>
                  <a:pt x="1375" y="147"/>
                </a:lnTo>
                <a:lnTo>
                  <a:pt x="1375" y="145"/>
                </a:lnTo>
                <a:lnTo>
                  <a:pt x="1368" y="139"/>
                </a:lnTo>
                <a:lnTo>
                  <a:pt x="1366" y="136"/>
                </a:lnTo>
                <a:lnTo>
                  <a:pt x="1366" y="136"/>
                </a:lnTo>
                <a:lnTo>
                  <a:pt x="1366" y="136"/>
                </a:lnTo>
                <a:lnTo>
                  <a:pt x="1364" y="139"/>
                </a:lnTo>
                <a:lnTo>
                  <a:pt x="1362" y="141"/>
                </a:lnTo>
                <a:lnTo>
                  <a:pt x="1362" y="141"/>
                </a:lnTo>
                <a:lnTo>
                  <a:pt x="1360" y="139"/>
                </a:lnTo>
                <a:lnTo>
                  <a:pt x="1360" y="136"/>
                </a:lnTo>
                <a:lnTo>
                  <a:pt x="1358" y="136"/>
                </a:lnTo>
                <a:lnTo>
                  <a:pt x="1358" y="136"/>
                </a:lnTo>
                <a:lnTo>
                  <a:pt x="1351" y="136"/>
                </a:lnTo>
                <a:lnTo>
                  <a:pt x="1349" y="136"/>
                </a:lnTo>
                <a:lnTo>
                  <a:pt x="1349" y="136"/>
                </a:lnTo>
                <a:lnTo>
                  <a:pt x="1343" y="139"/>
                </a:lnTo>
                <a:lnTo>
                  <a:pt x="1343" y="139"/>
                </a:lnTo>
                <a:lnTo>
                  <a:pt x="1343" y="136"/>
                </a:lnTo>
                <a:lnTo>
                  <a:pt x="1345" y="134"/>
                </a:lnTo>
                <a:lnTo>
                  <a:pt x="1347" y="130"/>
                </a:lnTo>
                <a:lnTo>
                  <a:pt x="1347" y="128"/>
                </a:lnTo>
                <a:lnTo>
                  <a:pt x="1345" y="126"/>
                </a:lnTo>
                <a:lnTo>
                  <a:pt x="1345" y="122"/>
                </a:lnTo>
                <a:lnTo>
                  <a:pt x="1343" y="122"/>
                </a:lnTo>
                <a:lnTo>
                  <a:pt x="1339" y="122"/>
                </a:lnTo>
                <a:lnTo>
                  <a:pt x="1335" y="122"/>
                </a:lnTo>
                <a:lnTo>
                  <a:pt x="1335" y="122"/>
                </a:lnTo>
                <a:lnTo>
                  <a:pt x="1335" y="120"/>
                </a:lnTo>
                <a:lnTo>
                  <a:pt x="1339" y="118"/>
                </a:lnTo>
                <a:lnTo>
                  <a:pt x="1339" y="118"/>
                </a:lnTo>
                <a:lnTo>
                  <a:pt x="1339" y="113"/>
                </a:lnTo>
                <a:lnTo>
                  <a:pt x="1339" y="113"/>
                </a:lnTo>
                <a:lnTo>
                  <a:pt x="1337" y="111"/>
                </a:lnTo>
                <a:lnTo>
                  <a:pt x="1333" y="111"/>
                </a:lnTo>
                <a:lnTo>
                  <a:pt x="1331" y="109"/>
                </a:lnTo>
                <a:lnTo>
                  <a:pt x="1326" y="109"/>
                </a:lnTo>
                <a:lnTo>
                  <a:pt x="1324" y="111"/>
                </a:lnTo>
                <a:lnTo>
                  <a:pt x="1324" y="111"/>
                </a:lnTo>
                <a:lnTo>
                  <a:pt x="1324" y="113"/>
                </a:lnTo>
                <a:lnTo>
                  <a:pt x="1324" y="115"/>
                </a:lnTo>
                <a:lnTo>
                  <a:pt x="1324" y="115"/>
                </a:lnTo>
                <a:lnTo>
                  <a:pt x="1326" y="118"/>
                </a:lnTo>
                <a:lnTo>
                  <a:pt x="1328" y="120"/>
                </a:lnTo>
                <a:lnTo>
                  <a:pt x="1331" y="120"/>
                </a:lnTo>
                <a:lnTo>
                  <a:pt x="1331" y="120"/>
                </a:lnTo>
                <a:lnTo>
                  <a:pt x="1328" y="120"/>
                </a:lnTo>
                <a:lnTo>
                  <a:pt x="1324" y="120"/>
                </a:lnTo>
                <a:lnTo>
                  <a:pt x="1320" y="120"/>
                </a:lnTo>
                <a:lnTo>
                  <a:pt x="1318" y="118"/>
                </a:lnTo>
                <a:lnTo>
                  <a:pt x="1316" y="115"/>
                </a:lnTo>
                <a:lnTo>
                  <a:pt x="1316" y="115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11"/>
                </a:lnTo>
                <a:lnTo>
                  <a:pt x="1316" y="109"/>
                </a:lnTo>
                <a:lnTo>
                  <a:pt x="1316" y="109"/>
                </a:lnTo>
                <a:lnTo>
                  <a:pt x="1316" y="109"/>
                </a:lnTo>
                <a:lnTo>
                  <a:pt x="1316" y="107"/>
                </a:lnTo>
                <a:lnTo>
                  <a:pt x="1314" y="107"/>
                </a:lnTo>
                <a:lnTo>
                  <a:pt x="1312" y="107"/>
                </a:lnTo>
                <a:lnTo>
                  <a:pt x="1310" y="107"/>
                </a:lnTo>
                <a:lnTo>
                  <a:pt x="1307" y="107"/>
                </a:lnTo>
                <a:lnTo>
                  <a:pt x="1305" y="107"/>
                </a:lnTo>
                <a:lnTo>
                  <a:pt x="1301" y="107"/>
                </a:lnTo>
                <a:lnTo>
                  <a:pt x="1297" y="105"/>
                </a:lnTo>
                <a:lnTo>
                  <a:pt x="1295" y="105"/>
                </a:lnTo>
                <a:lnTo>
                  <a:pt x="1295" y="103"/>
                </a:lnTo>
                <a:lnTo>
                  <a:pt x="1295" y="103"/>
                </a:lnTo>
                <a:lnTo>
                  <a:pt x="1295" y="101"/>
                </a:lnTo>
                <a:lnTo>
                  <a:pt x="1289" y="99"/>
                </a:lnTo>
                <a:lnTo>
                  <a:pt x="1284" y="97"/>
                </a:lnTo>
                <a:lnTo>
                  <a:pt x="1278" y="88"/>
                </a:lnTo>
                <a:lnTo>
                  <a:pt x="1276" y="86"/>
                </a:lnTo>
                <a:lnTo>
                  <a:pt x="1274" y="84"/>
                </a:lnTo>
                <a:lnTo>
                  <a:pt x="1272" y="82"/>
                </a:lnTo>
                <a:lnTo>
                  <a:pt x="1270" y="82"/>
                </a:lnTo>
                <a:lnTo>
                  <a:pt x="1259" y="80"/>
                </a:lnTo>
                <a:lnTo>
                  <a:pt x="1255" y="78"/>
                </a:lnTo>
                <a:lnTo>
                  <a:pt x="1251" y="80"/>
                </a:lnTo>
                <a:lnTo>
                  <a:pt x="1245" y="80"/>
                </a:lnTo>
                <a:lnTo>
                  <a:pt x="1243" y="80"/>
                </a:lnTo>
                <a:lnTo>
                  <a:pt x="1243" y="80"/>
                </a:lnTo>
                <a:lnTo>
                  <a:pt x="1243" y="80"/>
                </a:lnTo>
                <a:lnTo>
                  <a:pt x="1243" y="82"/>
                </a:lnTo>
                <a:lnTo>
                  <a:pt x="1243" y="82"/>
                </a:lnTo>
                <a:lnTo>
                  <a:pt x="1243" y="82"/>
                </a:lnTo>
                <a:lnTo>
                  <a:pt x="1245" y="84"/>
                </a:lnTo>
                <a:lnTo>
                  <a:pt x="1247" y="84"/>
                </a:lnTo>
                <a:lnTo>
                  <a:pt x="1255" y="84"/>
                </a:lnTo>
                <a:lnTo>
                  <a:pt x="1257" y="84"/>
                </a:lnTo>
                <a:lnTo>
                  <a:pt x="1257" y="86"/>
                </a:lnTo>
                <a:lnTo>
                  <a:pt x="1257" y="86"/>
                </a:lnTo>
                <a:lnTo>
                  <a:pt x="1257" y="88"/>
                </a:lnTo>
                <a:lnTo>
                  <a:pt x="1255" y="88"/>
                </a:lnTo>
                <a:lnTo>
                  <a:pt x="1253" y="88"/>
                </a:lnTo>
                <a:lnTo>
                  <a:pt x="1249" y="88"/>
                </a:lnTo>
                <a:lnTo>
                  <a:pt x="1243" y="88"/>
                </a:lnTo>
                <a:lnTo>
                  <a:pt x="1238" y="90"/>
                </a:lnTo>
                <a:lnTo>
                  <a:pt x="1232" y="88"/>
                </a:lnTo>
                <a:lnTo>
                  <a:pt x="1228" y="90"/>
                </a:lnTo>
                <a:lnTo>
                  <a:pt x="1224" y="95"/>
                </a:lnTo>
                <a:lnTo>
                  <a:pt x="1224" y="97"/>
                </a:lnTo>
                <a:lnTo>
                  <a:pt x="1228" y="97"/>
                </a:lnTo>
                <a:lnTo>
                  <a:pt x="1234" y="99"/>
                </a:lnTo>
                <a:lnTo>
                  <a:pt x="1236" y="103"/>
                </a:lnTo>
                <a:lnTo>
                  <a:pt x="1243" y="105"/>
                </a:lnTo>
                <a:lnTo>
                  <a:pt x="1245" y="105"/>
                </a:lnTo>
                <a:lnTo>
                  <a:pt x="1247" y="105"/>
                </a:lnTo>
                <a:lnTo>
                  <a:pt x="1238" y="105"/>
                </a:lnTo>
                <a:lnTo>
                  <a:pt x="1236" y="105"/>
                </a:lnTo>
                <a:lnTo>
                  <a:pt x="1232" y="105"/>
                </a:lnTo>
                <a:lnTo>
                  <a:pt x="1232" y="103"/>
                </a:lnTo>
                <a:lnTo>
                  <a:pt x="1228" y="101"/>
                </a:lnTo>
                <a:lnTo>
                  <a:pt x="1224" y="101"/>
                </a:lnTo>
                <a:lnTo>
                  <a:pt x="1222" y="101"/>
                </a:lnTo>
                <a:lnTo>
                  <a:pt x="1217" y="101"/>
                </a:lnTo>
                <a:lnTo>
                  <a:pt x="1215" y="101"/>
                </a:lnTo>
                <a:lnTo>
                  <a:pt x="1215" y="105"/>
                </a:lnTo>
                <a:lnTo>
                  <a:pt x="1217" y="109"/>
                </a:lnTo>
                <a:lnTo>
                  <a:pt x="1222" y="111"/>
                </a:lnTo>
                <a:lnTo>
                  <a:pt x="1224" y="111"/>
                </a:lnTo>
                <a:lnTo>
                  <a:pt x="1222" y="111"/>
                </a:lnTo>
                <a:lnTo>
                  <a:pt x="1217" y="111"/>
                </a:lnTo>
                <a:lnTo>
                  <a:pt x="1215" y="111"/>
                </a:lnTo>
                <a:lnTo>
                  <a:pt x="1211" y="113"/>
                </a:lnTo>
                <a:lnTo>
                  <a:pt x="1211" y="113"/>
                </a:lnTo>
                <a:lnTo>
                  <a:pt x="1211" y="113"/>
                </a:lnTo>
                <a:lnTo>
                  <a:pt x="1211" y="115"/>
                </a:lnTo>
                <a:lnTo>
                  <a:pt x="1213" y="115"/>
                </a:lnTo>
                <a:lnTo>
                  <a:pt x="1213" y="115"/>
                </a:lnTo>
                <a:lnTo>
                  <a:pt x="1217" y="118"/>
                </a:lnTo>
                <a:lnTo>
                  <a:pt x="1217" y="118"/>
                </a:lnTo>
                <a:lnTo>
                  <a:pt x="1222" y="118"/>
                </a:lnTo>
                <a:lnTo>
                  <a:pt x="1226" y="120"/>
                </a:lnTo>
                <a:lnTo>
                  <a:pt x="1228" y="120"/>
                </a:lnTo>
                <a:lnTo>
                  <a:pt x="1238" y="118"/>
                </a:lnTo>
                <a:lnTo>
                  <a:pt x="1243" y="118"/>
                </a:lnTo>
                <a:lnTo>
                  <a:pt x="1243" y="118"/>
                </a:lnTo>
                <a:lnTo>
                  <a:pt x="1238" y="120"/>
                </a:lnTo>
                <a:lnTo>
                  <a:pt x="1236" y="120"/>
                </a:lnTo>
                <a:lnTo>
                  <a:pt x="1236" y="122"/>
                </a:lnTo>
                <a:lnTo>
                  <a:pt x="1236" y="122"/>
                </a:lnTo>
                <a:lnTo>
                  <a:pt x="1236" y="122"/>
                </a:lnTo>
                <a:lnTo>
                  <a:pt x="1236" y="122"/>
                </a:lnTo>
                <a:close/>
                <a:moveTo>
                  <a:pt x="1159" y="128"/>
                </a:moveTo>
                <a:lnTo>
                  <a:pt x="1159" y="128"/>
                </a:lnTo>
                <a:lnTo>
                  <a:pt x="1161" y="128"/>
                </a:lnTo>
                <a:lnTo>
                  <a:pt x="1165" y="128"/>
                </a:lnTo>
                <a:lnTo>
                  <a:pt x="1169" y="130"/>
                </a:lnTo>
                <a:lnTo>
                  <a:pt x="1169" y="130"/>
                </a:lnTo>
                <a:lnTo>
                  <a:pt x="1169" y="130"/>
                </a:lnTo>
                <a:lnTo>
                  <a:pt x="1171" y="132"/>
                </a:lnTo>
                <a:lnTo>
                  <a:pt x="1173" y="132"/>
                </a:lnTo>
                <a:lnTo>
                  <a:pt x="1175" y="132"/>
                </a:lnTo>
                <a:lnTo>
                  <a:pt x="1175" y="132"/>
                </a:lnTo>
                <a:lnTo>
                  <a:pt x="1178" y="130"/>
                </a:lnTo>
                <a:lnTo>
                  <a:pt x="1178" y="128"/>
                </a:lnTo>
                <a:lnTo>
                  <a:pt x="1175" y="124"/>
                </a:lnTo>
                <a:lnTo>
                  <a:pt x="1175" y="124"/>
                </a:lnTo>
                <a:lnTo>
                  <a:pt x="1175" y="122"/>
                </a:lnTo>
                <a:lnTo>
                  <a:pt x="1173" y="120"/>
                </a:lnTo>
                <a:lnTo>
                  <a:pt x="1171" y="120"/>
                </a:lnTo>
                <a:lnTo>
                  <a:pt x="1167" y="120"/>
                </a:lnTo>
                <a:lnTo>
                  <a:pt x="1163" y="120"/>
                </a:lnTo>
                <a:lnTo>
                  <a:pt x="1161" y="120"/>
                </a:lnTo>
                <a:lnTo>
                  <a:pt x="1159" y="122"/>
                </a:lnTo>
                <a:lnTo>
                  <a:pt x="1159" y="122"/>
                </a:lnTo>
                <a:lnTo>
                  <a:pt x="1157" y="124"/>
                </a:lnTo>
                <a:lnTo>
                  <a:pt x="1157" y="124"/>
                </a:lnTo>
                <a:lnTo>
                  <a:pt x="1157" y="126"/>
                </a:lnTo>
                <a:lnTo>
                  <a:pt x="1159" y="128"/>
                </a:lnTo>
                <a:close/>
                <a:moveTo>
                  <a:pt x="1186" y="170"/>
                </a:moveTo>
                <a:lnTo>
                  <a:pt x="1188" y="170"/>
                </a:lnTo>
                <a:lnTo>
                  <a:pt x="1184" y="172"/>
                </a:lnTo>
                <a:lnTo>
                  <a:pt x="1184" y="172"/>
                </a:lnTo>
                <a:lnTo>
                  <a:pt x="1184" y="172"/>
                </a:lnTo>
                <a:lnTo>
                  <a:pt x="1184" y="174"/>
                </a:lnTo>
                <a:lnTo>
                  <a:pt x="1184" y="174"/>
                </a:lnTo>
                <a:lnTo>
                  <a:pt x="1186" y="176"/>
                </a:lnTo>
                <a:lnTo>
                  <a:pt x="1186" y="176"/>
                </a:lnTo>
                <a:lnTo>
                  <a:pt x="1188" y="178"/>
                </a:lnTo>
                <a:lnTo>
                  <a:pt x="1190" y="180"/>
                </a:lnTo>
                <a:lnTo>
                  <a:pt x="1190" y="180"/>
                </a:lnTo>
                <a:lnTo>
                  <a:pt x="1199" y="180"/>
                </a:lnTo>
                <a:lnTo>
                  <a:pt x="1203" y="183"/>
                </a:lnTo>
                <a:lnTo>
                  <a:pt x="1203" y="183"/>
                </a:lnTo>
                <a:lnTo>
                  <a:pt x="1203" y="183"/>
                </a:lnTo>
                <a:lnTo>
                  <a:pt x="1203" y="185"/>
                </a:lnTo>
                <a:lnTo>
                  <a:pt x="1199" y="185"/>
                </a:lnTo>
                <a:lnTo>
                  <a:pt x="1192" y="185"/>
                </a:lnTo>
                <a:lnTo>
                  <a:pt x="1192" y="185"/>
                </a:lnTo>
                <a:lnTo>
                  <a:pt x="1194" y="187"/>
                </a:lnTo>
                <a:lnTo>
                  <a:pt x="1196" y="189"/>
                </a:lnTo>
                <a:lnTo>
                  <a:pt x="1201" y="189"/>
                </a:lnTo>
                <a:lnTo>
                  <a:pt x="1203" y="191"/>
                </a:lnTo>
                <a:lnTo>
                  <a:pt x="1203" y="191"/>
                </a:lnTo>
                <a:lnTo>
                  <a:pt x="1201" y="193"/>
                </a:lnTo>
                <a:lnTo>
                  <a:pt x="1203" y="193"/>
                </a:lnTo>
                <a:lnTo>
                  <a:pt x="1203" y="193"/>
                </a:lnTo>
                <a:lnTo>
                  <a:pt x="1205" y="193"/>
                </a:lnTo>
                <a:lnTo>
                  <a:pt x="1209" y="193"/>
                </a:lnTo>
                <a:lnTo>
                  <a:pt x="1209" y="191"/>
                </a:lnTo>
                <a:lnTo>
                  <a:pt x="1217" y="191"/>
                </a:lnTo>
                <a:lnTo>
                  <a:pt x="1222" y="191"/>
                </a:lnTo>
                <a:lnTo>
                  <a:pt x="1226" y="189"/>
                </a:lnTo>
                <a:lnTo>
                  <a:pt x="1226" y="189"/>
                </a:lnTo>
                <a:lnTo>
                  <a:pt x="1228" y="189"/>
                </a:lnTo>
                <a:lnTo>
                  <a:pt x="1230" y="189"/>
                </a:lnTo>
                <a:lnTo>
                  <a:pt x="1232" y="185"/>
                </a:lnTo>
                <a:lnTo>
                  <a:pt x="1232" y="185"/>
                </a:lnTo>
                <a:lnTo>
                  <a:pt x="1232" y="183"/>
                </a:lnTo>
                <a:lnTo>
                  <a:pt x="1230" y="183"/>
                </a:lnTo>
                <a:lnTo>
                  <a:pt x="1226" y="180"/>
                </a:lnTo>
                <a:lnTo>
                  <a:pt x="1228" y="180"/>
                </a:lnTo>
                <a:lnTo>
                  <a:pt x="1232" y="178"/>
                </a:lnTo>
                <a:lnTo>
                  <a:pt x="1232" y="176"/>
                </a:lnTo>
                <a:lnTo>
                  <a:pt x="1232" y="176"/>
                </a:lnTo>
                <a:lnTo>
                  <a:pt x="1232" y="176"/>
                </a:lnTo>
                <a:lnTo>
                  <a:pt x="1230" y="174"/>
                </a:lnTo>
                <a:lnTo>
                  <a:pt x="1226" y="172"/>
                </a:lnTo>
                <a:lnTo>
                  <a:pt x="1224" y="172"/>
                </a:lnTo>
                <a:lnTo>
                  <a:pt x="1217" y="172"/>
                </a:lnTo>
                <a:lnTo>
                  <a:pt x="1213" y="172"/>
                </a:lnTo>
                <a:lnTo>
                  <a:pt x="1213" y="170"/>
                </a:lnTo>
                <a:lnTo>
                  <a:pt x="1213" y="170"/>
                </a:lnTo>
                <a:lnTo>
                  <a:pt x="1213" y="170"/>
                </a:lnTo>
                <a:lnTo>
                  <a:pt x="1211" y="168"/>
                </a:lnTo>
                <a:lnTo>
                  <a:pt x="1209" y="166"/>
                </a:lnTo>
                <a:lnTo>
                  <a:pt x="1203" y="166"/>
                </a:lnTo>
                <a:lnTo>
                  <a:pt x="1201" y="164"/>
                </a:lnTo>
                <a:lnTo>
                  <a:pt x="1196" y="164"/>
                </a:lnTo>
                <a:lnTo>
                  <a:pt x="1194" y="164"/>
                </a:lnTo>
                <a:lnTo>
                  <a:pt x="1188" y="162"/>
                </a:lnTo>
                <a:lnTo>
                  <a:pt x="1184" y="162"/>
                </a:lnTo>
                <a:lnTo>
                  <a:pt x="1184" y="164"/>
                </a:lnTo>
                <a:lnTo>
                  <a:pt x="1184" y="164"/>
                </a:lnTo>
                <a:lnTo>
                  <a:pt x="1184" y="166"/>
                </a:lnTo>
                <a:lnTo>
                  <a:pt x="1186" y="170"/>
                </a:lnTo>
                <a:close/>
                <a:moveTo>
                  <a:pt x="1173" y="231"/>
                </a:moveTo>
                <a:lnTo>
                  <a:pt x="1173" y="233"/>
                </a:lnTo>
                <a:lnTo>
                  <a:pt x="1175" y="235"/>
                </a:lnTo>
                <a:lnTo>
                  <a:pt x="1171" y="235"/>
                </a:lnTo>
                <a:lnTo>
                  <a:pt x="1169" y="233"/>
                </a:lnTo>
                <a:lnTo>
                  <a:pt x="1163" y="229"/>
                </a:lnTo>
                <a:lnTo>
                  <a:pt x="1161" y="229"/>
                </a:lnTo>
                <a:lnTo>
                  <a:pt x="1159" y="229"/>
                </a:lnTo>
                <a:lnTo>
                  <a:pt x="1152" y="231"/>
                </a:lnTo>
                <a:lnTo>
                  <a:pt x="1150" y="231"/>
                </a:lnTo>
                <a:lnTo>
                  <a:pt x="1146" y="233"/>
                </a:lnTo>
                <a:lnTo>
                  <a:pt x="1146" y="235"/>
                </a:lnTo>
                <a:lnTo>
                  <a:pt x="1146" y="235"/>
                </a:lnTo>
                <a:lnTo>
                  <a:pt x="1146" y="235"/>
                </a:lnTo>
                <a:lnTo>
                  <a:pt x="1150" y="237"/>
                </a:lnTo>
                <a:lnTo>
                  <a:pt x="1157" y="237"/>
                </a:lnTo>
                <a:lnTo>
                  <a:pt x="1159" y="237"/>
                </a:lnTo>
                <a:lnTo>
                  <a:pt x="1159" y="239"/>
                </a:lnTo>
                <a:lnTo>
                  <a:pt x="1159" y="239"/>
                </a:lnTo>
                <a:lnTo>
                  <a:pt x="1159" y="239"/>
                </a:lnTo>
                <a:lnTo>
                  <a:pt x="1155" y="239"/>
                </a:lnTo>
                <a:lnTo>
                  <a:pt x="1152" y="241"/>
                </a:lnTo>
                <a:lnTo>
                  <a:pt x="1152" y="241"/>
                </a:lnTo>
                <a:lnTo>
                  <a:pt x="1157" y="243"/>
                </a:lnTo>
                <a:lnTo>
                  <a:pt x="1159" y="243"/>
                </a:lnTo>
                <a:lnTo>
                  <a:pt x="1161" y="243"/>
                </a:lnTo>
                <a:lnTo>
                  <a:pt x="1165" y="243"/>
                </a:lnTo>
                <a:lnTo>
                  <a:pt x="1163" y="243"/>
                </a:lnTo>
                <a:lnTo>
                  <a:pt x="1159" y="243"/>
                </a:lnTo>
                <a:lnTo>
                  <a:pt x="1159" y="243"/>
                </a:lnTo>
                <a:lnTo>
                  <a:pt x="1157" y="245"/>
                </a:lnTo>
                <a:lnTo>
                  <a:pt x="1159" y="245"/>
                </a:lnTo>
                <a:lnTo>
                  <a:pt x="1159" y="248"/>
                </a:lnTo>
                <a:lnTo>
                  <a:pt x="1163" y="250"/>
                </a:lnTo>
                <a:lnTo>
                  <a:pt x="1163" y="250"/>
                </a:lnTo>
                <a:lnTo>
                  <a:pt x="1163" y="250"/>
                </a:lnTo>
                <a:lnTo>
                  <a:pt x="1161" y="250"/>
                </a:lnTo>
                <a:lnTo>
                  <a:pt x="1159" y="250"/>
                </a:lnTo>
                <a:lnTo>
                  <a:pt x="1157" y="250"/>
                </a:lnTo>
                <a:lnTo>
                  <a:pt x="1157" y="248"/>
                </a:lnTo>
                <a:lnTo>
                  <a:pt x="1146" y="241"/>
                </a:lnTo>
                <a:lnTo>
                  <a:pt x="1144" y="241"/>
                </a:lnTo>
                <a:lnTo>
                  <a:pt x="1144" y="239"/>
                </a:lnTo>
                <a:lnTo>
                  <a:pt x="1144" y="239"/>
                </a:lnTo>
                <a:lnTo>
                  <a:pt x="1142" y="237"/>
                </a:lnTo>
                <a:lnTo>
                  <a:pt x="1140" y="237"/>
                </a:lnTo>
                <a:lnTo>
                  <a:pt x="1138" y="235"/>
                </a:lnTo>
                <a:lnTo>
                  <a:pt x="1136" y="235"/>
                </a:lnTo>
                <a:lnTo>
                  <a:pt x="1134" y="235"/>
                </a:lnTo>
                <a:lnTo>
                  <a:pt x="1131" y="235"/>
                </a:lnTo>
                <a:lnTo>
                  <a:pt x="1131" y="237"/>
                </a:lnTo>
                <a:lnTo>
                  <a:pt x="1129" y="239"/>
                </a:lnTo>
                <a:lnTo>
                  <a:pt x="1127" y="239"/>
                </a:lnTo>
                <a:lnTo>
                  <a:pt x="1129" y="241"/>
                </a:lnTo>
                <a:lnTo>
                  <a:pt x="1131" y="241"/>
                </a:lnTo>
                <a:lnTo>
                  <a:pt x="1136" y="241"/>
                </a:lnTo>
                <a:lnTo>
                  <a:pt x="1138" y="241"/>
                </a:lnTo>
                <a:lnTo>
                  <a:pt x="1134" y="243"/>
                </a:lnTo>
                <a:lnTo>
                  <a:pt x="1131" y="245"/>
                </a:lnTo>
                <a:lnTo>
                  <a:pt x="1131" y="245"/>
                </a:lnTo>
                <a:lnTo>
                  <a:pt x="1134" y="248"/>
                </a:lnTo>
                <a:lnTo>
                  <a:pt x="1134" y="248"/>
                </a:lnTo>
                <a:lnTo>
                  <a:pt x="1138" y="248"/>
                </a:lnTo>
                <a:lnTo>
                  <a:pt x="1138" y="250"/>
                </a:lnTo>
                <a:lnTo>
                  <a:pt x="1138" y="250"/>
                </a:lnTo>
                <a:lnTo>
                  <a:pt x="1138" y="252"/>
                </a:lnTo>
                <a:lnTo>
                  <a:pt x="1138" y="252"/>
                </a:lnTo>
                <a:lnTo>
                  <a:pt x="1140" y="254"/>
                </a:lnTo>
                <a:lnTo>
                  <a:pt x="1140" y="254"/>
                </a:lnTo>
                <a:lnTo>
                  <a:pt x="1144" y="254"/>
                </a:lnTo>
                <a:lnTo>
                  <a:pt x="1144" y="254"/>
                </a:lnTo>
                <a:lnTo>
                  <a:pt x="1142" y="256"/>
                </a:lnTo>
                <a:lnTo>
                  <a:pt x="1140" y="256"/>
                </a:lnTo>
                <a:lnTo>
                  <a:pt x="1138" y="254"/>
                </a:lnTo>
                <a:lnTo>
                  <a:pt x="1136" y="254"/>
                </a:lnTo>
                <a:lnTo>
                  <a:pt x="1131" y="252"/>
                </a:lnTo>
                <a:lnTo>
                  <a:pt x="1127" y="252"/>
                </a:lnTo>
                <a:lnTo>
                  <a:pt x="1125" y="254"/>
                </a:lnTo>
                <a:lnTo>
                  <a:pt x="1127" y="254"/>
                </a:lnTo>
                <a:lnTo>
                  <a:pt x="1123" y="256"/>
                </a:lnTo>
                <a:lnTo>
                  <a:pt x="1119" y="258"/>
                </a:lnTo>
                <a:lnTo>
                  <a:pt x="1119" y="260"/>
                </a:lnTo>
                <a:lnTo>
                  <a:pt x="1119" y="262"/>
                </a:lnTo>
                <a:lnTo>
                  <a:pt x="1121" y="262"/>
                </a:lnTo>
                <a:lnTo>
                  <a:pt x="1123" y="262"/>
                </a:lnTo>
                <a:lnTo>
                  <a:pt x="1138" y="260"/>
                </a:lnTo>
                <a:lnTo>
                  <a:pt x="1142" y="260"/>
                </a:lnTo>
                <a:lnTo>
                  <a:pt x="1146" y="260"/>
                </a:lnTo>
                <a:lnTo>
                  <a:pt x="1161" y="258"/>
                </a:lnTo>
                <a:lnTo>
                  <a:pt x="1171" y="258"/>
                </a:lnTo>
                <a:lnTo>
                  <a:pt x="1171" y="258"/>
                </a:lnTo>
                <a:lnTo>
                  <a:pt x="1165" y="258"/>
                </a:lnTo>
                <a:lnTo>
                  <a:pt x="1163" y="258"/>
                </a:lnTo>
                <a:lnTo>
                  <a:pt x="1163" y="260"/>
                </a:lnTo>
                <a:lnTo>
                  <a:pt x="1159" y="260"/>
                </a:lnTo>
                <a:lnTo>
                  <a:pt x="1155" y="264"/>
                </a:lnTo>
                <a:lnTo>
                  <a:pt x="1148" y="266"/>
                </a:lnTo>
                <a:lnTo>
                  <a:pt x="1148" y="266"/>
                </a:lnTo>
                <a:lnTo>
                  <a:pt x="1148" y="266"/>
                </a:lnTo>
                <a:lnTo>
                  <a:pt x="1150" y="269"/>
                </a:lnTo>
                <a:lnTo>
                  <a:pt x="1155" y="269"/>
                </a:lnTo>
                <a:lnTo>
                  <a:pt x="1157" y="271"/>
                </a:lnTo>
                <a:lnTo>
                  <a:pt x="1157" y="271"/>
                </a:lnTo>
                <a:lnTo>
                  <a:pt x="1152" y="271"/>
                </a:lnTo>
                <a:lnTo>
                  <a:pt x="1152" y="273"/>
                </a:lnTo>
                <a:lnTo>
                  <a:pt x="1155" y="275"/>
                </a:lnTo>
                <a:lnTo>
                  <a:pt x="1155" y="277"/>
                </a:lnTo>
                <a:lnTo>
                  <a:pt x="1157" y="277"/>
                </a:lnTo>
                <a:lnTo>
                  <a:pt x="1161" y="277"/>
                </a:lnTo>
                <a:lnTo>
                  <a:pt x="1165" y="277"/>
                </a:lnTo>
                <a:lnTo>
                  <a:pt x="1167" y="277"/>
                </a:lnTo>
                <a:lnTo>
                  <a:pt x="1169" y="275"/>
                </a:lnTo>
                <a:lnTo>
                  <a:pt x="1169" y="277"/>
                </a:lnTo>
                <a:lnTo>
                  <a:pt x="1171" y="277"/>
                </a:lnTo>
                <a:lnTo>
                  <a:pt x="1173" y="277"/>
                </a:lnTo>
                <a:lnTo>
                  <a:pt x="1175" y="277"/>
                </a:lnTo>
                <a:lnTo>
                  <a:pt x="1178" y="277"/>
                </a:lnTo>
                <a:lnTo>
                  <a:pt x="1180" y="277"/>
                </a:lnTo>
                <a:lnTo>
                  <a:pt x="1184" y="277"/>
                </a:lnTo>
                <a:lnTo>
                  <a:pt x="1186" y="277"/>
                </a:lnTo>
                <a:lnTo>
                  <a:pt x="1188" y="277"/>
                </a:lnTo>
                <a:lnTo>
                  <a:pt x="1188" y="275"/>
                </a:lnTo>
                <a:lnTo>
                  <a:pt x="1188" y="275"/>
                </a:lnTo>
                <a:lnTo>
                  <a:pt x="1186" y="273"/>
                </a:lnTo>
                <a:lnTo>
                  <a:pt x="1186" y="273"/>
                </a:lnTo>
                <a:lnTo>
                  <a:pt x="1186" y="271"/>
                </a:lnTo>
                <a:lnTo>
                  <a:pt x="1188" y="271"/>
                </a:lnTo>
                <a:lnTo>
                  <a:pt x="1188" y="273"/>
                </a:lnTo>
                <a:lnTo>
                  <a:pt x="1190" y="275"/>
                </a:lnTo>
                <a:lnTo>
                  <a:pt x="1190" y="275"/>
                </a:lnTo>
                <a:lnTo>
                  <a:pt x="1192" y="273"/>
                </a:lnTo>
                <a:lnTo>
                  <a:pt x="1192" y="273"/>
                </a:lnTo>
                <a:lnTo>
                  <a:pt x="1192" y="273"/>
                </a:lnTo>
                <a:lnTo>
                  <a:pt x="1190" y="271"/>
                </a:lnTo>
                <a:lnTo>
                  <a:pt x="1190" y="264"/>
                </a:lnTo>
                <a:lnTo>
                  <a:pt x="1192" y="262"/>
                </a:lnTo>
                <a:lnTo>
                  <a:pt x="1196" y="264"/>
                </a:lnTo>
                <a:lnTo>
                  <a:pt x="1196" y="264"/>
                </a:lnTo>
                <a:lnTo>
                  <a:pt x="1199" y="264"/>
                </a:lnTo>
                <a:lnTo>
                  <a:pt x="1196" y="262"/>
                </a:lnTo>
                <a:lnTo>
                  <a:pt x="1196" y="258"/>
                </a:lnTo>
                <a:lnTo>
                  <a:pt x="1196" y="258"/>
                </a:lnTo>
                <a:lnTo>
                  <a:pt x="1190" y="256"/>
                </a:lnTo>
                <a:lnTo>
                  <a:pt x="1190" y="256"/>
                </a:lnTo>
                <a:lnTo>
                  <a:pt x="1192" y="254"/>
                </a:lnTo>
                <a:lnTo>
                  <a:pt x="1194" y="252"/>
                </a:lnTo>
                <a:lnTo>
                  <a:pt x="1194" y="252"/>
                </a:lnTo>
                <a:lnTo>
                  <a:pt x="1192" y="250"/>
                </a:lnTo>
                <a:lnTo>
                  <a:pt x="1192" y="250"/>
                </a:lnTo>
                <a:lnTo>
                  <a:pt x="1194" y="248"/>
                </a:lnTo>
                <a:lnTo>
                  <a:pt x="1194" y="245"/>
                </a:lnTo>
                <a:lnTo>
                  <a:pt x="1194" y="243"/>
                </a:lnTo>
                <a:lnTo>
                  <a:pt x="1194" y="243"/>
                </a:lnTo>
                <a:lnTo>
                  <a:pt x="1194" y="241"/>
                </a:lnTo>
                <a:lnTo>
                  <a:pt x="1192" y="239"/>
                </a:lnTo>
                <a:lnTo>
                  <a:pt x="1192" y="239"/>
                </a:lnTo>
                <a:lnTo>
                  <a:pt x="1192" y="237"/>
                </a:lnTo>
                <a:lnTo>
                  <a:pt x="1192" y="237"/>
                </a:lnTo>
                <a:lnTo>
                  <a:pt x="1192" y="235"/>
                </a:lnTo>
                <a:lnTo>
                  <a:pt x="1192" y="235"/>
                </a:lnTo>
                <a:lnTo>
                  <a:pt x="1192" y="233"/>
                </a:lnTo>
                <a:lnTo>
                  <a:pt x="1190" y="233"/>
                </a:lnTo>
                <a:lnTo>
                  <a:pt x="1188" y="233"/>
                </a:lnTo>
                <a:lnTo>
                  <a:pt x="1184" y="231"/>
                </a:lnTo>
                <a:lnTo>
                  <a:pt x="1184" y="231"/>
                </a:lnTo>
                <a:lnTo>
                  <a:pt x="1180" y="229"/>
                </a:lnTo>
                <a:lnTo>
                  <a:pt x="1178" y="227"/>
                </a:lnTo>
                <a:lnTo>
                  <a:pt x="1173" y="229"/>
                </a:lnTo>
                <a:lnTo>
                  <a:pt x="1173" y="231"/>
                </a:lnTo>
                <a:close/>
                <a:moveTo>
                  <a:pt x="1502" y="331"/>
                </a:moveTo>
                <a:lnTo>
                  <a:pt x="1500" y="329"/>
                </a:lnTo>
                <a:lnTo>
                  <a:pt x="1498" y="329"/>
                </a:lnTo>
                <a:lnTo>
                  <a:pt x="1498" y="327"/>
                </a:lnTo>
                <a:lnTo>
                  <a:pt x="1498" y="327"/>
                </a:lnTo>
                <a:lnTo>
                  <a:pt x="1496" y="325"/>
                </a:lnTo>
                <a:lnTo>
                  <a:pt x="1492" y="323"/>
                </a:lnTo>
                <a:lnTo>
                  <a:pt x="1492" y="323"/>
                </a:lnTo>
                <a:lnTo>
                  <a:pt x="1490" y="321"/>
                </a:lnTo>
                <a:lnTo>
                  <a:pt x="1490" y="319"/>
                </a:lnTo>
                <a:lnTo>
                  <a:pt x="1488" y="319"/>
                </a:lnTo>
                <a:lnTo>
                  <a:pt x="1477" y="315"/>
                </a:lnTo>
                <a:lnTo>
                  <a:pt x="1473" y="315"/>
                </a:lnTo>
                <a:lnTo>
                  <a:pt x="1458" y="315"/>
                </a:lnTo>
                <a:lnTo>
                  <a:pt x="1456" y="315"/>
                </a:lnTo>
                <a:lnTo>
                  <a:pt x="1450" y="315"/>
                </a:lnTo>
                <a:lnTo>
                  <a:pt x="1448" y="315"/>
                </a:lnTo>
                <a:lnTo>
                  <a:pt x="1444" y="313"/>
                </a:lnTo>
                <a:lnTo>
                  <a:pt x="1439" y="313"/>
                </a:lnTo>
                <a:lnTo>
                  <a:pt x="1437" y="313"/>
                </a:lnTo>
                <a:lnTo>
                  <a:pt x="1437" y="313"/>
                </a:lnTo>
                <a:lnTo>
                  <a:pt x="1437" y="313"/>
                </a:lnTo>
                <a:lnTo>
                  <a:pt x="1435" y="315"/>
                </a:lnTo>
                <a:lnTo>
                  <a:pt x="1435" y="317"/>
                </a:lnTo>
                <a:lnTo>
                  <a:pt x="1437" y="319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1"/>
                </a:lnTo>
                <a:lnTo>
                  <a:pt x="1437" y="323"/>
                </a:lnTo>
                <a:lnTo>
                  <a:pt x="1437" y="325"/>
                </a:lnTo>
                <a:lnTo>
                  <a:pt x="1437" y="325"/>
                </a:lnTo>
                <a:lnTo>
                  <a:pt x="1439" y="325"/>
                </a:lnTo>
                <a:lnTo>
                  <a:pt x="1444" y="327"/>
                </a:lnTo>
                <a:lnTo>
                  <a:pt x="1446" y="327"/>
                </a:lnTo>
                <a:lnTo>
                  <a:pt x="1446" y="329"/>
                </a:lnTo>
                <a:lnTo>
                  <a:pt x="1448" y="331"/>
                </a:lnTo>
                <a:lnTo>
                  <a:pt x="1448" y="333"/>
                </a:lnTo>
                <a:lnTo>
                  <a:pt x="1450" y="336"/>
                </a:lnTo>
                <a:lnTo>
                  <a:pt x="1450" y="338"/>
                </a:lnTo>
                <a:lnTo>
                  <a:pt x="1452" y="338"/>
                </a:lnTo>
                <a:lnTo>
                  <a:pt x="1456" y="340"/>
                </a:lnTo>
                <a:lnTo>
                  <a:pt x="1458" y="340"/>
                </a:lnTo>
                <a:lnTo>
                  <a:pt x="1460" y="340"/>
                </a:lnTo>
                <a:lnTo>
                  <a:pt x="1469" y="338"/>
                </a:lnTo>
                <a:lnTo>
                  <a:pt x="1473" y="336"/>
                </a:lnTo>
                <a:lnTo>
                  <a:pt x="1479" y="336"/>
                </a:lnTo>
                <a:lnTo>
                  <a:pt x="1492" y="338"/>
                </a:lnTo>
                <a:lnTo>
                  <a:pt x="1500" y="338"/>
                </a:lnTo>
                <a:lnTo>
                  <a:pt x="1504" y="338"/>
                </a:lnTo>
                <a:lnTo>
                  <a:pt x="1504" y="336"/>
                </a:lnTo>
                <a:lnTo>
                  <a:pt x="1504" y="336"/>
                </a:lnTo>
                <a:lnTo>
                  <a:pt x="1502" y="333"/>
                </a:lnTo>
                <a:lnTo>
                  <a:pt x="1502" y="333"/>
                </a:lnTo>
                <a:lnTo>
                  <a:pt x="1502" y="331"/>
                </a:lnTo>
                <a:lnTo>
                  <a:pt x="1502" y="331"/>
                </a:lnTo>
                <a:close/>
                <a:moveTo>
                  <a:pt x="1217" y="204"/>
                </a:moveTo>
                <a:lnTo>
                  <a:pt x="1240" y="204"/>
                </a:lnTo>
                <a:lnTo>
                  <a:pt x="1249" y="206"/>
                </a:lnTo>
                <a:lnTo>
                  <a:pt x="1249" y="204"/>
                </a:lnTo>
                <a:lnTo>
                  <a:pt x="1253" y="204"/>
                </a:lnTo>
                <a:lnTo>
                  <a:pt x="1253" y="204"/>
                </a:lnTo>
                <a:lnTo>
                  <a:pt x="1255" y="199"/>
                </a:lnTo>
                <a:lnTo>
                  <a:pt x="1259" y="199"/>
                </a:lnTo>
                <a:lnTo>
                  <a:pt x="1257" y="197"/>
                </a:lnTo>
                <a:lnTo>
                  <a:pt x="1255" y="195"/>
                </a:lnTo>
                <a:lnTo>
                  <a:pt x="1253" y="195"/>
                </a:lnTo>
                <a:lnTo>
                  <a:pt x="1253" y="195"/>
                </a:lnTo>
                <a:lnTo>
                  <a:pt x="1247" y="195"/>
                </a:lnTo>
                <a:lnTo>
                  <a:pt x="1236" y="195"/>
                </a:lnTo>
                <a:lnTo>
                  <a:pt x="1232" y="195"/>
                </a:lnTo>
                <a:lnTo>
                  <a:pt x="1228" y="195"/>
                </a:lnTo>
                <a:lnTo>
                  <a:pt x="1224" y="195"/>
                </a:lnTo>
                <a:lnTo>
                  <a:pt x="1222" y="195"/>
                </a:lnTo>
                <a:lnTo>
                  <a:pt x="1215" y="197"/>
                </a:lnTo>
                <a:lnTo>
                  <a:pt x="1213" y="197"/>
                </a:lnTo>
                <a:lnTo>
                  <a:pt x="1213" y="197"/>
                </a:lnTo>
                <a:lnTo>
                  <a:pt x="1213" y="199"/>
                </a:lnTo>
                <a:lnTo>
                  <a:pt x="1213" y="199"/>
                </a:lnTo>
                <a:lnTo>
                  <a:pt x="1215" y="204"/>
                </a:lnTo>
                <a:lnTo>
                  <a:pt x="1217" y="204"/>
                </a:lnTo>
                <a:close/>
                <a:moveTo>
                  <a:pt x="1305" y="289"/>
                </a:moveTo>
                <a:lnTo>
                  <a:pt x="1310" y="289"/>
                </a:lnTo>
                <a:lnTo>
                  <a:pt x="1312" y="289"/>
                </a:lnTo>
                <a:lnTo>
                  <a:pt x="1314" y="287"/>
                </a:lnTo>
                <a:lnTo>
                  <a:pt x="1316" y="287"/>
                </a:lnTo>
                <a:lnTo>
                  <a:pt x="1316" y="287"/>
                </a:lnTo>
                <a:lnTo>
                  <a:pt x="1316" y="285"/>
                </a:lnTo>
                <a:lnTo>
                  <a:pt x="1316" y="285"/>
                </a:lnTo>
                <a:lnTo>
                  <a:pt x="1316" y="285"/>
                </a:lnTo>
                <a:lnTo>
                  <a:pt x="1316" y="285"/>
                </a:lnTo>
                <a:lnTo>
                  <a:pt x="1318" y="285"/>
                </a:lnTo>
                <a:lnTo>
                  <a:pt x="1318" y="283"/>
                </a:lnTo>
                <a:lnTo>
                  <a:pt x="1318" y="283"/>
                </a:lnTo>
                <a:lnTo>
                  <a:pt x="1320" y="283"/>
                </a:lnTo>
                <a:lnTo>
                  <a:pt x="1320" y="283"/>
                </a:lnTo>
                <a:lnTo>
                  <a:pt x="1320" y="285"/>
                </a:lnTo>
                <a:lnTo>
                  <a:pt x="1320" y="285"/>
                </a:lnTo>
                <a:lnTo>
                  <a:pt x="1322" y="285"/>
                </a:lnTo>
                <a:lnTo>
                  <a:pt x="1322" y="283"/>
                </a:lnTo>
                <a:lnTo>
                  <a:pt x="1324" y="281"/>
                </a:lnTo>
                <a:lnTo>
                  <a:pt x="1326" y="283"/>
                </a:lnTo>
                <a:lnTo>
                  <a:pt x="1326" y="283"/>
                </a:lnTo>
                <a:lnTo>
                  <a:pt x="1328" y="283"/>
                </a:lnTo>
                <a:lnTo>
                  <a:pt x="1328" y="285"/>
                </a:lnTo>
                <a:lnTo>
                  <a:pt x="1326" y="287"/>
                </a:lnTo>
                <a:lnTo>
                  <a:pt x="1324" y="289"/>
                </a:lnTo>
                <a:lnTo>
                  <a:pt x="1324" y="289"/>
                </a:lnTo>
                <a:lnTo>
                  <a:pt x="1324" y="289"/>
                </a:lnTo>
                <a:lnTo>
                  <a:pt x="1326" y="292"/>
                </a:lnTo>
                <a:lnTo>
                  <a:pt x="1326" y="292"/>
                </a:lnTo>
                <a:lnTo>
                  <a:pt x="1333" y="292"/>
                </a:lnTo>
                <a:lnTo>
                  <a:pt x="1339" y="292"/>
                </a:lnTo>
                <a:lnTo>
                  <a:pt x="1343" y="292"/>
                </a:lnTo>
                <a:lnTo>
                  <a:pt x="1347" y="292"/>
                </a:lnTo>
                <a:lnTo>
                  <a:pt x="1351" y="292"/>
                </a:lnTo>
                <a:lnTo>
                  <a:pt x="1351" y="292"/>
                </a:lnTo>
                <a:lnTo>
                  <a:pt x="1351" y="289"/>
                </a:lnTo>
                <a:lnTo>
                  <a:pt x="1351" y="289"/>
                </a:lnTo>
                <a:lnTo>
                  <a:pt x="1358" y="292"/>
                </a:lnTo>
                <a:lnTo>
                  <a:pt x="1358" y="289"/>
                </a:lnTo>
                <a:lnTo>
                  <a:pt x="1360" y="289"/>
                </a:lnTo>
                <a:lnTo>
                  <a:pt x="1362" y="292"/>
                </a:lnTo>
                <a:lnTo>
                  <a:pt x="1364" y="292"/>
                </a:lnTo>
                <a:lnTo>
                  <a:pt x="1368" y="292"/>
                </a:lnTo>
                <a:lnTo>
                  <a:pt x="1368" y="289"/>
                </a:lnTo>
                <a:lnTo>
                  <a:pt x="1368" y="289"/>
                </a:lnTo>
                <a:lnTo>
                  <a:pt x="1370" y="289"/>
                </a:lnTo>
                <a:lnTo>
                  <a:pt x="1370" y="289"/>
                </a:lnTo>
                <a:lnTo>
                  <a:pt x="1370" y="289"/>
                </a:lnTo>
                <a:lnTo>
                  <a:pt x="1372" y="292"/>
                </a:lnTo>
                <a:lnTo>
                  <a:pt x="1375" y="292"/>
                </a:lnTo>
                <a:lnTo>
                  <a:pt x="1375" y="292"/>
                </a:lnTo>
                <a:lnTo>
                  <a:pt x="1375" y="289"/>
                </a:lnTo>
                <a:lnTo>
                  <a:pt x="1377" y="289"/>
                </a:lnTo>
                <a:lnTo>
                  <a:pt x="1377" y="289"/>
                </a:lnTo>
                <a:lnTo>
                  <a:pt x="1379" y="289"/>
                </a:lnTo>
                <a:lnTo>
                  <a:pt x="1381" y="292"/>
                </a:lnTo>
                <a:lnTo>
                  <a:pt x="1385" y="292"/>
                </a:lnTo>
                <a:lnTo>
                  <a:pt x="1387" y="292"/>
                </a:lnTo>
                <a:lnTo>
                  <a:pt x="1393" y="289"/>
                </a:lnTo>
                <a:lnTo>
                  <a:pt x="1395" y="289"/>
                </a:lnTo>
                <a:lnTo>
                  <a:pt x="1398" y="289"/>
                </a:lnTo>
                <a:lnTo>
                  <a:pt x="1400" y="287"/>
                </a:lnTo>
                <a:lnTo>
                  <a:pt x="1400" y="287"/>
                </a:lnTo>
                <a:lnTo>
                  <a:pt x="1400" y="283"/>
                </a:lnTo>
                <a:lnTo>
                  <a:pt x="1400" y="283"/>
                </a:lnTo>
                <a:lnTo>
                  <a:pt x="1398" y="281"/>
                </a:lnTo>
                <a:lnTo>
                  <a:pt x="1398" y="281"/>
                </a:lnTo>
                <a:lnTo>
                  <a:pt x="1398" y="281"/>
                </a:lnTo>
                <a:lnTo>
                  <a:pt x="1398" y="281"/>
                </a:lnTo>
                <a:lnTo>
                  <a:pt x="1400" y="281"/>
                </a:lnTo>
                <a:lnTo>
                  <a:pt x="1402" y="283"/>
                </a:lnTo>
                <a:lnTo>
                  <a:pt x="1404" y="283"/>
                </a:lnTo>
                <a:lnTo>
                  <a:pt x="1404" y="283"/>
                </a:lnTo>
                <a:lnTo>
                  <a:pt x="1404" y="283"/>
                </a:lnTo>
                <a:lnTo>
                  <a:pt x="1404" y="285"/>
                </a:lnTo>
                <a:lnTo>
                  <a:pt x="1404" y="285"/>
                </a:lnTo>
                <a:lnTo>
                  <a:pt x="1404" y="287"/>
                </a:lnTo>
                <a:lnTo>
                  <a:pt x="1406" y="289"/>
                </a:lnTo>
                <a:lnTo>
                  <a:pt x="1406" y="289"/>
                </a:lnTo>
                <a:lnTo>
                  <a:pt x="1410" y="292"/>
                </a:lnTo>
                <a:lnTo>
                  <a:pt x="1410" y="292"/>
                </a:lnTo>
                <a:lnTo>
                  <a:pt x="1414" y="292"/>
                </a:lnTo>
                <a:lnTo>
                  <a:pt x="1419" y="292"/>
                </a:lnTo>
                <a:lnTo>
                  <a:pt x="1421" y="292"/>
                </a:lnTo>
                <a:lnTo>
                  <a:pt x="1423" y="292"/>
                </a:lnTo>
                <a:lnTo>
                  <a:pt x="1425" y="292"/>
                </a:lnTo>
                <a:lnTo>
                  <a:pt x="1429" y="289"/>
                </a:lnTo>
                <a:lnTo>
                  <a:pt x="1431" y="289"/>
                </a:lnTo>
                <a:lnTo>
                  <a:pt x="1444" y="289"/>
                </a:lnTo>
                <a:lnTo>
                  <a:pt x="1446" y="289"/>
                </a:lnTo>
                <a:lnTo>
                  <a:pt x="1446" y="287"/>
                </a:lnTo>
                <a:lnTo>
                  <a:pt x="1446" y="285"/>
                </a:lnTo>
                <a:lnTo>
                  <a:pt x="1446" y="285"/>
                </a:lnTo>
                <a:lnTo>
                  <a:pt x="1446" y="283"/>
                </a:lnTo>
                <a:lnTo>
                  <a:pt x="1446" y="283"/>
                </a:lnTo>
                <a:lnTo>
                  <a:pt x="1446" y="283"/>
                </a:lnTo>
                <a:lnTo>
                  <a:pt x="1444" y="281"/>
                </a:lnTo>
                <a:lnTo>
                  <a:pt x="1444" y="279"/>
                </a:lnTo>
                <a:lnTo>
                  <a:pt x="1444" y="279"/>
                </a:lnTo>
                <a:lnTo>
                  <a:pt x="1446" y="281"/>
                </a:lnTo>
                <a:lnTo>
                  <a:pt x="1450" y="281"/>
                </a:lnTo>
                <a:lnTo>
                  <a:pt x="1456" y="281"/>
                </a:lnTo>
                <a:lnTo>
                  <a:pt x="1458" y="279"/>
                </a:lnTo>
                <a:lnTo>
                  <a:pt x="1456" y="279"/>
                </a:lnTo>
                <a:lnTo>
                  <a:pt x="1456" y="277"/>
                </a:lnTo>
                <a:lnTo>
                  <a:pt x="1454" y="277"/>
                </a:lnTo>
                <a:lnTo>
                  <a:pt x="1452" y="277"/>
                </a:lnTo>
                <a:lnTo>
                  <a:pt x="1448" y="277"/>
                </a:lnTo>
                <a:lnTo>
                  <a:pt x="1446" y="277"/>
                </a:lnTo>
                <a:lnTo>
                  <a:pt x="1446" y="277"/>
                </a:lnTo>
                <a:lnTo>
                  <a:pt x="1444" y="277"/>
                </a:lnTo>
                <a:lnTo>
                  <a:pt x="1444" y="275"/>
                </a:lnTo>
                <a:lnTo>
                  <a:pt x="1450" y="275"/>
                </a:lnTo>
                <a:lnTo>
                  <a:pt x="1454" y="271"/>
                </a:lnTo>
                <a:lnTo>
                  <a:pt x="1456" y="271"/>
                </a:lnTo>
                <a:lnTo>
                  <a:pt x="1456" y="269"/>
                </a:lnTo>
                <a:lnTo>
                  <a:pt x="1454" y="266"/>
                </a:lnTo>
                <a:lnTo>
                  <a:pt x="1454" y="264"/>
                </a:lnTo>
                <a:lnTo>
                  <a:pt x="1452" y="264"/>
                </a:lnTo>
                <a:lnTo>
                  <a:pt x="1448" y="264"/>
                </a:lnTo>
                <a:lnTo>
                  <a:pt x="1446" y="264"/>
                </a:lnTo>
                <a:lnTo>
                  <a:pt x="1444" y="262"/>
                </a:lnTo>
                <a:lnTo>
                  <a:pt x="1448" y="262"/>
                </a:lnTo>
                <a:lnTo>
                  <a:pt x="1448" y="260"/>
                </a:lnTo>
                <a:lnTo>
                  <a:pt x="1446" y="260"/>
                </a:lnTo>
                <a:lnTo>
                  <a:pt x="1444" y="258"/>
                </a:lnTo>
                <a:lnTo>
                  <a:pt x="1442" y="258"/>
                </a:lnTo>
                <a:lnTo>
                  <a:pt x="1433" y="258"/>
                </a:lnTo>
                <a:lnTo>
                  <a:pt x="1433" y="258"/>
                </a:lnTo>
                <a:lnTo>
                  <a:pt x="1431" y="258"/>
                </a:lnTo>
                <a:lnTo>
                  <a:pt x="1431" y="258"/>
                </a:lnTo>
                <a:lnTo>
                  <a:pt x="1431" y="256"/>
                </a:lnTo>
                <a:lnTo>
                  <a:pt x="1431" y="256"/>
                </a:lnTo>
                <a:lnTo>
                  <a:pt x="1425" y="254"/>
                </a:lnTo>
                <a:lnTo>
                  <a:pt x="1419" y="254"/>
                </a:lnTo>
                <a:lnTo>
                  <a:pt x="1414" y="254"/>
                </a:lnTo>
                <a:lnTo>
                  <a:pt x="1412" y="254"/>
                </a:lnTo>
                <a:lnTo>
                  <a:pt x="1404" y="256"/>
                </a:lnTo>
                <a:lnTo>
                  <a:pt x="1402" y="256"/>
                </a:lnTo>
                <a:lnTo>
                  <a:pt x="1395" y="254"/>
                </a:lnTo>
                <a:lnTo>
                  <a:pt x="1391" y="254"/>
                </a:lnTo>
                <a:lnTo>
                  <a:pt x="1391" y="254"/>
                </a:lnTo>
                <a:lnTo>
                  <a:pt x="1389" y="256"/>
                </a:lnTo>
                <a:lnTo>
                  <a:pt x="1383" y="258"/>
                </a:lnTo>
                <a:lnTo>
                  <a:pt x="1381" y="258"/>
                </a:lnTo>
                <a:lnTo>
                  <a:pt x="1377" y="258"/>
                </a:lnTo>
                <a:lnTo>
                  <a:pt x="1370" y="260"/>
                </a:lnTo>
                <a:lnTo>
                  <a:pt x="1368" y="260"/>
                </a:lnTo>
                <a:lnTo>
                  <a:pt x="1362" y="262"/>
                </a:lnTo>
                <a:lnTo>
                  <a:pt x="1360" y="262"/>
                </a:lnTo>
                <a:lnTo>
                  <a:pt x="1364" y="264"/>
                </a:lnTo>
                <a:lnTo>
                  <a:pt x="1362" y="266"/>
                </a:lnTo>
                <a:lnTo>
                  <a:pt x="1358" y="266"/>
                </a:lnTo>
                <a:lnTo>
                  <a:pt x="1356" y="264"/>
                </a:lnTo>
                <a:lnTo>
                  <a:pt x="1354" y="264"/>
                </a:lnTo>
                <a:lnTo>
                  <a:pt x="1349" y="262"/>
                </a:lnTo>
                <a:lnTo>
                  <a:pt x="1343" y="260"/>
                </a:lnTo>
                <a:lnTo>
                  <a:pt x="1341" y="260"/>
                </a:lnTo>
                <a:lnTo>
                  <a:pt x="1339" y="262"/>
                </a:lnTo>
                <a:lnTo>
                  <a:pt x="1339" y="262"/>
                </a:lnTo>
                <a:lnTo>
                  <a:pt x="1339" y="262"/>
                </a:lnTo>
                <a:lnTo>
                  <a:pt x="1337" y="260"/>
                </a:lnTo>
                <a:lnTo>
                  <a:pt x="1331" y="262"/>
                </a:lnTo>
                <a:lnTo>
                  <a:pt x="1324" y="258"/>
                </a:lnTo>
                <a:lnTo>
                  <a:pt x="1324" y="258"/>
                </a:lnTo>
                <a:lnTo>
                  <a:pt x="1322" y="258"/>
                </a:lnTo>
                <a:lnTo>
                  <a:pt x="1322" y="258"/>
                </a:lnTo>
                <a:lnTo>
                  <a:pt x="1320" y="260"/>
                </a:lnTo>
                <a:lnTo>
                  <a:pt x="1320" y="260"/>
                </a:lnTo>
                <a:lnTo>
                  <a:pt x="1320" y="262"/>
                </a:lnTo>
                <a:lnTo>
                  <a:pt x="1322" y="262"/>
                </a:lnTo>
                <a:lnTo>
                  <a:pt x="1320" y="264"/>
                </a:lnTo>
                <a:lnTo>
                  <a:pt x="1320" y="264"/>
                </a:lnTo>
                <a:lnTo>
                  <a:pt x="1320" y="264"/>
                </a:lnTo>
                <a:lnTo>
                  <a:pt x="1314" y="260"/>
                </a:lnTo>
                <a:lnTo>
                  <a:pt x="1314" y="260"/>
                </a:lnTo>
                <a:lnTo>
                  <a:pt x="1310" y="260"/>
                </a:lnTo>
                <a:lnTo>
                  <a:pt x="1310" y="260"/>
                </a:lnTo>
                <a:lnTo>
                  <a:pt x="1314" y="258"/>
                </a:lnTo>
                <a:lnTo>
                  <a:pt x="1314" y="258"/>
                </a:lnTo>
                <a:lnTo>
                  <a:pt x="1316" y="256"/>
                </a:lnTo>
                <a:lnTo>
                  <a:pt x="1316" y="256"/>
                </a:lnTo>
                <a:lnTo>
                  <a:pt x="1314" y="254"/>
                </a:lnTo>
                <a:lnTo>
                  <a:pt x="1312" y="252"/>
                </a:lnTo>
                <a:lnTo>
                  <a:pt x="1310" y="252"/>
                </a:lnTo>
                <a:lnTo>
                  <a:pt x="1307" y="252"/>
                </a:lnTo>
                <a:lnTo>
                  <a:pt x="1307" y="250"/>
                </a:lnTo>
                <a:lnTo>
                  <a:pt x="1305" y="250"/>
                </a:lnTo>
                <a:lnTo>
                  <a:pt x="1303" y="250"/>
                </a:lnTo>
                <a:lnTo>
                  <a:pt x="1301" y="248"/>
                </a:lnTo>
                <a:lnTo>
                  <a:pt x="1301" y="248"/>
                </a:lnTo>
                <a:lnTo>
                  <a:pt x="1293" y="245"/>
                </a:lnTo>
                <a:lnTo>
                  <a:pt x="1293" y="245"/>
                </a:lnTo>
                <a:lnTo>
                  <a:pt x="1289" y="243"/>
                </a:lnTo>
                <a:lnTo>
                  <a:pt x="1284" y="243"/>
                </a:lnTo>
                <a:lnTo>
                  <a:pt x="1284" y="241"/>
                </a:lnTo>
                <a:lnTo>
                  <a:pt x="1287" y="241"/>
                </a:lnTo>
                <a:lnTo>
                  <a:pt x="1293" y="243"/>
                </a:lnTo>
                <a:lnTo>
                  <a:pt x="1299" y="243"/>
                </a:lnTo>
                <a:lnTo>
                  <a:pt x="1312" y="243"/>
                </a:lnTo>
                <a:lnTo>
                  <a:pt x="1314" y="241"/>
                </a:lnTo>
                <a:lnTo>
                  <a:pt x="1316" y="241"/>
                </a:lnTo>
                <a:lnTo>
                  <a:pt x="1316" y="241"/>
                </a:lnTo>
                <a:lnTo>
                  <a:pt x="1314" y="239"/>
                </a:lnTo>
                <a:lnTo>
                  <a:pt x="1291" y="235"/>
                </a:lnTo>
                <a:lnTo>
                  <a:pt x="1284" y="235"/>
                </a:lnTo>
                <a:lnTo>
                  <a:pt x="1282" y="235"/>
                </a:lnTo>
                <a:lnTo>
                  <a:pt x="1282" y="233"/>
                </a:lnTo>
                <a:lnTo>
                  <a:pt x="1284" y="233"/>
                </a:lnTo>
                <a:lnTo>
                  <a:pt x="1284" y="233"/>
                </a:lnTo>
                <a:lnTo>
                  <a:pt x="1287" y="233"/>
                </a:lnTo>
                <a:lnTo>
                  <a:pt x="1291" y="233"/>
                </a:lnTo>
                <a:lnTo>
                  <a:pt x="1295" y="235"/>
                </a:lnTo>
                <a:lnTo>
                  <a:pt x="1297" y="233"/>
                </a:lnTo>
                <a:lnTo>
                  <a:pt x="1295" y="233"/>
                </a:lnTo>
                <a:lnTo>
                  <a:pt x="1295" y="233"/>
                </a:lnTo>
                <a:lnTo>
                  <a:pt x="1293" y="231"/>
                </a:lnTo>
                <a:lnTo>
                  <a:pt x="1289" y="229"/>
                </a:lnTo>
                <a:lnTo>
                  <a:pt x="1284" y="229"/>
                </a:lnTo>
                <a:lnTo>
                  <a:pt x="1282" y="229"/>
                </a:lnTo>
                <a:lnTo>
                  <a:pt x="1278" y="229"/>
                </a:lnTo>
                <a:lnTo>
                  <a:pt x="1270" y="231"/>
                </a:lnTo>
                <a:lnTo>
                  <a:pt x="1263" y="231"/>
                </a:lnTo>
                <a:lnTo>
                  <a:pt x="1261" y="231"/>
                </a:lnTo>
                <a:lnTo>
                  <a:pt x="1255" y="235"/>
                </a:lnTo>
                <a:lnTo>
                  <a:pt x="1253" y="235"/>
                </a:lnTo>
                <a:lnTo>
                  <a:pt x="1253" y="233"/>
                </a:lnTo>
                <a:lnTo>
                  <a:pt x="1255" y="233"/>
                </a:lnTo>
                <a:lnTo>
                  <a:pt x="1255" y="231"/>
                </a:lnTo>
                <a:lnTo>
                  <a:pt x="1257" y="229"/>
                </a:lnTo>
                <a:lnTo>
                  <a:pt x="1257" y="229"/>
                </a:lnTo>
                <a:lnTo>
                  <a:pt x="1257" y="229"/>
                </a:lnTo>
                <a:lnTo>
                  <a:pt x="1257" y="227"/>
                </a:lnTo>
                <a:lnTo>
                  <a:pt x="1257" y="227"/>
                </a:lnTo>
                <a:lnTo>
                  <a:pt x="1257" y="224"/>
                </a:lnTo>
                <a:lnTo>
                  <a:pt x="1257" y="224"/>
                </a:lnTo>
                <a:lnTo>
                  <a:pt x="1255" y="224"/>
                </a:lnTo>
                <a:lnTo>
                  <a:pt x="1251" y="222"/>
                </a:lnTo>
                <a:lnTo>
                  <a:pt x="1249" y="220"/>
                </a:lnTo>
                <a:lnTo>
                  <a:pt x="1247" y="220"/>
                </a:lnTo>
                <a:lnTo>
                  <a:pt x="1245" y="220"/>
                </a:lnTo>
                <a:lnTo>
                  <a:pt x="1243" y="220"/>
                </a:lnTo>
                <a:lnTo>
                  <a:pt x="1236" y="220"/>
                </a:lnTo>
                <a:lnTo>
                  <a:pt x="1230" y="218"/>
                </a:lnTo>
                <a:lnTo>
                  <a:pt x="1222" y="216"/>
                </a:lnTo>
                <a:lnTo>
                  <a:pt x="1219" y="216"/>
                </a:lnTo>
                <a:lnTo>
                  <a:pt x="1215" y="216"/>
                </a:lnTo>
                <a:lnTo>
                  <a:pt x="1211" y="218"/>
                </a:lnTo>
                <a:lnTo>
                  <a:pt x="1209" y="218"/>
                </a:lnTo>
                <a:lnTo>
                  <a:pt x="1207" y="218"/>
                </a:lnTo>
                <a:lnTo>
                  <a:pt x="1207" y="220"/>
                </a:lnTo>
                <a:lnTo>
                  <a:pt x="1205" y="220"/>
                </a:lnTo>
                <a:lnTo>
                  <a:pt x="1205" y="220"/>
                </a:lnTo>
                <a:lnTo>
                  <a:pt x="1205" y="222"/>
                </a:lnTo>
                <a:lnTo>
                  <a:pt x="1207" y="222"/>
                </a:lnTo>
                <a:lnTo>
                  <a:pt x="1211" y="224"/>
                </a:lnTo>
                <a:lnTo>
                  <a:pt x="1211" y="224"/>
                </a:lnTo>
                <a:lnTo>
                  <a:pt x="1211" y="224"/>
                </a:lnTo>
                <a:lnTo>
                  <a:pt x="1209" y="227"/>
                </a:lnTo>
                <a:lnTo>
                  <a:pt x="1207" y="224"/>
                </a:lnTo>
                <a:lnTo>
                  <a:pt x="1205" y="224"/>
                </a:lnTo>
                <a:lnTo>
                  <a:pt x="1205" y="224"/>
                </a:lnTo>
                <a:lnTo>
                  <a:pt x="1205" y="227"/>
                </a:lnTo>
                <a:lnTo>
                  <a:pt x="1205" y="227"/>
                </a:lnTo>
                <a:lnTo>
                  <a:pt x="1205" y="227"/>
                </a:lnTo>
                <a:lnTo>
                  <a:pt x="1207" y="227"/>
                </a:lnTo>
                <a:lnTo>
                  <a:pt x="1217" y="231"/>
                </a:lnTo>
                <a:lnTo>
                  <a:pt x="1219" y="231"/>
                </a:lnTo>
                <a:lnTo>
                  <a:pt x="1222" y="231"/>
                </a:lnTo>
                <a:lnTo>
                  <a:pt x="1222" y="231"/>
                </a:lnTo>
                <a:lnTo>
                  <a:pt x="1219" y="233"/>
                </a:lnTo>
                <a:lnTo>
                  <a:pt x="1217" y="233"/>
                </a:lnTo>
                <a:lnTo>
                  <a:pt x="1217" y="233"/>
                </a:lnTo>
                <a:lnTo>
                  <a:pt x="1217" y="235"/>
                </a:lnTo>
                <a:lnTo>
                  <a:pt x="1219" y="235"/>
                </a:lnTo>
                <a:lnTo>
                  <a:pt x="1226" y="237"/>
                </a:lnTo>
                <a:lnTo>
                  <a:pt x="1228" y="241"/>
                </a:lnTo>
                <a:lnTo>
                  <a:pt x="1232" y="241"/>
                </a:lnTo>
                <a:lnTo>
                  <a:pt x="1236" y="239"/>
                </a:lnTo>
                <a:lnTo>
                  <a:pt x="1238" y="239"/>
                </a:lnTo>
                <a:lnTo>
                  <a:pt x="1240" y="239"/>
                </a:lnTo>
                <a:lnTo>
                  <a:pt x="1249" y="241"/>
                </a:lnTo>
                <a:lnTo>
                  <a:pt x="1251" y="239"/>
                </a:lnTo>
                <a:lnTo>
                  <a:pt x="1251" y="239"/>
                </a:lnTo>
                <a:lnTo>
                  <a:pt x="1253" y="239"/>
                </a:lnTo>
                <a:lnTo>
                  <a:pt x="1255" y="237"/>
                </a:lnTo>
                <a:lnTo>
                  <a:pt x="1257" y="237"/>
                </a:lnTo>
                <a:lnTo>
                  <a:pt x="1259" y="237"/>
                </a:lnTo>
                <a:lnTo>
                  <a:pt x="1261" y="241"/>
                </a:lnTo>
                <a:lnTo>
                  <a:pt x="1266" y="245"/>
                </a:lnTo>
                <a:lnTo>
                  <a:pt x="1268" y="250"/>
                </a:lnTo>
                <a:lnTo>
                  <a:pt x="1270" y="252"/>
                </a:lnTo>
                <a:lnTo>
                  <a:pt x="1272" y="252"/>
                </a:lnTo>
                <a:lnTo>
                  <a:pt x="1272" y="254"/>
                </a:lnTo>
                <a:lnTo>
                  <a:pt x="1274" y="256"/>
                </a:lnTo>
                <a:lnTo>
                  <a:pt x="1274" y="258"/>
                </a:lnTo>
                <a:lnTo>
                  <a:pt x="1274" y="258"/>
                </a:lnTo>
                <a:lnTo>
                  <a:pt x="1274" y="260"/>
                </a:lnTo>
                <a:lnTo>
                  <a:pt x="1270" y="264"/>
                </a:lnTo>
                <a:lnTo>
                  <a:pt x="1270" y="266"/>
                </a:lnTo>
                <a:lnTo>
                  <a:pt x="1268" y="266"/>
                </a:lnTo>
                <a:lnTo>
                  <a:pt x="1268" y="266"/>
                </a:lnTo>
                <a:lnTo>
                  <a:pt x="1270" y="269"/>
                </a:lnTo>
                <a:lnTo>
                  <a:pt x="1270" y="271"/>
                </a:lnTo>
                <a:lnTo>
                  <a:pt x="1270" y="271"/>
                </a:lnTo>
                <a:lnTo>
                  <a:pt x="1272" y="273"/>
                </a:lnTo>
                <a:lnTo>
                  <a:pt x="1274" y="273"/>
                </a:lnTo>
                <a:lnTo>
                  <a:pt x="1274" y="275"/>
                </a:lnTo>
                <a:lnTo>
                  <a:pt x="1272" y="275"/>
                </a:lnTo>
                <a:lnTo>
                  <a:pt x="1272" y="275"/>
                </a:lnTo>
                <a:lnTo>
                  <a:pt x="1274" y="279"/>
                </a:lnTo>
                <a:lnTo>
                  <a:pt x="1276" y="283"/>
                </a:lnTo>
                <a:lnTo>
                  <a:pt x="1276" y="285"/>
                </a:lnTo>
                <a:lnTo>
                  <a:pt x="1280" y="285"/>
                </a:lnTo>
                <a:lnTo>
                  <a:pt x="1282" y="287"/>
                </a:lnTo>
                <a:lnTo>
                  <a:pt x="1282" y="287"/>
                </a:lnTo>
                <a:lnTo>
                  <a:pt x="1284" y="287"/>
                </a:lnTo>
                <a:lnTo>
                  <a:pt x="1287" y="287"/>
                </a:lnTo>
                <a:lnTo>
                  <a:pt x="1287" y="287"/>
                </a:lnTo>
                <a:lnTo>
                  <a:pt x="1287" y="285"/>
                </a:lnTo>
                <a:lnTo>
                  <a:pt x="1287" y="285"/>
                </a:lnTo>
                <a:lnTo>
                  <a:pt x="1291" y="283"/>
                </a:lnTo>
                <a:lnTo>
                  <a:pt x="1291" y="283"/>
                </a:lnTo>
                <a:lnTo>
                  <a:pt x="1291" y="285"/>
                </a:lnTo>
                <a:lnTo>
                  <a:pt x="1291" y="285"/>
                </a:lnTo>
                <a:lnTo>
                  <a:pt x="1293" y="285"/>
                </a:lnTo>
                <a:lnTo>
                  <a:pt x="1295" y="287"/>
                </a:lnTo>
                <a:lnTo>
                  <a:pt x="1299" y="287"/>
                </a:lnTo>
                <a:lnTo>
                  <a:pt x="1303" y="289"/>
                </a:lnTo>
                <a:lnTo>
                  <a:pt x="1305" y="289"/>
                </a:lnTo>
                <a:close/>
                <a:moveTo>
                  <a:pt x="1307" y="208"/>
                </a:moveTo>
                <a:lnTo>
                  <a:pt x="1307" y="206"/>
                </a:lnTo>
                <a:lnTo>
                  <a:pt x="1305" y="204"/>
                </a:lnTo>
                <a:lnTo>
                  <a:pt x="1301" y="199"/>
                </a:lnTo>
                <a:lnTo>
                  <a:pt x="1297" y="199"/>
                </a:lnTo>
                <a:lnTo>
                  <a:pt x="1295" y="199"/>
                </a:lnTo>
                <a:lnTo>
                  <a:pt x="1291" y="199"/>
                </a:lnTo>
                <a:lnTo>
                  <a:pt x="1289" y="199"/>
                </a:lnTo>
                <a:lnTo>
                  <a:pt x="1289" y="199"/>
                </a:lnTo>
                <a:lnTo>
                  <a:pt x="1287" y="199"/>
                </a:lnTo>
                <a:lnTo>
                  <a:pt x="1287" y="201"/>
                </a:lnTo>
                <a:lnTo>
                  <a:pt x="1287" y="204"/>
                </a:lnTo>
                <a:lnTo>
                  <a:pt x="1287" y="206"/>
                </a:lnTo>
                <a:lnTo>
                  <a:pt x="1287" y="206"/>
                </a:lnTo>
                <a:lnTo>
                  <a:pt x="1289" y="208"/>
                </a:lnTo>
                <a:lnTo>
                  <a:pt x="1301" y="212"/>
                </a:lnTo>
                <a:lnTo>
                  <a:pt x="1303" y="212"/>
                </a:lnTo>
                <a:lnTo>
                  <a:pt x="1305" y="210"/>
                </a:lnTo>
                <a:lnTo>
                  <a:pt x="1307" y="210"/>
                </a:lnTo>
                <a:lnTo>
                  <a:pt x="1307" y="210"/>
                </a:lnTo>
                <a:lnTo>
                  <a:pt x="1307" y="208"/>
                </a:lnTo>
                <a:lnTo>
                  <a:pt x="1307" y="208"/>
                </a:lnTo>
                <a:close/>
                <a:moveTo>
                  <a:pt x="1307" y="227"/>
                </a:moveTo>
                <a:lnTo>
                  <a:pt x="1307" y="227"/>
                </a:lnTo>
                <a:lnTo>
                  <a:pt x="1307" y="227"/>
                </a:lnTo>
                <a:lnTo>
                  <a:pt x="1307" y="224"/>
                </a:lnTo>
                <a:lnTo>
                  <a:pt x="1307" y="224"/>
                </a:lnTo>
                <a:lnTo>
                  <a:pt x="1305" y="222"/>
                </a:lnTo>
                <a:lnTo>
                  <a:pt x="1301" y="222"/>
                </a:lnTo>
                <a:lnTo>
                  <a:pt x="1297" y="224"/>
                </a:lnTo>
                <a:lnTo>
                  <a:pt x="1297" y="224"/>
                </a:lnTo>
                <a:lnTo>
                  <a:pt x="1295" y="227"/>
                </a:lnTo>
                <a:lnTo>
                  <a:pt x="1295" y="227"/>
                </a:lnTo>
                <a:lnTo>
                  <a:pt x="1297" y="229"/>
                </a:lnTo>
                <a:lnTo>
                  <a:pt x="1299" y="231"/>
                </a:lnTo>
                <a:lnTo>
                  <a:pt x="1301" y="233"/>
                </a:lnTo>
                <a:lnTo>
                  <a:pt x="1303" y="233"/>
                </a:lnTo>
                <a:lnTo>
                  <a:pt x="1303" y="233"/>
                </a:lnTo>
                <a:lnTo>
                  <a:pt x="1305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3"/>
                </a:lnTo>
                <a:lnTo>
                  <a:pt x="1307" y="231"/>
                </a:lnTo>
                <a:lnTo>
                  <a:pt x="1307" y="231"/>
                </a:lnTo>
                <a:lnTo>
                  <a:pt x="1307" y="229"/>
                </a:lnTo>
                <a:lnTo>
                  <a:pt x="1307" y="229"/>
                </a:lnTo>
                <a:lnTo>
                  <a:pt x="1307" y="227"/>
                </a:lnTo>
                <a:close/>
                <a:moveTo>
                  <a:pt x="832" y="243"/>
                </a:moveTo>
                <a:lnTo>
                  <a:pt x="832" y="243"/>
                </a:lnTo>
                <a:lnTo>
                  <a:pt x="832" y="243"/>
                </a:lnTo>
                <a:lnTo>
                  <a:pt x="832" y="243"/>
                </a:lnTo>
                <a:lnTo>
                  <a:pt x="832" y="245"/>
                </a:lnTo>
                <a:lnTo>
                  <a:pt x="832" y="245"/>
                </a:lnTo>
                <a:lnTo>
                  <a:pt x="832" y="245"/>
                </a:lnTo>
                <a:lnTo>
                  <a:pt x="832" y="248"/>
                </a:lnTo>
                <a:lnTo>
                  <a:pt x="832" y="248"/>
                </a:lnTo>
                <a:lnTo>
                  <a:pt x="832" y="248"/>
                </a:lnTo>
                <a:lnTo>
                  <a:pt x="832" y="250"/>
                </a:lnTo>
                <a:lnTo>
                  <a:pt x="832" y="250"/>
                </a:lnTo>
                <a:lnTo>
                  <a:pt x="834" y="250"/>
                </a:lnTo>
                <a:lnTo>
                  <a:pt x="836" y="250"/>
                </a:lnTo>
                <a:lnTo>
                  <a:pt x="840" y="248"/>
                </a:lnTo>
                <a:lnTo>
                  <a:pt x="842" y="248"/>
                </a:lnTo>
                <a:lnTo>
                  <a:pt x="844" y="248"/>
                </a:lnTo>
                <a:lnTo>
                  <a:pt x="849" y="250"/>
                </a:lnTo>
                <a:lnTo>
                  <a:pt x="851" y="250"/>
                </a:lnTo>
                <a:lnTo>
                  <a:pt x="851" y="250"/>
                </a:lnTo>
                <a:lnTo>
                  <a:pt x="855" y="248"/>
                </a:lnTo>
                <a:lnTo>
                  <a:pt x="857" y="243"/>
                </a:lnTo>
                <a:lnTo>
                  <a:pt x="857" y="243"/>
                </a:lnTo>
                <a:lnTo>
                  <a:pt x="857" y="243"/>
                </a:lnTo>
                <a:lnTo>
                  <a:pt x="859" y="243"/>
                </a:lnTo>
                <a:lnTo>
                  <a:pt x="859" y="243"/>
                </a:lnTo>
                <a:lnTo>
                  <a:pt x="859" y="248"/>
                </a:lnTo>
                <a:lnTo>
                  <a:pt x="861" y="248"/>
                </a:lnTo>
                <a:lnTo>
                  <a:pt x="861" y="250"/>
                </a:lnTo>
                <a:lnTo>
                  <a:pt x="863" y="252"/>
                </a:lnTo>
                <a:lnTo>
                  <a:pt x="863" y="254"/>
                </a:lnTo>
                <a:lnTo>
                  <a:pt x="863" y="254"/>
                </a:lnTo>
                <a:lnTo>
                  <a:pt x="867" y="252"/>
                </a:lnTo>
                <a:lnTo>
                  <a:pt x="870" y="252"/>
                </a:lnTo>
                <a:lnTo>
                  <a:pt x="874" y="250"/>
                </a:lnTo>
                <a:lnTo>
                  <a:pt x="874" y="250"/>
                </a:lnTo>
                <a:lnTo>
                  <a:pt x="876" y="250"/>
                </a:lnTo>
                <a:lnTo>
                  <a:pt x="876" y="250"/>
                </a:lnTo>
                <a:lnTo>
                  <a:pt x="876" y="248"/>
                </a:lnTo>
                <a:lnTo>
                  <a:pt x="876" y="248"/>
                </a:lnTo>
                <a:lnTo>
                  <a:pt x="876" y="248"/>
                </a:lnTo>
                <a:lnTo>
                  <a:pt x="874" y="245"/>
                </a:lnTo>
                <a:lnTo>
                  <a:pt x="874" y="245"/>
                </a:lnTo>
                <a:lnTo>
                  <a:pt x="874" y="243"/>
                </a:lnTo>
                <a:lnTo>
                  <a:pt x="874" y="243"/>
                </a:lnTo>
                <a:lnTo>
                  <a:pt x="874" y="241"/>
                </a:lnTo>
                <a:lnTo>
                  <a:pt x="874" y="239"/>
                </a:lnTo>
                <a:lnTo>
                  <a:pt x="876" y="239"/>
                </a:lnTo>
                <a:lnTo>
                  <a:pt x="876" y="239"/>
                </a:lnTo>
                <a:lnTo>
                  <a:pt x="876" y="239"/>
                </a:lnTo>
                <a:lnTo>
                  <a:pt x="878" y="239"/>
                </a:lnTo>
                <a:lnTo>
                  <a:pt x="878" y="241"/>
                </a:lnTo>
                <a:lnTo>
                  <a:pt x="880" y="243"/>
                </a:lnTo>
                <a:lnTo>
                  <a:pt x="882" y="245"/>
                </a:lnTo>
                <a:lnTo>
                  <a:pt x="882" y="245"/>
                </a:lnTo>
                <a:lnTo>
                  <a:pt x="884" y="243"/>
                </a:lnTo>
                <a:lnTo>
                  <a:pt x="884" y="243"/>
                </a:lnTo>
                <a:lnTo>
                  <a:pt x="886" y="241"/>
                </a:lnTo>
                <a:lnTo>
                  <a:pt x="886" y="239"/>
                </a:lnTo>
                <a:lnTo>
                  <a:pt x="888" y="239"/>
                </a:lnTo>
                <a:lnTo>
                  <a:pt x="888" y="237"/>
                </a:lnTo>
                <a:lnTo>
                  <a:pt x="888" y="235"/>
                </a:lnTo>
                <a:lnTo>
                  <a:pt x="886" y="235"/>
                </a:lnTo>
                <a:lnTo>
                  <a:pt x="886" y="233"/>
                </a:lnTo>
                <a:lnTo>
                  <a:pt x="886" y="233"/>
                </a:lnTo>
                <a:lnTo>
                  <a:pt x="888" y="233"/>
                </a:lnTo>
                <a:lnTo>
                  <a:pt x="891" y="233"/>
                </a:lnTo>
                <a:lnTo>
                  <a:pt x="891" y="233"/>
                </a:lnTo>
                <a:lnTo>
                  <a:pt x="893" y="231"/>
                </a:lnTo>
                <a:lnTo>
                  <a:pt x="893" y="229"/>
                </a:lnTo>
                <a:lnTo>
                  <a:pt x="893" y="227"/>
                </a:lnTo>
                <a:lnTo>
                  <a:pt x="895" y="227"/>
                </a:lnTo>
                <a:lnTo>
                  <a:pt x="895" y="227"/>
                </a:lnTo>
                <a:lnTo>
                  <a:pt x="897" y="224"/>
                </a:lnTo>
                <a:lnTo>
                  <a:pt x="901" y="224"/>
                </a:lnTo>
                <a:lnTo>
                  <a:pt x="901" y="224"/>
                </a:lnTo>
                <a:lnTo>
                  <a:pt x="901" y="224"/>
                </a:lnTo>
                <a:lnTo>
                  <a:pt x="901" y="227"/>
                </a:lnTo>
                <a:lnTo>
                  <a:pt x="899" y="229"/>
                </a:lnTo>
                <a:lnTo>
                  <a:pt x="899" y="231"/>
                </a:lnTo>
                <a:lnTo>
                  <a:pt x="899" y="233"/>
                </a:lnTo>
                <a:lnTo>
                  <a:pt x="899" y="235"/>
                </a:lnTo>
                <a:lnTo>
                  <a:pt x="899" y="237"/>
                </a:lnTo>
                <a:lnTo>
                  <a:pt x="901" y="237"/>
                </a:lnTo>
                <a:lnTo>
                  <a:pt x="903" y="239"/>
                </a:lnTo>
                <a:lnTo>
                  <a:pt x="905" y="239"/>
                </a:lnTo>
                <a:lnTo>
                  <a:pt x="907" y="239"/>
                </a:lnTo>
                <a:lnTo>
                  <a:pt x="909" y="239"/>
                </a:lnTo>
                <a:lnTo>
                  <a:pt x="911" y="239"/>
                </a:lnTo>
                <a:lnTo>
                  <a:pt x="911" y="239"/>
                </a:lnTo>
                <a:lnTo>
                  <a:pt x="911" y="237"/>
                </a:lnTo>
                <a:lnTo>
                  <a:pt x="911" y="237"/>
                </a:lnTo>
                <a:lnTo>
                  <a:pt x="914" y="235"/>
                </a:lnTo>
                <a:lnTo>
                  <a:pt x="911" y="233"/>
                </a:lnTo>
                <a:lnTo>
                  <a:pt x="914" y="233"/>
                </a:lnTo>
                <a:lnTo>
                  <a:pt x="920" y="231"/>
                </a:lnTo>
                <a:lnTo>
                  <a:pt x="924" y="231"/>
                </a:lnTo>
                <a:lnTo>
                  <a:pt x="926" y="229"/>
                </a:lnTo>
                <a:lnTo>
                  <a:pt x="928" y="229"/>
                </a:lnTo>
                <a:lnTo>
                  <a:pt x="928" y="227"/>
                </a:lnTo>
                <a:lnTo>
                  <a:pt x="928" y="227"/>
                </a:lnTo>
                <a:lnTo>
                  <a:pt x="926" y="224"/>
                </a:lnTo>
                <a:lnTo>
                  <a:pt x="924" y="222"/>
                </a:lnTo>
                <a:lnTo>
                  <a:pt x="924" y="222"/>
                </a:lnTo>
                <a:lnTo>
                  <a:pt x="924" y="220"/>
                </a:lnTo>
                <a:lnTo>
                  <a:pt x="926" y="220"/>
                </a:lnTo>
                <a:lnTo>
                  <a:pt x="928" y="220"/>
                </a:lnTo>
                <a:lnTo>
                  <a:pt x="930" y="220"/>
                </a:lnTo>
                <a:lnTo>
                  <a:pt x="928" y="220"/>
                </a:lnTo>
                <a:lnTo>
                  <a:pt x="926" y="218"/>
                </a:lnTo>
                <a:lnTo>
                  <a:pt x="924" y="216"/>
                </a:lnTo>
                <a:lnTo>
                  <a:pt x="922" y="214"/>
                </a:lnTo>
                <a:lnTo>
                  <a:pt x="924" y="214"/>
                </a:lnTo>
                <a:lnTo>
                  <a:pt x="932" y="210"/>
                </a:lnTo>
                <a:lnTo>
                  <a:pt x="935" y="210"/>
                </a:lnTo>
                <a:lnTo>
                  <a:pt x="935" y="210"/>
                </a:lnTo>
                <a:lnTo>
                  <a:pt x="935" y="208"/>
                </a:lnTo>
                <a:lnTo>
                  <a:pt x="935" y="208"/>
                </a:lnTo>
                <a:lnTo>
                  <a:pt x="926" y="204"/>
                </a:lnTo>
                <a:lnTo>
                  <a:pt x="924" y="204"/>
                </a:lnTo>
                <a:lnTo>
                  <a:pt x="922" y="201"/>
                </a:lnTo>
                <a:lnTo>
                  <a:pt x="920" y="201"/>
                </a:lnTo>
                <a:lnTo>
                  <a:pt x="916" y="201"/>
                </a:lnTo>
                <a:lnTo>
                  <a:pt x="914" y="204"/>
                </a:lnTo>
                <a:lnTo>
                  <a:pt x="911" y="204"/>
                </a:lnTo>
                <a:lnTo>
                  <a:pt x="911" y="206"/>
                </a:lnTo>
                <a:lnTo>
                  <a:pt x="911" y="206"/>
                </a:lnTo>
                <a:lnTo>
                  <a:pt x="916" y="206"/>
                </a:lnTo>
                <a:lnTo>
                  <a:pt x="918" y="208"/>
                </a:lnTo>
                <a:lnTo>
                  <a:pt x="916" y="208"/>
                </a:lnTo>
                <a:lnTo>
                  <a:pt x="916" y="208"/>
                </a:lnTo>
                <a:lnTo>
                  <a:pt x="911" y="208"/>
                </a:lnTo>
                <a:lnTo>
                  <a:pt x="911" y="208"/>
                </a:lnTo>
                <a:lnTo>
                  <a:pt x="909" y="208"/>
                </a:lnTo>
                <a:lnTo>
                  <a:pt x="909" y="210"/>
                </a:lnTo>
                <a:lnTo>
                  <a:pt x="907" y="210"/>
                </a:lnTo>
                <a:lnTo>
                  <a:pt x="899" y="208"/>
                </a:lnTo>
                <a:lnTo>
                  <a:pt x="886" y="208"/>
                </a:lnTo>
                <a:lnTo>
                  <a:pt x="882" y="210"/>
                </a:lnTo>
                <a:lnTo>
                  <a:pt x="880" y="212"/>
                </a:lnTo>
                <a:lnTo>
                  <a:pt x="876" y="214"/>
                </a:lnTo>
                <a:lnTo>
                  <a:pt x="872" y="216"/>
                </a:lnTo>
                <a:lnTo>
                  <a:pt x="865" y="220"/>
                </a:lnTo>
                <a:lnTo>
                  <a:pt x="865" y="220"/>
                </a:lnTo>
                <a:lnTo>
                  <a:pt x="863" y="222"/>
                </a:lnTo>
                <a:lnTo>
                  <a:pt x="863" y="224"/>
                </a:lnTo>
                <a:lnTo>
                  <a:pt x="861" y="224"/>
                </a:lnTo>
                <a:lnTo>
                  <a:pt x="855" y="229"/>
                </a:lnTo>
                <a:lnTo>
                  <a:pt x="853" y="229"/>
                </a:lnTo>
                <a:lnTo>
                  <a:pt x="853" y="231"/>
                </a:lnTo>
                <a:lnTo>
                  <a:pt x="847" y="235"/>
                </a:lnTo>
                <a:lnTo>
                  <a:pt x="847" y="235"/>
                </a:lnTo>
                <a:lnTo>
                  <a:pt x="834" y="237"/>
                </a:lnTo>
                <a:lnTo>
                  <a:pt x="834" y="237"/>
                </a:lnTo>
                <a:lnTo>
                  <a:pt x="832" y="237"/>
                </a:lnTo>
                <a:lnTo>
                  <a:pt x="830" y="241"/>
                </a:lnTo>
                <a:lnTo>
                  <a:pt x="828" y="243"/>
                </a:lnTo>
                <a:lnTo>
                  <a:pt x="828" y="243"/>
                </a:lnTo>
                <a:lnTo>
                  <a:pt x="830" y="243"/>
                </a:lnTo>
                <a:lnTo>
                  <a:pt x="832" y="243"/>
                </a:lnTo>
                <a:close/>
                <a:moveTo>
                  <a:pt x="947" y="195"/>
                </a:moveTo>
                <a:lnTo>
                  <a:pt x="951" y="197"/>
                </a:lnTo>
                <a:lnTo>
                  <a:pt x="955" y="197"/>
                </a:lnTo>
                <a:lnTo>
                  <a:pt x="958" y="195"/>
                </a:lnTo>
                <a:lnTo>
                  <a:pt x="960" y="195"/>
                </a:lnTo>
                <a:lnTo>
                  <a:pt x="962" y="193"/>
                </a:lnTo>
                <a:lnTo>
                  <a:pt x="962" y="193"/>
                </a:lnTo>
                <a:lnTo>
                  <a:pt x="960" y="191"/>
                </a:lnTo>
                <a:lnTo>
                  <a:pt x="960" y="191"/>
                </a:lnTo>
                <a:lnTo>
                  <a:pt x="960" y="191"/>
                </a:lnTo>
                <a:lnTo>
                  <a:pt x="958" y="191"/>
                </a:lnTo>
                <a:lnTo>
                  <a:pt x="955" y="189"/>
                </a:lnTo>
                <a:lnTo>
                  <a:pt x="953" y="189"/>
                </a:lnTo>
                <a:lnTo>
                  <a:pt x="951" y="187"/>
                </a:lnTo>
                <a:lnTo>
                  <a:pt x="951" y="187"/>
                </a:lnTo>
                <a:lnTo>
                  <a:pt x="951" y="187"/>
                </a:lnTo>
                <a:lnTo>
                  <a:pt x="951" y="185"/>
                </a:lnTo>
                <a:lnTo>
                  <a:pt x="947" y="187"/>
                </a:lnTo>
                <a:lnTo>
                  <a:pt x="945" y="187"/>
                </a:lnTo>
                <a:lnTo>
                  <a:pt x="945" y="189"/>
                </a:lnTo>
                <a:lnTo>
                  <a:pt x="943" y="189"/>
                </a:lnTo>
                <a:lnTo>
                  <a:pt x="941" y="189"/>
                </a:lnTo>
                <a:lnTo>
                  <a:pt x="943" y="191"/>
                </a:lnTo>
                <a:lnTo>
                  <a:pt x="947" y="195"/>
                </a:lnTo>
                <a:close/>
                <a:moveTo>
                  <a:pt x="958" y="222"/>
                </a:moveTo>
                <a:lnTo>
                  <a:pt x="949" y="222"/>
                </a:lnTo>
                <a:lnTo>
                  <a:pt x="947" y="222"/>
                </a:lnTo>
                <a:lnTo>
                  <a:pt x="945" y="224"/>
                </a:lnTo>
                <a:lnTo>
                  <a:pt x="945" y="224"/>
                </a:lnTo>
                <a:lnTo>
                  <a:pt x="945" y="227"/>
                </a:lnTo>
                <a:lnTo>
                  <a:pt x="960" y="227"/>
                </a:lnTo>
                <a:lnTo>
                  <a:pt x="962" y="227"/>
                </a:lnTo>
                <a:lnTo>
                  <a:pt x="964" y="224"/>
                </a:lnTo>
                <a:lnTo>
                  <a:pt x="964" y="224"/>
                </a:lnTo>
                <a:lnTo>
                  <a:pt x="962" y="222"/>
                </a:lnTo>
                <a:lnTo>
                  <a:pt x="960" y="222"/>
                </a:lnTo>
                <a:lnTo>
                  <a:pt x="958" y="222"/>
                </a:lnTo>
                <a:close/>
                <a:moveTo>
                  <a:pt x="851" y="254"/>
                </a:moveTo>
                <a:lnTo>
                  <a:pt x="851" y="256"/>
                </a:lnTo>
                <a:lnTo>
                  <a:pt x="853" y="256"/>
                </a:lnTo>
                <a:lnTo>
                  <a:pt x="853" y="256"/>
                </a:lnTo>
                <a:lnTo>
                  <a:pt x="855" y="256"/>
                </a:lnTo>
                <a:lnTo>
                  <a:pt x="855" y="254"/>
                </a:lnTo>
                <a:lnTo>
                  <a:pt x="855" y="254"/>
                </a:lnTo>
                <a:lnTo>
                  <a:pt x="857" y="252"/>
                </a:lnTo>
                <a:lnTo>
                  <a:pt x="857" y="252"/>
                </a:lnTo>
                <a:lnTo>
                  <a:pt x="857" y="250"/>
                </a:lnTo>
                <a:lnTo>
                  <a:pt x="857" y="250"/>
                </a:lnTo>
                <a:lnTo>
                  <a:pt x="855" y="250"/>
                </a:lnTo>
                <a:lnTo>
                  <a:pt x="855" y="252"/>
                </a:lnTo>
                <a:lnTo>
                  <a:pt x="855" y="252"/>
                </a:lnTo>
                <a:lnTo>
                  <a:pt x="855" y="252"/>
                </a:lnTo>
                <a:lnTo>
                  <a:pt x="855" y="252"/>
                </a:lnTo>
                <a:lnTo>
                  <a:pt x="851" y="254"/>
                </a:lnTo>
                <a:close/>
                <a:moveTo>
                  <a:pt x="905" y="245"/>
                </a:moveTo>
                <a:lnTo>
                  <a:pt x="903" y="245"/>
                </a:lnTo>
                <a:lnTo>
                  <a:pt x="901" y="245"/>
                </a:lnTo>
                <a:lnTo>
                  <a:pt x="899" y="245"/>
                </a:lnTo>
                <a:lnTo>
                  <a:pt x="897" y="248"/>
                </a:lnTo>
                <a:lnTo>
                  <a:pt x="893" y="250"/>
                </a:lnTo>
                <a:lnTo>
                  <a:pt x="888" y="252"/>
                </a:lnTo>
                <a:lnTo>
                  <a:pt x="884" y="256"/>
                </a:lnTo>
                <a:lnTo>
                  <a:pt x="880" y="258"/>
                </a:lnTo>
                <a:lnTo>
                  <a:pt x="880" y="258"/>
                </a:lnTo>
                <a:lnTo>
                  <a:pt x="878" y="260"/>
                </a:lnTo>
                <a:lnTo>
                  <a:pt x="878" y="260"/>
                </a:lnTo>
                <a:lnTo>
                  <a:pt x="880" y="260"/>
                </a:lnTo>
                <a:lnTo>
                  <a:pt x="882" y="260"/>
                </a:lnTo>
                <a:lnTo>
                  <a:pt x="886" y="262"/>
                </a:lnTo>
                <a:lnTo>
                  <a:pt x="888" y="262"/>
                </a:lnTo>
                <a:lnTo>
                  <a:pt x="893" y="260"/>
                </a:lnTo>
                <a:lnTo>
                  <a:pt x="895" y="260"/>
                </a:lnTo>
                <a:lnTo>
                  <a:pt x="899" y="254"/>
                </a:lnTo>
                <a:lnTo>
                  <a:pt x="903" y="250"/>
                </a:lnTo>
                <a:lnTo>
                  <a:pt x="903" y="250"/>
                </a:lnTo>
                <a:lnTo>
                  <a:pt x="905" y="245"/>
                </a:lnTo>
                <a:lnTo>
                  <a:pt x="905" y="245"/>
                </a:lnTo>
                <a:close/>
                <a:moveTo>
                  <a:pt x="1219" y="289"/>
                </a:moveTo>
                <a:lnTo>
                  <a:pt x="1226" y="292"/>
                </a:lnTo>
                <a:lnTo>
                  <a:pt x="1226" y="292"/>
                </a:lnTo>
                <a:lnTo>
                  <a:pt x="1228" y="292"/>
                </a:lnTo>
                <a:lnTo>
                  <a:pt x="1228" y="292"/>
                </a:lnTo>
                <a:lnTo>
                  <a:pt x="1228" y="289"/>
                </a:lnTo>
                <a:lnTo>
                  <a:pt x="1226" y="289"/>
                </a:lnTo>
                <a:lnTo>
                  <a:pt x="1224" y="287"/>
                </a:lnTo>
                <a:lnTo>
                  <a:pt x="1222" y="287"/>
                </a:lnTo>
                <a:lnTo>
                  <a:pt x="1222" y="287"/>
                </a:lnTo>
                <a:lnTo>
                  <a:pt x="1219" y="289"/>
                </a:lnTo>
                <a:lnTo>
                  <a:pt x="1219" y="289"/>
                </a:lnTo>
                <a:lnTo>
                  <a:pt x="1219" y="289"/>
                </a:lnTo>
                <a:lnTo>
                  <a:pt x="1219" y="289"/>
                </a:lnTo>
                <a:close/>
                <a:moveTo>
                  <a:pt x="958" y="241"/>
                </a:moveTo>
                <a:lnTo>
                  <a:pt x="955" y="239"/>
                </a:lnTo>
                <a:lnTo>
                  <a:pt x="955" y="239"/>
                </a:lnTo>
                <a:lnTo>
                  <a:pt x="955" y="237"/>
                </a:lnTo>
                <a:lnTo>
                  <a:pt x="955" y="237"/>
                </a:lnTo>
                <a:lnTo>
                  <a:pt x="953" y="235"/>
                </a:lnTo>
                <a:lnTo>
                  <a:pt x="953" y="235"/>
                </a:lnTo>
                <a:lnTo>
                  <a:pt x="951" y="235"/>
                </a:lnTo>
                <a:lnTo>
                  <a:pt x="949" y="233"/>
                </a:lnTo>
                <a:lnTo>
                  <a:pt x="945" y="233"/>
                </a:lnTo>
                <a:lnTo>
                  <a:pt x="941" y="233"/>
                </a:lnTo>
                <a:lnTo>
                  <a:pt x="932" y="235"/>
                </a:lnTo>
                <a:lnTo>
                  <a:pt x="930" y="237"/>
                </a:lnTo>
                <a:lnTo>
                  <a:pt x="930" y="239"/>
                </a:lnTo>
                <a:lnTo>
                  <a:pt x="930" y="239"/>
                </a:lnTo>
                <a:lnTo>
                  <a:pt x="930" y="241"/>
                </a:lnTo>
                <a:lnTo>
                  <a:pt x="930" y="241"/>
                </a:lnTo>
                <a:lnTo>
                  <a:pt x="932" y="241"/>
                </a:lnTo>
                <a:lnTo>
                  <a:pt x="941" y="241"/>
                </a:lnTo>
                <a:lnTo>
                  <a:pt x="943" y="243"/>
                </a:lnTo>
                <a:lnTo>
                  <a:pt x="945" y="243"/>
                </a:lnTo>
                <a:lnTo>
                  <a:pt x="943" y="243"/>
                </a:lnTo>
                <a:lnTo>
                  <a:pt x="930" y="243"/>
                </a:lnTo>
                <a:lnTo>
                  <a:pt x="926" y="241"/>
                </a:lnTo>
                <a:lnTo>
                  <a:pt x="924" y="243"/>
                </a:lnTo>
                <a:lnTo>
                  <a:pt x="920" y="243"/>
                </a:lnTo>
                <a:lnTo>
                  <a:pt x="918" y="245"/>
                </a:lnTo>
                <a:lnTo>
                  <a:pt x="918" y="245"/>
                </a:lnTo>
                <a:lnTo>
                  <a:pt x="920" y="248"/>
                </a:lnTo>
                <a:lnTo>
                  <a:pt x="918" y="248"/>
                </a:lnTo>
                <a:lnTo>
                  <a:pt x="918" y="250"/>
                </a:lnTo>
                <a:lnTo>
                  <a:pt x="918" y="250"/>
                </a:lnTo>
                <a:lnTo>
                  <a:pt x="920" y="252"/>
                </a:lnTo>
                <a:lnTo>
                  <a:pt x="922" y="252"/>
                </a:lnTo>
                <a:lnTo>
                  <a:pt x="932" y="252"/>
                </a:lnTo>
                <a:lnTo>
                  <a:pt x="941" y="252"/>
                </a:lnTo>
                <a:lnTo>
                  <a:pt x="939" y="252"/>
                </a:lnTo>
                <a:lnTo>
                  <a:pt x="935" y="254"/>
                </a:lnTo>
                <a:lnTo>
                  <a:pt x="930" y="254"/>
                </a:lnTo>
                <a:lnTo>
                  <a:pt x="922" y="254"/>
                </a:lnTo>
                <a:lnTo>
                  <a:pt x="916" y="256"/>
                </a:lnTo>
                <a:lnTo>
                  <a:pt x="914" y="256"/>
                </a:lnTo>
                <a:lnTo>
                  <a:pt x="911" y="256"/>
                </a:lnTo>
                <a:lnTo>
                  <a:pt x="909" y="258"/>
                </a:lnTo>
                <a:lnTo>
                  <a:pt x="911" y="260"/>
                </a:lnTo>
                <a:lnTo>
                  <a:pt x="911" y="260"/>
                </a:lnTo>
                <a:lnTo>
                  <a:pt x="922" y="260"/>
                </a:lnTo>
                <a:lnTo>
                  <a:pt x="926" y="260"/>
                </a:lnTo>
                <a:lnTo>
                  <a:pt x="941" y="256"/>
                </a:lnTo>
                <a:lnTo>
                  <a:pt x="941" y="258"/>
                </a:lnTo>
                <a:lnTo>
                  <a:pt x="939" y="258"/>
                </a:lnTo>
                <a:lnTo>
                  <a:pt x="939" y="258"/>
                </a:lnTo>
                <a:lnTo>
                  <a:pt x="937" y="260"/>
                </a:lnTo>
                <a:lnTo>
                  <a:pt x="926" y="262"/>
                </a:lnTo>
                <a:lnTo>
                  <a:pt x="924" y="264"/>
                </a:lnTo>
                <a:lnTo>
                  <a:pt x="914" y="264"/>
                </a:lnTo>
                <a:lnTo>
                  <a:pt x="911" y="264"/>
                </a:lnTo>
                <a:lnTo>
                  <a:pt x="909" y="264"/>
                </a:lnTo>
                <a:lnTo>
                  <a:pt x="907" y="264"/>
                </a:lnTo>
                <a:lnTo>
                  <a:pt x="907" y="264"/>
                </a:lnTo>
                <a:lnTo>
                  <a:pt x="905" y="266"/>
                </a:lnTo>
                <a:lnTo>
                  <a:pt x="905" y="269"/>
                </a:lnTo>
                <a:lnTo>
                  <a:pt x="903" y="269"/>
                </a:lnTo>
                <a:lnTo>
                  <a:pt x="903" y="269"/>
                </a:lnTo>
                <a:lnTo>
                  <a:pt x="905" y="271"/>
                </a:lnTo>
                <a:lnTo>
                  <a:pt x="905" y="271"/>
                </a:lnTo>
                <a:lnTo>
                  <a:pt x="914" y="273"/>
                </a:lnTo>
                <a:lnTo>
                  <a:pt x="916" y="273"/>
                </a:lnTo>
                <a:lnTo>
                  <a:pt x="920" y="273"/>
                </a:lnTo>
                <a:lnTo>
                  <a:pt x="926" y="277"/>
                </a:lnTo>
                <a:lnTo>
                  <a:pt x="930" y="279"/>
                </a:lnTo>
                <a:lnTo>
                  <a:pt x="932" y="279"/>
                </a:lnTo>
                <a:lnTo>
                  <a:pt x="932" y="277"/>
                </a:lnTo>
                <a:lnTo>
                  <a:pt x="932" y="275"/>
                </a:lnTo>
                <a:lnTo>
                  <a:pt x="935" y="275"/>
                </a:lnTo>
                <a:lnTo>
                  <a:pt x="935" y="275"/>
                </a:lnTo>
                <a:lnTo>
                  <a:pt x="937" y="275"/>
                </a:lnTo>
                <a:lnTo>
                  <a:pt x="937" y="275"/>
                </a:lnTo>
                <a:lnTo>
                  <a:pt x="937" y="275"/>
                </a:lnTo>
                <a:lnTo>
                  <a:pt x="939" y="277"/>
                </a:lnTo>
                <a:lnTo>
                  <a:pt x="941" y="277"/>
                </a:lnTo>
                <a:lnTo>
                  <a:pt x="941" y="277"/>
                </a:lnTo>
                <a:lnTo>
                  <a:pt x="941" y="277"/>
                </a:lnTo>
                <a:lnTo>
                  <a:pt x="943" y="277"/>
                </a:lnTo>
                <a:lnTo>
                  <a:pt x="949" y="275"/>
                </a:lnTo>
                <a:lnTo>
                  <a:pt x="951" y="273"/>
                </a:lnTo>
                <a:lnTo>
                  <a:pt x="951" y="273"/>
                </a:lnTo>
                <a:lnTo>
                  <a:pt x="949" y="271"/>
                </a:lnTo>
                <a:lnTo>
                  <a:pt x="949" y="269"/>
                </a:lnTo>
                <a:lnTo>
                  <a:pt x="949" y="269"/>
                </a:lnTo>
                <a:lnTo>
                  <a:pt x="949" y="269"/>
                </a:lnTo>
                <a:lnTo>
                  <a:pt x="951" y="271"/>
                </a:lnTo>
                <a:lnTo>
                  <a:pt x="953" y="271"/>
                </a:lnTo>
                <a:lnTo>
                  <a:pt x="953" y="269"/>
                </a:lnTo>
                <a:lnTo>
                  <a:pt x="955" y="266"/>
                </a:lnTo>
                <a:lnTo>
                  <a:pt x="955" y="264"/>
                </a:lnTo>
                <a:lnTo>
                  <a:pt x="955" y="264"/>
                </a:lnTo>
                <a:lnTo>
                  <a:pt x="955" y="264"/>
                </a:lnTo>
                <a:lnTo>
                  <a:pt x="958" y="266"/>
                </a:lnTo>
                <a:lnTo>
                  <a:pt x="958" y="266"/>
                </a:lnTo>
                <a:lnTo>
                  <a:pt x="962" y="266"/>
                </a:lnTo>
                <a:lnTo>
                  <a:pt x="964" y="264"/>
                </a:lnTo>
                <a:lnTo>
                  <a:pt x="964" y="266"/>
                </a:lnTo>
                <a:lnTo>
                  <a:pt x="960" y="269"/>
                </a:lnTo>
                <a:lnTo>
                  <a:pt x="960" y="269"/>
                </a:lnTo>
                <a:lnTo>
                  <a:pt x="958" y="271"/>
                </a:lnTo>
                <a:lnTo>
                  <a:pt x="958" y="271"/>
                </a:lnTo>
                <a:lnTo>
                  <a:pt x="958" y="273"/>
                </a:lnTo>
                <a:lnTo>
                  <a:pt x="958" y="273"/>
                </a:lnTo>
                <a:lnTo>
                  <a:pt x="958" y="275"/>
                </a:lnTo>
                <a:lnTo>
                  <a:pt x="960" y="275"/>
                </a:lnTo>
                <a:lnTo>
                  <a:pt x="960" y="275"/>
                </a:lnTo>
                <a:lnTo>
                  <a:pt x="966" y="275"/>
                </a:lnTo>
                <a:lnTo>
                  <a:pt x="972" y="275"/>
                </a:lnTo>
                <a:lnTo>
                  <a:pt x="972" y="275"/>
                </a:lnTo>
                <a:lnTo>
                  <a:pt x="974" y="273"/>
                </a:lnTo>
                <a:lnTo>
                  <a:pt x="974" y="273"/>
                </a:lnTo>
                <a:lnTo>
                  <a:pt x="976" y="271"/>
                </a:lnTo>
                <a:lnTo>
                  <a:pt x="976" y="271"/>
                </a:lnTo>
                <a:lnTo>
                  <a:pt x="979" y="271"/>
                </a:lnTo>
                <a:lnTo>
                  <a:pt x="981" y="273"/>
                </a:lnTo>
                <a:lnTo>
                  <a:pt x="983" y="273"/>
                </a:lnTo>
                <a:lnTo>
                  <a:pt x="985" y="273"/>
                </a:lnTo>
                <a:lnTo>
                  <a:pt x="989" y="273"/>
                </a:lnTo>
                <a:lnTo>
                  <a:pt x="991" y="273"/>
                </a:lnTo>
                <a:lnTo>
                  <a:pt x="993" y="273"/>
                </a:lnTo>
                <a:lnTo>
                  <a:pt x="997" y="271"/>
                </a:lnTo>
                <a:lnTo>
                  <a:pt x="997" y="271"/>
                </a:lnTo>
                <a:lnTo>
                  <a:pt x="999" y="271"/>
                </a:lnTo>
                <a:lnTo>
                  <a:pt x="999" y="271"/>
                </a:lnTo>
                <a:lnTo>
                  <a:pt x="995" y="273"/>
                </a:lnTo>
                <a:lnTo>
                  <a:pt x="993" y="275"/>
                </a:lnTo>
                <a:lnTo>
                  <a:pt x="989" y="277"/>
                </a:lnTo>
                <a:lnTo>
                  <a:pt x="989" y="277"/>
                </a:lnTo>
                <a:lnTo>
                  <a:pt x="985" y="277"/>
                </a:lnTo>
                <a:lnTo>
                  <a:pt x="983" y="277"/>
                </a:lnTo>
                <a:lnTo>
                  <a:pt x="976" y="277"/>
                </a:lnTo>
                <a:lnTo>
                  <a:pt x="972" y="279"/>
                </a:lnTo>
                <a:lnTo>
                  <a:pt x="966" y="281"/>
                </a:lnTo>
                <a:lnTo>
                  <a:pt x="958" y="283"/>
                </a:lnTo>
                <a:lnTo>
                  <a:pt x="953" y="283"/>
                </a:lnTo>
                <a:lnTo>
                  <a:pt x="951" y="285"/>
                </a:lnTo>
                <a:lnTo>
                  <a:pt x="951" y="287"/>
                </a:lnTo>
                <a:lnTo>
                  <a:pt x="951" y="289"/>
                </a:lnTo>
                <a:lnTo>
                  <a:pt x="953" y="289"/>
                </a:lnTo>
                <a:lnTo>
                  <a:pt x="958" y="292"/>
                </a:lnTo>
                <a:lnTo>
                  <a:pt x="962" y="294"/>
                </a:lnTo>
                <a:lnTo>
                  <a:pt x="964" y="294"/>
                </a:lnTo>
                <a:lnTo>
                  <a:pt x="970" y="294"/>
                </a:lnTo>
                <a:lnTo>
                  <a:pt x="979" y="294"/>
                </a:lnTo>
                <a:lnTo>
                  <a:pt x="989" y="292"/>
                </a:lnTo>
                <a:lnTo>
                  <a:pt x="995" y="289"/>
                </a:lnTo>
                <a:lnTo>
                  <a:pt x="999" y="287"/>
                </a:lnTo>
                <a:lnTo>
                  <a:pt x="1004" y="285"/>
                </a:lnTo>
                <a:lnTo>
                  <a:pt x="1006" y="285"/>
                </a:lnTo>
                <a:lnTo>
                  <a:pt x="1006" y="283"/>
                </a:lnTo>
                <a:lnTo>
                  <a:pt x="1008" y="283"/>
                </a:lnTo>
                <a:lnTo>
                  <a:pt x="1012" y="281"/>
                </a:lnTo>
                <a:lnTo>
                  <a:pt x="1020" y="281"/>
                </a:lnTo>
                <a:lnTo>
                  <a:pt x="1029" y="277"/>
                </a:lnTo>
                <a:lnTo>
                  <a:pt x="1031" y="275"/>
                </a:lnTo>
                <a:lnTo>
                  <a:pt x="1033" y="277"/>
                </a:lnTo>
                <a:lnTo>
                  <a:pt x="1033" y="277"/>
                </a:lnTo>
                <a:lnTo>
                  <a:pt x="1033" y="277"/>
                </a:lnTo>
                <a:lnTo>
                  <a:pt x="1033" y="277"/>
                </a:lnTo>
                <a:lnTo>
                  <a:pt x="1035" y="279"/>
                </a:lnTo>
                <a:lnTo>
                  <a:pt x="1037" y="279"/>
                </a:lnTo>
                <a:lnTo>
                  <a:pt x="1037" y="279"/>
                </a:lnTo>
                <a:lnTo>
                  <a:pt x="1039" y="279"/>
                </a:lnTo>
                <a:lnTo>
                  <a:pt x="1043" y="277"/>
                </a:lnTo>
                <a:lnTo>
                  <a:pt x="1046" y="277"/>
                </a:lnTo>
                <a:lnTo>
                  <a:pt x="1052" y="279"/>
                </a:lnTo>
                <a:lnTo>
                  <a:pt x="1056" y="279"/>
                </a:lnTo>
                <a:lnTo>
                  <a:pt x="1056" y="279"/>
                </a:lnTo>
                <a:lnTo>
                  <a:pt x="1058" y="279"/>
                </a:lnTo>
                <a:lnTo>
                  <a:pt x="1064" y="277"/>
                </a:lnTo>
                <a:lnTo>
                  <a:pt x="1071" y="275"/>
                </a:lnTo>
                <a:lnTo>
                  <a:pt x="1073" y="273"/>
                </a:lnTo>
                <a:lnTo>
                  <a:pt x="1075" y="273"/>
                </a:lnTo>
                <a:lnTo>
                  <a:pt x="1077" y="264"/>
                </a:lnTo>
                <a:lnTo>
                  <a:pt x="1077" y="262"/>
                </a:lnTo>
                <a:lnTo>
                  <a:pt x="1079" y="258"/>
                </a:lnTo>
                <a:lnTo>
                  <a:pt x="1079" y="256"/>
                </a:lnTo>
                <a:lnTo>
                  <a:pt x="1079" y="256"/>
                </a:lnTo>
                <a:lnTo>
                  <a:pt x="1079" y="252"/>
                </a:lnTo>
                <a:lnTo>
                  <a:pt x="1077" y="250"/>
                </a:lnTo>
                <a:lnTo>
                  <a:pt x="1077" y="250"/>
                </a:lnTo>
                <a:lnTo>
                  <a:pt x="1077" y="250"/>
                </a:lnTo>
                <a:lnTo>
                  <a:pt x="1073" y="248"/>
                </a:lnTo>
                <a:lnTo>
                  <a:pt x="1067" y="245"/>
                </a:lnTo>
                <a:lnTo>
                  <a:pt x="1064" y="248"/>
                </a:lnTo>
                <a:lnTo>
                  <a:pt x="1062" y="248"/>
                </a:lnTo>
                <a:lnTo>
                  <a:pt x="1060" y="250"/>
                </a:lnTo>
                <a:lnTo>
                  <a:pt x="1060" y="250"/>
                </a:lnTo>
                <a:lnTo>
                  <a:pt x="1060" y="250"/>
                </a:lnTo>
                <a:lnTo>
                  <a:pt x="1060" y="252"/>
                </a:lnTo>
                <a:lnTo>
                  <a:pt x="1060" y="254"/>
                </a:lnTo>
                <a:lnTo>
                  <a:pt x="1062" y="254"/>
                </a:lnTo>
                <a:lnTo>
                  <a:pt x="1062" y="254"/>
                </a:lnTo>
                <a:lnTo>
                  <a:pt x="1058" y="254"/>
                </a:lnTo>
                <a:lnTo>
                  <a:pt x="1058" y="256"/>
                </a:lnTo>
                <a:lnTo>
                  <a:pt x="1058" y="258"/>
                </a:lnTo>
                <a:lnTo>
                  <a:pt x="1058" y="258"/>
                </a:lnTo>
                <a:lnTo>
                  <a:pt x="1058" y="254"/>
                </a:lnTo>
                <a:lnTo>
                  <a:pt x="1056" y="252"/>
                </a:lnTo>
                <a:lnTo>
                  <a:pt x="1056" y="252"/>
                </a:lnTo>
                <a:lnTo>
                  <a:pt x="1056" y="252"/>
                </a:lnTo>
                <a:lnTo>
                  <a:pt x="1054" y="252"/>
                </a:lnTo>
                <a:lnTo>
                  <a:pt x="1052" y="252"/>
                </a:lnTo>
                <a:lnTo>
                  <a:pt x="1050" y="252"/>
                </a:lnTo>
                <a:lnTo>
                  <a:pt x="1048" y="252"/>
                </a:lnTo>
                <a:lnTo>
                  <a:pt x="1043" y="254"/>
                </a:lnTo>
                <a:lnTo>
                  <a:pt x="1043" y="254"/>
                </a:lnTo>
                <a:lnTo>
                  <a:pt x="1043" y="254"/>
                </a:lnTo>
                <a:lnTo>
                  <a:pt x="1043" y="254"/>
                </a:lnTo>
                <a:lnTo>
                  <a:pt x="1048" y="250"/>
                </a:lnTo>
                <a:lnTo>
                  <a:pt x="1048" y="250"/>
                </a:lnTo>
                <a:lnTo>
                  <a:pt x="1048" y="250"/>
                </a:lnTo>
                <a:lnTo>
                  <a:pt x="1048" y="248"/>
                </a:lnTo>
                <a:lnTo>
                  <a:pt x="1046" y="248"/>
                </a:lnTo>
                <a:lnTo>
                  <a:pt x="1046" y="248"/>
                </a:lnTo>
                <a:lnTo>
                  <a:pt x="1043" y="245"/>
                </a:lnTo>
                <a:lnTo>
                  <a:pt x="1041" y="248"/>
                </a:lnTo>
                <a:lnTo>
                  <a:pt x="1039" y="248"/>
                </a:lnTo>
                <a:lnTo>
                  <a:pt x="1037" y="245"/>
                </a:lnTo>
                <a:lnTo>
                  <a:pt x="1037" y="245"/>
                </a:lnTo>
                <a:lnTo>
                  <a:pt x="1037" y="245"/>
                </a:lnTo>
                <a:lnTo>
                  <a:pt x="1039" y="243"/>
                </a:lnTo>
                <a:lnTo>
                  <a:pt x="1041" y="241"/>
                </a:lnTo>
                <a:lnTo>
                  <a:pt x="1041" y="241"/>
                </a:lnTo>
                <a:lnTo>
                  <a:pt x="1039" y="239"/>
                </a:lnTo>
                <a:lnTo>
                  <a:pt x="1037" y="237"/>
                </a:lnTo>
                <a:lnTo>
                  <a:pt x="1035" y="235"/>
                </a:lnTo>
                <a:lnTo>
                  <a:pt x="1035" y="235"/>
                </a:lnTo>
                <a:lnTo>
                  <a:pt x="1035" y="233"/>
                </a:lnTo>
                <a:lnTo>
                  <a:pt x="1035" y="233"/>
                </a:lnTo>
                <a:lnTo>
                  <a:pt x="1033" y="231"/>
                </a:lnTo>
                <a:lnTo>
                  <a:pt x="1033" y="231"/>
                </a:lnTo>
                <a:lnTo>
                  <a:pt x="1035" y="229"/>
                </a:lnTo>
                <a:lnTo>
                  <a:pt x="1035" y="229"/>
                </a:lnTo>
                <a:lnTo>
                  <a:pt x="1037" y="227"/>
                </a:lnTo>
                <a:lnTo>
                  <a:pt x="1037" y="227"/>
                </a:lnTo>
                <a:lnTo>
                  <a:pt x="1035" y="227"/>
                </a:lnTo>
                <a:lnTo>
                  <a:pt x="1035" y="227"/>
                </a:lnTo>
                <a:lnTo>
                  <a:pt x="1031" y="224"/>
                </a:lnTo>
                <a:lnTo>
                  <a:pt x="1027" y="224"/>
                </a:lnTo>
                <a:lnTo>
                  <a:pt x="1025" y="224"/>
                </a:lnTo>
                <a:lnTo>
                  <a:pt x="1025" y="227"/>
                </a:lnTo>
                <a:lnTo>
                  <a:pt x="1020" y="229"/>
                </a:lnTo>
                <a:lnTo>
                  <a:pt x="1016" y="233"/>
                </a:lnTo>
                <a:lnTo>
                  <a:pt x="1014" y="233"/>
                </a:lnTo>
                <a:lnTo>
                  <a:pt x="1010" y="235"/>
                </a:lnTo>
                <a:lnTo>
                  <a:pt x="1010" y="237"/>
                </a:lnTo>
                <a:lnTo>
                  <a:pt x="1010" y="237"/>
                </a:lnTo>
                <a:lnTo>
                  <a:pt x="1010" y="239"/>
                </a:lnTo>
                <a:lnTo>
                  <a:pt x="1010" y="239"/>
                </a:lnTo>
                <a:lnTo>
                  <a:pt x="1012" y="239"/>
                </a:lnTo>
                <a:lnTo>
                  <a:pt x="1016" y="241"/>
                </a:lnTo>
                <a:lnTo>
                  <a:pt x="1018" y="241"/>
                </a:lnTo>
                <a:lnTo>
                  <a:pt x="1023" y="243"/>
                </a:lnTo>
                <a:lnTo>
                  <a:pt x="1023" y="245"/>
                </a:lnTo>
                <a:lnTo>
                  <a:pt x="1023" y="245"/>
                </a:lnTo>
                <a:lnTo>
                  <a:pt x="1023" y="248"/>
                </a:lnTo>
                <a:lnTo>
                  <a:pt x="1023" y="248"/>
                </a:lnTo>
                <a:lnTo>
                  <a:pt x="1016" y="250"/>
                </a:lnTo>
                <a:lnTo>
                  <a:pt x="1016" y="252"/>
                </a:lnTo>
                <a:lnTo>
                  <a:pt x="1029" y="258"/>
                </a:lnTo>
                <a:lnTo>
                  <a:pt x="1029" y="258"/>
                </a:lnTo>
                <a:lnTo>
                  <a:pt x="1031" y="260"/>
                </a:lnTo>
                <a:lnTo>
                  <a:pt x="1031" y="260"/>
                </a:lnTo>
                <a:lnTo>
                  <a:pt x="1029" y="262"/>
                </a:lnTo>
                <a:lnTo>
                  <a:pt x="1029" y="262"/>
                </a:lnTo>
                <a:lnTo>
                  <a:pt x="1027" y="262"/>
                </a:lnTo>
                <a:lnTo>
                  <a:pt x="1008" y="262"/>
                </a:lnTo>
                <a:lnTo>
                  <a:pt x="1004" y="260"/>
                </a:lnTo>
                <a:lnTo>
                  <a:pt x="1002" y="262"/>
                </a:lnTo>
                <a:lnTo>
                  <a:pt x="999" y="262"/>
                </a:lnTo>
                <a:lnTo>
                  <a:pt x="997" y="260"/>
                </a:lnTo>
                <a:lnTo>
                  <a:pt x="995" y="260"/>
                </a:lnTo>
                <a:lnTo>
                  <a:pt x="993" y="258"/>
                </a:lnTo>
                <a:lnTo>
                  <a:pt x="993" y="256"/>
                </a:lnTo>
                <a:lnTo>
                  <a:pt x="993" y="254"/>
                </a:lnTo>
                <a:lnTo>
                  <a:pt x="991" y="254"/>
                </a:lnTo>
                <a:lnTo>
                  <a:pt x="989" y="254"/>
                </a:lnTo>
                <a:lnTo>
                  <a:pt x="987" y="254"/>
                </a:lnTo>
                <a:lnTo>
                  <a:pt x="985" y="254"/>
                </a:lnTo>
                <a:lnTo>
                  <a:pt x="985" y="252"/>
                </a:lnTo>
                <a:lnTo>
                  <a:pt x="985" y="252"/>
                </a:lnTo>
                <a:lnTo>
                  <a:pt x="987" y="252"/>
                </a:lnTo>
                <a:lnTo>
                  <a:pt x="987" y="250"/>
                </a:lnTo>
                <a:lnTo>
                  <a:pt x="981" y="245"/>
                </a:lnTo>
                <a:lnTo>
                  <a:pt x="974" y="241"/>
                </a:lnTo>
                <a:lnTo>
                  <a:pt x="970" y="241"/>
                </a:lnTo>
                <a:lnTo>
                  <a:pt x="968" y="241"/>
                </a:lnTo>
                <a:lnTo>
                  <a:pt x="966" y="241"/>
                </a:lnTo>
                <a:lnTo>
                  <a:pt x="960" y="241"/>
                </a:lnTo>
                <a:lnTo>
                  <a:pt x="958" y="241"/>
                </a:lnTo>
                <a:close/>
                <a:moveTo>
                  <a:pt x="1075" y="201"/>
                </a:moveTo>
                <a:lnTo>
                  <a:pt x="1075" y="201"/>
                </a:lnTo>
                <a:lnTo>
                  <a:pt x="1077" y="204"/>
                </a:lnTo>
                <a:lnTo>
                  <a:pt x="1079" y="208"/>
                </a:lnTo>
                <a:lnTo>
                  <a:pt x="1081" y="210"/>
                </a:lnTo>
                <a:lnTo>
                  <a:pt x="1083" y="212"/>
                </a:lnTo>
                <a:lnTo>
                  <a:pt x="1085" y="214"/>
                </a:lnTo>
                <a:lnTo>
                  <a:pt x="1092" y="214"/>
                </a:lnTo>
                <a:lnTo>
                  <a:pt x="1094" y="214"/>
                </a:lnTo>
                <a:lnTo>
                  <a:pt x="1094" y="214"/>
                </a:lnTo>
                <a:lnTo>
                  <a:pt x="1094" y="212"/>
                </a:lnTo>
                <a:lnTo>
                  <a:pt x="1094" y="210"/>
                </a:lnTo>
                <a:lnTo>
                  <a:pt x="1094" y="210"/>
                </a:lnTo>
                <a:lnTo>
                  <a:pt x="1094" y="208"/>
                </a:lnTo>
                <a:lnTo>
                  <a:pt x="1090" y="206"/>
                </a:lnTo>
                <a:lnTo>
                  <a:pt x="1087" y="206"/>
                </a:lnTo>
                <a:lnTo>
                  <a:pt x="1087" y="206"/>
                </a:lnTo>
                <a:lnTo>
                  <a:pt x="1087" y="204"/>
                </a:lnTo>
                <a:lnTo>
                  <a:pt x="1085" y="201"/>
                </a:lnTo>
                <a:lnTo>
                  <a:pt x="1083" y="199"/>
                </a:lnTo>
                <a:lnTo>
                  <a:pt x="1079" y="197"/>
                </a:lnTo>
                <a:lnTo>
                  <a:pt x="1077" y="195"/>
                </a:lnTo>
                <a:lnTo>
                  <a:pt x="1075" y="195"/>
                </a:lnTo>
                <a:lnTo>
                  <a:pt x="1071" y="195"/>
                </a:lnTo>
                <a:lnTo>
                  <a:pt x="1071" y="197"/>
                </a:lnTo>
                <a:lnTo>
                  <a:pt x="1073" y="199"/>
                </a:lnTo>
                <a:lnTo>
                  <a:pt x="1075" y="201"/>
                </a:lnTo>
                <a:close/>
                <a:moveTo>
                  <a:pt x="968" y="178"/>
                </a:moveTo>
                <a:lnTo>
                  <a:pt x="970" y="178"/>
                </a:lnTo>
                <a:lnTo>
                  <a:pt x="976" y="176"/>
                </a:lnTo>
                <a:lnTo>
                  <a:pt x="983" y="176"/>
                </a:lnTo>
                <a:lnTo>
                  <a:pt x="989" y="178"/>
                </a:lnTo>
                <a:lnTo>
                  <a:pt x="991" y="178"/>
                </a:lnTo>
                <a:lnTo>
                  <a:pt x="993" y="178"/>
                </a:lnTo>
                <a:lnTo>
                  <a:pt x="995" y="178"/>
                </a:lnTo>
                <a:lnTo>
                  <a:pt x="995" y="176"/>
                </a:lnTo>
                <a:lnTo>
                  <a:pt x="997" y="176"/>
                </a:lnTo>
                <a:lnTo>
                  <a:pt x="999" y="176"/>
                </a:lnTo>
                <a:lnTo>
                  <a:pt x="1002" y="178"/>
                </a:lnTo>
                <a:lnTo>
                  <a:pt x="1004" y="178"/>
                </a:lnTo>
                <a:lnTo>
                  <a:pt x="1008" y="178"/>
                </a:lnTo>
                <a:lnTo>
                  <a:pt x="1010" y="178"/>
                </a:lnTo>
                <a:lnTo>
                  <a:pt x="1014" y="178"/>
                </a:lnTo>
                <a:lnTo>
                  <a:pt x="1018" y="178"/>
                </a:lnTo>
                <a:lnTo>
                  <a:pt x="1023" y="178"/>
                </a:lnTo>
                <a:lnTo>
                  <a:pt x="1023" y="178"/>
                </a:lnTo>
                <a:lnTo>
                  <a:pt x="1023" y="176"/>
                </a:lnTo>
                <a:lnTo>
                  <a:pt x="1025" y="174"/>
                </a:lnTo>
                <a:lnTo>
                  <a:pt x="1025" y="174"/>
                </a:lnTo>
                <a:lnTo>
                  <a:pt x="1023" y="172"/>
                </a:lnTo>
                <a:lnTo>
                  <a:pt x="1023" y="170"/>
                </a:lnTo>
                <a:lnTo>
                  <a:pt x="1020" y="170"/>
                </a:lnTo>
                <a:lnTo>
                  <a:pt x="1020" y="170"/>
                </a:lnTo>
                <a:lnTo>
                  <a:pt x="1018" y="170"/>
                </a:lnTo>
                <a:lnTo>
                  <a:pt x="1016" y="168"/>
                </a:lnTo>
                <a:lnTo>
                  <a:pt x="1014" y="166"/>
                </a:lnTo>
                <a:lnTo>
                  <a:pt x="1012" y="166"/>
                </a:lnTo>
                <a:lnTo>
                  <a:pt x="1008" y="164"/>
                </a:lnTo>
                <a:lnTo>
                  <a:pt x="1006" y="164"/>
                </a:lnTo>
                <a:lnTo>
                  <a:pt x="1002" y="166"/>
                </a:lnTo>
                <a:lnTo>
                  <a:pt x="999" y="166"/>
                </a:lnTo>
                <a:lnTo>
                  <a:pt x="993" y="168"/>
                </a:lnTo>
                <a:lnTo>
                  <a:pt x="991" y="170"/>
                </a:lnTo>
                <a:lnTo>
                  <a:pt x="989" y="170"/>
                </a:lnTo>
                <a:lnTo>
                  <a:pt x="983" y="170"/>
                </a:lnTo>
                <a:lnTo>
                  <a:pt x="976" y="172"/>
                </a:lnTo>
                <a:lnTo>
                  <a:pt x="972" y="174"/>
                </a:lnTo>
                <a:lnTo>
                  <a:pt x="968" y="174"/>
                </a:lnTo>
                <a:lnTo>
                  <a:pt x="966" y="176"/>
                </a:lnTo>
                <a:lnTo>
                  <a:pt x="966" y="178"/>
                </a:lnTo>
                <a:lnTo>
                  <a:pt x="968" y="178"/>
                </a:lnTo>
                <a:lnTo>
                  <a:pt x="968" y="178"/>
                </a:lnTo>
                <a:close/>
                <a:moveTo>
                  <a:pt x="1079" y="155"/>
                </a:moveTo>
                <a:lnTo>
                  <a:pt x="1081" y="155"/>
                </a:lnTo>
                <a:lnTo>
                  <a:pt x="1087" y="155"/>
                </a:lnTo>
                <a:lnTo>
                  <a:pt x="1090" y="155"/>
                </a:lnTo>
                <a:lnTo>
                  <a:pt x="1090" y="157"/>
                </a:lnTo>
                <a:lnTo>
                  <a:pt x="1087" y="159"/>
                </a:lnTo>
                <a:lnTo>
                  <a:pt x="1087" y="162"/>
                </a:lnTo>
                <a:lnTo>
                  <a:pt x="1087" y="162"/>
                </a:lnTo>
                <a:lnTo>
                  <a:pt x="1087" y="162"/>
                </a:lnTo>
                <a:lnTo>
                  <a:pt x="1090" y="162"/>
                </a:lnTo>
                <a:lnTo>
                  <a:pt x="1090" y="162"/>
                </a:lnTo>
                <a:lnTo>
                  <a:pt x="1096" y="157"/>
                </a:lnTo>
                <a:lnTo>
                  <a:pt x="1098" y="157"/>
                </a:lnTo>
                <a:lnTo>
                  <a:pt x="1100" y="157"/>
                </a:lnTo>
                <a:lnTo>
                  <a:pt x="1100" y="157"/>
                </a:lnTo>
                <a:lnTo>
                  <a:pt x="1102" y="159"/>
                </a:lnTo>
                <a:lnTo>
                  <a:pt x="1102" y="159"/>
                </a:lnTo>
                <a:lnTo>
                  <a:pt x="1098" y="162"/>
                </a:lnTo>
                <a:lnTo>
                  <a:pt x="1098" y="164"/>
                </a:lnTo>
                <a:lnTo>
                  <a:pt x="1098" y="164"/>
                </a:lnTo>
                <a:lnTo>
                  <a:pt x="1100" y="164"/>
                </a:lnTo>
                <a:lnTo>
                  <a:pt x="1108" y="164"/>
                </a:lnTo>
                <a:lnTo>
                  <a:pt x="1111" y="164"/>
                </a:lnTo>
                <a:lnTo>
                  <a:pt x="1111" y="166"/>
                </a:lnTo>
                <a:lnTo>
                  <a:pt x="1106" y="166"/>
                </a:lnTo>
                <a:lnTo>
                  <a:pt x="1102" y="168"/>
                </a:lnTo>
                <a:lnTo>
                  <a:pt x="1100" y="168"/>
                </a:lnTo>
                <a:lnTo>
                  <a:pt x="1106" y="168"/>
                </a:lnTo>
                <a:lnTo>
                  <a:pt x="1108" y="170"/>
                </a:lnTo>
                <a:lnTo>
                  <a:pt x="1106" y="170"/>
                </a:lnTo>
                <a:lnTo>
                  <a:pt x="1104" y="172"/>
                </a:lnTo>
                <a:lnTo>
                  <a:pt x="1098" y="170"/>
                </a:lnTo>
                <a:lnTo>
                  <a:pt x="1090" y="170"/>
                </a:lnTo>
                <a:lnTo>
                  <a:pt x="1090" y="170"/>
                </a:lnTo>
                <a:lnTo>
                  <a:pt x="1087" y="170"/>
                </a:lnTo>
                <a:lnTo>
                  <a:pt x="1087" y="172"/>
                </a:lnTo>
                <a:lnTo>
                  <a:pt x="1087" y="174"/>
                </a:lnTo>
                <a:lnTo>
                  <a:pt x="1087" y="176"/>
                </a:lnTo>
                <a:lnTo>
                  <a:pt x="1090" y="176"/>
                </a:lnTo>
                <a:lnTo>
                  <a:pt x="1094" y="178"/>
                </a:lnTo>
                <a:lnTo>
                  <a:pt x="1096" y="180"/>
                </a:lnTo>
                <a:lnTo>
                  <a:pt x="1102" y="180"/>
                </a:lnTo>
                <a:lnTo>
                  <a:pt x="1106" y="178"/>
                </a:lnTo>
                <a:lnTo>
                  <a:pt x="1119" y="176"/>
                </a:lnTo>
                <a:lnTo>
                  <a:pt x="1119" y="178"/>
                </a:lnTo>
                <a:lnTo>
                  <a:pt x="1119" y="178"/>
                </a:lnTo>
                <a:lnTo>
                  <a:pt x="1119" y="178"/>
                </a:lnTo>
                <a:lnTo>
                  <a:pt x="1121" y="180"/>
                </a:lnTo>
                <a:lnTo>
                  <a:pt x="1121" y="180"/>
                </a:lnTo>
                <a:lnTo>
                  <a:pt x="1125" y="178"/>
                </a:lnTo>
                <a:lnTo>
                  <a:pt x="1129" y="178"/>
                </a:lnTo>
                <a:lnTo>
                  <a:pt x="1131" y="180"/>
                </a:lnTo>
                <a:lnTo>
                  <a:pt x="1140" y="183"/>
                </a:lnTo>
                <a:lnTo>
                  <a:pt x="1144" y="183"/>
                </a:lnTo>
                <a:lnTo>
                  <a:pt x="1146" y="185"/>
                </a:lnTo>
                <a:lnTo>
                  <a:pt x="1146" y="185"/>
                </a:lnTo>
                <a:lnTo>
                  <a:pt x="1148" y="185"/>
                </a:lnTo>
                <a:lnTo>
                  <a:pt x="1148" y="189"/>
                </a:lnTo>
                <a:lnTo>
                  <a:pt x="1148" y="189"/>
                </a:lnTo>
                <a:lnTo>
                  <a:pt x="1148" y="191"/>
                </a:lnTo>
                <a:lnTo>
                  <a:pt x="1150" y="191"/>
                </a:lnTo>
                <a:lnTo>
                  <a:pt x="1155" y="193"/>
                </a:lnTo>
                <a:lnTo>
                  <a:pt x="1159" y="195"/>
                </a:lnTo>
                <a:lnTo>
                  <a:pt x="1163" y="193"/>
                </a:lnTo>
                <a:lnTo>
                  <a:pt x="1169" y="193"/>
                </a:lnTo>
                <a:lnTo>
                  <a:pt x="1171" y="193"/>
                </a:lnTo>
                <a:lnTo>
                  <a:pt x="1171" y="191"/>
                </a:lnTo>
                <a:lnTo>
                  <a:pt x="1173" y="189"/>
                </a:lnTo>
                <a:lnTo>
                  <a:pt x="1173" y="189"/>
                </a:lnTo>
                <a:lnTo>
                  <a:pt x="1173" y="187"/>
                </a:lnTo>
                <a:lnTo>
                  <a:pt x="1173" y="185"/>
                </a:lnTo>
                <a:lnTo>
                  <a:pt x="1171" y="185"/>
                </a:lnTo>
                <a:lnTo>
                  <a:pt x="1165" y="178"/>
                </a:lnTo>
                <a:lnTo>
                  <a:pt x="1163" y="178"/>
                </a:lnTo>
                <a:lnTo>
                  <a:pt x="1163" y="178"/>
                </a:lnTo>
                <a:lnTo>
                  <a:pt x="1163" y="176"/>
                </a:lnTo>
                <a:lnTo>
                  <a:pt x="1163" y="176"/>
                </a:lnTo>
                <a:lnTo>
                  <a:pt x="1161" y="174"/>
                </a:lnTo>
                <a:lnTo>
                  <a:pt x="1161" y="174"/>
                </a:lnTo>
                <a:lnTo>
                  <a:pt x="1163" y="172"/>
                </a:lnTo>
                <a:lnTo>
                  <a:pt x="1165" y="170"/>
                </a:lnTo>
                <a:lnTo>
                  <a:pt x="1165" y="170"/>
                </a:lnTo>
                <a:lnTo>
                  <a:pt x="1165" y="170"/>
                </a:lnTo>
                <a:lnTo>
                  <a:pt x="1163" y="168"/>
                </a:lnTo>
                <a:lnTo>
                  <a:pt x="1159" y="166"/>
                </a:lnTo>
                <a:lnTo>
                  <a:pt x="1152" y="162"/>
                </a:lnTo>
                <a:lnTo>
                  <a:pt x="1146" y="164"/>
                </a:lnTo>
                <a:lnTo>
                  <a:pt x="1142" y="164"/>
                </a:lnTo>
                <a:lnTo>
                  <a:pt x="1142" y="162"/>
                </a:lnTo>
                <a:lnTo>
                  <a:pt x="1142" y="162"/>
                </a:lnTo>
                <a:lnTo>
                  <a:pt x="1144" y="159"/>
                </a:lnTo>
                <a:lnTo>
                  <a:pt x="1144" y="157"/>
                </a:lnTo>
                <a:lnTo>
                  <a:pt x="1144" y="157"/>
                </a:lnTo>
                <a:lnTo>
                  <a:pt x="1142" y="157"/>
                </a:lnTo>
                <a:lnTo>
                  <a:pt x="1140" y="157"/>
                </a:lnTo>
                <a:lnTo>
                  <a:pt x="1134" y="153"/>
                </a:lnTo>
                <a:lnTo>
                  <a:pt x="1131" y="153"/>
                </a:lnTo>
                <a:lnTo>
                  <a:pt x="1129" y="153"/>
                </a:lnTo>
                <a:lnTo>
                  <a:pt x="1127" y="155"/>
                </a:lnTo>
                <a:lnTo>
                  <a:pt x="1125" y="155"/>
                </a:lnTo>
                <a:lnTo>
                  <a:pt x="1123" y="157"/>
                </a:lnTo>
                <a:lnTo>
                  <a:pt x="1123" y="159"/>
                </a:lnTo>
                <a:lnTo>
                  <a:pt x="1123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1" y="159"/>
                </a:lnTo>
                <a:lnTo>
                  <a:pt x="1121" y="157"/>
                </a:lnTo>
                <a:lnTo>
                  <a:pt x="1119" y="157"/>
                </a:lnTo>
                <a:lnTo>
                  <a:pt x="1121" y="157"/>
                </a:lnTo>
                <a:lnTo>
                  <a:pt x="1121" y="155"/>
                </a:lnTo>
                <a:lnTo>
                  <a:pt x="1121" y="155"/>
                </a:lnTo>
                <a:lnTo>
                  <a:pt x="1121" y="153"/>
                </a:lnTo>
                <a:lnTo>
                  <a:pt x="1121" y="153"/>
                </a:lnTo>
                <a:lnTo>
                  <a:pt x="1117" y="149"/>
                </a:lnTo>
                <a:lnTo>
                  <a:pt x="1113" y="147"/>
                </a:lnTo>
                <a:lnTo>
                  <a:pt x="1108" y="147"/>
                </a:lnTo>
                <a:lnTo>
                  <a:pt x="1106" y="145"/>
                </a:lnTo>
                <a:lnTo>
                  <a:pt x="1102" y="145"/>
                </a:lnTo>
                <a:lnTo>
                  <a:pt x="1090" y="147"/>
                </a:lnTo>
                <a:lnTo>
                  <a:pt x="1081" y="147"/>
                </a:lnTo>
                <a:lnTo>
                  <a:pt x="1081" y="147"/>
                </a:lnTo>
                <a:lnTo>
                  <a:pt x="1079" y="149"/>
                </a:lnTo>
                <a:lnTo>
                  <a:pt x="1079" y="151"/>
                </a:lnTo>
                <a:lnTo>
                  <a:pt x="1079" y="153"/>
                </a:lnTo>
                <a:lnTo>
                  <a:pt x="1079" y="155"/>
                </a:lnTo>
                <a:lnTo>
                  <a:pt x="1079" y="155"/>
                </a:lnTo>
                <a:close/>
                <a:moveTo>
                  <a:pt x="1196" y="292"/>
                </a:moveTo>
                <a:lnTo>
                  <a:pt x="1199" y="289"/>
                </a:lnTo>
                <a:lnTo>
                  <a:pt x="1199" y="289"/>
                </a:lnTo>
                <a:lnTo>
                  <a:pt x="1199" y="289"/>
                </a:lnTo>
                <a:lnTo>
                  <a:pt x="1196" y="287"/>
                </a:lnTo>
                <a:lnTo>
                  <a:pt x="1194" y="289"/>
                </a:lnTo>
                <a:lnTo>
                  <a:pt x="1192" y="292"/>
                </a:lnTo>
                <a:lnTo>
                  <a:pt x="1192" y="292"/>
                </a:lnTo>
                <a:lnTo>
                  <a:pt x="1192" y="292"/>
                </a:lnTo>
                <a:lnTo>
                  <a:pt x="1196" y="292"/>
                </a:lnTo>
                <a:close/>
                <a:moveTo>
                  <a:pt x="5016" y="2426"/>
                </a:moveTo>
                <a:lnTo>
                  <a:pt x="5014" y="2426"/>
                </a:lnTo>
                <a:lnTo>
                  <a:pt x="5014" y="2426"/>
                </a:lnTo>
                <a:lnTo>
                  <a:pt x="5014" y="2428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2" y="2430"/>
                </a:lnTo>
                <a:lnTo>
                  <a:pt x="5014" y="2430"/>
                </a:lnTo>
                <a:lnTo>
                  <a:pt x="5014" y="2430"/>
                </a:lnTo>
                <a:lnTo>
                  <a:pt x="5016" y="2432"/>
                </a:lnTo>
                <a:lnTo>
                  <a:pt x="5016" y="2432"/>
                </a:lnTo>
                <a:lnTo>
                  <a:pt x="5016" y="2430"/>
                </a:lnTo>
                <a:lnTo>
                  <a:pt x="5016" y="2430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8"/>
                </a:lnTo>
                <a:lnTo>
                  <a:pt x="5016" y="2426"/>
                </a:lnTo>
                <a:lnTo>
                  <a:pt x="5016" y="2426"/>
                </a:lnTo>
                <a:lnTo>
                  <a:pt x="5016" y="2426"/>
                </a:lnTo>
                <a:lnTo>
                  <a:pt x="5016" y="2426"/>
                </a:lnTo>
                <a:close/>
                <a:moveTo>
                  <a:pt x="4993" y="671"/>
                </a:moveTo>
                <a:lnTo>
                  <a:pt x="4993" y="669"/>
                </a:lnTo>
                <a:lnTo>
                  <a:pt x="4993" y="665"/>
                </a:lnTo>
                <a:lnTo>
                  <a:pt x="4991" y="663"/>
                </a:lnTo>
                <a:lnTo>
                  <a:pt x="4991" y="663"/>
                </a:lnTo>
                <a:lnTo>
                  <a:pt x="4987" y="667"/>
                </a:lnTo>
                <a:lnTo>
                  <a:pt x="4981" y="667"/>
                </a:lnTo>
                <a:lnTo>
                  <a:pt x="4981" y="669"/>
                </a:lnTo>
                <a:lnTo>
                  <a:pt x="4981" y="669"/>
                </a:lnTo>
                <a:lnTo>
                  <a:pt x="4981" y="673"/>
                </a:lnTo>
                <a:lnTo>
                  <a:pt x="4978" y="675"/>
                </a:lnTo>
                <a:lnTo>
                  <a:pt x="4974" y="677"/>
                </a:lnTo>
                <a:lnTo>
                  <a:pt x="4976" y="677"/>
                </a:lnTo>
                <a:lnTo>
                  <a:pt x="4976" y="677"/>
                </a:lnTo>
                <a:lnTo>
                  <a:pt x="4976" y="679"/>
                </a:lnTo>
                <a:lnTo>
                  <a:pt x="4978" y="677"/>
                </a:lnTo>
                <a:lnTo>
                  <a:pt x="4983" y="673"/>
                </a:lnTo>
                <a:lnTo>
                  <a:pt x="4987" y="671"/>
                </a:lnTo>
                <a:lnTo>
                  <a:pt x="4993" y="671"/>
                </a:lnTo>
                <a:close/>
                <a:moveTo>
                  <a:pt x="5022" y="1799"/>
                </a:moveTo>
                <a:lnTo>
                  <a:pt x="5025" y="1799"/>
                </a:lnTo>
                <a:lnTo>
                  <a:pt x="5025" y="1799"/>
                </a:lnTo>
                <a:lnTo>
                  <a:pt x="5027" y="1799"/>
                </a:lnTo>
                <a:lnTo>
                  <a:pt x="5025" y="1799"/>
                </a:lnTo>
                <a:lnTo>
                  <a:pt x="5025" y="1799"/>
                </a:lnTo>
                <a:lnTo>
                  <a:pt x="5025" y="1799"/>
                </a:lnTo>
                <a:lnTo>
                  <a:pt x="5022" y="1799"/>
                </a:lnTo>
                <a:close/>
                <a:moveTo>
                  <a:pt x="5016" y="744"/>
                </a:moveTo>
                <a:lnTo>
                  <a:pt x="5012" y="742"/>
                </a:lnTo>
                <a:lnTo>
                  <a:pt x="5010" y="744"/>
                </a:lnTo>
                <a:lnTo>
                  <a:pt x="5010" y="744"/>
                </a:lnTo>
                <a:lnTo>
                  <a:pt x="5012" y="747"/>
                </a:lnTo>
                <a:lnTo>
                  <a:pt x="5014" y="747"/>
                </a:lnTo>
                <a:lnTo>
                  <a:pt x="5014" y="749"/>
                </a:lnTo>
                <a:lnTo>
                  <a:pt x="5014" y="749"/>
                </a:lnTo>
                <a:lnTo>
                  <a:pt x="5016" y="751"/>
                </a:lnTo>
                <a:lnTo>
                  <a:pt x="5018" y="753"/>
                </a:lnTo>
                <a:lnTo>
                  <a:pt x="5018" y="753"/>
                </a:lnTo>
                <a:lnTo>
                  <a:pt x="5018" y="753"/>
                </a:lnTo>
                <a:lnTo>
                  <a:pt x="5020" y="755"/>
                </a:lnTo>
                <a:lnTo>
                  <a:pt x="5022" y="757"/>
                </a:lnTo>
                <a:lnTo>
                  <a:pt x="5022" y="753"/>
                </a:lnTo>
                <a:lnTo>
                  <a:pt x="5020" y="753"/>
                </a:lnTo>
                <a:lnTo>
                  <a:pt x="5020" y="751"/>
                </a:lnTo>
                <a:lnTo>
                  <a:pt x="5018" y="751"/>
                </a:lnTo>
                <a:lnTo>
                  <a:pt x="5016" y="747"/>
                </a:lnTo>
                <a:lnTo>
                  <a:pt x="5016" y="744"/>
                </a:lnTo>
                <a:lnTo>
                  <a:pt x="5016" y="744"/>
                </a:lnTo>
                <a:lnTo>
                  <a:pt x="5016" y="744"/>
                </a:lnTo>
                <a:close/>
                <a:moveTo>
                  <a:pt x="5020" y="1956"/>
                </a:moveTo>
                <a:lnTo>
                  <a:pt x="5025" y="1958"/>
                </a:lnTo>
                <a:lnTo>
                  <a:pt x="5025" y="1958"/>
                </a:lnTo>
                <a:lnTo>
                  <a:pt x="5027" y="1958"/>
                </a:lnTo>
                <a:lnTo>
                  <a:pt x="5027" y="1956"/>
                </a:lnTo>
                <a:lnTo>
                  <a:pt x="5027" y="1956"/>
                </a:lnTo>
                <a:lnTo>
                  <a:pt x="5027" y="1954"/>
                </a:lnTo>
                <a:lnTo>
                  <a:pt x="5025" y="1952"/>
                </a:lnTo>
                <a:lnTo>
                  <a:pt x="5022" y="1952"/>
                </a:lnTo>
                <a:lnTo>
                  <a:pt x="5020" y="1950"/>
                </a:lnTo>
                <a:lnTo>
                  <a:pt x="5020" y="1948"/>
                </a:lnTo>
                <a:lnTo>
                  <a:pt x="5016" y="1946"/>
                </a:lnTo>
                <a:lnTo>
                  <a:pt x="5014" y="1944"/>
                </a:lnTo>
                <a:lnTo>
                  <a:pt x="5012" y="1944"/>
                </a:lnTo>
                <a:lnTo>
                  <a:pt x="5010" y="1944"/>
                </a:lnTo>
                <a:lnTo>
                  <a:pt x="5010" y="1941"/>
                </a:lnTo>
                <a:lnTo>
                  <a:pt x="5010" y="1941"/>
                </a:lnTo>
                <a:lnTo>
                  <a:pt x="5008" y="1941"/>
                </a:lnTo>
                <a:lnTo>
                  <a:pt x="5006" y="1939"/>
                </a:lnTo>
                <a:lnTo>
                  <a:pt x="5004" y="1937"/>
                </a:lnTo>
                <a:lnTo>
                  <a:pt x="5004" y="1937"/>
                </a:lnTo>
                <a:lnTo>
                  <a:pt x="5004" y="1937"/>
                </a:lnTo>
                <a:lnTo>
                  <a:pt x="5004" y="1935"/>
                </a:lnTo>
                <a:lnTo>
                  <a:pt x="5004" y="1935"/>
                </a:lnTo>
                <a:lnTo>
                  <a:pt x="5001" y="1935"/>
                </a:lnTo>
                <a:lnTo>
                  <a:pt x="5001" y="1933"/>
                </a:lnTo>
                <a:lnTo>
                  <a:pt x="4999" y="1933"/>
                </a:lnTo>
                <a:lnTo>
                  <a:pt x="4997" y="1933"/>
                </a:lnTo>
                <a:lnTo>
                  <a:pt x="4993" y="1927"/>
                </a:lnTo>
                <a:lnTo>
                  <a:pt x="4989" y="1927"/>
                </a:lnTo>
                <a:lnTo>
                  <a:pt x="4989" y="1927"/>
                </a:lnTo>
                <a:lnTo>
                  <a:pt x="4987" y="1925"/>
                </a:lnTo>
                <a:lnTo>
                  <a:pt x="4985" y="1925"/>
                </a:lnTo>
                <a:lnTo>
                  <a:pt x="4985" y="1925"/>
                </a:lnTo>
                <a:lnTo>
                  <a:pt x="4985" y="1925"/>
                </a:lnTo>
                <a:lnTo>
                  <a:pt x="4985" y="1927"/>
                </a:lnTo>
                <a:lnTo>
                  <a:pt x="4985" y="1927"/>
                </a:lnTo>
                <a:lnTo>
                  <a:pt x="4987" y="1927"/>
                </a:lnTo>
                <a:lnTo>
                  <a:pt x="4987" y="1929"/>
                </a:lnTo>
                <a:lnTo>
                  <a:pt x="4987" y="1929"/>
                </a:lnTo>
                <a:lnTo>
                  <a:pt x="4989" y="1931"/>
                </a:lnTo>
                <a:lnTo>
                  <a:pt x="4989" y="1933"/>
                </a:lnTo>
                <a:lnTo>
                  <a:pt x="4991" y="1935"/>
                </a:lnTo>
                <a:lnTo>
                  <a:pt x="4991" y="1935"/>
                </a:lnTo>
                <a:lnTo>
                  <a:pt x="4993" y="1937"/>
                </a:lnTo>
                <a:lnTo>
                  <a:pt x="4995" y="1939"/>
                </a:lnTo>
                <a:lnTo>
                  <a:pt x="4997" y="1941"/>
                </a:lnTo>
                <a:lnTo>
                  <a:pt x="4997" y="1941"/>
                </a:lnTo>
                <a:lnTo>
                  <a:pt x="5001" y="1946"/>
                </a:lnTo>
                <a:lnTo>
                  <a:pt x="5004" y="1946"/>
                </a:lnTo>
                <a:lnTo>
                  <a:pt x="5004" y="1946"/>
                </a:lnTo>
                <a:lnTo>
                  <a:pt x="5008" y="1948"/>
                </a:lnTo>
                <a:lnTo>
                  <a:pt x="5010" y="1948"/>
                </a:lnTo>
                <a:lnTo>
                  <a:pt x="5010" y="1950"/>
                </a:lnTo>
                <a:lnTo>
                  <a:pt x="5012" y="1950"/>
                </a:lnTo>
                <a:lnTo>
                  <a:pt x="5014" y="1952"/>
                </a:lnTo>
                <a:lnTo>
                  <a:pt x="5014" y="1952"/>
                </a:lnTo>
                <a:lnTo>
                  <a:pt x="5014" y="1952"/>
                </a:lnTo>
                <a:lnTo>
                  <a:pt x="5016" y="1954"/>
                </a:lnTo>
                <a:lnTo>
                  <a:pt x="5016" y="1954"/>
                </a:lnTo>
                <a:lnTo>
                  <a:pt x="5018" y="1954"/>
                </a:lnTo>
                <a:lnTo>
                  <a:pt x="5018" y="1956"/>
                </a:lnTo>
                <a:lnTo>
                  <a:pt x="5020" y="1956"/>
                </a:lnTo>
                <a:lnTo>
                  <a:pt x="5020" y="1956"/>
                </a:lnTo>
                <a:lnTo>
                  <a:pt x="5020" y="1956"/>
                </a:lnTo>
                <a:close/>
                <a:moveTo>
                  <a:pt x="4968" y="1554"/>
                </a:moveTo>
                <a:lnTo>
                  <a:pt x="4968" y="1556"/>
                </a:lnTo>
                <a:lnTo>
                  <a:pt x="4968" y="1556"/>
                </a:lnTo>
                <a:lnTo>
                  <a:pt x="4970" y="1556"/>
                </a:lnTo>
                <a:lnTo>
                  <a:pt x="4968" y="1554"/>
                </a:lnTo>
                <a:lnTo>
                  <a:pt x="4968" y="1554"/>
                </a:lnTo>
                <a:close/>
                <a:moveTo>
                  <a:pt x="4945" y="1770"/>
                </a:moveTo>
                <a:lnTo>
                  <a:pt x="4945" y="1770"/>
                </a:lnTo>
                <a:lnTo>
                  <a:pt x="4945" y="1767"/>
                </a:lnTo>
                <a:lnTo>
                  <a:pt x="4945" y="1765"/>
                </a:lnTo>
                <a:lnTo>
                  <a:pt x="4943" y="1763"/>
                </a:lnTo>
                <a:lnTo>
                  <a:pt x="4943" y="1763"/>
                </a:lnTo>
                <a:lnTo>
                  <a:pt x="4943" y="1761"/>
                </a:lnTo>
                <a:lnTo>
                  <a:pt x="4943" y="1759"/>
                </a:lnTo>
                <a:lnTo>
                  <a:pt x="4941" y="1759"/>
                </a:lnTo>
                <a:lnTo>
                  <a:pt x="4941" y="1759"/>
                </a:lnTo>
                <a:lnTo>
                  <a:pt x="4939" y="1757"/>
                </a:lnTo>
                <a:lnTo>
                  <a:pt x="4939" y="1757"/>
                </a:lnTo>
                <a:lnTo>
                  <a:pt x="4941" y="1755"/>
                </a:lnTo>
                <a:lnTo>
                  <a:pt x="4941" y="1755"/>
                </a:lnTo>
                <a:lnTo>
                  <a:pt x="4937" y="1751"/>
                </a:lnTo>
                <a:lnTo>
                  <a:pt x="4937" y="1751"/>
                </a:lnTo>
                <a:lnTo>
                  <a:pt x="4937" y="1751"/>
                </a:lnTo>
                <a:lnTo>
                  <a:pt x="4934" y="1751"/>
                </a:lnTo>
                <a:lnTo>
                  <a:pt x="4934" y="1751"/>
                </a:lnTo>
                <a:lnTo>
                  <a:pt x="4934" y="1751"/>
                </a:lnTo>
                <a:lnTo>
                  <a:pt x="4937" y="1755"/>
                </a:lnTo>
                <a:lnTo>
                  <a:pt x="4934" y="1755"/>
                </a:lnTo>
                <a:lnTo>
                  <a:pt x="4937" y="1759"/>
                </a:lnTo>
                <a:lnTo>
                  <a:pt x="4939" y="1763"/>
                </a:lnTo>
                <a:lnTo>
                  <a:pt x="4941" y="1765"/>
                </a:lnTo>
                <a:lnTo>
                  <a:pt x="4941" y="1765"/>
                </a:lnTo>
                <a:lnTo>
                  <a:pt x="4943" y="1765"/>
                </a:lnTo>
                <a:lnTo>
                  <a:pt x="4945" y="1770"/>
                </a:lnTo>
                <a:lnTo>
                  <a:pt x="4945" y="1770"/>
                </a:lnTo>
                <a:close/>
                <a:moveTo>
                  <a:pt x="4960" y="1786"/>
                </a:moveTo>
                <a:lnTo>
                  <a:pt x="4957" y="1782"/>
                </a:lnTo>
                <a:lnTo>
                  <a:pt x="4955" y="1782"/>
                </a:lnTo>
                <a:lnTo>
                  <a:pt x="4955" y="1782"/>
                </a:lnTo>
                <a:lnTo>
                  <a:pt x="4953" y="1782"/>
                </a:lnTo>
                <a:lnTo>
                  <a:pt x="4953" y="1782"/>
                </a:lnTo>
                <a:lnTo>
                  <a:pt x="4951" y="1780"/>
                </a:lnTo>
                <a:lnTo>
                  <a:pt x="4951" y="1780"/>
                </a:lnTo>
                <a:lnTo>
                  <a:pt x="4949" y="1780"/>
                </a:lnTo>
                <a:lnTo>
                  <a:pt x="4947" y="1778"/>
                </a:lnTo>
                <a:lnTo>
                  <a:pt x="4945" y="1778"/>
                </a:lnTo>
                <a:lnTo>
                  <a:pt x="4945" y="1778"/>
                </a:lnTo>
                <a:lnTo>
                  <a:pt x="4945" y="1780"/>
                </a:lnTo>
                <a:lnTo>
                  <a:pt x="4945" y="1780"/>
                </a:lnTo>
                <a:lnTo>
                  <a:pt x="4945" y="1780"/>
                </a:lnTo>
                <a:lnTo>
                  <a:pt x="4947" y="1780"/>
                </a:lnTo>
                <a:lnTo>
                  <a:pt x="4947" y="1782"/>
                </a:lnTo>
                <a:lnTo>
                  <a:pt x="4947" y="1782"/>
                </a:lnTo>
                <a:lnTo>
                  <a:pt x="4947" y="1784"/>
                </a:lnTo>
                <a:lnTo>
                  <a:pt x="4951" y="1786"/>
                </a:lnTo>
                <a:lnTo>
                  <a:pt x="4953" y="1786"/>
                </a:lnTo>
                <a:lnTo>
                  <a:pt x="4955" y="1786"/>
                </a:lnTo>
                <a:lnTo>
                  <a:pt x="4955" y="1786"/>
                </a:lnTo>
                <a:lnTo>
                  <a:pt x="4957" y="1786"/>
                </a:lnTo>
                <a:lnTo>
                  <a:pt x="4960" y="1786"/>
                </a:lnTo>
                <a:lnTo>
                  <a:pt x="4960" y="1786"/>
                </a:lnTo>
                <a:lnTo>
                  <a:pt x="4960" y="1786"/>
                </a:lnTo>
                <a:lnTo>
                  <a:pt x="4960" y="1786"/>
                </a:lnTo>
                <a:close/>
                <a:moveTo>
                  <a:pt x="4930" y="1763"/>
                </a:moveTo>
                <a:lnTo>
                  <a:pt x="4930" y="1763"/>
                </a:lnTo>
                <a:lnTo>
                  <a:pt x="4930" y="1763"/>
                </a:lnTo>
                <a:lnTo>
                  <a:pt x="4930" y="1763"/>
                </a:lnTo>
                <a:lnTo>
                  <a:pt x="4930" y="1763"/>
                </a:lnTo>
                <a:lnTo>
                  <a:pt x="4932" y="1763"/>
                </a:lnTo>
                <a:lnTo>
                  <a:pt x="4930" y="1761"/>
                </a:lnTo>
                <a:lnTo>
                  <a:pt x="4930" y="1761"/>
                </a:lnTo>
                <a:lnTo>
                  <a:pt x="4928" y="1761"/>
                </a:lnTo>
                <a:lnTo>
                  <a:pt x="4928" y="1761"/>
                </a:lnTo>
                <a:lnTo>
                  <a:pt x="4926" y="1761"/>
                </a:lnTo>
                <a:lnTo>
                  <a:pt x="4928" y="1761"/>
                </a:lnTo>
                <a:lnTo>
                  <a:pt x="4928" y="1761"/>
                </a:lnTo>
                <a:lnTo>
                  <a:pt x="4930" y="1763"/>
                </a:lnTo>
                <a:close/>
                <a:moveTo>
                  <a:pt x="4947" y="1770"/>
                </a:moveTo>
                <a:lnTo>
                  <a:pt x="4947" y="1772"/>
                </a:lnTo>
                <a:lnTo>
                  <a:pt x="4947" y="1772"/>
                </a:lnTo>
                <a:lnTo>
                  <a:pt x="4949" y="1772"/>
                </a:lnTo>
                <a:lnTo>
                  <a:pt x="4949" y="1772"/>
                </a:lnTo>
                <a:lnTo>
                  <a:pt x="4949" y="1770"/>
                </a:lnTo>
                <a:lnTo>
                  <a:pt x="4947" y="1765"/>
                </a:lnTo>
                <a:lnTo>
                  <a:pt x="4945" y="1765"/>
                </a:lnTo>
                <a:lnTo>
                  <a:pt x="4947" y="1767"/>
                </a:lnTo>
                <a:lnTo>
                  <a:pt x="4947" y="1767"/>
                </a:lnTo>
                <a:lnTo>
                  <a:pt x="4947" y="1770"/>
                </a:lnTo>
                <a:lnTo>
                  <a:pt x="4947" y="1770"/>
                </a:lnTo>
                <a:close/>
                <a:moveTo>
                  <a:pt x="5043" y="1847"/>
                </a:moveTo>
                <a:lnTo>
                  <a:pt x="5043" y="1847"/>
                </a:lnTo>
                <a:lnTo>
                  <a:pt x="5043" y="1849"/>
                </a:lnTo>
                <a:lnTo>
                  <a:pt x="5043" y="1853"/>
                </a:lnTo>
                <a:lnTo>
                  <a:pt x="5043" y="1853"/>
                </a:lnTo>
                <a:lnTo>
                  <a:pt x="5043" y="1853"/>
                </a:lnTo>
                <a:lnTo>
                  <a:pt x="5043" y="1851"/>
                </a:lnTo>
                <a:lnTo>
                  <a:pt x="5043" y="1847"/>
                </a:lnTo>
                <a:close/>
                <a:moveTo>
                  <a:pt x="5048" y="1889"/>
                </a:moveTo>
                <a:lnTo>
                  <a:pt x="5050" y="1889"/>
                </a:lnTo>
                <a:lnTo>
                  <a:pt x="5050" y="1887"/>
                </a:lnTo>
                <a:lnTo>
                  <a:pt x="5050" y="1887"/>
                </a:lnTo>
                <a:lnTo>
                  <a:pt x="5048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5" y="1885"/>
                </a:lnTo>
                <a:lnTo>
                  <a:pt x="5043" y="1887"/>
                </a:lnTo>
                <a:lnTo>
                  <a:pt x="5043" y="1887"/>
                </a:lnTo>
                <a:lnTo>
                  <a:pt x="5043" y="1889"/>
                </a:lnTo>
                <a:lnTo>
                  <a:pt x="5045" y="1887"/>
                </a:lnTo>
                <a:lnTo>
                  <a:pt x="5045" y="1887"/>
                </a:lnTo>
                <a:lnTo>
                  <a:pt x="5045" y="1889"/>
                </a:lnTo>
                <a:lnTo>
                  <a:pt x="5045" y="1889"/>
                </a:lnTo>
                <a:lnTo>
                  <a:pt x="5048" y="1889"/>
                </a:lnTo>
                <a:close/>
                <a:moveTo>
                  <a:pt x="5048" y="1874"/>
                </a:moveTo>
                <a:lnTo>
                  <a:pt x="5045" y="1872"/>
                </a:lnTo>
                <a:lnTo>
                  <a:pt x="5045" y="1872"/>
                </a:lnTo>
                <a:lnTo>
                  <a:pt x="5045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2"/>
                </a:lnTo>
                <a:lnTo>
                  <a:pt x="5043" y="1874"/>
                </a:lnTo>
                <a:lnTo>
                  <a:pt x="5043" y="1874"/>
                </a:lnTo>
                <a:lnTo>
                  <a:pt x="5045" y="1874"/>
                </a:lnTo>
                <a:lnTo>
                  <a:pt x="5045" y="1874"/>
                </a:lnTo>
                <a:lnTo>
                  <a:pt x="5048" y="1874"/>
                </a:lnTo>
                <a:lnTo>
                  <a:pt x="5048" y="1874"/>
                </a:lnTo>
                <a:lnTo>
                  <a:pt x="5048" y="1874"/>
                </a:lnTo>
                <a:lnTo>
                  <a:pt x="5048" y="1874"/>
                </a:lnTo>
                <a:close/>
                <a:moveTo>
                  <a:pt x="5041" y="1866"/>
                </a:moveTo>
                <a:lnTo>
                  <a:pt x="5041" y="1866"/>
                </a:lnTo>
                <a:lnTo>
                  <a:pt x="5041" y="1866"/>
                </a:lnTo>
                <a:lnTo>
                  <a:pt x="5041" y="1868"/>
                </a:lnTo>
                <a:lnTo>
                  <a:pt x="5043" y="1868"/>
                </a:lnTo>
                <a:lnTo>
                  <a:pt x="5045" y="1868"/>
                </a:lnTo>
                <a:lnTo>
                  <a:pt x="5045" y="1868"/>
                </a:lnTo>
                <a:lnTo>
                  <a:pt x="5045" y="1866"/>
                </a:lnTo>
                <a:lnTo>
                  <a:pt x="5045" y="1866"/>
                </a:lnTo>
                <a:lnTo>
                  <a:pt x="5043" y="1864"/>
                </a:lnTo>
                <a:lnTo>
                  <a:pt x="5043" y="1864"/>
                </a:lnTo>
                <a:lnTo>
                  <a:pt x="5043" y="1866"/>
                </a:lnTo>
                <a:lnTo>
                  <a:pt x="5041" y="1866"/>
                </a:lnTo>
                <a:close/>
                <a:moveTo>
                  <a:pt x="5041" y="1946"/>
                </a:moveTo>
                <a:lnTo>
                  <a:pt x="5041" y="1946"/>
                </a:lnTo>
                <a:lnTo>
                  <a:pt x="5041" y="1946"/>
                </a:lnTo>
                <a:lnTo>
                  <a:pt x="5043" y="1946"/>
                </a:lnTo>
                <a:lnTo>
                  <a:pt x="5043" y="1944"/>
                </a:lnTo>
                <a:lnTo>
                  <a:pt x="5043" y="1944"/>
                </a:lnTo>
                <a:lnTo>
                  <a:pt x="5041" y="1944"/>
                </a:lnTo>
                <a:lnTo>
                  <a:pt x="5041" y="1944"/>
                </a:lnTo>
                <a:lnTo>
                  <a:pt x="5041" y="1941"/>
                </a:lnTo>
                <a:lnTo>
                  <a:pt x="5041" y="1941"/>
                </a:lnTo>
                <a:lnTo>
                  <a:pt x="5041" y="1944"/>
                </a:lnTo>
                <a:lnTo>
                  <a:pt x="5039" y="1944"/>
                </a:lnTo>
                <a:lnTo>
                  <a:pt x="5039" y="1946"/>
                </a:lnTo>
                <a:lnTo>
                  <a:pt x="5039" y="1946"/>
                </a:lnTo>
                <a:lnTo>
                  <a:pt x="5041" y="1946"/>
                </a:lnTo>
                <a:close/>
                <a:moveTo>
                  <a:pt x="4937" y="1772"/>
                </a:moveTo>
                <a:lnTo>
                  <a:pt x="4937" y="1772"/>
                </a:lnTo>
                <a:lnTo>
                  <a:pt x="4934" y="1770"/>
                </a:lnTo>
                <a:lnTo>
                  <a:pt x="4932" y="1767"/>
                </a:lnTo>
                <a:lnTo>
                  <a:pt x="4930" y="1767"/>
                </a:lnTo>
                <a:lnTo>
                  <a:pt x="4926" y="1767"/>
                </a:lnTo>
                <a:lnTo>
                  <a:pt x="4926" y="1767"/>
                </a:lnTo>
                <a:lnTo>
                  <a:pt x="4922" y="1765"/>
                </a:lnTo>
                <a:lnTo>
                  <a:pt x="4922" y="1765"/>
                </a:lnTo>
                <a:lnTo>
                  <a:pt x="4920" y="1765"/>
                </a:lnTo>
                <a:lnTo>
                  <a:pt x="4920" y="1765"/>
                </a:lnTo>
                <a:lnTo>
                  <a:pt x="4920" y="1767"/>
                </a:lnTo>
                <a:lnTo>
                  <a:pt x="4920" y="1767"/>
                </a:lnTo>
                <a:lnTo>
                  <a:pt x="4922" y="1770"/>
                </a:lnTo>
                <a:lnTo>
                  <a:pt x="4922" y="1772"/>
                </a:lnTo>
                <a:lnTo>
                  <a:pt x="4922" y="1772"/>
                </a:lnTo>
                <a:lnTo>
                  <a:pt x="4924" y="1772"/>
                </a:lnTo>
                <a:lnTo>
                  <a:pt x="4926" y="1772"/>
                </a:lnTo>
                <a:lnTo>
                  <a:pt x="4930" y="1772"/>
                </a:lnTo>
                <a:lnTo>
                  <a:pt x="4932" y="1774"/>
                </a:lnTo>
                <a:lnTo>
                  <a:pt x="4934" y="1774"/>
                </a:lnTo>
                <a:lnTo>
                  <a:pt x="4937" y="1774"/>
                </a:lnTo>
                <a:lnTo>
                  <a:pt x="4937" y="1774"/>
                </a:lnTo>
                <a:lnTo>
                  <a:pt x="4937" y="1774"/>
                </a:lnTo>
                <a:lnTo>
                  <a:pt x="4937" y="1772"/>
                </a:lnTo>
                <a:lnTo>
                  <a:pt x="4937" y="1772"/>
                </a:lnTo>
                <a:close/>
                <a:moveTo>
                  <a:pt x="5027" y="1638"/>
                </a:moveTo>
                <a:lnTo>
                  <a:pt x="5027" y="1638"/>
                </a:lnTo>
                <a:lnTo>
                  <a:pt x="5027" y="1638"/>
                </a:lnTo>
                <a:lnTo>
                  <a:pt x="5027" y="1638"/>
                </a:lnTo>
                <a:lnTo>
                  <a:pt x="5027" y="1640"/>
                </a:lnTo>
                <a:lnTo>
                  <a:pt x="5027" y="1640"/>
                </a:lnTo>
                <a:lnTo>
                  <a:pt x="5027" y="1640"/>
                </a:lnTo>
                <a:lnTo>
                  <a:pt x="5027" y="1638"/>
                </a:lnTo>
                <a:close/>
                <a:moveTo>
                  <a:pt x="5022" y="1845"/>
                </a:moveTo>
                <a:lnTo>
                  <a:pt x="5020" y="1843"/>
                </a:lnTo>
                <a:lnTo>
                  <a:pt x="5020" y="1843"/>
                </a:lnTo>
                <a:lnTo>
                  <a:pt x="5020" y="1845"/>
                </a:lnTo>
                <a:lnTo>
                  <a:pt x="5020" y="1845"/>
                </a:lnTo>
                <a:lnTo>
                  <a:pt x="5022" y="1851"/>
                </a:lnTo>
                <a:lnTo>
                  <a:pt x="5022" y="1853"/>
                </a:lnTo>
                <a:lnTo>
                  <a:pt x="5022" y="1856"/>
                </a:lnTo>
                <a:lnTo>
                  <a:pt x="5025" y="1856"/>
                </a:lnTo>
                <a:lnTo>
                  <a:pt x="5025" y="1858"/>
                </a:lnTo>
                <a:lnTo>
                  <a:pt x="5025" y="1858"/>
                </a:lnTo>
                <a:lnTo>
                  <a:pt x="5027" y="1856"/>
                </a:lnTo>
                <a:lnTo>
                  <a:pt x="5029" y="1856"/>
                </a:lnTo>
                <a:lnTo>
                  <a:pt x="5031" y="1856"/>
                </a:lnTo>
                <a:lnTo>
                  <a:pt x="5031" y="1856"/>
                </a:lnTo>
                <a:lnTo>
                  <a:pt x="5029" y="1853"/>
                </a:lnTo>
                <a:lnTo>
                  <a:pt x="5029" y="1849"/>
                </a:lnTo>
                <a:lnTo>
                  <a:pt x="5029" y="1849"/>
                </a:lnTo>
                <a:lnTo>
                  <a:pt x="5029" y="1849"/>
                </a:lnTo>
                <a:lnTo>
                  <a:pt x="5029" y="1847"/>
                </a:lnTo>
                <a:lnTo>
                  <a:pt x="5029" y="1847"/>
                </a:lnTo>
                <a:lnTo>
                  <a:pt x="5027" y="1847"/>
                </a:lnTo>
                <a:lnTo>
                  <a:pt x="5027" y="1847"/>
                </a:lnTo>
                <a:lnTo>
                  <a:pt x="5027" y="1849"/>
                </a:lnTo>
                <a:lnTo>
                  <a:pt x="5027" y="1849"/>
                </a:lnTo>
                <a:lnTo>
                  <a:pt x="5025" y="1851"/>
                </a:lnTo>
                <a:lnTo>
                  <a:pt x="5025" y="1851"/>
                </a:lnTo>
                <a:lnTo>
                  <a:pt x="5022" y="1845"/>
                </a:lnTo>
                <a:lnTo>
                  <a:pt x="5022" y="1845"/>
                </a:lnTo>
                <a:close/>
                <a:moveTo>
                  <a:pt x="5025" y="1470"/>
                </a:moveTo>
                <a:lnTo>
                  <a:pt x="5027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lnTo>
                  <a:pt x="5025" y="1470"/>
                </a:lnTo>
                <a:close/>
                <a:moveTo>
                  <a:pt x="5043" y="1858"/>
                </a:moveTo>
                <a:lnTo>
                  <a:pt x="5043" y="1862"/>
                </a:lnTo>
                <a:lnTo>
                  <a:pt x="5043" y="1862"/>
                </a:lnTo>
                <a:lnTo>
                  <a:pt x="5045" y="1862"/>
                </a:lnTo>
                <a:lnTo>
                  <a:pt x="5045" y="1862"/>
                </a:lnTo>
                <a:lnTo>
                  <a:pt x="5045" y="1862"/>
                </a:lnTo>
                <a:lnTo>
                  <a:pt x="5043" y="1856"/>
                </a:lnTo>
                <a:lnTo>
                  <a:pt x="5043" y="1856"/>
                </a:lnTo>
                <a:lnTo>
                  <a:pt x="5043" y="1858"/>
                </a:lnTo>
                <a:close/>
                <a:moveTo>
                  <a:pt x="4895" y="1753"/>
                </a:moveTo>
                <a:lnTo>
                  <a:pt x="4895" y="1751"/>
                </a:lnTo>
                <a:lnTo>
                  <a:pt x="4893" y="1751"/>
                </a:lnTo>
                <a:lnTo>
                  <a:pt x="4893" y="1749"/>
                </a:lnTo>
                <a:lnTo>
                  <a:pt x="4890" y="1749"/>
                </a:lnTo>
                <a:lnTo>
                  <a:pt x="4890" y="1747"/>
                </a:lnTo>
                <a:lnTo>
                  <a:pt x="4888" y="1747"/>
                </a:lnTo>
                <a:lnTo>
                  <a:pt x="4888" y="1747"/>
                </a:lnTo>
                <a:lnTo>
                  <a:pt x="4886" y="1749"/>
                </a:lnTo>
                <a:lnTo>
                  <a:pt x="4886" y="1749"/>
                </a:lnTo>
                <a:lnTo>
                  <a:pt x="4886" y="1749"/>
                </a:lnTo>
                <a:lnTo>
                  <a:pt x="4886" y="1751"/>
                </a:lnTo>
                <a:lnTo>
                  <a:pt x="4886" y="1751"/>
                </a:lnTo>
                <a:lnTo>
                  <a:pt x="4886" y="1751"/>
                </a:lnTo>
                <a:lnTo>
                  <a:pt x="4886" y="1751"/>
                </a:lnTo>
                <a:lnTo>
                  <a:pt x="4890" y="1751"/>
                </a:lnTo>
                <a:lnTo>
                  <a:pt x="4890" y="1751"/>
                </a:lnTo>
                <a:lnTo>
                  <a:pt x="4890" y="1751"/>
                </a:lnTo>
                <a:lnTo>
                  <a:pt x="4890" y="1753"/>
                </a:lnTo>
                <a:lnTo>
                  <a:pt x="4893" y="1753"/>
                </a:lnTo>
                <a:lnTo>
                  <a:pt x="4893" y="1753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3"/>
                </a:lnTo>
                <a:close/>
                <a:moveTo>
                  <a:pt x="4886" y="1736"/>
                </a:moveTo>
                <a:lnTo>
                  <a:pt x="4886" y="1736"/>
                </a:lnTo>
                <a:lnTo>
                  <a:pt x="4886" y="1736"/>
                </a:lnTo>
                <a:lnTo>
                  <a:pt x="4886" y="1738"/>
                </a:lnTo>
                <a:lnTo>
                  <a:pt x="4888" y="1738"/>
                </a:lnTo>
                <a:lnTo>
                  <a:pt x="4890" y="1736"/>
                </a:lnTo>
                <a:lnTo>
                  <a:pt x="4888" y="1736"/>
                </a:lnTo>
                <a:lnTo>
                  <a:pt x="4888" y="1736"/>
                </a:lnTo>
                <a:lnTo>
                  <a:pt x="4888" y="1736"/>
                </a:lnTo>
                <a:lnTo>
                  <a:pt x="4886" y="1736"/>
                </a:lnTo>
                <a:lnTo>
                  <a:pt x="4884" y="1734"/>
                </a:lnTo>
                <a:lnTo>
                  <a:pt x="4884" y="1734"/>
                </a:lnTo>
                <a:lnTo>
                  <a:pt x="4884" y="1732"/>
                </a:lnTo>
                <a:lnTo>
                  <a:pt x="4882" y="1730"/>
                </a:lnTo>
                <a:lnTo>
                  <a:pt x="4878" y="1728"/>
                </a:lnTo>
                <a:lnTo>
                  <a:pt x="4876" y="1728"/>
                </a:lnTo>
                <a:lnTo>
                  <a:pt x="4874" y="1726"/>
                </a:lnTo>
                <a:lnTo>
                  <a:pt x="4874" y="1726"/>
                </a:lnTo>
                <a:lnTo>
                  <a:pt x="4874" y="1728"/>
                </a:lnTo>
                <a:lnTo>
                  <a:pt x="4876" y="1728"/>
                </a:lnTo>
                <a:lnTo>
                  <a:pt x="4878" y="1730"/>
                </a:lnTo>
                <a:lnTo>
                  <a:pt x="4880" y="1734"/>
                </a:lnTo>
                <a:lnTo>
                  <a:pt x="4884" y="1736"/>
                </a:lnTo>
                <a:lnTo>
                  <a:pt x="4886" y="1736"/>
                </a:lnTo>
                <a:close/>
                <a:moveTo>
                  <a:pt x="4890" y="1757"/>
                </a:moveTo>
                <a:lnTo>
                  <a:pt x="4890" y="1757"/>
                </a:lnTo>
                <a:lnTo>
                  <a:pt x="4888" y="1757"/>
                </a:lnTo>
                <a:lnTo>
                  <a:pt x="4888" y="1757"/>
                </a:lnTo>
                <a:lnTo>
                  <a:pt x="4890" y="1757"/>
                </a:lnTo>
                <a:lnTo>
                  <a:pt x="4893" y="1757"/>
                </a:lnTo>
                <a:lnTo>
                  <a:pt x="4893" y="1757"/>
                </a:lnTo>
                <a:lnTo>
                  <a:pt x="4890" y="1757"/>
                </a:lnTo>
                <a:lnTo>
                  <a:pt x="4890" y="1757"/>
                </a:lnTo>
                <a:close/>
                <a:moveTo>
                  <a:pt x="4888" y="1755"/>
                </a:moveTo>
                <a:lnTo>
                  <a:pt x="4888" y="1753"/>
                </a:lnTo>
                <a:lnTo>
                  <a:pt x="4888" y="1753"/>
                </a:lnTo>
                <a:lnTo>
                  <a:pt x="4886" y="1753"/>
                </a:lnTo>
                <a:lnTo>
                  <a:pt x="4886" y="1753"/>
                </a:lnTo>
                <a:lnTo>
                  <a:pt x="4886" y="1755"/>
                </a:lnTo>
                <a:lnTo>
                  <a:pt x="4886" y="1757"/>
                </a:lnTo>
                <a:lnTo>
                  <a:pt x="4888" y="1757"/>
                </a:lnTo>
                <a:lnTo>
                  <a:pt x="4888" y="1757"/>
                </a:lnTo>
                <a:lnTo>
                  <a:pt x="4886" y="1755"/>
                </a:lnTo>
                <a:lnTo>
                  <a:pt x="4886" y="1755"/>
                </a:lnTo>
                <a:lnTo>
                  <a:pt x="4888" y="1755"/>
                </a:lnTo>
                <a:close/>
                <a:moveTo>
                  <a:pt x="4876" y="1747"/>
                </a:moveTo>
                <a:lnTo>
                  <a:pt x="4876" y="1747"/>
                </a:lnTo>
                <a:lnTo>
                  <a:pt x="4876" y="1747"/>
                </a:lnTo>
                <a:lnTo>
                  <a:pt x="4876" y="1749"/>
                </a:lnTo>
                <a:lnTo>
                  <a:pt x="4876" y="1749"/>
                </a:lnTo>
                <a:lnTo>
                  <a:pt x="4876" y="1749"/>
                </a:lnTo>
                <a:lnTo>
                  <a:pt x="4876" y="1747"/>
                </a:lnTo>
                <a:lnTo>
                  <a:pt x="4876" y="1747"/>
                </a:lnTo>
                <a:close/>
                <a:moveTo>
                  <a:pt x="4884" y="1744"/>
                </a:moveTo>
                <a:lnTo>
                  <a:pt x="4884" y="1744"/>
                </a:lnTo>
                <a:lnTo>
                  <a:pt x="4882" y="1744"/>
                </a:lnTo>
                <a:lnTo>
                  <a:pt x="4882" y="1744"/>
                </a:lnTo>
                <a:lnTo>
                  <a:pt x="4882" y="1747"/>
                </a:lnTo>
                <a:lnTo>
                  <a:pt x="4882" y="1749"/>
                </a:lnTo>
                <a:lnTo>
                  <a:pt x="4884" y="1749"/>
                </a:lnTo>
                <a:lnTo>
                  <a:pt x="4884" y="1749"/>
                </a:lnTo>
                <a:lnTo>
                  <a:pt x="4884" y="1747"/>
                </a:lnTo>
                <a:lnTo>
                  <a:pt x="4884" y="1747"/>
                </a:lnTo>
                <a:lnTo>
                  <a:pt x="4884" y="1744"/>
                </a:lnTo>
                <a:lnTo>
                  <a:pt x="4884" y="1744"/>
                </a:lnTo>
                <a:close/>
                <a:moveTo>
                  <a:pt x="4878" y="1740"/>
                </a:moveTo>
                <a:lnTo>
                  <a:pt x="4876" y="1740"/>
                </a:lnTo>
                <a:lnTo>
                  <a:pt x="4876" y="1740"/>
                </a:lnTo>
                <a:lnTo>
                  <a:pt x="4876" y="1742"/>
                </a:lnTo>
                <a:lnTo>
                  <a:pt x="4876" y="1744"/>
                </a:lnTo>
                <a:lnTo>
                  <a:pt x="4876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78" y="1744"/>
                </a:lnTo>
                <a:lnTo>
                  <a:pt x="4880" y="1742"/>
                </a:lnTo>
                <a:lnTo>
                  <a:pt x="4880" y="1742"/>
                </a:lnTo>
                <a:lnTo>
                  <a:pt x="4878" y="1742"/>
                </a:lnTo>
                <a:lnTo>
                  <a:pt x="4878" y="1740"/>
                </a:lnTo>
                <a:close/>
                <a:moveTo>
                  <a:pt x="4865" y="1723"/>
                </a:moveTo>
                <a:lnTo>
                  <a:pt x="4865" y="1723"/>
                </a:lnTo>
                <a:lnTo>
                  <a:pt x="4863" y="1721"/>
                </a:lnTo>
                <a:lnTo>
                  <a:pt x="4863" y="1721"/>
                </a:lnTo>
                <a:lnTo>
                  <a:pt x="4861" y="1719"/>
                </a:lnTo>
                <a:lnTo>
                  <a:pt x="4861" y="1719"/>
                </a:lnTo>
                <a:lnTo>
                  <a:pt x="4859" y="1719"/>
                </a:lnTo>
                <a:lnTo>
                  <a:pt x="4859" y="1717"/>
                </a:lnTo>
                <a:lnTo>
                  <a:pt x="4857" y="1717"/>
                </a:lnTo>
                <a:lnTo>
                  <a:pt x="4857" y="1715"/>
                </a:lnTo>
                <a:lnTo>
                  <a:pt x="4857" y="1715"/>
                </a:lnTo>
                <a:lnTo>
                  <a:pt x="4857" y="1715"/>
                </a:lnTo>
                <a:lnTo>
                  <a:pt x="4855" y="1711"/>
                </a:lnTo>
                <a:lnTo>
                  <a:pt x="4853" y="1711"/>
                </a:lnTo>
                <a:lnTo>
                  <a:pt x="4851" y="1711"/>
                </a:lnTo>
                <a:lnTo>
                  <a:pt x="4851" y="1711"/>
                </a:lnTo>
                <a:lnTo>
                  <a:pt x="4851" y="1709"/>
                </a:lnTo>
                <a:lnTo>
                  <a:pt x="4849" y="1709"/>
                </a:lnTo>
                <a:lnTo>
                  <a:pt x="4849" y="1711"/>
                </a:lnTo>
                <a:lnTo>
                  <a:pt x="4849" y="1713"/>
                </a:lnTo>
                <a:lnTo>
                  <a:pt x="4849" y="1715"/>
                </a:lnTo>
                <a:lnTo>
                  <a:pt x="4851" y="1717"/>
                </a:lnTo>
                <a:lnTo>
                  <a:pt x="4851" y="1717"/>
                </a:lnTo>
                <a:lnTo>
                  <a:pt x="4851" y="1719"/>
                </a:lnTo>
                <a:lnTo>
                  <a:pt x="4853" y="1719"/>
                </a:lnTo>
                <a:lnTo>
                  <a:pt x="4853" y="1721"/>
                </a:lnTo>
                <a:lnTo>
                  <a:pt x="4855" y="1721"/>
                </a:lnTo>
                <a:lnTo>
                  <a:pt x="4857" y="1721"/>
                </a:lnTo>
                <a:lnTo>
                  <a:pt x="4857" y="1723"/>
                </a:lnTo>
                <a:lnTo>
                  <a:pt x="4857" y="1726"/>
                </a:lnTo>
                <a:lnTo>
                  <a:pt x="4857" y="1726"/>
                </a:lnTo>
                <a:lnTo>
                  <a:pt x="4859" y="1728"/>
                </a:lnTo>
                <a:lnTo>
                  <a:pt x="4859" y="1728"/>
                </a:lnTo>
                <a:lnTo>
                  <a:pt x="4861" y="1730"/>
                </a:lnTo>
                <a:lnTo>
                  <a:pt x="4863" y="1730"/>
                </a:lnTo>
                <a:lnTo>
                  <a:pt x="4863" y="1730"/>
                </a:lnTo>
                <a:lnTo>
                  <a:pt x="4865" y="1730"/>
                </a:lnTo>
                <a:lnTo>
                  <a:pt x="4865" y="1730"/>
                </a:lnTo>
                <a:lnTo>
                  <a:pt x="4865" y="1728"/>
                </a:lnTo>
                <a:lnTo>
                  <a:pt x="4867" y="1730"/>
                </a:lnTo>
                <a:lnTo>
                  <a:pt x="4867" y="1728"/>
                </a:lnTo>
                <a:lnTo>
                  <a:pt x="4867" y="1728"/>
                </a:lnTo>
                <a:lnTo>
                  <a:pt x="4867" y="1726"/>
                </a:lnTo>
                <a:lnTo>
                  <a:pt x="4865" y="1723"/>
                </a:lnTo>
                <a:close/>
                <a:moveTo>
                  <a:pt x="4876" y="830"/>
                </a:moveTo>
                <a:lnTo>
                  <a:pt x="4874" y="830"/>
                </a:lnTo>
                <a:lnTo>
                  <a:pt x="4874" y="830"/>
                </a:lnTo>
                <a:lnTo>
                  <a:pt x="4872" y="832"/>
                </a:lnTo>
                <a:lnTo>
                  <a:pt x="4869" y="832"/>
                </a:lnTo>
                <a:lnTo>
                  <a:pt x="4872" y="835"/>
                </a:lnTo>
                <a:lnTo>
                  <a:pt x="4872" y="835"/>
                </a:lnTo>
                <a:lnTo>
                  <a:pt x="4874" y="835"/>
                </a:lnTo>
                <a:lnTo>
                  <a:pt x="4874" y="835"/>
                </a:lnTo>
                <a:lnTo>
                  <a:pt x="4874" y="832"/>
                </a:lnTo>
                <a:lnTo>
                  <a:pt x="4876" y="830"/>
                </a:lnTo>
                <a:close/>
                <a:moveTo>
                  <a:pt x="4932" y="1799"/>
                </a:moveTo>
                <a:lnTo>
                  <a:pt x="4926" y="1797"/>
                </a:lnTo>
                <a:lnTo>
                  <a:pt x="4926" y="1797"/>
                </a:lnTo>
                <a:lnTo>
                  <a:pt x="4926" y="1797"/>
                </a:lnTo>
                <a:lnTo>
                  <a:pt x="4926" y="1797"/>
                </a:lnTo>
                <a:lnTo>
                  <a:pt x="4926" y="1799"/>
                </a:lnTo>
                <a:lnTo>
                  <a:pt x="4926" y="1799"/>
                </a:lnTo>
                <a:lnTo>
                  <a:pt x="4928" y="1799"/>
                </a:lnTo>
                <a:lnTo>
                  <a:pt x="4928" y="1799"/>
                </a:lnTo>
                <a:lnTo>
                  <a:pt x="4930" y="1799"/>
                </a:lnTo>
                <a:lnTo>
                  <a:pt x="4930" y="1801"/>
                </a:lnTo>
                <a:lnTo>
                  <a:pt x="4932" y="1801"/>
                </a:lnTo>
                <a:lnTo>
                  <a:pt x="4932" y="1801"/>
                </a:lnTo>
                <a:lnTo>
                  <a:pt x="4932" y="1801"/>
                </a:lnTo>
                <a:lnTo>
                  <a:pt x="4934" y="1801"/>
                </a:lnTo>
                <a:lnTo>
                  <a:pt x="4934" y="1801"/>
                </a:lnTo>
                <a:lnTo>
                  <a:pt x="4932" y="1799"/>
                </a:lnTo>
                <a:close/>
                <a:moveTo>
                  <a:pt x="4861" y="832"/>
                </a:moveTo>
                <a:lnTo>
                  <a:pt x="4863" y="830"/>
                </a:lnTo>
                <a:lnTo>
                  <a:pt x="4863" y="830"/>
                </a:lnTo>
                <a:lnTo>
                  <a:pt x="4863" y="830"/>
                </a:lnTo>
                <a:lnTo>
                  <a:pt x="4861" y="828"/>
                </a:lnTo>
                <a:lnTo>
                  <a:pt x="4859" y="830"/>
                </a:lnTo>
                <a:lnTo>
                  <a:pt x="4861" y="830"/>
                </a:lnTo>
                <a:lnTo>
                  <a:pt x="4861" y="830"/>
                </a:lnTo>
                <a:lnTo>
                  <a:pt x="4861" y="832"/>
                </a:lnTo>
                <a:close/>
                <a:moveTo>
                  <a:pt x="4867" y="832"/>
                </a:moveTo>
                <a:lnTo>
                  <a:pt x="4865" y="835"/>
                </a:lnTo>
                <a:lnTo>
                  <a:pt x="4865" y="839"/>
                </a:lnTo>
                <a:lnTo>
                  <a:pt x="4863" y="839"/>
                </a:lnTo>
                <a:lnTo>
                  <a:pt x="4859" y="841"/>
                </a:lnTo>
                <a:lnTo>
                  <a:pt x="4857" y="841"/>
                </a:lnTo>
                <a:lnTo>
                  <a:pt x="4857" y="841"/>
                </a:lnTo>
                <a:lnTo>
                  <a:pt x="4857" y="841"/>
                </a:lnTo>
                <a:lnTo>
                  <a:pt x="4857" y="843"/>
                </a:lnTo>
                <a:lnTo>
                  <a:pt x="4857" y="845"/>
                </a:lnTo>
                <a:lnTo>
                  <a:pt x="4857" y="845"/>
                </a:lnTo>
                <a:lnTo>
                  <a:pt x="4859" y="845"/>
                </a:lnTo>
                <a:lnTo>
                  <a:pt x="4859" y="845"/>
                </a:lnTo>
                <a:lnTo>
                  <a:pt x="4861" y="845"/>
                </a:lnTo>
                <a:lnTo>
                  <a:pt x="4861" y="843"/>
                </a:lnTo>
                <a:lnTo>
                  <a:pt x="4865" y="843"/>
                </a:lnTo>
                <a:lnTo>
                  <a:pt x="4867" y="841"/>
                </a:lnTo>
                <a:lnTo>
                  <a:pt x="4867" y="839"/>
                </a:lnTo>
                <a:lnTo>
                  <a:pt x="4869" y="837"/>
                </a:lnTo>
                <a:lnTo>
                  <a:pt x="4869" y="835"/>
                </a:lnTo>
                <a:lnTo>
                  <a:pt x="4869" y="832"/>
                </a:lnTo>
                <a:lnTo>
                  <a:pt x="4867" y="832"/>
                </a:lnTo>
                <a:close/>
                <a:moveTo>
                  <a:pt x="4922" y="1753"/>
                </a:moveTo>
                <a:lnTo>
                  <a:pt x="4924" y="1755"/>
                </a:lnTo>
                <a:lnTo>
                  <a:pt x="4924" y="1755"/>
                </a:lnTo>
                <a:lnTo>
                  <a:pt x="4924" y="1753"/>
                </a:lnTo>
                <a:lnTo>
                  <a:pt x="4922" y="1753"/>
                </a:lnTo>
                <a:lnTo>
                  <a:pt x="4924" y="1751"/>
                </a:lnTo>
                <a:lnTo>
                  <a:pt x="4918" y="1747"/>
                </a:lnTo>
                <a:lnTo>
                  <a:pt x="4916" y="1747"/>
                </a:lnTo>
                <a:lnTo>
                  <a:pt x="4916" y="1747"/>
                </a:lnTo>
                <a:lnTo>
                  <a:pt x="4913" y="1744"/>
                </a:lnTo>
                <a:lnTo>
                  <a:pt x="4913" y="1744"/>
                </a:lnTo>
                <a:lnTo>
                  <a:pt x="4911" y="1744"/>
                </a:lnTo>
                <a:lnTo>
                  <a:pt x="4911" y="1742"/>
                </a:lnTo>
                <a:lnTo>
                  <a:pt x="4909" y="1742"/>
                </a:lnTo>
                <a:lnTo>
                  <a:pt x="4907" y="1740"/>
                </a:lnTo>
                <a:lnTo>
                  <a:pt x="4903" y="1740"/>
                </a:lnTo>
                <a:lnTo>
                  <a:pt x="4903" y="1740"/>
                </a:lnTo>
                <a:lnTo>
                  <a:pt x="4905" y="1740"/>
                </a:lnTo>
                <a:lnTo>
                  <a:pt x="4905" y="1742"/>
                </a:lnTo>
                <a:lnTo>
                  <a:pt x="4907" y="1744"/>
                </a:lnTo>
                <a:lnTo>
                  <a:pt x="4907" y="1744"/>
                </a:lnTo>
                <a:lnTo>
                  <a:pt x="4909" y="1744"/>
                </a:lnTo>
                <a:lnTo>
                  <a:pt x="4909" y="1747"/>
                </a:lnTo>
                <a:lnTo>
                  <a:pt x="4911" y="1747"/>
                </a:lnTo>
                <a:lnTo>
                  <a:pt x="4913" y="1749"/>
                </a:lnTo>
                <a:lnTo>
                  <a:pt x="4916" y="1749"/>
                </a:lnTo>
                <a:lnTo>
                  <a:pt x="4916" y="1749"/>
                </a:lnTo>
                <a:lnTo>
                  <a:pt x="4916" y="1751"/>
                </a:lnTo>
                <a:lnTo>
                  <a:pt x="4920" y="1751"/>
                </a:lnTo>
                <a:lnTo>
                  <a:pt x="4922" y="1753"/>
                </a:lnTo>
                <a:close/>
                <a:moveTo>
                  <a:pt x="4863" y="1732"/>
                </a:moveTo>
                <a:lnTo>
                  <a:pt x="4863" y="1734"/>
                </a:lnTo>
                <a:lnTo>
                  <a:pt x="4863" y="1734"/>
                </a:lnTo>
                <a:lnTo>
                  <a:pt x="4865" y="1734"/>
                </a:lnTo>
                <a:lnTo>
                  <a:pt x="4865" y="1732"/>
                </a:lnTo>
                <a:lnTo>
                  <a:pt x="4863" y="1732"/>
                </a:lnTo>
                <a:lnTo>
                  <a:pt x="4863" y="1732"/>
                </a:lnTo>
                <a:close/>
                <a:moveTo>
                  <a:pt x="4922" y="1753"/>
                </a:moveTo>
                <a:lnTo>
                  <a:pt x="4920" y="1753"/>
                </a:lnTo>
                <a:lnTo>
                  <a:pt x="4920" y="1753"/>
                </a:lnTo>
                <a:lnTo>
                  <a:pt x="4920" y="1751"/>
                </a:lnTo>
                <a:lnTo>
                  <a:pt x="4920" y="1753"/>
                </a:lnTo>
                <a:lnTo>
                  <a:pt x="4920" y="1753"/>
                </a:lnTo>
                <a:lnTo>
                  <a:pt x="4920" y="1753"/>
                </a:lnTo>
                <a:lnTo>
                  <a:pt x="4920" y="1753"/>
                </a:lnTo>
                <a:lnTo>
                  <a:pt x="4922" y="1753"/>
                </a:lnTo>
                <a:close/>
                <a:moveTo>
                  <a:pt x="4924" y="1910"/>
                </a:moveTo>
                <a:lnTo>
                  <a:pt x="4924" y="1912"/>
                </a:lnTo>
                <a:lnTo>
                  <a:pt x="4924" y="1912"/>
                </a:lnTo>
                <a:lnTo>
                  <a:pt x="4926" y="1910"/>
                </a:lnTo>
                <a:lnTo>
                  <a:pt x="4926" y="1908"/>
                </a:lnTo>
                <a:lnTo>
                  <a:pt x="4924" y="1910"/>
                </a:lnTo>
                <a:close/>
                <a:moveTo>
                  <a:pt x="4899" y="1755"/>
                </a:moveTo>
                <a:lnTo>
                  <a:pt x="4897" y="1753"/>
                </a:lnTo>
                <a:lnTo>
                  <a:pt x="4897" y="1755"/>
                </a:lnTo>
                <a:lnTo>
                  <a:pt x="4897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5" y="1755"/>
                </a:lnTo>
                <a:lnTo>
                  <a:pt x="4897" y="1757"/>
                </a:lnTo>
                <a:lnTo>
                  <a:pt x="4897" y="1757"/>
                </a:lnTo>
                <a:lnTo>
                  <a:pt x="4899" y="1757"/>
                </a:lnTo>
                <a:lnTo>
                  <a:pt x="4899" y="1755"/>
                </a:lnTo>
                <a:lnTo>
                  <a:pt x="4899" y="1755"/>
                </a:lnTo>
                <a:lnTo>
                  <a:pt x="4897" y="1755"/>
                </a:lnTo>
                <a:lnTo>
                  <a:pt x="4899" y="1755"/>
                </a:lnTo>
                <a:lnTo>
                  <a:pt x="4899" y="1755"/>
                </a:lnTo>
                <a:close/>
                <a:moveTo>
                  <a:pt x="5039" y="1853"/>
                </a:moveTo>
                <a:lnTo>
                  <a:pt x="5037" y="1856"/>
                </a:lnTo>
                <a:lnTo>
                  <a:pt x="5037" y="1856"/>
                </a:lnTo>
                <a:lnTo>
                  <a:pt x="5039" y="1856"/>
                </a:lnTo>
                <a:lnTo>
                  <a:pt x="5041" y="1853"/>
                </a:lnTo>
                <a:lnTo>
                  <a:pt x="5041" y="1851"/>
                </a:lnTo>
                <a:lnTo>
                  <a:pt x="5039" y="1853"/>
                </a:lnTo>
                <a:close/>
                <a:moveTo>
                  <a:pt x="4899" y="1757"/>
                </a:moveTo>
                <a:lnTo>
                  <a:pt x="4899" y="1757"/>
                </a:lnTo>
                <a:lnTo>
                  <a:pt x="4899" y="1759"/>
                </a:lnTo>
                <a:lnTo>
                  <a:pt x="4899" y="1759"/>
                </a:lnTo>
                <a:lnTo>
                  <a:pt x="4901" y="1757"/>
                </a:lnTo>
                <a:lnTo>
                  <a:pt x="4901" y="1757"/>
                </a:lnTo>
                <a:lnTo>
                  <a:pt x="4899" y="1757"/>
                </a:lnTo>
                <a:close/>
                <a:moveTo>
                  <a:pt x="4909" y="2505"/>
                </a:moveTo>
                <a:lnTo>
                  <a:pt x="4909" y="2508"/>
                </a:lnTo>
                <a:lnTo>
                  <a:pt x="4909" y="2505"/>
                </a:lnTo>
                <a:lnTo>
                  <a:pt x="4911" y="2503"/>
                </a:lnTo>
                <a:lnTo>
                  <a:pt x="4911" y="2501"/>
                </a:lnTo>
                <a:lnTo>
                  <a:pt x="4909" y="2501"/>
                </a:lnTo>
                <a:lnTo>
                  <a:pt x="4909" y="2505"/>
                </a:lnTo>
                <a:close/>
                <a:moveTo>
                  <a:pt x="4901" y="1531"/>
                </a:moveTo>
                <a:lnTo>
                  <a:pt x="4899" y="1531"/>
                </a:lnTo>
                <a:lnTo>
                  <a:pt x="4899" y="1531"/>
                </a:lnTo>
                <a:lnTo>
                  <a:pt x="4899" y="1533"/>
                </a:lnTo>
                <a:lnTo>
                  <a:pt x="4899" y="1533"/>
                </a:lnTo>
                <a:lnTo>
                  <a:pt x="4899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3"/>
                </a:lnTo>
                <a:lnTo>
                  <a:pt x="4901" y="1531"/>
                </a:lnTo>
                <a:close/>
                <a:moveTo>
                  <a:pt x="4913" y="1761"/>
                </a:moveTo>
                <a:lnTo>
                  <a:pt x="4913" y="1761"/>
                </a:lnTo>
                <a:lnTo>
                  <a:pt x="4913" y="1761"/>
                </a:lnTo>
                <a:lnTo>
                  <a:pt x="4911" y="1761"/>
                </a:lnTo>
                <a:lnTo>
                  <a:pt x="4911" y="1761"/>
                </a:lnTo>
                <a:lnTo>
                  <a:pt x="4911" y="1763"/>
                </a:lnTo>
                <a:lnTo>
                  <a:pt x="4913" y="1763"/>
                </a:lnTo>
                <a:lnTo>
                  <a:pt x="4913" y="1763"/>
                </a:lnTo>
                <a:lnTo>
                  <a:pt x="4913" y="1763"/>
                </a:lnTo>
                <a:lnTo>
                  <a:pt x="4916" y="1761"/>
                </a:lnTo>
                <a:lnTo>
                  <a:pt x="4913" y="1761"/>
                </a:lnTo>
                <a:lnTo>
                  <a:pt x="4913" y="1761"/>
                </a:lnTo>
                <a:close/>
                <a:moveTo>
                  <a:pt x="5117" y="1612"/>
                </a:moveTo>
                <a:lnTo>
                  <a:pt x="5117" y="1612"/>
                </a:lnTo>
                <a:lnTo>
                  <a:pt x="5117" y="1612"/>
                </a:lnTo>
                <a:lnTo>
                  <a:pt x="5117" y="1610"/>
                </a:lnTo>
                <a:lnTo>
                  <a:pt x="5117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5" y="1612"/>
                </a:lnTo>
                <a:lnTo>
                  <a:pt x="5117" y="1612"/>
                </a:lnTo>
                <a:close/>
                <a:moveTo>
                  <a:pt x="5113" y="1619"/>
                </a:moveTo>
                <a:lnTo>
                  <a:pt x="5115" y="1619"/>
                </a:lnTo>
                <a:lnTo>
                  <a:pt x="5115" y="1619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7"/>
                </a:lnTo>
                <a:lnTo>
                  <a:pt x="5115" y="1619"/>
                </a:lnTo>
                <a:lnTo>
                  <a:pt x="5113" y="1619"/>
                </a:lnTo>
                <a:close/>
                <a:moveTo>
                  <a:pt x="5110" y="1587"/>
                </a:moveTo>
                <a:lnTo>
                  <a:pt x="5110" y="1587"/>
                </a:lnTo>
                <a:lnTo>
                  <a:pt x="5113" y="1587"/>
                </a:lnTo>
                <a:lnTo>
                  <a:pt x="5113" y="1587"/>
                </a:lnTo>
                <a:lnTo>
                  <a:pt x="5113" y="1587"/>
                </a:lnTo>
                <a:lnTo>
                  <a:pt x="5110" y="1587"/>
                </a:lnTo>
                <a:lnTo>
                  <a:pt x="5110" y="1587"/>
                </a:lnTo>
                <a:lnTo>
                  <a:pt x="5110" y="1587"/>
                </a:lnTo>
                <a:close/>
                <a:moveTo>
                  <a:pt x="5127" y="2252"/>
                </a:moveTo>
                <a:lnTo>
                  <a:pt x="5127" y="2250"/>
                </a:lnTo>
                <a:lnTo>
                  <a:pt x="5127" y="2250"/>
                </a:lnTo>
                <a:lnTo>
                  <a:pt x="5127" y="2250"/>
                </a:lnTo>
                <a:lnTo>
                  <a:pt x="5125" y="2252"/>
                </a:lnTo>
                <a:lnTo>
                  <a:pt x="5125" y="2252"/>
                </a:lnTo>
                <a:lnTo>
                  <a:pt x="5125" y="2254"/>
                </a:lnTo>
                <a:lnTo>
                  <a:pt x="5127" y="2252"/>
                </a:lnTo>
                <a:lnTo>
                  <a:pt x="5127" y="2252"/>
                </a:lnTo>
                <a:close/>
                <a:moveTo>
                  <a:pt x="5115" y="1606"/>
                </a:move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lnTo>
                  <a:pt x="5115" y="1606"/>
                </a:lnTo>
                <a:close/>
                <a:moveTo>
                  <a:pt x="5123" y="801"/>
                </a:moveTo>
                <a:lnTo>
                  <a:pt x="5123" y="801"/>
                </a:lnTo>
                <a:lnTo>
                  <a:pt x="5125" y="801"/>
                </a:lnTo>
                <a:lnTo>
                  <a:pt x="5125" y="801"/>
                </a:lnTo>
                <a:lnTo>
                  <a:pt x="5125" y="799"/>
                </a:lnTo>
                <a:lnTo>
                  <a:pt x="5123" y="799"/>
                </a:lnTo>
                <a:lnTo>
                  <a:pt x="5121" y="801"/>
                </a:lnTo>
                <a:lnTo>
                  <a:pt x="5121" y="801"/>
                </a:lnTo>
                <a:lnTo>
                  <a:pt x="5119" y="801"/>
                </a:lnTo>
                <a:lnTo>
                  <a:pt x="5123" y="801"/>
                </a:lnTo>
                <a:close/>
                <a:moveTo>
                  <a:pt x="5039" y="757"/>
                </a:moveTo>
                <a:lnTo>
                  <a:pt x="5037" y="755"/>
                </a:lnTo>
                <a:lnTo>
                  <a:pt x="5035" y="755"/>
                </a:lnTo>
                <a:lnTo>
                  <a:pt x="5035" y="753"/>
                </a:lnTo>
                <a:lnTo>
                  <a:pt x="5033" y="753"/>
                </a:lnTo>
                <a:lnTo>
                  <a:pt x="5035" y="755"/>
                </a:lnTo>
                <a:lnTo>
                  <a:pt x="5037" y="757"/>
                </a:lnTo>
                <a:lnTo>
                  <a:pt x="5043" y="759"/>
                </a:lnTo>
                <a:lnTo>
                  <a:pt x="5041" y="759"/>
                </a:lnTo>
                <a:lnTo>
                  <a:pt x="5039" y="757"/>
                </a:lnTo>
                <a:close/>
                <a:moveTo>
                  <a:pt x="5115" y="1604"/>
                </a:moveTo>
                <a:lnTo>
                  <a:pt x="5115" y="1604"/>
                </a:lnTo>
                <a:lnTo>
                  <a:pt x="5115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3" y="1604"/>
                </a:lnTo>
                <a:lnTo>
                  <a:pt x="5115" y="1604"/>
                </a:lnTo>
                <a:close/>
                <a:moveTo>
                  <a:pt x="5192" y="2197"/>
                </a:moveTo>
                <a:lnTo>
                  <a:pt x="5190" y="2197"/>
                </a:lnTo>
                <a:lnTo>
                  <a:pt x="5186" y="2197"/>
                </a:lnTo>
                <a:lnTo>
                  <a:pt x="5186" y="2197"/>
                </a:lnTo>
                <a:lnTo>
                  <a:pt x="5186" y="2197"/>
                </a:lnTo>
                <a:lnTo>
                  <a:pt x="5184" y="2199"/>
                </a:lnTo>
                <a:lnTo>
                  <a:pt x="5182" y="2199"/>
                </a:lnTo>
                <a:lnTo>
                  <a:pt x="5182" y="2201"/>
                </a:lnTo>
                <a:lnTo>
                  <a:pt x="5180" y="2201"/>
                </a:lnTo>
                <a:lnTo>
                  <a:pt x="5177" y="2204"/>
                </a:lnTo>
                <a:lnTo>
                  <a:pt x="5177" y="2204"/>
                </a:lnTo>
                <a:lnTo>
                  <a:pt x="5175" y="2204"/>
                </a:lnTo>
                <a:lnTo>
                  <a:pt x="5173" y="2204"/>
                </a:lnTo>
                <a:lnTo>
                  <a:pt x="5169" y="2201"/>
                </a:lnTo>
                <a:lnTo>
                  <a:pt x="5167" y="2201"/>
                </a:lnTo>
                <a:lnTo>
                  <a:pt x="5161" y="2199"/>
                </a:lnTo>
                <a:lnTo>
                  <a:pt x="5161" y="2199"/>
                </a:lnTo>
                <a:lnTo>
                  <a:pt x="5161" y="2199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9" y="2197"/>
                </a:lnTo>
                <a:lnTo>
                  <a:pt x="5157" y="2195"/>
                </a:lnTo>
                <a:lnTo>
                  <a:pt x="5157" y="2191"/>
                </a:lnTo>
                <a:lnTo>
                  <a:pt x="5157" y="2187"/>
                </a:lnTo>
                <a:lnTo>
                  <a:pt x="5154" y="2185"/>
                </a:lnTo>
                <a:lnTo>
                  <a:pt x="5154" y="2185"/>
                </a:lnTo>
                <a:lnTo>
                  <a:pt x="5154" y="2183"/>
                </a:lnTo>
                <a:lnTo>
                  <a:pt x="5152" y="2183"/>
                </a:lnTo>
                <a:lnTo>
                  <a:pt x="5150" y="2180"/>
                </a:lnTo>
                <a:lnTo>
                  <a:pt x="5150" y="2180"/>
                </a:lnTo>
                <a:lnTo>
                  <a:pt x="5150" y="2178"/>
                </a:lnTo>
                <a:lnTo>
                  <a:pt x="5148" y="2178"/>
                </a:lnTo>
                <a:lnTo>
                  <a:pt x="5148" y="2180"/>
                </a:lnTo>
                <a:lnTo>
                  <a:pt x="5148" y="2180"/>
                </a:lnTo>
                <a:lnTo>
                  <a:pt x="5150" y="2183"/>
                </a:lnTo>
                <a:lnTo>
                  <a:pt x="5150" y="2183"/>
                </a:lnTo>
                <a:lnTo>
                  <a:pt x="5150" y="2183"/>
                </a:lnTo>
                <a:lnTo>
                  <a:pt x="5150" y="2185"/>
                </a:lnTo>
                <a:lnTo>
                  <a:pt x="5150" y="2185"/>
                </a:lnTo>
                <a:lnTo>
                  <a:pt x="5150" y="2189"/>
                </a:lnTo>
                <a:lnTo>
                  <a:pt x="5150" y="2191"/>
                </a:lnTo>
                <a:lnTo>
                  <a:pt x="5150" y="2191"/>
                </a:lnTo>
                <a:lnTo>
                  <a:pt x="5150" y="2191"/>
                </a:lnTo>
                <a:lnTo>
                  <a:pt x="5148" y="2191"/>
                </a:lnTo>
                <a:lnTo>
                  <a:pt x="5148" y="2191"/>
                </a:lnTo>
                <a:lnTo>
                  <a:pt x="5148" y="2189"/>
                </a:lnTo>
                <a:lnTo>
                  <a:pt x="5148" y="2187"/>
                </a:lnTo>
                <a:lnTo>
                  <a:pt x="5146" y="2187"/>
                </a:lnTo>
                <a:lnTo>
                  <a:pt x="5144" y="2187"/>
                </a:lnTo>
                <a:lnTo>
                  <a:pt x="5142" y="2185"/>
                </a:lnTo>
                <a:lnTo>
                  <a:pt x="5142" y="2185"/>
                </a:lnTo>
                <a:lnTo>
                  <a:pt x="5142" y="2187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5"/>
                </a:lnTo>
                <a:lnTo>
                  <a:pt x="5140" y="2183"/>
                </a:lnTo>
                <a:lnTo>
                  <a:pt x="5140" y="2180"/>
                </a:lnTo>
                <a:lnTo>
                  <a:pt x="5140" y="2178"/>
                </a:lnTo>
                <a:lnTo>
                  <a:pt x="5140" y="2178"/>
                </a:lnTo>
                <a:lnTo>
                  <a:pt x="5140" y="2178"/>
                </a:lnTo>
                <a:lnTo>
                  <a:pt x="5140" y="2176"/>
                </a:lnTo>
                <a:lnTo>
                  <a:pt x="5138" y="2172"/>
                </a:lnTo>
                <a:lnTo>
                  <a:pt x="5136" y="2172"/>
                </a:lnTo>
                <a:lnTo>
                  <a:pt x="5136" y="2170"/>
                </a:lnTo>
                <a:lnTo>
                  <a:pt x="5133" y="2168"/>
                </a:lnTo>
                <a:lnTo>
                  <a:pt x="5133" y="2168"/>
                </a:lnTo>
                <a:lnTo>
                  <a:pt x="5136" y="2168"/>
                </a:lnTo>
                <a:lnTo>
                  <a:pt x="5138" y="2168"/>
                </a:lnTo>
                <a:lnTo>
                  <a:pt x="5136" y="2166"/>
                </a:lnTo>
                <a:lnTo>
                  <a:pt x="5136" y="2166"/>
                </a:lnTo>
                <a:lnTo>
                  <a:pt x="5136" y="2164"/>
                </a:lnTo>
                <a:lnTo>
                  <a:pt x="5136" y="2162"/>
                </a:lnTo>
                <a:lnTo>
                  <a:pt x="5136" y="2162"/>
                </a:lnTo>
                <a:lnTo>
                  <a:pt x="5133" y="2162"/>
                </a:lnTo>
                <a:lnTo>
                  <a:pt x="5133" y="2162"/>
                </a:lnTo>
                <a:lnTo>
                  <a:pt x="5133" y="2160"/>
                </a:lnTo>
                <a:lnTo>
                  <a:pt x="5133" y="2160"/>
                </a:lnTo>
                <a:lnTo>
                  <a:pt x="5133" y="2160"/>
                </a:lnTo>
                <a:lnTo>
                  <a:pt x="5131" y="2160"/>
                </a:lnTo>
                <a:lnTo>
                  <a:pt x="5131" y="2160"/>
                </a:lnTo>
                <a:lnTo>
                  <a:pt x="5129" y="2160"/>
                </a:lnTo>
                <a:lnTo>
                  <a:pt x="5129" y="2157"/>
                </a:lnTo>
                <a:lnTo>
                  <a:pt x="5129" y="2157"/>
                </a:lnTo>
                <a:lnTo>
                  <a:pt x="5129" y="2157"/>
                </a:lnTo>
                <a:lnTo>
                  <a:pt x="5127" y="2155"/>
                </a:lnTo>
                <a:lnTo>
                  <a:pt x="5127" y="2155"/>
                </a:lnTo>
                <a:lnTo>
                  <a:pt x="5125" y="2155"/>
                </a:lnTo>
                <a:lnTo>
                  <a:pt x="5125" y="2155"/>
                </a:lnTo>
                <a:lnTo>
                  <a:pt x="5125" y="2155"/>
                </a:lnTo>
                <a:lnTo>
                  <a:pt x="5123" y="2155"/>
                </a:lnTo>
                <a:lnTo>
                  <a:pt x="5121" y="2153"/>
                </a:lnTo>
                <a:lnTo>
                  <a:pt x="5121" y="2153"/>
                </a:lnTo>
                <a:lnTo>
                  <a:pt x="5121" y="2153"/>
                </a:lnTo>
                <a:lnTo>
                  <a:pt x="5119" y="2153"/>
                </a:lnTo>
                <a:lnTo>
                  <a:pt x="5119" y="2153"/>
                </a:lnTo>
                <a:lnTo>
                  <a:pt x="5119" y="2155"/>
                </a:lnTo>
                <a:lnTo>
                  <a:pt x="5119" y="2153"/>
                </a:lnTo>
                <a:lnTo>
                  <a:pt x="5117" y="2153"/>
                </a:lnTo>
                <a:lnTo>
                  <a:pt x="5117" y="2153"/>
                </a:lnTo>
                <a:lnTo>
                  <a:pt x="5117" y="2151"/>
                </a:lnTo>
                <a:lnTo>
                  <a:pt x="5115" y="2149"/>
                </a:lnTo>
                <a:lnTo>
                  <a:pt x="5115" y="2149"/>
                </a:lnTo>
                <a:lnTo>
                  <a:pt x="5113" y="2147"/>
                </a:lnTo>
                <a:lnTo>
                  <a:pt x="5115" y="2145"/>
                </a:lnTo>
                <a:lnTo>
                  <a:pt x="5113" y="2145"/>
                </a:lnTo>
                <a:lnTo>
                  <a:pt x="5110" y="2147"/>
                </a:lnTo>
                <a:lnTo>
                  <a:pt x="5113" y="2149"/>
                </a:lnTo>
                <a:lnTo>
                  <a:pt x="5115" y="2151"/>
                </a:lnTo>
                <a:lnTo>
                  <a:pt x="5117" y="2153"/>
                </a:lnTo>
                <a:lnTo>
                  <a:pt x="5117" y="2155"/>
                </a:lnTo>
                <a:lnTo>
                  <a:pt x="5117" y="2157"/>
                </a:lnTo>
                <a:lnTo>
                  <a:pt x="5115" y="2157"/>
                </a:lnTo>
                <a:lnTo>
                  <a:pt x="5117" y="2160"/>
                </a:lnTo>
                <a:lnTo>
                  <a:pt x="5117" y="2160"/>
                </a:lnTo>
                <a:lnTo>
                  <a:pt x="5119" y="2160"/>
                </a:lnTo>
                <a:lnTo>
                  <a:pt x="5119" y="2162"/>
                </a:lnTo>
                <a:lnTo>
                  <a:pt x="5119" y="2162"/>
                </a:lnTo>
                <a:lnTo>
                  <a:pt x="5119" y="2162"/>
                </a:lnTo>
                <a:lnTo>
                  <a:pt x="5119" y="2164"/>
                </a:lnTo>
                <a:lnTo>
                  <a:pt x="5119" y="2162"/>
                </a:lnTo>
                <a:lnTo>
                  <a:pt x="5121" y="2162"/>
                </a:lnTo>
                <a:lnTo>
                  <a:pt x="5121" y="2162"/>
                </a:lnTo>
                <a:lnTo>
                  <a:pt x="5121" y="2160"/>
                </a:lnTo>
                <a:lnTo>
                  <a:pt x="5123" y="2160"/>
                </a:lnTo>
                <a:lnTo>
                  <a:pt x="5123" y="2160"/>
                </a:lnTo>
                <a:lnTo>
                  <a:pt x="5123" y="2162"/>
                </a:lnTo>
                <a:lnTo>
                  <a:pt x="5123" y="2162"/>
                </a:lnTo>
                <a:lnTo>
                  <a:pt x="5121" y="2162"/>
                </a:lnTo>
                <a:lnTo>
                  <a:pt x="5121" y="2164"/>
                </a:lnTo>
                <a:lnTo>
                  <a:pt x="5127" y="2174"/>
                </a:lnTo>
                <a:lnTo>
                  <a:pt x="5129" y="2174"/>
                </a:lnTo>
                <a:lnTo>
                  <a:pt x="5129" y="2176"/>
                </a:lnTo>
                <a:lnTo>
                  <a:pt x="5129" y="2178"/>
                </a:lnTo>
                <a:lnTo>
                  <a:pt x="5131" y="2176"/>
                </a:lnTo>
                <a:lnTo>
                  <a:pt x="5131" y="2176"/>
                </a:lnTo>
                <a:lnTo>
                  <a:pt x="5131" y="2176"/>
                </a:lnTo>
                <a:lnTo>
                  <a:pt x="5129" y="2174"/>
                </a:lnTo>
                <a:lnTo>
                  <a:pt x="5127" y="2172"/>
                </a:lnTo>
                <a:lnTo>
                  <a:pt x="5127" y="2170"/>
                </a:lnTo>
                <a:lnTo>
                  <a:pt x="5127" y="2170"/>
                </a:lnTo>
                <a:lnTo>
                  <a:pt x="5127" y="2172"/>
                </a:lnTo>
                <a:lnTo>
                  <a:pt x="5129" y="2172"/>
                </a:lnTo>
                <a:lnTo>
                  <a:pt x="5131" y="2174"/>
                </a:lnTo>
                <a:lnTo>
                  <a:pt x="5133" y="2174"/>
                </a:lnTo>
                <a:lnTo>
                  <a:pt x="5131" y="2174"/>
                </a:lnTo>
                <a:lnTo>
                  <a:pt x="5131" y="2174"/>
                </a:lnTo>
                <a:lnTo>
                  <a:pt x="5133" y="2174"/>
                </a:lnTo>
                <a:lnTo>
                  <a:pt x="5133" y="2174"/>
                </a:lnTo>
                <a:lnTo>
                  <a:pt x="5133" y="2176"/>
                </a:lnTo>
                <a:lnTo>
                  <a:pt x="5133" y="2176"/>
                </a:lnTo>
                <a:lnTo>
                  <a:pt x="5133" y="2176"/>
                </a:lnTo>
                <a:lnTo>
                  <a:pt x="5133" y="2178"/>
                </a:lnTo>
                <a:lnTo>
                  <a:pt x="5136" y="2178"/>
                </a:lnTo>
                <a:lnTo>
                  <a:pt x="5136" y="2180"/>
                </a:lnTo>
                <a:lnTo>
                  <a:pt x="5136" y="2180"/>
                </a:lnTo>
                <a:lnTo>
                  <a:pt x="5133" y="2180"/>
                </a:lnTo>
                <a:lnTo>
                  <a:pt x="5131" y="2178"/>
                </a:lnTo>
                <a:lnTo>
                  <a:pt x="5131" y="2178"/>
                </a:lnTo>
                <a:lnTo>
                  <a:pt x="5133" y="2183"/>
                </a:lnTo>
                <a:lnTo>
                  <a:pt x="5133" y="2185"/>
                </a:lnTo>
                <a:lnTo>
                  <a:pt x="5136" y="2185"/>
                </a:lnTo>
                <a:lnTo>
                  <a:pt x="5136" y="2187"/>
                </a:lnTo>
                <a:lnTo>
                  <a:pt x="5136" y="2187"/>
                </a:lnTo>
                <a:lnTo>
                  <a:pt x="5138" y="2187"/>
                </a:lnTo>
                <a:lnTo>
                  <a:pt x="5138" y="2187"/>
                </a:lnTo>
                <a:lnTo>
                  <a:pt x="5140" y="2187"/>
                </a:lnTo>
                <a:lnTo>
                  <a:pt x="5140" y="2187"/>
                </a:lnTo>
                <a:lnTo>
                  <a:pt x="5142" y="2189"/>
                </a:lnTo>
                <a:lnTo>
                  <a:pt x="5142" y="2189"/>
                </a:lnTo>
                <a:lnTo>
                  <a:pt x="5140" y="2189"/>
                </a:lnTo>
                <a:lnTo>
                  <a:pt x="5140" y="2191"/>
                </a:lnTo>
                <a:lnTo>
                  <a:pt x="5140" y="2191"/>
                </a:lnTo>
                <a:lnTo>
                  <a:pt x="5138" y="2189"/>
                </a:lnTo>
                <a:lnTo>
                  <a:pt x="5138" y="2189"/>
                </a:lnTo>
                <a:lnTo>
                  <a:pt x="5138" y="2189"/>
                </a:lnTo>
                <a:lnTo>
                  <a:pt x="5138" y="2193"/>
                </a:lnTo>
                <a:lnTo>
                  <a:pt x="5138" y="2193"/>
                </a:lnTo>
                <a:lnTo>
                  <a:pt x="5140" y="2193"/>
                </a:lnTo>
                <a:lnTo>
                  <a:pt x="5140" y="2193"/>
                </a:lnTo>
                <a:lnTo>
                  <a:pt x="5140" y="2195"/>
                </a:lnTo>
                <a:lnTo>
                  <a:pt x="5140" y="2195"/>
                </a:lnTo>
                <a:lnTo>
                  <a:pt x="5140" y="2199"/>
                </a:lnTo>
                <a:lnTo>
                  <a:pt x="5142" y="2201"/>
                </a:lnTo>
                <a:lnTo>
                  <a:pt x="5142" y="2201"/>
                </a:lnTo>
                <a:lnTo>
                  <a:pt x="5140" y="2201"/>
                </a:lnTo>
                <a:lnTo>
                  <a:pt x="5140" y="2201"/>
                </a:lnTo>
                <a:lnTo>
                  <a:pt x="5140" y="2204"/>
                </a:lnTo>
                <a:lnTo>
                  <a:pt x="5140" y="2206"/>
                </a:lnTo>
                <a:lnTo>
                  <a:pt x="5140" y="2208"/>
                </a:lnTo>
                <a:lnTo>
                  <a:pt x="5138" y="2212"/>
                </a:lnTo>
                <a:lnTo>
                  <a:pt x="5138" y="2214"/>
                </a:lnTo>
                <a:lnTo>
                  <a:pt x="5138" y="2218"/>
                </a:lnTo>
                <a:lnTo>
                  <a:pt x="5138" y="2218"/>
                </a:lnTo>
                <a:lnTo>
                  <a:pt x="5136" y="2220"/>
                </a:lnTo>
                <a:lnTo>
                  <a:pt x="5133" y="2220"/>
                </a:lnTo>
                <a:lnTo>
                  <a:pt x="5133" y="2220"/>
                </a:lnTo>
                <a:lnTo>
                  <a:pt x="5133" y="2220"/>
                </a:lnTo>
                <a:lnTo>
                  <a:pt x="5129" y="2222"/>
                </a:lnTo>
                <a:lnTo>
                  <a:pt x="5127" y="2222"/>
                </a:lnTo>
                <a:lnTo>
                  <a:pt x="5125" y="2225"/>
                </a:lnTo>
                <a:lnTo>
                  <a:pt x="5125" y="2225"/>
                </a:lnTo>
                <a:lnTo>
                  <a:pt x="5125" y="2225"/>
                </a:lnTo>
                <a:lnTo>
                  <a:pt x="5125" y="2227"/>
                </a:lnTo>
                <a:lnTo>
                  <a:pt x="5125" y="2227"/>
                </a:lnTo>
                <a:lnTo>
                  <a:pt x="5125" y="2229"/>
                </a:lnTo>
                <a:lnTo>
                  <a:pt x="5127" y="2229"/>
                </a:lnTo>
                <a:lnTo>
                  <a:pt x="5131" y="2231"/>
                </a:lnTo>
                <a:lnTo>
                  <a:pt x="5133" y="2231"/>
                </a:lnTo>
                <a:lnTo>
                  <a:pt x="5136" y="2233"/>
                </a:lnTo>
                <a:lnTo>
                  <a:pt x="5138" y="2235"/>
                </a:lnTo>
                <a:lnTo>
                  <a:pt x="5138" y="2235"/>
                </a:lnTo>
                <a:lnTo>
                  <a:pt x="5140" y="2235"/>
                </a:lnTo>
                <a:lnTo>
                  <a:pt x="5144" y="2237"/>
                </a:lnTo>
                <a:lnTo>
                  <a:pt x="5146" y="2239"/>
                </a:lnTo>
                <a:lnTo>
                  <a:pt x="5146" y="2241"/>
                </a:lnTo>
                <a:lnTo>
                  <a:pt x="5146" y="2243"/>
                </a:lnTo>
                <a:lnTo>
                  <a:pt x="5146" y="2245"/>
                </a:lnTo>
                <a:lnTo>
                  <a:pt x="5146" y="2248"/>
                </a:lnTo>
                <a:lnTo>
                  <a:pt x="5144" y="2252"/>
                </a:lnTo>
                <a:lnTo>
                  <a:pt x="5140" y="2256"/>
                </a:lnTo>
                <a:lnTo>
                  <a:pt x="5138" y="2258"/>
                </a:lnTo>
                <a:lnTo>
                  <a:pt x="5138" y="2258"/>
                </a:lnTo>
                <a:lnTo>
                  <a:pt x="5138" y="2260"/>
                </a:lnTo>
                <a:lnTo>
                  <a:pt x="5138" y="2260"/>
                </a:lnTo>
                <a:lnTo>
                  <a:pt x="5138" y="2260"/>
                </a:lnTo>
                <a:lnTo>
                  <a:pt x="5140" y="2260"/>
                </a:lnTo>
                <a:lnTo>
                  <a:pt x="5140" y="2260"/>
                </a:lnTo>
                <a:lnTo>
                  <a:pt x="5140" y="2260"/>
                </a:lnTo>
                <a:lnTo>
                  <a:pt x="5140" y="2258"/>
                </a:lnTo>
                <a:lnTo>
                  <a:pt x="5142" y="2258"/>
                </a:lnTo>
                <a:lnTo>
                  <a:pt x="5142" y="2258"/>
                </a:lnTo>
                <a:lnTo>
                  <a:pt x="5142" y="2260"/>
                </a:lnTo>
                <a:lnTo>
                  <a:pt x="5142" y="2262"/>
                </a:lnTo>
                <a:lnTo>
                  <a:pt x="5142" y="2262"/>
                </a:lnTo>
                <a:lnTo>
                  <a:pt x="5142" y="2262"/>
                </a:lnTo>
                <a:lnTo>
                  <a:pt x="5144" y="2262"/>
                </a:lnTo>
                <a:lnTo>
                  <a:pt x="5146" y="2262"/>
                </a:lnTo>
                <a:lnTo>
                  <a:pt x="5146" y="2262"/>
                </a:lnTo>
                <a:lnTo>
                  <a:pt x="5146" y="2264"/>
                </a:lnTo>
                <a:lnTo>
                  <a:pt x="5146" y="2264"/>
                </a:lnTo>
                <a:lnTo>
                  <a:pt x="5148" y="2264"/>
                </a:lnTo>
                <a:lnTo>
                  <a:pt x="5148" y="2264"/>
                </a:lnTo>
                <a:lnTo>
                  <a:pt x="5150" y="2264"/>
                </a:lnTo>
                <a:lnTo>
                  <a:pt x="5152" y="2262"/>
                </a:lnTo>
                <a:lnTo>
                  <a:pt x="5154" y="2260"/>
                </a:lnTo>
                <a:lnTo>
                  <a:pt x="5157" y="2258"/>
                </a:lnTo>
                <a:lnTo>
                  <a:pt x="5159" y="2256"/>
                </a:lnTo>
                <a:lnTo>
                  <a:pt x="5159" y="2256"/>
                </a:lnTo>
                <a:lnTo>
                  <a:pt x="5161" y="2252"/>
                </a:lnTo>
                <a:lnTo>
                  <a:pt x="5163" y="2252"/>
                </a:lnTo>
                <a:lnTo>
                  <a:pt x="5163" y="2250"/>
                </a:lnTo>
                <a:lnTo>
                  <a:pt x="5165" y="2248"/>
                </a:lnTo>
                <a:lnTo>
                  <a:pt x="5167" y="2245"/>
                </a:lnTo>
                <a:lnTo>
                  <a:pt x="5167" y="2243"/>
                </a:lnTo>
                <a:lnTo>
                  <a:pt x="5169" y="2241"/>
                </a:lnTo>
                <a:lnTo>
                  <a:pt x="5169" y="2241"/>
                </a:lnTo>
                <a:lnTo>
                  <a:pt x="5171" y="2237"/>
                </a:lnTo>
                <a:lnTo>
                  <a:pt x="5173" y="2233"/>
                </a:lnTo>
                <a:lnTo>
                  <a:pt x="5171" y="2231"/>
                </a:lnTo>
                <a:lnTo>
                  <a:pt x="5171" y="2231"/>
                </a:lnTo>
                <a:lnTo>
                  <a:pt x="5171" y="2229"/>
                </a:lnTo>
                <a:lnTo>
                  <a:pt x="5171" y="2227"/>
                </a:lnTo>
                <a:lnTo>
                  <a:pt x="5173" y="2225"/>
                </a:lnTo>
                <a:lnTo>
                  <a:pt x="5173" y="2225"/>
                </a:lnTo>
                <a:lnTo>
                  <a:pt x="5173" y="2225"/>
                </a:lnTo>
                <a:lnTo>
                  <a:pt x="5175" y="2222"/>
                </a:lnTo>
                <a:lnTo>
                  <a:pt x="5177" y="2222"/>
                </a:lnTo>
                <a:lnTo>
                  <a:pt x="5180" y="2222"/>
                </a:lnTo>
                <a:lnTo>
                  <a:pt x="5182" y="2222"/>
                </a:lnTo>
                <a:lnTo>
                  <a:pt x="5184" y="2222"/>
                </a:lnTo>
                <a:lnTo>
                  <a:pt x="5184" y="2222"/>
                </a:lnTo>
                <a:lnTo>
                  <a:pt x="5184" y="2225"/>
                </a:lnTo>
                <a:lnTo>
                  <a:pt x="5186" y="2225"/>
                </a:lnTo>
                <a:lnTo>
                  <a:pt x="5186" y="2222"/>
                </a:lnTo>
                <a:lnTo>
                  <a:pt x="5186" y="2222"/>
                </a:lnTo>
                <a:lnTo>
                  <a:pt x="5186" y="2222"/>
                </a:lnTo>
                <a:lnTo>
                  <a:pt x="5186" y="2220"/>
                </a:lnTo>
                <a:lnTo>
                  <a:pt x="5186" y="2218"/>
                </a:lnTo>
                <a:lnTo>
                  <a:pt x="5186" y="2216"/>
                </a:lnTo>
                <a:lnTo>
                  <a:pt x="5188" y="2216"/>
                </a:lnTo>
                <a:lnTo>
                  <a:pt x="5190" y="2214"/>
                </a:lnTo>
                <a:lnTo>
                  <a:pt x="5190" y="2214"/>
                </a:lnTo>
                <a:lnTo>
                  <a:pt x="5190" y="2212"/>
                </a:lnTo>
                <a:lnTo>
                  <a:pt x="5192" y="2208"/>
                </a:lnTo>
                <a:lnTo>
                  <a:pt x="5192" y="2204"/>
                </a:lnTo>
                <a:lnTo>
                  <a:pt x="5192" y="2201"/>
                </a:lnTo>
                <a:lnTo>
                  <a:pt x="5194" y="2199"/>
                </a:lnTo>
                <a:lnTo>
                  <a:pt x="5194" y="2199"/>
                </a:lnTo>
                <a:lnTo>
                  <a:pt x="5194" y="2199"/>
                </a:lnTo>
                <a:lnTo>
                  <a:pt x="5192" y="2197"/>
                </a:lnTo>
                <a:close/>
                <a:moveTo>
                  <a:pt x="5113" y="1587"/>
                </a:moveTo>
                <a:lnTo>
                  <a:pt x="5113" y="1587"/>
                </a:lnTo>
                <a:lnTo>
                  <a:pt x="5113" y="1587"/>
                </a:lnTo>
                <a:lnTo>
                  <a:pt x="5113" y="1585"/>
                </a:lnTo>
                <a:lnTo>
                  <a:pt x="5113" y="1585"/>
                </a:lnTo>
                <a:lnTo>
                  <a:pt x="5113" y="1587"/>
                </a:lnTo>
                <a:close/>
                <a:moveTo>
                  <a:pt x="5138" y="1948"/>
                </a:move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lnTo>
                  <a:pt x="5138" y="1948"/>
                </a:lnTo>
                <a:close/>
                <a:moveTo>
                  <a:pt x="5175" y="1879"/>
                </a:moveTo>
                <a:lnTo>
                  <a:pt x="5175" y="1881"/>
                </a:lnTo>
                <a:lnTo>
                  <a:pt x="5175" y="1881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lnTo>
                  <a:pt x="5175" y="1879"/>
                </a:lnTo>
                <a:close/>
                <a:moveTo>
                  <a:pt x="5177" y="811"/>
                </a:moveTo>
                <a:lnTo>
                  <a:pt x="5177" y="811"/>
                </a:lnTo>
                <a:lnTo>
                  <a:pt x="5180" y="809"/>
                </a:lnTo>
                <a:lnTo>
                  <a:pt x="5180" y="809"/>
                </a:lnTo>
                <a:lnTo>
                  <a:pt x="5182" y="807"/>
                </a:lnTo>
                <a:lnTo>
                  <a:pt x="5182" y="807"/>
                </a:lnTo>
                <a:lnTo>
                  <a:pt x="5182" y="807"/>
                </a:lnTo>
                <a:lnTo>
                  <a:pt x="5180" y="807"/>
                </a:lnTo>
                <a:lnTo>
                  <a:pt x="5180" y="809"/>
                </a:lnTo>
                <a:lnTo>
                  <a:pt x="5180" y="809"/>
                </a:lnTo>
                <a:lnTo>
                  <a:pt x="5177" y="809"/>
                </a:lnTo>
                <a:lnTo>
                  <a:pt x="5175" y="811"/>
                </a:lnTo>
                <a:lnTo>
                  <a:pt x="5175" y="811"/>
                </a:lnTo>
                <a:lnTo>
                  <a:pt x="5177" y="811"/>
                </a:lnTo>
                <a:close/>
                <a:moveTo>
                  <a:pt x="5188" y="1908"/>
                </a:move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0" y="1908"/>
                </a:lnTo>
                <a:lnTo>
                  <a:pt x="5192" y="1908"/>
                </a:lnTo>
                <a:lnTo>
                  <a:pt x="5194" y="1908"/>
                </a:lnTo>
                <a:lnTo>
                  <a:pt x="5194" y="1906"/>
                </a:lnTo>
                <a:lnTo>
                  <a:pt x="5192" y="1906"/>
                </a:lnTo>
                <a:lnTo>
                  <a:pt x="5192" y="1906"/>
                </a:lnTo>
                <a:lnTo>
                  <a:pt x="5190" y="1906"/>
                </a:lnTo>
                <a:lnTo>
                  <a:pt x="5190" y="1906"/>
                </a:lnTo>
                <a:lnTo>
                  <a:pt x="5188" y="1908"/>
                </a:lnTo>
                <a:lnTo>
                  <a:pt x="5188" y="1908"/>
                </a:lnTo>
                <a:lnTo>
                  <a:pt x="5188" y="1908"/>
                </a:lnTo>
                <a:lnTo>
                  <a:pt x="5186" y="1908"/>
                </a:lnTo>
                <a:lnTo>
                  <a:pt x="5186" y="1908"/>
                </a:lnTo>
                <a:lnTo>
                  <a:pt x="5186" y="1910"/>
                </a:lnTo>
                <a:lnTo>
                  <a:pt x="5188" y="1908"/>
                </a:lnTo>
                <a:close/>
                <a:moveTo>
                  <a:pt x="5194" y="1889"/>
                </a:moveTo>
                <a:lnTo>
                  <a:pt x="5194" y="1889"/>
                </a:lnTo>
                <a:lnTo>
                  <a:pt x="5194" y="1887"/>
                </a:lnTo>
                <a:lnTo>
                  <a:pt x="5194" y="1887"/>
                </a:lnTo>
                <a:lnTo>
                  <a:pt x="5194" y="1887"/>
                </a:lnTo>
                <a:lnTo>
                  <a:pt x="5192" y="1885"/>
                </a:lnTo>
                <a:lnTo>
                  <a:pt x="5192" y="1885"/>
                </a:lnTo>
                <a:lnTo>
                  <a:pt x="5190" y="1885"/>
                </a:lnTo>
                <a:lnTo>
                  <a:pt x="5190" y="1883"/>
                </a:lnTo>
                <a:lnTo>
                  <a:pt x="5190" y="1883"/>
                </a:lnTo>
                <a:lnTo>
                  <a:pt x="5190" y="1883"/>
                </a:lnTo>
                <a:lnTo>
                  <a:pt x="5190" y="1883"/>
                </a:lnTo>
                <a:lnTo>
                  <a:pt x="5188" y="1883"/>
                </a:lnTo>
                <a:lnTo>
                  <a:pt x="5186" y="1883"/>
                </a:lnTo>
                <a:lnTo>
                  <a:pt x="5184" y="1883"/>
                </a:lnTo>
                <a:lnTo>
                  <a:pt x="5182" y="1885"/>
                </a:lnTo>
                <a:lnTo>
                  <a:pt x="5180" y="1885"/>
                </a:lnTo>
                <a:lnTo>
                  <a:pt x="5177" y="1887"/>
                </a:lnTo>
                <a:lnTo>
                  <a:pt x="5177" y="1887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7" y="1889"/>
                </a:lnTo>
                <a:lnTo>
                  <a:pt x="5175" y="1891"/>
                </a:lnTo>
                <a:lnTo>
                  <a:pt x="5175" y="1891"/>
                </a:lnTo>
                <a:lnTo>
                  <a:pt x="5175" y="1891"/>
                </a:lnTo>
                <a:lnTo>
                  <a:pt x="5177" y="1893"/>
                </a:lnTo>
                <a:lnTo>
                  <a:pt x="5177" y="1893"/>
                </a:lnTo>
                <a:lnTo>
                  <a:pt x="5180" y="1895"/>
                </a:lnTo>
                <a:lnTo>
                  <a:pt x="5182" y="1895"/>
                </a:lnTo>
                <a:lnTo>
                  <a:pt x="5184" y="1895"/>
                </a:lnTo>
                <a:lnTo>
                  <a:pt x="5184" y="1895"/>
                </a:lnTo>
                <a:lnTo>
                  <a:pt x="5186" y="1895"/>
                </a:lnTo>
                <a:lnTo>
                  <a:pt x="5188" y="1895"/>
                </a:lnTo>
                <a:lnTo>
                  <a:pt x="5188" y="1895"/>
                </a:lnTo>
                <a:lnTo>
                  <a:pt x="5190" y="1895"/>
                </a:lnTo>
                <a:lnTo>
                  <a:pt x="5192" y="1893"/>
                </a:lnTo>
                <a:lnTo>
                  <a:pt x="5192" y="1893"/>
                </a:lnTo>
                <a:lnTo>
                  <a:pt x="5192" y="1895"/>
                </a:lnTo>
                <a:lnTo>
                  <a:pt x="5194" y="1893"/>
                </a:lnTo>
                <a:lnTo>
                  <a:pt x="5194" y="1893"/>
                </a:lnTo>
                <a:lnTo>
                  <a:pt x="5196" y="1893"/>
                </a:lnTo>
                <a:lnTo>
                  <a:pt x="5196" y="1891"/>
                </a:lnTo>
                <a:lnTo>
                  <a:pt x="5194" y="1889"/>
                </a:lnTo>
                <a:close/>
                <a:moveTo>
                  <a:pt x="5173" y="1812"/>
                </a:moveTo>
                <a:lnTo>
                  <a:pt x="5173" y="1812"/>
                </a:lnTo>
                <a:lnTo>
                  <a:pt x="5173" y="1812"/>
                </a:lnTo>
                <a:lnTo>
                  <a:pt x="5173" y="1812"/>
                </a:lnTo>
                <a:lnTo>
                  <a:pt x="5173" y="1812"/>
                </a:lnTo>
                <a:lnTo>
                  <a:pt x="5171" y="1812"/>
                </a:lnTo>
                <a:lnTo>
                  <a:pt x="5171" y="1812"/>
                </a:lnTo>
                <a:lnTo>
                  <a:pt x="5173" y="1812"/>
                </a:lnTo>
                <a:lnTo>
                  <a:pt x="5173" y="1812"/>
                </a:lnTo>
                <a:close/>
                <a:moveTo>
                  <a:pt x="5140" y="1650"/>
                </a:moveTo>
                <a:lnTo>
                  <a:pt x="5140" y="1650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48"/>
                </a:lnTo>
                <a:lnTo>
                  <a:pt x="5140" y="1650"/>
                </a:lnTo>
                <a:close/>
                <a:moveTo>
                  <a:pt x="5094" y="1531"/>
                </a:moveTo>
                <a:lnTo>
                  <a:pt x="5096" y="1531"/>
                </a:lnTo>
                <a:lnTo>
                  <a:pt x="5096" y="1531"/>
                </a:lnTo>
                <a:lnTo>
                  <a:pt x="5096" y="1531"/>
                </a:lnTo>
                <a:lnTo>
                  <a:pt x="5096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lnTo>
                  <a:pt x="5094" y="1531"/>
                </a:lnTo>
                <a:close/>
                <a:moveTo>
                  <a:pt x="5150" y="2176"/>
                </a:moveTo>
                <a:lnTo>
                  <a:pt x="5150" y="2176"/>
                </a:lnTo>
                <a:lnTo>
                  <a:pt x="5150" y="2176"/>
                </a:lnTo>
                <a:lnTo>
                  <a:pt x="5150" y="2176"/>
                </a:lnTo>
                <a:lnTo>
                  <a:pt x="5150" y="2174"/>
                </a:lnTo>
                <a:lnTo>
                  <a:pt x="5150" y="2172"/>
                </a:lnTo>
                <a:lnTo>
                  <a:pt x="5148" y="2172"/>
                </a:lnTo>
                <a:lnTo>
                  <a:pt x="5148" y="2172"/>
                </a:lnTo>
                <a:lnTo>
                  <a:pt x="5148" y="2172"/>
                </a:lnTo>
                <a:lnTo>
                  <a:pt x="5148" y="2174"/>
                </a:lnTo>
                <a:lnTo>
                  <a:pt x="5148" y="2174"/>
                </a:lnTo>
                <a:lnTo>
                  <a:pt x="5148" y="2174"/>
                </a:lnTo>
                <a:lnTo>
                  <a:pt x="5150" y="2176"/>
                </a:lnTo>
                <a:close/>
                <a:moveTo>
                  <a:pt x="5136" y="1644"/>
                </a:moveTo>
                <a:lnTo>
                  <a:pt x="5136" y="1642"/>
                </a:lnTo>
                <a:lnTo>
                  <a:pt x="5136" y="1642"/>
                </a:lnTo>
                <a:lnTo>
                  <a:pt x="5136" y="1640"/>
                </a:lnTo>
                <a:lnTo>
                  <a:pt x="5136" y="1640"/>
                </a:lnTo>
                <a:lnTo>
                  <a:pt x="5133" y="1640"/>
                </a:lnTo>
                <a:lnTo>
                  <a:pt x="5133" y="1640"/>
                </a:lnTo>
                <a:lnTo>
                  <a:pt x="5133" y="1640"/>
                </a:lnTo>
                <a:lnTo>
                  <a:pt x="5136" y="1640"/>
                </a:lnTo>
                <a:lnTo>
                  <a:pt x="5136" y="1642"/>
                </a:lnTo>
                <a:lnTo>
                  <a:pt x="5136" y="1642"/>
                </a:lnTo>
                <a:lnTo>
                  <a:pt x="5136" y="1644"/>
                </a:lnTo>
                <a:close/>
                <a:moveTo>
                  <a:pt x="5115" y="791"/>
                </a:moveTo>
                <a:lnTo>
                  <a:pt x="5115" y="791"/>
                </a:lnTo>
                <a:lnTo>
                  <a:pt x="5110" y="788"/>
                </a:lnTo>
                <a:lnTo>
                  <a:pt x="5108" y="788"/>
                </a:lnTo>
                <a:lnTo>
                  <a:pt x="5106" y="791"/>
                </a:lnTo>
                <a:lnTo>
                  <a:pt x="5108" y="791"/>
                </a:lnTo>
                <a:lnTo>
                  <a:pt x="5110" y="793"/>
                </a:lnTo>
                <a:lnTo>
                  <a:pt x="5110" y="793"/>
                </a:lnTo>
                <a:lnTo>
                  <a:pt x="5113" y="795"/>
                </a:lnTo>
                <a:lnTo>
                  <a:pt x="5115" y="793"/>
                </a:lnTo>
                <a:lnTo>
                  <a:pt x="5117" y="793"/>
                </a:lnTo>
                <a:lnTo>
                  <a:pt x="5119" y="793"/>
                </a:lnTo>
                <a:lnTo>
                  <a:pt x="5119" y="793"/>
                </a:lnTo>
                <a:lnTo>
                  <a:pt x="5119" y="793"/>
                </a:lnTo>
                <a:lnTo>
                  <a:pt x="5121" y="793"/>
                </a:lnTo>
                <a:lnTo>
                  <a:pt x="5117" y="791"/>
                </a:lnTo>
                <a:lnTo>
                  <a:pt x="5115" y="791"/>
                </a:lnTo>
                <a:close/>
                <a:moveTo>
                  <a:pt x="5022" y="1929"/>
                </a:moveTo>
                <a:lnTo>
                  <a:pt x="5022" y="1929"/>
                </a:lnTo>
                <a:lnTo>
                  <a:pt x="5020" y="1929"/>
                </a:lnTo>
                <a:lnTo>
                  <a:pt x="5020" y="1929"/>
                </a:lnTo>
                <a:lnTo>
                  <a:pt x="5020" y="1931"/>
                </a:lnTo>
                <a:lnTo>
                  <a:pt x="5020" y="1931"/>
                </a:lnTo>
                <a:lnTo>
                  <a:pt x="5020" y="1933"/>
                </a:lnTo>
                <a:lnTo>
                  <a:pt x="5020" y="1933"/>
                </a:lnTo>
                <a:lnTo>
                  <a:pt x="5020" y="1931"/>
                </a:lnTo>
                <a:lnTo>
                  <a:pt x="5022" y="1931"/>
                </a:lnTo>
                <a:lnTo>
                  <a:pt x="5020" y="1931"/>
                </a:lnTo>
                <a:lnTo>
                  <a:pt x="5020" y="1929"/>
                </a:lnTo>
                <a:lnTo>
                  <a:pt x="5022" y="1929"/>
                </a:lnTo>
                <a:lnTo>
                  <a:pt x="5022" y="1929"/>
                </a:lnTo>
                <a:close/>
                <a:moveTo>
                  <a:pt x="5029" y="1858"/>
                </a:moveTo>
                <a:lnTo>
                  <a:pt x="5031" y="1860"/>
                </a:lnTo>
                <a:lnTo>
                  <a:pt x="5031" y="1858"/>
                </a:lnTo>
                <a:lnTo>
                  <a:pt x="5031" y="1858"/>
                </a:lnTo>
                <a:lnTo>
                  <a:pt x="5029" y="1858"/>
                </a:lnTo>
                <a:lnTo>
                  <a:pt x="5029" y="1858"/>
                </a:lnTo>
                <a:close/>
                <a:moveTo>
                  <a:pt x="5027" y="2327"/>
                </a:moveTo>
                <a:lnTo>
                  <a:pt x="5025" y="2329"/>
                </a:lnTo>
                <a:lnTo>
                  <a:pt x="5027" y="2329"/>
                </a:lnTo>
                <a:lnTo>
                  <a:pt x="5027" y="2329"/>
                </a:lnTo>
                <a:lnTo>
                  <a:pt x="5027" y="2327"/>
                </a:lnTo>
                <a:lnTo>
                  <a:pt x="5027" y="2327"/>
                </a:lnTo>
                <a:close/>
                <a:moveTo>
                  <a:pt x="5033" y="1962"/>
                </a:moveTo>
                <a:lnTo>
                  <a:pt x="5035" y="1962"/>
                </a:lnTo>
                <a:lnTo>
                  <a:pt x="5035" y="1962"/>
                </a:lnTo>
                <a:lnTo>
                  <a:pt x="5035" y="1960"/>
                </a:lnTo>
                <a:lnTo>
                  <a:pt x="5033" y="1960"/>
                </a:lnTo>
                <a:lnTo>
                  <a:pt x="5033" y="1960"/>
                </a:lnTo>
                <a:lnTo>
                  <a:pt x="5033" y="1962"/>
                </a:lnTo>
                <a:lnTo>
                  <a:pt x="5033" y="1962"/>
                </a:lnTo>
                <a:close/>
                <a:moveTo>
                  <a:pt x="5014" y="1784"/>
                </a:moveTo>
                <a:lnTo>
                  <a:pt x="5012" y="1784"/>
                </a:lnTo>
                <a:lnTo>
                  <a:pt x="5012" y="1784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0" y="1786"/>
                </a:lnTo>
                <a:lnTo>
                  <a:pt x="5012" y="1788"/>
                </a:lnTo>
                <a:lnTo>
                  <a:pt x="5012" y="1786"/>
                </a:lnTo>
                <a:lnTo>
                  <a:pt x="5012" y="1786"/>
                </a:lnTo>
                <a:lnTo>
                  <a:pt x="5014" y="1786"/>
                </a:lnTo>
                <a:lnTo>
                  <a:pt x="5014" y="1786"/>
                </a:lnTo>
                <a:lnTo>
                  <a:pt x="5014" y="1786"/>
                </a:lnTo>
                <a:lnTo>
                  <a:pt x="5014" y="1784"/>
                </a:lnTo>
                <a:lnTo>
                  <a:pt x="5014" y="1784"/>
                </a:lnTo>
                <a:close/>
                <a:moveTo>
                  <a:pt x="5031" y="1862"/>
                </a:moveTo>
                <a:lnTo>
                  <a:pt x="5031" y="1862"/>
                </a:lnTo>
                <a:lnTo>
                  <a:pt x="5029" y="1862"/>
                </a:lnTo>
                <a:lnTo>
                  <a:pt x="5029" y="1864"/>
                </a:lnTo>
                <a:lnTo>
                  <a:pt x="5031" y="1866"/>
                </a:lnTo>
                <a:lnTo>
                  <a:pt x="5031" y="1864"/>
                </a:lnTo>
                <a:lnTo>
                  <a:pt x="5031" y="1864"/>
                </a:lnTo>
                <a:lnTo>
                  <a:pt x="5033" y="1866"/>
                </a:lnTo>
                <a:lnTo>
                  <a:pt x="5033" y="1866"/>
                </a:lnTo>
                <a:lnTo>
                  <a:pt x="5033" y="1868"/>
                </a:lnTo>
                <a:lnTo>
                  <a:pt x="5033" y="1870"/>
                </a:lnTo>
                <a:lnTo>
                  <a:pt x="5033" y="1870"/>
                </a:lnTo>
                <a:lnTo>
                  <a:pt x="5033" y="1870"/>
                </a:lnTo>
                <a:lnTo>
                  <a:pt x="5035" y="1870"/>
                </a:lnTo>
                <a:lnTo>
                  <a:pt x="5035" y="1870"/>
                </a:lnTo>
                <a:lnTo>
                  <a:pt x="5037" y="1870"/>
                </a:lnTo>
                <a:lnTo>
                  <a:pt x="5039" y="1870"/>
                </a:lnTo>
                <a:lnTo>
                  <a:pt x="5039" y="1868"/>
                </a:lnTo>
                <a:lnTo>
                  <a:pt x="5039" y="1868"/>
                </a:lnTo>
                <a:lnTo>
                  <a:pt x="5037" y="1868"/>
                </a:lnTo>
                <a:lnTo>
                  <a:pt x="5037" y="1866"/>
                </a:lnTo>
                <a:lnTo>
                  <a:pt x="5037" y="1866"/>
                </a:lnTo>
                <a:lnTo>
                  <a:pt x="5035" y="1866"/>
                </a:lnTo>
                <a:lnTo>
                  <a:pt x="5035" y="1864"/>
                </a:lnTo>
                <a:lnTo>
                  <a:pt x="5033" y="1864"/>
                </a:lnTo>
                <a:lnTo>
                  <a:pt x="5033" y="1864"/>
                </a:lnTo>
                <a:lnTo>
                  <a:pt x="5033" y="1862"/>
                </a:lnTo>
                <a:lnTo>
                  <a:pt x="5031" y="1862"/>
                </a:lnTo>
                <a:close/>
                <a:moveTo>
                  <a:pt x="5033" y="1830"/>
                </a:moveTo>
                <a:lnTo>
                  <a:pt x="5033" y="1832"/>
                </a:lnTo>
                <a:lnTo>
                  <a:pt x="5033" y="1832"/>
                </a:lnTo>
                <a:lnTo>
                  <a:pt x="5035" y="1832"/>
                </a:lnTo>
                <a:lnTo>
                  <a:pt x="5035" y="1832"/>
                </a:lnTo>
                <a:lnTo>
                  <a:pt x="5035" y="1832"/>
                </a:lnTo>
                <a:lnTo>
                  <a:pt x="5035" y="1830"/>
                </a:lnTo>
                <a:lnTo>
                  <a:pt x="5035" y="1830"/>
                </a:lnTo>
                <a:lnTo>
                  <a:pt x="5035" y="1830"/>
                </a:lnTo>
                <a:lnTo>
                  <a:pt x="5035" y="1828"/>
                </a:lnTo>
                <a:lnTo>
                  <a:pt x="5033" y="1830"/>
                </a:lnTo>
                <a:lnTo>
                  <a:pt x="5033" y="1830"/>
                </a:lnTo>
                <a:close/>
                <a:moveTo>
                  <a:pt x="5033" y="1837"/>
                </a:moveTo>
                <a:lnTo>
                  <a:pt x="5033" y="1837"/>
                </a:lnTo>
                <a:lnTo>
                  <a:pt x="5033" y="1837"/>
                </a:lnTo>
                <a:lnTo>
                  <a:pt x="5033" y="1837"/>
                </a:lnTo>
                <a:lnTo>
                  <a:pt x="5035" y="1839"/>
                </a:lnTo>
                <a:lnTo>
                  <a:pt x="5035" y="1837"/>
                </a:lnTo>
                <a:lnTo>
                  <a:pt x="5035" y="1837"/>
                </a:lnTo>
                <a:lnTo>
                  <a:pt x="5035" y="1835"/>
                </a:lnTo>
                <a:lnTo>
                  <a:pt x="5033" y="1837"/>
                </a:lnTo>
                <a:close/>
                <a:moveTo>
                  <a:pt x="5027" y="1935"/>
                </a:moveTo>
                <a:lnTo>
                  <a:pt x="5029" y="1937"/>
                </a:lnTo>
                <a:lnTo>
                  <a:pt x="5029" y="1937"/>
                </a:lnTo>
                <a:lnTo>
                  <a:pt x="5031" y="1939"/>
                </a:lnTo>
                <a:lnTo>
                  <a:pt x="5033" y="1939"/>
                </a:lnTo>
                <a:lnTo>
                  <a:pt x="5033" y="1939"/>
                </a:lnTo>
                <a:lnTo>
                  <a:pt x="5033" y="1937"/>
                </a:lnTo>
                <a:lnTo>
                  <a:pt x="5033" y="1937"/>
                </a:lnTo>
                <a:lnTo>
                  <a:pt x="5033" y="1935"/>
                </a:lnTo>
                <a:lnTo>
                  <a:pt x="5031" y="1935"/>
                </a:lnTo>
                <a:lnTo>
                  <a:pt x="5031" y="1933"/>
                </a:lnTo>
                <a:lnTo>
                  <a:pt x="5031" y="1933"/>
                </a:lnTo>
                <a:lnTo>
                  <a:pt x="5031" y="1933"/>
                </a:lnTo>
                <a:lnTo>
                  <a:pt x="5029" y="1933"/>
                </a:lnTo>
                <a:lnTo>
                  <a:pt x="5029" y="1933"/>
                </a:lnTo>
                <a:lnTo>
                  <a:pt x="5029" y="1933"/>
                </a:lnTo>
                <a:lnTo>
                  <a:pt x="5031" y="1933"/>
                </a:lnTo>
                <a:lnTo>
                  <a:pt x="5029" y="1935"/>
                </a:lnTo>
                <a:lnTo>
                  <a:pt x="5027" y="1935"/>
                </a:lnTo>
                <a:close/>
                <a:moveTo>
                  <a:pt x="5087" y="1528"/>
                </a:moveTo>
                <a:lnTo>
                  <a:pt x="5089" y="1528"/>
                </a:lnTo>
                <a:lnTo>
                  <a:pt x="5089" y="1528"/>
                </a:lnTo>
                <a:lnTo>
                  <a:pt x="5089" y="1528"/>
                </a:lnTo>
                <a:lnTo>
                  <a:pt x="5092" y="1528"/>
                </a:lnTo>
                <a:lnTo>
                  <a:pt x="5087" y="1528"/>
                </a:lnTo>
                <a:lnTo>
                  <a:pt x="5087" y="1528"/>
                </a:lnTo>
                <a:lnTo>
                  <a:pt x="5085" y="1528"/>
                </a:lnTo>
                <a:lnTo>
                  <a:pt x="5085" y="1528"/>
                </a:lnTo>
                <a:lnTo>
                  <a:pt x="5087" y="1528"/>
                </a:lnTo>
                <a:lnTo>
                  <a:pt x="5087" y="1528"/>
                </a:lnTo>
                <a:lnTo>
                  <a:pt x="5087" y="1528"/>
                </a:lnTo>
                <a:close/>
                <a:moveTo>
                  <a:pt x="5020" y="2338"/>
                </a:moveTo>
                <a:lnTo>
                  <a:pt x="5020" y="2338"/>
                </a:lnTo>
                <a:lnTo>
                  <a:pt x="5020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8"/>
                </a:lnTo>
                <a:lnTo>
                  <a:pt x="5022" y="2336"/>
                </a:lnTo>
                <a:lnTo>
                  <a:pt x="5022" y="2336"/>
                </a:lnTo>
                <a:lnTo>
                  <a:pt x="5022" y="2336"/>
                </a:lnTo>
                <a:lnTo>
                  <a:pt x="5020" y="2336"/>
                </a:lnTo>
                <a:lnTo>
                  <a:pt x="5020" y="2338"/>
                </a:lnTo>
                <a:close/>
                <a:moveTo>
                  <a:pt x="5066" y="1545"/>
                </a:moveTo>
                <a:lnTo>
                  <a:pt x="5066" y="1545"/>
                </a:lnTo>
                <a:lnTo>
                  <a:pt x="5066" y="1545"/>
                </a:lnTo>
                <a:lnTo>
                  <a:pt x="5066" y="1545"/>
                </a:lnTo>
                <a:lnTo>
                  <a:pt x="5066" y="1545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4" y="1547"/>
                </a:lnTo>
                <a:lnTo>
                  <a:pt x="5066" y="1545"/>
                </a:lnTo>
                <a:close/>
                <a:moveTo>
                  <a:pt x="5060" y="1914"/>
                </a:moveTo>
                <a:lnTo>
                  <a:pt x="5060" y="1914"/>
                </a:lnTo>
                <a:lnTo>
                  <a:pt x="5060" y="1916"/>
                </a:lnTo>
                <a:lnTo>
                  <a:pt x="5062" y="1916"/>
                </a:lnTo>
                <a:lnTo>
                  <a:pt x="5062" y="1914"/>
                </a:lnTo>
                <a:lnTo>
                  <a:pt x="5062" y="1914"/>
                </a:lnTo>
                <a:lnTo>
                  <a:pt x="5060" y="1912"/>
                </a:lnTo>
                <a:lnTo>
                  <a:pt x="5060" y="1912"/>
                </a:lnTo>
                <a:lnTo>
                  <a:pt x="5060" y="1912"/>
                </a:lnTo>
                <a:lnTo>
                  <a:pt x="5060" y="1914"/>
                </a:lnTo>
                <a:close/>
                <a:moveTo>
                  <a:pt x="5064" y="1644"/>
                </a:move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lnTo>
                  <a:pt x="5064" y="1644"/>
                </a:lnTo>
                <a:close/>
                <a:moveTo>
                  <a:pt x="5069" y="1925"/>
                </a:moveTo>
                <a:lnTo>
                  <a:pt x="5069" y="1925"/>
                </a:lnTo>
                <a:lnTo>
                  <a:pt x="5069" y="1925"/>
                </a:lnTo>
                <a:lnTo>
                  <a:pt x="5069" y="1925"/>
                </a:lnTo>
                <a:lnTo>
                  <a:pt x="5066" y="1925"/>
                </a:lnTo>
                <a:lnTo>
                  <a:pt x="5066" y="1925"/>
                </a:lnTo>
                <a:lnTo>
                  <a:pt x="5069" y="1925"/>
                </a:lnTo>
                <a:lnTo>
                  <a:pt x="5069" y="1925"/>
                </a:lnTo>
                <a:close/>
                <a:moveTo>
                  <a:pt x="5131" y="2258"/>
                </a:moveTo>
                <a:lnTo>
                  <a:pt x="5129" y="2258"/>
                </a:lnTo>
                <a:lnTo>
                  <a:pt x="5129" y="2258"/>
                </a:lnTo>
                <a:lnTo>
                  <a:pt x="5131" y="2258"/>
                </a:lnTo>
                <a:lnTo>
                  <a:pt x="5131" y="2256"/>
                </a:lnTo>
                <a:lnTo>
                  <a:pt x="5131" y="2256"/>
                </a:lnTo>
                <a:lnTo>
                  <a:pt x="5133" y="2256"/>
                </a:lnTo>
                <a:lnTo>
                  <a:pt x="5131" y="2256"/>
                </a:lnTo>
                <a:lnTo>
                  <a:pt x="5131" y="2254"/>
                </a:lnTo>
                <a:lnTo>
                  <a:pt x="5131" y="2254"/>
                </a:lnTo>
                <a:lnTo>
                  <a:pt x="5129" y="2254"/>
                </a:lnTo>
                <a:lnTo>
                  <a:pt x="5129" y="2254"/>
                </a:lnTo>
                <a:lnTo>
                  <a:pt x="5129" y="2254"/>
                </a:lnTo>
                <a:lnTo>
                  <a:pt x="5129" y="2256"/>
                </a:lnTo>
                <a:lnTo>
                  <a:pt x="5129" y="2256"/>
                </a:lnTo>
                <a:lnTo>
                  <a:pt x="5127" y="2256"/>
                </a:lnTo>
                <a:lnTo>
                  <a:pt x="5127" y="2258"/>
                </a:lnTo>
                <a:lnTo>
                  <a:pt x="5127" y="2258"/>
                </a:lnTo>
                <a:lnTo>
                  <a:pt x="5127" y="2258"/>
                </a:lnTo>
                <a:lnTo>
                  <a:pt x="5125" y="2260"/>
                </a:lnTo>
                <a:lnTo>
                  <a:pt x="5127" y="2258"/>
                </a:lnTo>
                <a:lnTo>
                  <a:pt x="5127" y="2256"/>
                </a:lnTo>
                <a:lnTo>
                  <a:pt x="5127" y="2256"/>
                </a:lnTo>
                <a:lnTo>
                  <a:pt x="5127" y="2256"/>
                </a:lnTo>
                <a:lnTo>
                  <a:pt x="5127" y="2254"/>
                </a:lnTo>
                <a:lnTo>
                  <a:pt x="5127" y="2254"/>
                </a:lnTo>
                <a:lnTo>
                  <a:pt x="5129" y="2254"/>
                </a:lnTo>
                <a:lnTo>
                  <a:pt x="5127" y="2254"/>
                </a:lnTo>
                <a:lnTo>
                  <a:pt x="5127" y="2254"/>
                </a:lnTo>
                <a:lnTo>
                  <a:pt x="5125" y="2254"/>
                </a:lnTo>
                <a:lnTo>
                  <a:pt x="5125" y="2254"/>
                </a:lnTo>
                <a:lnTo>
                  <a:pt x="5123" y="2256"/>
                </a:lnTo>
                <a:lnTo>
                  <a:pt x="5121" y="2258"/>
                </a:lnTo>
                <a:lnTo>
                  <a:pt x="5119" y="2258"/>
                </a:lnTo>
                <a:lnTo>
                  <a:pt x="5117" y="2260"/>
                </a:lnTo>
                <a:lnTo>
                  <a:pt x="5115" y="2260"/>
                </a:lnTo>
                <a:lnTo>
                  <a:pt x="5115" y="2258"/>
                </a:lnTo>
                <a:lnTo>
                  <a:pt x="5115" y="2256"/>
                </a:lnTo>
                <a:lnTo>
                  <a:pt x="5115" y="2254"/>
                </a:lnTo>
                <a:lnTo>
                  <a:pt x="5115" y="2252"/>
                </a:lnTo>
                <a:lnTo>
                  <a:pt x="5113" y="2252"/>
                </a:lnTo>
                <a:lnTo>
                  <a:pt x="5110" y="2252"/>
                </a:lnTo>
                <a:lnTo>
                  <a:pt x="5110" y="2250"/>
                </a:lnTo>
                <a:lnTo>
                  <a:pt x="5110" y="2250"/>
                </a:lnTo>
                <a:lnTo>
                  <a:pt x="5110" y="2248"/>
                </a:lnTo>
                <a:lnTo>
                  <a:pt x="5110" y="2248"/>
                </a:lnTo>
                <a:lnTo>
                  <a:pt x="5113" y="2245"/>
                </a:lnTo>
                <a:lnTo>
                  <a:pt x="5113" y="2245"/>
                </a:lnTo>
                <a:lnTo>
                  <a:pt x="5110" y="2245"/>
                </a:lnTo>
                <a:lnTo>
                  <a:pt x="5108" y="2245"/>
                </a:lnTo>
                <a:lnTo>
                  <a:pt x="5106" y="2248"/>
                </a:lnTo>
                <a:lnTo>
                  <a:pt x="5104" y="2250"/>
                </a:lnTo>
                <a:lnTo>
                  <a:pt x="5102" y="2254"/>
                </a:lnTo>
                <a:lnTo>
                  <a:pt x="5100" y="2258"/>
                </a:lnTo>
                <a:lnTo>
                  <a:pt x="5100" y="2262"/>
                </a:lnTo>
                <a:lnTo>
                  <a:pt x="5098" y="2264"/>
                </a:lnTo>
                <a:lnTo>
                  <a:pt x="5098" y="2266"/>
                </a:lnTo>
                <a:lnTo>
                  <a:pt x="5096" y="2266"/>
                </a:lnTo>
                <a:lnTo>
                  <a:pt x="5096" y="2266"/>
                </a:lnTo>
                <a:lnTo>
                  <a:pt x="5094" y="2269"/>
                </a:lnTo>
                <a:lnTo>
                  <a:pt x="5092" y="2269"/>
                </a:lnTo>
                <a:lnTo>
                  <a:pt x="5092" y="2271"/>
                </a:lnTo>
                <a:lnTo>
                  <a:pt x="5089" y="2273"/>
                </a:lnTo>
                <a:lnTo>
                  <a:pt x="5089" y="2275"/>
                </a:lnTo>
                <a:lnTo>
                  <a:pt x="5089" y="2277"/>
                </a:lnTo>
                <a:lnTo>
                  <a:pt x="5089" y="2279"/>
                </a:lnTo>
                <a:lnTo>
                  <a:pt x="5089" y="2279"/>
                </a:lnTo>
                <a:lnTo>
                  <a:pt x="5089" y="2279"/>
                </a:lnTo>
                <a:lnTo>
                  <a:pt x="5089" y="2279"/>
                </a:lnTo>
                <a:lnTo>
                  <a:pt x="5087" y="2281"/>
                </a:lnTo>
                <a:lnTo>
                  <a:pt x="5087" y="2281"/>
                </a:lnTo>
                <a:lnTo>
                  <a:pt x="5085" y="2283"/>
                </a:lnTo>
                <a:lnTo>
                  <a:pt x="5085" y="2285"/>
                </a:lnTo>
                <a:lnTo>
                  <a:pt x="5085" y="2287"/>
                </a:lnTo>
                <a:lnTo>
                  <a:pt x="5085" y="2287"/>
                </a:lnTo>
                <a:lnTo>
                  <a:pt x="5085" y="2285"/>
                </a:lnTo>
                <a:lnTo>
                  <a:pt x="5085" y="2285"/>
                </a:lnTo>
                <a:lnTo>
                  <a:pt x="5085" y="2285"/>
                </a:lnTo>
                <a:lnTo>
                  <a:pt x="5083" y="2287"/>
                </a:lnTo>
                <a:lnTo>
                  <a:pt x="5081" y="2287"/>
                </a:lnTo>
                <a:lnTo>
                  <a:pt x="5081" y="2290"/>
                </a:lnTo>
                <a:lnTo>
                  <a:pt x="5081" y="2290"/>
                </a:lnTo>
                <a:lnTo>
                  <a:pt x="5081" y="2290"/>
                </a:lnTo>
                <a:lnTo>
                  <a:pt x="5079" y="2290"/>
                </a:lnTo>
                <a:lnTo>
                  <a:pt x="5079" y="2290"/>
                </a:lnTo>
                <a:lnTo>
                  <a:pt x="5079" y="2290"/>
                </a:lnTo>
                <a:lnTo>
                  <a:pt x="5079" y="2292"/>
                </a:lnTo>
                <a:lnTo>
                  <a:pt x="5079" y="2290"/>
                </a:lnTo>
                <a:lnTo>
                  <a:pt x="5077" y="2290"/>
                </a:lnTo>
                <a:lnTo>
                  <a:pt x="5077" y="2290"/>
                </a:lnTo>
                <a:lnTo>
                  <a:pt x="5075" y="2292"/>
                </a:lnTo>
                <a:lnTo>
                  <a:pt x="5077" y="2292"/>
                </a:lnTo>
                <a:lnTo>
                  <a:pt x="5077" y="2292"/>
                </a:lnTo>
                <a:lnTo>
                  <a:pt x="5075" y="2292"/>
                </a:lnTo>
                <a:lnTo>
                  <a:pt x="5075" y="2292"/>
                </a:lnTo>
                <a:lnTo>
                  <a:pt x="5075" y="2292"/>
                </a:lnTo>
                <a:lnTo>
                  <a:pt x="5073" y="2294"/>
                </a:lnTo>
                <a:lnTo>
                  <a:pt x="5073" y="2294"/>
                </a:lnTo>
                <a:lnTo>
                  <a:pt x="5073" y="2294"/>
                </a:lnTo>
                <a:lnTo>
                  <a:pt x="5071" y="2296"/>
                </a:lnTo>
                <a:lnTo>
                  <a:pt x="5069" y="2296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9" y="2298"/>
                </a:lnTo>
                <a:lnTo>
                  <a:pt x="5066" y="2298"/>
                </a:lnTo>
                <a:lnTo>
                  <a:pt x="5066" y="2300"/>
                </a:lnTo>
                <a:lnTo>
                  <a:pt x="5064" y="2300"/>
                </a:lnTo>
                <a:lnTo>
                  <a:pt x="5060" y="2302"/>
                </a:lnTo>
                <a:lnTo>
                  <a:pt x="5058" y="2302"/>
                </a:lnTo>
                <a:lnTo>
                  <a:pt x="5058" y="2304"/>
                </a:lnTo>
                <a:lnTo>
                  <a:pt x="5058" y="2304"/>
                </a:lnTo>
                <a:lnTo>
                  <a:pt x="5058" y="2304"/>
                </a:lnTo>
                <a:lnTo>
                  <a:pt x="5056" y="2304"/>
                </a:lnTo>
                <a:lnTo>
                  <a:pt x="5056" y="2304"/>
                </a:lnTo>
                <a:lnTo>
                  <a:pt x="5054" y="2306"/>
                </a:lnTo>
                <a:lnTo>
                  <a:pt x="5052" y="2306"/>
                </a:lnTo>
                <a:lnTo>
                  <a:pt x="5052" y="2306"/>
                </a:lnTo>
                <a:lnTo>
                  <a:pt x="5048" y="2306"/>
                </a:lnTo>
                <a:lnTo>
                  <a:pt x="5048" y="2308"/>
                </a:lnTo>
                <a:lnTo>
                  <a:pt x="5043" y="2310"/>
                </a:lnTo>
                <a:lnTo>
                  <a:pt x="5041" y="2313"/>
                </a:lnTo>
                <a:lnTo>
                  <a:pt x="5039" y="2315"/>
                </a:lnTo>
                <a:lnTo>
                  <a:pt x="5039" y="2317"/>
                </a:lnTo>
                <a:lnTo>
                  <a:pt x="5039" y="2317"/>
                </a:lnTo>
                <a:lnTo>
                  <a:pt x="5039" y="2319"/>
                </a:lnTo>
                <a:lnTo>
                  <a:pt x="5039" y="2317"/>
                </a:lnTo>
                <a:lnTo>
                  <a:pt x="5039" y="2317"/>
                </a:lnTo>
                <a:lnTo>
                  <a:pt x="5037" y="2319"/>
                </a:lnTo>
                <a:lnTo>
                  <a:pt x="5035" y="2319"/>
                </a:lnTo>
                <a:lnTo>
                  <a:pt x="5035" y="2321"/>
                </a:lnTo>
                <a:lnTo>
                  <a:pt x="5033" y="2321"/>
                </a:lnTo>
                <a:lnTo>
                  <a:pt x="5033" y="2321"/>
                </a:lnTo>
                <a:lnTo>
                  <a:pt x="5035" y="2323"/>
                </a:lnTo>
                <a:lnTo>
                  <a:pt x="5035" y="2323"/>
                </a:lnTo>
                <a:lnTo>
                  <a:pt x="5033" y="2323"/>
                </a:lnTo>
                <a:lnTo>
                  <a:pt x="5033" y="2321"/>
                </a:lnTo>
                <a:lnTo>
                  <a:pt x="5031" y="2323"/>
                </a:lnTo>
                <a:lnTo>
                  <a:pt x="5029" y="2325"/>
                </a:lnTo>
                <a:lnTo>
                  <a:pt x="5031" y="2325"/>
                </a:lnTo>
                <a:lnTo>
                  <a:pt x="5031" y="2325"/>
                </a:lnTo>
                <a:lnTo>
                  <a:pt x="5031" y="2325"/>
                </a:lnTo>
                <a:lnTo>
                  <a:pt x="5029" y="2325"/>
                </a:lnTo>
                <a:lnTo>
                  <a:pt x="5027" y="2327"/>
                </a:lnTo>
                <a:lnTo>
                  <a:pt x="5027" y="2327"/>
                </a:lnTo>
                <a:lnTo>
                  <a:pt x="5027" y="2327"/>
                </a:lnTo>
                <a:lnTo>
                  <a:pt x="5029" y="2329"/>
                </a:lnTo>
                <a:lnTo>
                  <a:pt x="5031" y="2329"/>
                </a:lnTo>
                <a:lnTo>
                  <a:pt x="5031" y="2329"/>
                </a:lnTo>
                <a:lnTo>
                  <a:pt x="5029" y="2329"/>
                </a:lnTo>
                <a:lnTo>
                  <a:pt x="5029" y="2329"/>
                </a:lnTo>
                <a:lnTo>
                  <a:pt x="5029" y="2331"/>
                </a:lnTo>
                <a:lnTo>
                  <a:pt x="5029" y="2331"/>
                </a:lnTo>
                <a:lnTo>
                  <a:pt x="5029" y="2331"/>
                </a:lnTo>
                <a:lnTo>
                  <a:pt x="5027" y="2329"/>
                </a:lnTo>
                <a:lnTo>
                  <a:pt x="5025" y="2329"/>
                </a:lnTo>
                <a:lnTo>
                  <a:pt x="5025" y="2331"/>
                </a:lnTo>
                <a:lnTo>
                  <a:pt x="5027" y="2331"/>
                </a:lnTo>
                <a:lnTo>
                  <a:pt x="5025" y="2331"/>
                </a:lnTo>
                <a:lnTo>
                  <a:pt x="5022" y="2334"/>
                </a:lnTo>
                <a:lnTo>
                  <a:pt x="5022" y="2334"/>
                </a:lnTo>
                <a:lnTo>
                  <a:pt x="5025" y="2334"/>
                </a:lnTo>
                <a:lnTo>
                  <a:pt x="5027" y="2334"/>
                </a:lnTo>
                <a:lnTo>
                  <a:pt x="5025" y="2336"/>
                </a:lnTo>
                <a:lnTo>
                  <a:pt x="5025" y="2336"/>
                </a:lnTo>
                <a:lnTo>
                  <a:pt x="5025" y="2338"/>
                </a:lnTo>
                <a:lnTo>
                  <a:pt x="5027" y="2338"/>
                </a:lnTo>
                <a:lnTo>
                  <a:pt x="5027" y="2338"/>
                </a:lnTo>
                <a:lnTo>
                  <a:pt x="5025" y="2338"/>
                </a:lnTo>
                <a:lnTo>
                  <a:pt x="5020" y="2340"/>
                </a:lnTo>
                <a:lnTo>
                  <a:pt x="5020" y="2340"/>
                </a:lnTo>
                <a:lnTo>
                  <a:pt x="5020" y="2340"/>
                </a:lnTo>
                <a:lnTo>
                  <a:pt x="5020" y="2342"/>
                </a:lnTo>
                <a:lnTo>
                  <a:pt x="5022" y="2342"/>
                </a:lnTo>
                <a:lnTo>
                  <a:pt x="5022" y="2340"/>
                </a:lnTo>
                <a:lnTo>
                  <a:pt x="5022" y="2340"/>
                </a:lnTo>
                <a:lnTo>
                  <a:pt x="5022" y="2342"/>
                </a:lnTo>
                <a:lnTo>
                  <a:pt x="5022" y="2342"/>
                </a:lnTo>
                <a:lnTo>
                  <a:pt x="5022" y="2344"/>
                </a:lnTo>
                <a:lnTo>
                  <a:pt x="5025" y="2342"/>
                </a:lnTo>
                <a:lnTo>
                  <a:pt x="5027" y="2342"/>
                </a:lnTo>
                <a:lnTo>
                  <a:pt x="5022" y="2344"/>
                </a:lnTo>
                <a:lnTo>
                  <a:pt x="5022" y="2346"/>
                </a:lnTo>
                <a:lnTo>
                  <a:pt x="5025" y="2346"/>
                </a:lnTo>
                <a:lnTo>
                  <a:pt x="5029" y="2346"/>
                </a:lnTo>
                <a:lnTo>
                  <a:pt x="5033" y="2346"/>
                </a:lnTo>
                <a:lnTo>
                  <a:pt x="5033" y="2346"/>
                </a:lnTo>
                <a:lnTo>
                  <a:pt x="5035" y="2344"/>
                </a:lnTo>
                <a:lnTo>
                  <a:pt x="5035" y="2344"/>
                </a:lnTo>
                <a:lnTo>
                  <a:pt x="5037" y="2346"/>
                </a:lnTo>
                <a:lnTo>
                  <a:pt x="5037" y="2346"/>
                </a:lnTo>
                <a:lnTo>
                  <a:pt x="5039" y="2348"/>
                </a:lnTo>
                <a:lnTo>
                  <a:pt x="5039" y="2348"/>
                </a:lnTo>
                <a:lnTo>
                  <a:pt x="5043" y="2348"/>
                </a:lnTo>
                <a:lnTo>
                  <a:pt x="5043" y="2348"/>
                </a:lnTo>
                <a:lnTo>
                  <a:pt x="5045" y="2348"/>
                </a:lnTo>
                <a:lnTo>
                  <a:pt x="5045" y="2350"/>
                </a:lnTo>
                <a:lnTo>
                  <a:pt x="5045" y="2350"/>
                </a:lnTo>
                <a:lnTo>
                  <a:pt x="5045" y="2350"/>
                </a:lnTo>
                <a:lnTo>
                  <a:pt x="5045" y="2352"/>
                </a:lnTo>
                <a:lnTo>
                  <a:pt x="5048" y="2352"/>
                </a:lnTo>
                <a:lnTo>
                  <a:pt x="5048" y="2352"/>
                </a:lnTo>
                <a:lnTo>
                  <a:pt x="5048" y="2352"/>
                </a:lnTo>
                <a:lnTo>
                  <a:pt x="5050" y="2352"/>
                </a:lnTo>
                <a:lnTo>
                  <a:pt x="5050" y="2352"/>
                </a:lnTo>
                <a:lnTo>
                  <a:pt x="5052" y="2352"/>
                </a:lnTo>
                <a:lnTo>
                  <a:pt x="5054" y="2352"/>
                </a:lnTo>
                <a:lnTo>
                  <a:pt x="5056" y="2352"/>
                </a:lnTo>
                <a:lnTo>
                  <a:pt x="5058" y="2354"/>
                </a:lnTo>
                <a:lnTo>
                  <a:pt x="5060" y="2352"/>
                </a:lnTo>
                <a:lnTo>
                  <a:pt x="5066" y="2352"/>
                </a:lnTo>
                <a:lnTo>
                  <a:pt x="5066" y="2352"/>
                </a:lnTo>
                <a:lnTo>
                  <a:pt x="5066" y="2350"/>
                </a:lnTo>
                <a:lnTo>
                  <a:pt x="5069" y="2348"/>
                </a:lnTo>
                <a:lnTo>
                  <a:pt x="5073" y="2344"/>
                </a:lnTo>
                <a:lnTo>
                  <a:pt x="5075" y="2344"/>
                </a:lnTo>
                <a:lnTo>
                  <a:pt x="5075" y="2342"/>
                </a:lnTo>
                <a:lnTo>
                  <a:pt x="5077" y="2342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40"/>
                </a:lnTo>
                <a:lnTo>
                  <a:pt x="5081" y="2338"/>
                </a:lnTo>
                <a:lnTo>
                  <a:pt x="5081" y="2338"/>
                </a:lnTo>
                <a:lnTo>
                  <a:pt x="5081" y="2338"/>
                </a:lnTo>
                <a:lnTo>
                  <a:pt x="5081" y="2336"/>
                </a:lnTo>
                <a:lnTo>
                  <a:pt x="5083" y="2334"/>
                </a:lnTo>
                <a:lnTo>
                  <a:pt x="5083" y="2331"/>
                </a:lnTo>
                <a:lnTo>
                  <a:pt x="5083" y="2327"/>
                </a:lnTo>
                <a:lnTo>
                  <a:pt x="5085" y="2327"/>
                </a:lnTo>
                <a:lnTo>
                  <a:pt x="5087" y="2325"/>
                </a:lnTo>
                <a:lnTo>
                  <a:pt x="5087" y="2323"/>
                </a:lnTo>
                <a:lnTo>
                  <a:pt x="5085" y="2323"/>
                </a:lnTo>
                <a:lnTo>
                  <a:pt x="5085" y="2323"/>
                </a:lnTo>
                <a:lnTo>
                  <a:pt x="5087" y="2323"/>
                </a:lnTo>
                <a:lnTo>
                  <a:pt x="5087" y="2321"/>
                </a:lnTo>
                <a:lnTo>
                  <a:pt x="5087" y="2317"/>
                </a:lnTo>
                <a:lnTo>
                  <a:pt x="5087" y="2317"/>
                </a:lnTo>
                <a:lnTo>
                  <a:pt x="5089" y="2313"/>
                </a:lnTo>
                <a:lnTo>
                  <a:pt x="5089" y="2313"/>
                </a:lnTo>
                <a:lnTo>
                  <a:pt x="5089" y="2310"/>
                </a:lnTo>
                <a:lnTo>
                  <a:pt x="5089" y="2310"/>
                </a:lnTo>
                <a:lnTo>
                  <a:pt x="5092" y="2310"/>
                </a:lnTo>
                <a:lnTo>
                  <a:pt x="5092" y="2308"/>
                </a:lnTo>
                <a:lnTo>
                  <a:pt x="5092" y="2308"/>
                </a:lnTo>
                <a:lnTo>
                  <a:pt x="5094" y="2308"/>
                </a:lnTo>
                <a:lnTo>
                  <a:pt x="5096" y="2308"/>
                </a:lnTo>
                <a:lnTo>
                  <a:pt x="5096" y="2308"/>
                </a:lnTo>
                <a:lnTo>
                  <a:pt x="5098" y="2306"/>
                </a:lnTo>
                <a:lnTo>
                  <a:pt x="5100" y="2306"/>
                </a:lnTo>
                <a:lnTo>
                  <a:pt x="5100" y="2306"/>
                </a:lnTo>
                <a:lnTo>
                  <a:pt x="5102" y="2304"/>
                </a:lnTo>
                <a:lnTo>
                  <a:pt x="5102" y="2304"/>
                </a:lnTo>
                <a:lnTo>
                  <a:pt x="5100" y="2302"/>
                </a:lnTo>
                <a:lnTo>
                  <a:pt x="5100" y="2302"/>
                </a:lnTo>
                <a:lnTo>
                  <a:pt x="5102" y="2302"/>
                </a:lnTo>
                <a:lnTo>
                  <a:pt x="5102" y="2304"/>
                </a:lnTo>
                <a:lnTo>
                  <a:pt x="5104" y="2304"/>
                </a:lnTo>
                <a:lnTo>
                  <a:pt x="5104" y="2304"/>
                </a:lnTo>
                <a:lnTo>
                  <a:pt x="5104" y="2304"/>
                </a:lnTo>
                <a:lnTo>
                  <a:pt x="5106" y="2302"/>
                </a:lnTo>
                <a:lnTo>
                  <a:pt x="5106" y="2302"/>
                </a:lnTo>
                <a:lnTo>
                  <a:pt x="5106" y="2302"/>
                </a:lnTo>
                <a:lnTo>
                  <a:pt x="5106" y="2302"/>
                </a:lnTo>
                <a:lnTo>
                  <a:pt x="5108" y="2302"/>
                </a:lnTo>
                <a:lnTo>
                  <a:pt x="5106" y="2304"/>
                </a:lnTo>
                <a:lnTo>
                  <a:pt x="5106" y="2304"/>
                </a:lnTo>
                <a:lnTo>
                  <a:pt x="5108" y="2304"/>
                </a:lnTo>
                <a:lnTo>
                  <a:pt x="5110" y="2304"/>
                </a:lnTo>
                <a:lnTo>
                  <a:pt x="5110" y="2304"/>
                </a:lnTo>
                <a:lnTo>
                  <a:pt x="5113" y="2304"/>
                </a:lnTo>
                <a:lnTo>
                  <a:pt x="5115" y="2304"/>
                </a:lnTo>
                <a:lnTo>
                  <a:pt x="5115" y="2304"/>
                </a:lnTo>
                <a:lnTo>
                  <a:pt x="5115" y="2304"/>
                </a:lnTo>
                <a:lnTo>
                  <a:pt x="5115" y="2302"/>
                </a:lnTo>
                <a:lnTo>
                  <a:pt x="5115" y="2302"/>
                </a:lnTo>
                <a:lnTo>
                  <a:pt x="5115" y="2300"/>
                </a:lnTo>
                <a:lnTo>
                  <a:pt x="5113" y="2300"/>
                </a:lnTo>
                <a:lnTo>
                  <a:pt x="5110" y="2300"/>
                </a:lnTo>
                <a:lnTo>
                  <a:pt x="5110" y="2300"/>
                </a:lnTo>
                <a:lnTo>
                  <a:pt x="5110" y="2298"/>
                </a:lnTo>
                <a:lnTo>
                  <a:pt x="5110" y="2298"/>
                </a:lnTo>
                <a:lnTo>
                  <a:pt x="5110" y="2298"/>
                </a:lnTo>
                <a:lnTo>
                  <a:pt x="5106" y="2298"/>
                </a:lnTo>
                <a:lnTo>
                  <a:pt x="5108" y="2296"/>
                </a:lnTo>
                <a:lnTo>
                  <a:pt x="5108" y="2296"/>
                </a:lnTo>
                <a:lnTo>
                  <a:pt x="5110" y="2296"/>
                </a:lnTo>
                <a:lnTo>
                  <a:pt x="5110" y="2296"/>
                </a:lnTo>
                <a:lnTo>
                  <a:pt x="5110" y="2294"/>
                </a:lnTo>
                <a:lnTo>
                  <a:pt x="5108" y="2294"/>
                </a:lnTo>
                <a:lnTo>
                  <a:pt x="5108" y="2294"/>
                </a:lnTo>
                <a:lnTo>
                  <a:pt x="5110" y="2294"/>
                </a:lnTo>
                <a:lnTo>
                  <a:pt x="5110" y="2292"/>
                </a:lnTo>
                <a:lnTo>
                  <a:pt x="5113" y="2292"/>
                </a:lnTo>
                <a:lnTo>
                  <a:pt x="5115" y="2290"/>
                </a:lnTo>
                <a:lnTo>
                  <a:pt x="5117" y="2290"/>
                </a:lnTo>
                <a:lnTo>
                  <a:pt x="5117" y="2290"/>
                </a:lnTo>
                <a:lnTo>
                  <a:pt x="5119" y="2287"/>
                </a:lnTo>
                <a:lnTo>
                  <a:pt x="5121" y="2281"/>
                </a:lnTo>
                <a:lnTo>
                  <a:pt x="5123" y="2279"/>
                </a:lnTo>
                <a:lnTo>
                  <a:pt x="5125" y="2277"/>
                </a:lnTo>
                <a:lnTo>
                  <a:pt x="5127" y="2275"/>
                </a:lnTo>
                <a:lnTo>
                  <a:pt x="5127" y="2275"/>
                </a:lnTo>
                <a:lnTo>
                  <a:pt x="5127" y="2273"/>
                </a:lnTo>
                <a:lnTo>
                  <a:pt x="5129" y="2273"/>
                </a:lnTo>
                <a:lnTo>
                  <a:pt x="5131" y="2269"/>
                </a:lnTo>
                <a:lnTo>
                  <a:pt x="5131" y="2269"/>
                </a:lnTo>
                <a:lnTo>
                  <a:pt x="5133" y="2266"/>
                </a:lnTo>
                <a:lnTo>
                  <a:pt x="5131" y="2266"/>
                </a:lnTo>
                <a:lnTo>
                  <a:pt x="5131" y="2266"/>
                </a:lnTo>
                <a:lnTo>
                  <a:pt x="5129" y="2266"/>
                </a:lnTo>
                <a:lnTo>
                  <a:pt x="5131" y="2264"/>
                </a:lnTo>
                <a:lnTo>
                  <a:pt x="5129" y="2264"/>
                </a:lnTo>
                <a:lnTo>
                  <a:pt x="5129" y="2262"/>
                </a:lnTo>
                <a:lnTo>
                  <a:pt x="5129" y="2262"/>
                </a:lnTo>
                <a:lnTo>
                  <a:pt x="5129" y="2260"/>
                </a:lnTo>
                <a:lnTo>
                  <a:pt x="5131" y="2260"/>
                </a:lnTo>
                <a:lnTo>
                  <a:pt x="5131" y="2260"/>
                </a:lnTo>
                <a:lnTo>
                  <a:pt x="5133" y="2260"/>
                </a:lnTo>
                <a:lnTo>
                  <a:pt x="5133" y="2258"/>
                </a:lnTo>
                <a:lnTo>
                  <a:pt x="5133" y="2256"/>
                </a:lnTo>
                <a:lnTo>
                  <a:pt x="5133" y="2258"/>
                </a:lnTo>
                <a:lnTo>
                  <a:pt x="5131" y="2258"/>
                </a:lnTo>
                <a:close/>
                <a:moveTo>
                  <a:pt x="5060" y="1906"/>
                </a:moveTo>
                <a:lnTo>
                  <a:pt x="5060" y="1908"/>
                </a:lnTo>
                <a:lnTo>
                  <a:pt x="5060" y="1906"/>
                </a:lnTo>
                <a:lnTo>
                  <a:pt x="5060" y="1906"/>
                </a:lnTo>
                <a:lnTo>
                  <a:pt x="5058" y="1904"/>
                </a:lnTo>
                <a:lnTo>
                  <a:pt x="5060" y="1904"/>
                </a:lnTo>
                <a:lnTo>
                  <a:pt x="5058" y="1904"/>
                </a:lnTo>
                <a:lnTo>
                  <a:pt x="5058" y="1902"/>
                </a:lnTo>
                <a:lnTo>
                  <a:pt x="5058" y="1902"/>
                </a:lnTo>
                <a:lnTo>
                  <a:pt x="5056" y="1902"/>
                </a:lnTo>
                <a:lnTo>
                  <a:pt x="5056" y="1904"/>
                </a:lnTo>
                <a:lnTo>
                  <a:pt x="5056" y="1904"/>
                </a:lnTo>
                <a:lnTo>
                  <a:pt x="5056" y="1906"/>
                </a:lnTo>
                <a:lnTo>
                  <a:pt x="5060" y="1906"/>
                </a:lnTo>
                <a:close/>
                <a:moveTo>
                  <a:pt x="5058" y="2464"/>
                </a:moveTo>
                <a:lnTo>
                  <a:pt x="5058" y="2464"/>
                </a:lnTo>
                <a:lnTo>
                  <a:pt x="5056" y="2464"/>
                </a:lnTo>
                <a:lnTo>
                  <a:pt x="5056" y="2464"/>
                </a:lnTo>
                <a:lnTo>
                  <a:pt x="5058" y="2464"/>
                </a:lnTo>
                <a:lnTo>
                  <a:pt x="5058" y="2464"/>
                </a:lnTo>
                <a:lnTo>
                  <a:pt x="5060" y="2464"/>
                </a:lnTo>
                <a:lnTo>
                  <a:pt x="5058" y="2464"/>
                </a:lnTo>
                <a:lnTo>
                  <a:pt x="5058" y="2464"/>
                </a:lnTo>
                <a:close/>
                <a:moveTo>
                  <a:pt x="5043" y="2361"/>
                </a:moveTo>
                <a:lnTo>
                  <a:pt x="5043" y="2359"/>
                </a:lnTo>
                <a:lnTo>
                  <a:pt x="5041" y="2359"/>
                </a:lnTo>
                <a:lnTo>
                  <a:pt x="5041" y="2359"/>
                </a:lnTo>
                <a:lnTo>
                  <a:pt x="5043" y="2359"/>
                </a:lnTo>
                <a:lnTo>
                  <a:pt x="5043" y="2359"/>
                </a:lnTo>
                <a:lnTo>
                  <a:pt x="5041" y="2354"/>
                </a:lnTo>
                <a:lnTo>
                  <a:pt x="5039" y="2354"/>
                </a:lnTo>
                <a:lnTo>
                  <a:pt x="5037" y="2357"/>
                </a:lnTo>
                <a:lnTo>
                  <a:pt x="5039" y="2359"/>
                </a:lnTo>
                <a:lnTo>
                  <a:pt x="5037" y="2359"/>
                </a:lnTo>
                <a:lnTo>
                  <a:pt x="5037" y="2361"/>
                </a:lnTo>
                <a:lnTo>
                  <a:pt x="5037" y="2361"/>
                </a:lnTo>
                <a:lnTo>
                  <a:pt x="5037" y="2361"/>
                </a:lnTo>
                <a:lnTo>
                  <a:pt x="5037" y="2363"/>
                </a:lnTo>
                <a:lnTo>
                  <a:pt x="5035" y="2363"/>
                </a:lnTo>
                <a:lnTo>
                  <a:pt x="5035" y="2365"/>
                </a:lnTo>
                <a:lnTo>
                  <a:pt x="5035" y="2365"/>
                </a:lnTo>
                <a:lnTo>
                  <a:pt x="5037" y="2365"/>
                </a:lnTo>
                <a:lnTo>
                  <a:pt x="5039" y="2363"/>
                </a:lnTo>
                <a:lnTo>
                  <a:pt x="5039" y="2363"/>
                </a:lnTo>
                <a:lnTo>
                  <a:pt x="5039" y="2363"/>
                </a:lnTo>
                <a:lnTo>
                  <a:pt x="5041" y="2363"/>
                </a:lnTo>
                <a:lnTo>
                  <a:pt x="5043" y="2363"/>
                </a:lnTo>
                <a:lnTo>
                  <a:pt x="5045" y="2361"/>
                </a:lnTo>
                <a:lnTo>
                  <a:pt x="5045" y="2361"/>
                </a:lnTo>
                <a:lnTo>
                  <a:pt x="5045" y="2361"/>
                </a:lnTo>
                <a:lnTo>
                  <a:pt x="5043" y="2361"/>
                </a:lnTo>
                <a:close/>
                <a:moveTo>
                  <a:pt x="5054" y="1526"/>
                </a:moveTo>
                <a:lnTo>
                  <a:pt x="5052" y="1526"/>
                </a:lnTo>
                <a:lnTo>
                  <a:pt x="5052" y="1526"/>
                </a:lnTo>
                <a:lnTo>
                  <a:pt x="5052" y="1526"/>
                </a:lnTo>
                <a:lnTo>
                  <a:pt x="5052" y="1526"/>
                </a:lnTo>
                <a:lnTo>
                  <a:pt x="5054" y="1526"/>
                </a:lnTo>
                <a:lnTo>
                  <a:pt x="5054" y="1526"/>
                </a:lnTo>
                <a:close/>
                <a:moveTo>
                  <a:pt x="4849" y="1705"/>
                </a:moveTo>
                <a:lnTo>
                  <a:pt x="4849" y="1705"/>
                </a:lnTo>
                <a:lnTo>
                  <a:pt x="4849" y="1702"/>
                </a:lnTo>
                <a:lnTo>
                  <a:pt x="4849" y="1702"/>
                </a:lnTo>
                <a:lnTo>
                  <a:pt x="4846" y="1705"/>
                </a:lnTo>
                <a:lnTo>
                  <a:pt x="4846" y="1705"/>
                </a:lnTo>
                <a:lnTo>
                  <a:pt x="4846" y="1707"/>
                </a:lnTo>
                <a:lnTo>
                  <a:pt x="4846" y="1707"/>
                </a:lnTo>
                <a:lnTo>
                  <a:pt x="4849" y="1709"/>
                </a:lnTo>
                <a:lnTo>
                  <a:pt x="4849" y="1709"/>
                </a:lnTo>
                <a:lnTo>
                  <a:pt x="4849" y="1709"/>
                </a:lnTo>
                <a:lnTo>
                  <a:pt x="4849" y="1707"/>
                </a:lnTo>
                <a:lnTo>
                  <a:pt x="4849" y="1705"/>
                </a:lnTo>
                <a:close/>
                <a:moveTo>
                  <a:pt x="4427" y="1480"/>
                </a:moveTo>
                <a:lnTo>
                  <a:pt x="4427" y="1480"/>
                </a:lnTo>
                <a:lnTo>
                  <a:pt x="4427" y="1482"/>
                </a:lnTo>
                <a:lnTo>
                  <a:pt x="4427" y="1482"/>
                </a:lnTo>
                <a:lnTo>
                  <a:pt x="4425" y="1482"/>
                </a:lnTo>
                <a:lnTo>
                  <a:pt x="4425" y="1484"/>
                </a:lnTo>
                <a:lnTo>
                  <a:pt x="4425" y="1484"/>
                </a:lnTo>
                <a:lnTo>
                  <a:pt x="4427" y="1487"/>
                </a:lnTo>
                <a:lnTo>
                  <a:pt x="4427" y="1487"/>
                </a:lnTo>
                <a:lnTo>
                  <a:pt x="4427" y="1489"/>
                </a:lnTo>
                <a:lnTo>
                  <a:pt x="4427" y="1489"/>
                </a:lnTo>
                <a:lnTo>
                  <a:pt x="4429" y="1489"/>
                </a:lnTo>
                <a:lnTo>
                  <a:pt x="4429" y="1489"/>
                </a:lnTo>
                <a:lnTo>
                  <a:pt x="4429" y="1489"/>
                </a:lnTo>
                <a:lnTo>
                  <a:pt x="4429" y="1487"/>
                </a:lnTo>
                <a:lnTo>
                  <a:pt x="4427" y="1484"/>
                </a:lnTo>
                <a:lnTo>
                  <a:pt x="4429" y="1482"/>
                </a:lnTo>
                <a:lnTo>
                  <a:pt x="4427" y="1480"/>
                </a:lnTo>
                <a:close/>
                <a:moveTo>
                  <a:pt x="4392" y="1445"/>
                </a:move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3"/>
                </a:lnTo>
                <a:lnTo>
                  <a:pt x="4390" y="1445"/>
                </a:lnTo>
                <a:lnTo>
                  <a:pt x="4392" y="1445"/>
                </a:lnTo>
                <a:lnTo>
                  <a:pt x="4394" y="1447"/>
                </a:lnTo>
                <a:lnTo>
                  <a:pt x="4396" y="1449"/>
                </a:lnTo>
                <a:lnTo>
                  <a:pt x="4394" y="1445"/>
                </a:lnTo>
                <a:lnTo>
                  <a:pt x="4392" y="1445"/>
                </a:lnTo>
                <a:close/>
                <a:moveTo>
                  <a:pt x="4409" y="1478"/>
                </a:moveTo>
                <a:lnTo>
                  <a:pt x="4411" y="1478"/>
                </a:lnTo>
                <a:lnTo>
                  <a:pt x="4411" y="1478"/>
                </a:lnTo>
                <a:lnTo>
                  <a:pt x="4409" y="1476"/>
                </a:lnTo>
                <a:lnTo>
                  <a:pt x="4409" y="1476"/>
                </a:lnTo>
                <a:lnTo>
                  <a:pt x="4409" y="1478"/>
                </a:lnTo>
                <a:lnTo>
                  <a:pt x="4409" y="1478"/>
                </a:lnTo>
                <a:close/>
                <a:moveTo>
                  <a:pt x="4383" y="1480"/>
                </a:moveTo>
                <a:lnTo>
                  <a:pt x="4383" y="1480"/>
                </a:lnTo>
                <a:lnTo>
                  <a:pt x="4385" y="1480"/>
                </a:lnTo>
                <a:lnTo>
                  <a:pt x="4385" y="1480"/>
                </a:lnTo>
                <a:lnTo>
                  <a:pt x="4385" y="1478"/>
                </a:lnTo>
                <a:lnTo>
                  <a:pt x="4385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3" y="1476"/>
                </a:lnTo>
                <a:lnTo>
                  <a:pt x="4383" y="1478"/>
                </a:lnTo>
                <a:lnTo>
                  <a:pt x="4383" y="1480"/>
                </a:lnTo>
                <a:lnTo>
                  <a:pt x="4383" y="1480"/>
                </a:lnTo>
                <a:lnTo>
                  <a:pt x="4383" y="1480"/>
                </a:lnTo>
                <a:close/>
                <a:moveTo>
                  <a:pt x="4377" y="1449"/>
                </a:moveTo>
                <a:lnTo>
                  <a:pt x="4375" y="1449"/>
                </a:lnTo>
                <a:lnTo>
                  <a:pt x="4375" y="1451"/>
                </a:lnTo>
                <a:lnTo>
                  <a:pt x="4375" y="1453"/>
                </a:lnTo>
                <a:lnTo>
                  <a:pt x="4375" y="1453"/>
                </a:lnTo>
                <a:lnTo>
                  <a:pt x="4375" y="1453"/>
                </a:lnTo>
                <a:lnTo>
                  <a:pt x="4375" y="1455"/>
                </a:lnTo>
                <a:lnTo>
                  <a:pt x="4375" y="1455"/>
                </a:lnTo>
                <a:lnTo>
                  <a:pt x="4375" y="1457"/>
                </a:lnTo>
                <a:lnTo>
                  <a:pt x="4377" y="1453"/>
                </a:lnTo>
                <a:lnTo>
                  <a:pt x="4377" y="1451"/>
                </a:lnTo>
                <a:lnTo>
                  <a:pt x="4377" y="1449"/>
                </a:lnTo>
                <a:lnTo>
                  <a:pt x="4377" y="1449"/>
                </a:lnTo>
                <a:lnTo>
                  <a:pt x="4377" y="1449"/>
                </a:lnTo>
                <a:close/>
                <a:moveTo>
                  <a:pt x="4402" y="1470"/>
                </a:moveTo>
                <a:lnTo>
                  <a:pt x="4400" y="1468"/>
                </a:lnTo>
                <a:lnTo>
                  <a:pt x="4400" y="1468"/>
                </a:lnTo>
                <a:lnTo>
                  <a:pt x="4400" y="1470"/>
                </a:lnTo>
                <a:lnTo>
                  <a:pt x="4400" y="1470"/>
                </a:lnTo>
                <a:lnTo>
                  <a:pt x="4402" y="1470"/>
                </a:lnTo>
                <a:close/>
                <a:moveTo>
                  <a:pt x="4406" y="1487"/>
                </a:moveTo>
                <a:lnTo>
                  <a:pt x="4404" y="1487"/>
                </a:lnTo>
                <a:lnTo>
                  <a:pt x="4402" y="1489"/>
                </a:lnTo>
                <a:lnTo>
                  <a:pt x="4402" y="1489"/>
                </a:lnTo>
                <a:lnTo>
                  <a:pt x="4402" y="1491"/>
                </a:lnTo>
                <a:lnTo>
                  <a:pt x="4402" y="1491"/>
                </a:lnTo>
                <a:lnTo>
                  <a:pt x="4402" y="1493"/>
                </a:lnTo>
                <a:lnTo>
                  <a:pt x="4402" y="1493"/>
                </a:lnTo>
                <a:lnTo>
                  <a:pt x="4406" y="1493"/>
                </a:lnTo>
                <a:lnTo>
                  <a:pt x="4409" y="1493"/>
                </a:lnTo>
                <a:lnTo>
                  <a:pt x="4411" y="1493"/>
                </a:lnTo>
                <a:lnTo>
                  <a:pt x="4411" y="1491"/>
                </a:lnTo>
                <a:lnTo>
                  <a:pt x="4411" y="1491"/>
                </a:lnTo>
                <a:lnTo>
                  <a:pt x="4413" y="1491"/>
                </a:lnTo>
                <a:lnTo>
                  <a:pt x="4413" y="1491"/>
                </a:lnTo>
                <a:lnTo>
                  <a:pt x="4413" y="1489"/>
                </a:lnTo>
                <a:lnTo>
                  <a:pt x="4413" y="1489"/>
                </a:lnTo>
                <a:lnTo>
                  <a:pt x="4413" y="1487"/>
                </a:lnTo>
                <a:lnTo>
                  <a:pt x="4411" y="1487"/>
                </a:lnTo>
                <a:lnTo>
                  <a:pt x="4411" y="1484"/>
                </a:lnTo>
                <a:lnTo>
                  <a:pt x="4409" y="1484"/>
                </a:lnTo>
                <a:lnTo>
                  <a:pt x="4409" y="1484"/>
                </a:lnTo>
                <a:lnTo>
                  <a:pt x="4409" y="1484"/>
                </a:lnTo>
                <a:lnTo>
                  <a:pt x="4406" y="1484"/>
                </a:lnTo>
                <a:lnTo>
                  <a:pt x="4406" y="1487"/>
                </a:lnTo>
                <a:close/>
                <a:moveTo>
                  <a:pt x="4404" y="1468"/>
                </a:moveTo>
                <a:lnTo>
                  <a:pt x="4404" y="1470"/>
                </a:lnTo>
                <a:lnTo>
                  <a:pt x="4404" y="1470"/>
                </a:lnTo>
                <a:lnTo>
                  <a:pt x="4404" y="1472"/>
                </a:lnTo>
                <a:lnTo>
                  <a:pt x="4402" y="1472"/>
                </a:lnTo>
                <a:lnTo>
                  <a:pt x="4402" y="1474"/>
                </a:lnTo>
                <a:lnTo>
                  <a:pt x="4402" y="1476"/>
                </a:lnTo>
                <a:lnTo>
                  <a:pt x="4400" y="1478"/>
                </a:lnTo>
                <a:lnTo>
                  <a:pt x="4400" y="1480"/>
                </a:lnTo>
                <a:lnTo>
                  <a:pt x="4398" y="1482"/>
                </a:lnTo>
                <a:lnTo>
                  <a:pt x="4398" y="1484"/>
                </a:lnTo>
                <a:lnTo>
                  <a:pt x="4396" y="1489"/>
                </a:lnTo>
                <a:lnTo>
                  <a:pt x="4396" y="1489"/>
                </a:lnTo>
                <a:lnTo>
                  <a:pt x="4394" y="1493"/>
                </a:lnTo>
                <a:lnTo>
                  <a:pt x="4394" y="1495"/>
                </a:lnTo>
                <a:lnTo>
                  <a:pt x="4394" y="1495"/>
                </a:lnTo>
                <a:lnTo>
                  <a:pt x="4396" y="1495"/>
                </a:lnTo>
                <a:lnTo>
                  <a:pt x="4396" y="1493"/>
                </a:lnTo>
                <a:lnTo>
                  <a:pt x="4398" y="1489"/>
                </a:lnTo>
                <a:lnTo>
                  <a:pt x="4398" y="1487"/>
                </a:lnTo>
                <a:lnTo>
                  <a:pt x="4400" y="1484"/>
                </a:lnTo>
                <a:lnTo>
                  <a:pt x="4400" y="1484"/>
                </a:lnTo>
                <a:lnTo>
                  <a:pt x="4402" y="1482"/>
                </a:lnTo>
                <a:lnTo>
                  <a:pt x="4404" y="1482"/>
                </a:lnTo>
                <a:lnTo>
                  <a:pt x="4404" y="1482"/>
                </a:lnTo>
                <a:lnTo>
                  <a:pt x="4404" y="1478"/>
                </a:lnTo>
                <a:lnTo>
                  <a:pt x="4404" y="1476"/>
                </a:lnTo>
                <a:lnTo>
                  <a:pt x="4404" y="1474"/>
                </a:lnTo>
                <a:lnTo>
                  <a:pt x="4404" y="1472"/>
                </a:lnTo>
                <a:lnTo>
                  <a:pt x="4404" y="1472"/>
                </a:lnTo>
                <a:lnTo>
                  <a:pt x="4404" y="1472"/>
                </a:lnTo>
                <a:lnTo>
                  <a:pt x="4404" y="1470"/>
                </a:lnTo>
                <a:lnTo>
                  <a:pt x="4404" y="1468"/>
                </a:lnTo>
                <a:close/>
                <a:moveTo>
                  <a:pt x="4381" y="1489"/>
                </a:moveTo>
                <a:lnTo>
                  <a:pt x="4381" y="1489"/>
                </a:lnTo>
                <a:lnTo>
                  <a:pt x="4381" y="1491"/>
                </a:lnTo>
                <a:lnTo>
                  <a:pt x="4383" y="1495"/>
                </a:lnTo>
                <a:lnTo>
                  <a:pt x="4383" y="1495"/>
                </a:lnTo>
                <a:lnTo>
                  <a:pt x="4385" y="1495"/>
                </a:lnTo>
                <a:lnTo>
                  <a:pt x="4385" y="1497"/>
                </a:lnTo>
                <a:lnTo>
                  <a:pt x="4388" y="1497"/>
                </a:lnTo>
                <a:lnTo>
                  <a:pt x="4390" y="1499"/>
                </a:lnTo>
                <a:lnTo>
                  <a:pt x="4390" y="1501"/>
                </a:lnTo>
                <a:lnTo>
                  <a:pt x="4390" y="1501"/>
                </a:lnTo>
                <a:lnTo>
                  <a:pt x="4392" y="1501"/>
                </a:lnTo>
                <a:lnTo>
                  <a:pt x="4392" y="1501"/>
                </a:lnTo>
                <a:lnTo>
                  <a:pt x="4394" y="1499"/>
                </a:lnTo>
                <a:lnTo>
                  <a:pt x="4394" y="1499"/>
                </a:lnTo>
                <a:lnTo>
                  <a:pt x="4394" y="1497"/>
                </a:lnTo>
                <a:lnTo>
                  <a:pt x="4394" y="1497"/>
                </a:lnTo>
                <a:lnTo>
                  <a:pt x="4394" y="1497"/>
                </a:lnTo>
                <a:lnTo>
                  <a:pt x="4392" y="1493"/>
                </a:lnTo>
                <a:lnTo>
                  <a:pt x="4392" y="1493"/>
                </a:lnTo>
                <a:lnTo>
                  <a:pt x="4392" y="1491"/>
                </a:lnTo>
                <a:lnTo>
                  <a:pt x="4392" y="1489"/>
                </a:lnTo>
                <a:lnTo>
                  <a:pt x="4392" y="1489"/>
                </a:lnTo>
                <a:lnTo>
                  <a:pt x="4394" y="1487"/>
                </a:lnTo>
                <a:lnTo>
                  <a:pt x="4394" y="1484"/>
                </a:lnTo>
                <a:lnTo>
                  <a:pt x="4394" y="1482"/>
                </a:lnTo>
                <a:lnTo>
                  <a:pt x="4396" y="1480"/>
                </a:lnTo>
                <a:lnTo>
                  <a:pt x="4396" y="1478"/>
                </a:lnTo>
                <a:lnTo>
                  <a:pt x="4398" y="1478"/>
                </a:lnTo>
                <a:lnTo>
                  <a:pt x="4398" y="1476"/>
                </a:lnTo>
                <a:lnTo>
                  <a:pt x="4398" y="1476"/>
                </a:lnTo>
                <a:lnTo>
                  <a:pt x="4398" y="1474"/>
                </a:lnTo>
                <a:lnTo>
                  <a:pt x="4394" y="1472"/>
                </a:lnTo>
                <a:lnTo>
                  <a:pt x="4394" y="1472"/>
                </a:lnTo>
                <a:lnTo>
                  <a:pt x="4390" y="1474"/>
                </a:lnTo>
                <a:lnTo>
                  <a:pt x="4390" y="1474"/>
                </a:lnTo>
                <a:lnTo>
                  <a:pt x="4390" y="1474"/>
                </a:lnTo>
                <a:lnTo>
                  <a:pt x="4390" y="1476"/>
                </a:lnTo>
                <a:lnTo>
                  <a:pt x="4390" y="1476"/>
                </a:lnTo>
                <a:lnTo>
                  <a:pt x="4388" y="1478"/>
                </a:lnTo>
                <a:lnTo>
                  <a:pt x="4388" y="1478"/>
                </a:lnTo>
                <a:lnTo>
                  <a:pt x="4388" y="1480"/>
                </a:lnTo>
                <a:lnTo>
                  <a:pt x="4388" y="1482"/>
                </a:lnTo>
                <a:lnTo>
                  <a:pt x="4388" y="1482"/>
                </a:lnTo>
                <a:lnTo>
                  <a:pt x="4388" y="1484"/>
                </a:lnTo>
                <a:lnTo>
                  <a:pt x="4388" y="1487"/>
                </a:lnTo>
                <a:lnTo>
                  <a:pt x="4385" y="1487"/>
                </a:lnTo>
                <a:lnTo>
                  <a:pt x="4385" y="1487"/>
                </a:lnTo>
                <a:lnTo>
                  <a:pt x="4383" y="1487"/>
                </a:lnTo>
                <a:lnTo>
                  <a:pt x="4381" y="1489"/>
                </a:lnTo>
                <a:lnTo>
                  <a:pt x="4381" y="1489"/>
                </a:lnTo>
                <a:close/>
                <a:moveTo>
                  <a:pt x="4400" y="1497"/>
                </a:moveTo>
                <a:lnTo>
                  <a:pt x="4398" y="1497"/>
                </a:lnTo>
                <a:lnTo>
                  <a:pt x="4398" y="1499"/>
                </a:lnTo>
                <a:lnTo>
                  <a:pt x="4396" y="1499"/>
                </a:lnTo>
                <a:lnTo>
                  <a:pt x="4396" y="1499"/>
                </a:lnTo>
                <a:lnTo>
                  <a:pt x="4398" y="1499"/>
                </a:lnTo>
                <a:lnTo>
                  <a:pt x="4398" y="1499"/>
                </a:lnTo>
                <a:lnTo>
                  <a:pt x="4400" y="1499"/>
                </a:lnTo>
                <a:lnTo>
                  <a:pt x="4400" y="1499"/>
                </a:lnTo>
                <a:lnTo>
                  <a:pt x="4400" y="1497"/>
                </a:lnTo>
                <a:close/>
                <a:moveTo>
                  <a:pt x="4373" y="1537"/>
                </a:moveTo>
                <a:lnTo>
                  <a:pt x="4373" y="1537"/>
                </a:lnTo>
                <a:lnTo>
                  <a:pt x="4375" y="1539"/>
                </a:lnTo>
                <a:lnTo>
                  <a:pt x="4375" y="1539"/>
                </a:lnTo>
                <a:lnTo>
                  <a:pt x="4377" y="1539"/>
                </a:lnTo>
                <a:lnTo>
                  <a:pt x="4377" y="1539"/>
                </a:lnTo>
                <a:lnTo>
                  <a:pt x="4379" y="1537"/>
                </a:lnTo>
                <a:lnTo>
                  <a:pt x="4379" y="1537"/>
                </a:lnTo>
                <a:lnTo>
                  <a:pt x="4379" y="1535"/>
                </a:lnTo>
                <a:lnTo>
                  <a:pt x="4375" y="1535"/>
                </a:lnTo>
                <a:lnTo>
                  <a:pt x="4373" y="1535"/>
                </a:lnTo>
                <a:lnTo>
                  <a:pt x="4373" y="1535"/>
                </a:lnTo>
                <a:lnTo>
                  <a:pt x="4373" y="1537"/>
                </a:lnTo>
                <a:lnTo>
                  <a:pt x="4373" y="1537"/>
                </a:lnTo>
                <a:close/>
                <a:moveTo>
                  <a:pt x="4346" y="1558"/>
                </a:moveTo>
                <a:lnTo>
                  <a:pt x="4346" y="1558"/>
                </a:lnTo>
                <a:lnTo>
                  <a:pt x="4348" y="1558"/>
                </a:lnTo>
                <a:lnTo>
                  <a:pt x="4348" y="1556"/>
                </a:lnTo>
                <a:lnTo>
                  <a:pt x="4348" y="1556"/>
                </a:lnTo>
                <a:lnTo>
                  <a:pt x="4350" y="1558"/>
                </a:lnTo>
                <a:lnTo>
                  <a:pt x="4350" y="1556"/>
                </a:lnTo>
                <a:lnTo>
                  <a:pt x="4350" y="1556"/>
                </a:lnTo>
                <a:lnTo>
                  <a:pt x="4350" y="1556"/>
                </a:lnTo>
                <a:lnTo>
                  <a:pt x="4350" y="1554"/>
                </a:lnTo>
                <a:lnTo>
                  <a:pt x="4348" y="1554"/>
                </a:lnTo>
                <a:lnTo>
                  <a:pt x="4348" y="1556"/>
                </a:lnTo>
                <a:lnTo>
                  <a:pt x="4346" y="1556"/>
                </a:lnTo>
                <a:lnTo>
                  <a:pt x="4344" y="1558"/>
                </a:lnTo>
                <a:lnTo>
                  <a:pt x="4344" y="1558"/>
                </a:lnTo>
                <a:lnTo>
                  <a:pt x="4344" y="1558"/>
                </a:lnTo>
                <a:lnTo>
                  <a:pt x="4346" y="1558"/>
                </a:lnTo>
                <a:close/>
                <a:moveTo>
                  <a:pt x="4350" y="1434"/>
                </a:moveTo>
                <a:lnTo>
                  <a:pt x="4350" y="1432"/>
                </a:lnTo>
                <a:lnTo>
                  <a:pt x="4350" y="1432"/>
                </a:lnTo>
                <a:lnTo>
                  <a:pt x="4348" y="1430"/>
                </a:lnTo>
                <a:lnTo>
                  <a:pt x="4348" y="1432"/>
                </a:lnTo>
                <a:lnTo>
                  <a:pt x="4348" y="1432"/>
                </a:lnTo>
                <a:lnTo>
                  <a:pt x="4348" y="1432"/>
                </a:lnTo>
                <a:lnTo>
                  <a:pt x="4350" y="1434"/>
                </a:lnTo>
                <a:close/>
                <a:moveTo>
                  <a:pt x="4369" y="1449"/>
                </a:moveTo>
                <a:lnTo>
                  <a:pt x="4369" y="1449"/>
                </a:lnTo>
                <a:lnTo>
                  <a:pt x="4367" y="1447"/>
                </a:lnTo>
                <a:lnTo>
                  <a:pt x="4367" y="1445"/>
                </a:lnTo>
                <a:lnTo>
                  <a:pt x="4369" y="1443"/>
                </a:lnTo>
                <a:lnTo>
                  <a:pt x="4369" y="1443"/>
                </a:lnTo>
                <a:lnTo>
                  <a:pt x="4369" y="1443"/>
                </a:lnTo>
                <a:lnTo>
                  <a:pt x="4367" y="1440"/>
                </a:lnTo>
                <a:lnTo>
                  <a:pt x="4367" y="1440"/>
                </a:lnTo>
                <a:lnTo>
                  <a:pt x="4365" y="1438"/>
                </a:lnTo>
                <a:lnTo>
                  <a:pt x="4365" y="1436"/>
                </a:lnTo>
                <a:lnTo>
                  <a:pt x="4362" y="1438"/>
                </a:lnTo>
                <a:lnTo>
                  <a:pt x="4362" y="1438"/>
                </a:lnTo>
                <a:lnTo>
                  <a:pt x="4360" y="1436"/>
                </a:lnTo>
                <a:lnTo>
                  <a:pt x="4360" y="1436"/>
                </a:lnTo>
                <a:lnTo>
                  <a:pt x="4360" y="1436"/>
                </a:lnTo>
                <a:lnTo>
                  <a:pt x="4356" y="1436"/>
                </a:lnTo>
                <a:lnTo>
                  <a:pt x="4356" y="1436"/>
                </a:lnTo>
                <a:lnTo>
                  <a:pt x="4356" y="1436"/>
                </a:lnTo>
                <a:lnTo>
                  <a:pt x="4352" y="1436"/>
                </a:lnTo>
                <a:lnTo>
                  <a:pt x="4352" y="1436"/>
                </a:lnTo>
                <a:lnTo>
                  <a:pt x="4352" y="1436"/>
                </a:lnTo>
                <a:lnTo>
                  <a:pt x="4352" y="1438"/>
                </a:lnTo>
                <a:lnTo>
                  <a:pt x="4352" y="1438"/>
                </a:lnTo>
                <a:lnTo>
                  <a:pt x="4352" y="1438"/>
                </a:lnTo>
                <a:lnTo>
                  <a:pt x="4352" y="1438"/>
                </a:lnTo>
                <a:lnTo>
                  <a:pt x="4354" y="1438"/>
                </a:lnTo>
                <a:lnTo>
                  <a:pt x="4354" y="1440"/>
                </a:lnTo>
                <a:lnTo>
                  <a:pt x="4354" y="1440"/>
                </a:lnTo>
                <a:lnTo>
                  <a:pt x="4356" y="1440"/>
                </a:lnTo>
                <a:lnTo>
                  <a:pt x="4356" y="1443"/>
                </a:lnTo>
                <a:lnTo>
                  <a:pt x="4358" y="1445"/>
                </a:lnTo>
                <a:lnTo>
                  <a:pt x="4358" y="1447"/>
                </a:lnTo>
                <a:lnTo>
                  <a:pt x="4358" y="1447"/>
                </a:lnTo>
                <a:lnTo>
                  <a:pt x="4358" y="1447"/>
                </a:lnTo>
                <a:lnTo>
                  <a:pt x="4358" y="1449"/>
                </a:lnTo>
                <a:lnTo>
                  <a:pt x="4358" y="1449"/>
                </a:lnTo>
                <a:lnTo>
                  <a:pt x="4360" y="1449"/>
                </a:lnTo>
                <a:lnTo>
                  <a:pt x="4360" y="1451"/>
                </a:lnTo>
                <a:lnTo>
                  <a:pt x="4360" y="1451"/>
                </a:lnTo>
                <a:lnTo>
                  <a:pt x="4360" y="1453"/>
                </a:lnTo>
                <a:lnTo>
                  <a:pt x="4362" y="1453"/>
                </a:lnTo>
                <a:lnTo>
                  <a:pt x="4362" y="1453"/>
                </a:lnTo>
                <a:lnTo>
                  <a:pt x="4362" y="1455"/>
                </a:lnTo>
                <a:lnTo>
                  <a:pt x="4362" y="1455"/>
                </a:lnTo>
                <a:lnTo>
                  <a:pt x="4365" y="1455"/>
                </a:lnTo>
                <a:lnTo>
                  <a:pt x="4365" y="1453"/>
                </a:lnTo>
                <a:lnTo>
                  <a:pt x="4365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3"/>
                </a:lnTo>
                <a:lnTo>
                  <a:pt x="4367" y="1451"/>
                </a:lnTo>
                <a:lnTo>
                  <a:pt x="4367" y="1451"/>
                </a:lnTo>
                <a:lnTo>
                  <a:pt x="4369" y="1449"/>
                </a:lnTo>
                <a:close/>
                <a:moveTo>
                  <a:pt x="4344" y="1256"/>
                </a:moveTo>
                <a:lnTo>
                  <a:pt x="4344" y="1254"/>
                </a:lnTo>
                <a:lnTo>
                  <a:pt x="4341" y="1256"/>
                </a:lnTo>
                <a:lnTo>
                  <a:pt x="4341" y="1256"/>
                </a:lnTo>
                <a:lnTo>
                  <a:pt x="4341" y="1256"/>
                </a:lnTo>
                <a:lnTo>
                  <a:pt x="4341" y="1258"/>
                </a:lnTo>
                <a:lnTo>
                  <a:pt x="4341" y="1258"/>
                </a:lnTo>
                <a:lnTo>
                  <a:pt x="4341" y="1258"/>
                </a:lnTo>
                <a:lnTo>
                  <a:pt x="4344" y="1258"/>
                </a:lnTo>
                <a:lnTo>
                  <a:pt x="4344" y="1258"/>
                </a:lnTo>
                <a:lnTo>
                  <a:pt x="4344" y="1258"/>
                </a:lnTo>
                <a:lnTo>
                  <a:pt x="4344" y="1256"/>
                </a:lnTo>
                <a:lnTo>
                  <a:pt x="4344" y="1256"/>
                </a:lnTo>
                <a:lnTo>
                  <a:pt x="4344" y="1256"/>
                </a:lnTo>
                <a:lnTo>
                  <a:pt x="4344" y="1256"/>
                </a:lnTo>
                <a:close/>
                <a:moveTo>
                  <a:pt x="4352" y="1457"/>
                </a:moveTo>
                <a:lnTo>
                  <a:pt x="4350" y="1455"/>
                </a:lnTo>
                <a:lnTo>
                  <a:pt x="4350" y="1455"/>
                </a:lnTo>
                <a:lnTo>
                  <a:pt x="4350" y="1455"/>
                </a:lnTo>
                <a:lnTo>
                  <a:pt x="4348" y="1455"/>
                </a:lnTo>
                <a:lnTo>
                  <a:pt x="4348" y="1455"/>
                </a:lnTo>
                <a:lnTo>
                  <a:pt x="4348" y="1455"/>
                </a:lnTo>
                <a:lnTo>
                  <a:pt x="4346" y="1455"/>
                </a:lnTo>
                <a:lnTo>
                  <a:pt x="4346" y="1453"/>
                </a:lnTo>
                <a:lnTo>
                  <a:pt x="4346" y="1453"/>
                </a:lnTo>
                <a:lnTo>
                  <a:pt x="4344" y="1453"/>
                </a:lnTo>
                <a:lnTo>
                  <a:pt x="4344" y="1453"/>
                </a:lnTo>
                <a:lnTo>
                  <a:pt x="4344" y="1455"/>
                </a:lnTo>
                <a:lnTo>
                  <a:pt x="4344" y="1455"/>
                </a:lnTo>
                <a:lnTo>
                  <a:pt x="4344" y="1455"/>
                </a:lnTo>
                <a:lnTo>
                  <a:pt x="4346" y="1455"/>
                </a:lnTo>
                <a:lnTo>
                  <a:pt x="4346" y="1457"/>
                </a:lnTo>
                <a:lnTo>
                  <a:pt x="4346" y="1457"/>
                </a:lnTo>
                <a:lnTo>
                  <a:pt x="4348" y="1457"/>
                </a:lnTo>
                <a:lnTo>
                  <a:pt x="4348" y="1457"/>
                </a:lnTo>
                <a:lnTo>
                  <a:pt x="4350" y="1457"/>
                </a:lnTo>
                <a:lnTo>
                  <a:pt x="4350" y="1457"/>
                </a:lnTo>
                <a:lnTo>
                  <a:pt x="4352" y="1457"/>
                </a:lnTo>
                <a:close/>
                <a:moveTo>
                  <a:pt x="4346" y="1459"/>
                </a:moveTo>
                <a:lnTo>
                  <a:pt x="4346" y="1459"/>
                </a:lnTo>
                <a:lnTo>
                  <a:pt x="4346" y="1459"/>
                </a:lnTo>
                <a:lnTo>
                  <a:pt x="4346" y="1459"/>
                </a:lnTo>
                <a:lnTo>
                  <a:pt x="4344" y="1459"/>
                </a:lnTo>
                <a:lnTo>
                  <a:pt x="4346" y="1461"/>
                </a:lnTo>
                <a:lnTo>
                  <a:pt x="4346" y="1461"/>
                </a:lnTo>
                <a:lnTo>
                  <a:pt x="4346" y="1463"/>
                </a:lnTo>
                <a:lnTo>
                  <a:pt x="4346" y="1463"/>
                </a:lnTo>
                <a:lnTo>
                  <a:pt x="4348" y="1461"/>
                </a:lnTo>
                <a:lnTo>
                  <a:pt x="4348" y="1461"/>
                </a:lnTo>
                <a:lnTo>
                  <a:pt x="4348" y="1461"/>
                </a:lnTo>
                <a:lnTo>
                  <a:pt x="4348" y="1459"/>
                </a:lnTo>
                <a:lnTo>
                  <a:pt x="4346" y="1459"/>
                </a:lnTo>
                <a:close/>
                <a:moveTo>
                  <a:pt x="4346" y="1480"/>
                </a:moveTo>
                <a:lnTo>
                  <a:pt x="4346" y="1480"/>
                </a:lnTo>
                <a:lnTo>
                  <a:pt x="4346" y="1478"/>
                </a:lnTo>
                <a:lnTo>
                  <a:pt x="4346" y="1478"/>
                </a:lnTo>
                <a:lnTo>
                  <a:pt x="4344" y="1478"/>
                </a:lnTo>
                <a:lnTo>
                  <a:pt x="4344" y="1478"/>
                </a:lnTo>
                <a:lnTo>
                  <a:pt x="4344" y="1480"/>
                </a:lnTo>
                <a:lnTo>
                  <a:pt x="4346" y="1480"/>
                </a:lnTo>
                <a:close/>
                <a:moveTo>
                  <a:pt x="4365" y="1545"/>
                </a:moveTo>
                <a:lnTo>
                  <a:pt x="4365" y="1545"/>
                </a:lnTo>
                <a:lnTo>
                  <a:pt x="4362" y="1543"/>
                </a:lnTo>
                <a:lnTo>
                  <a:pt x="4360" y="1543"/>
                </a:lnTo>
                <a:lnTo>
                  <a:pt x="4358" y="1545"/>
                </a:lnTo>
                <a:lnTo>
                  <a:pt x="4358" y="1545"/>
                </a:lnTo>
                <a:lnTo>
                  <a:pt x="4360" y="1547"/>
                </a:lnTo>
                <a:lnTo>
                  <a:pt x="4360" y="1545"/>
                </a:lnTo>
                <a:lnTo>
                  <a:pt x="4362" y="1547"/>
                </a:lnTo>
                <a:lnTo>
                  <a:pt x="4365" y="1545"/>
                </a:lnTo>
                <a:lnTo>
                  <a:pt x="4365" y="1547"/>
                </a:lnTo>
                <a:lnTo>
                  <a:pt x="4367" y="1545"/>
                </a:lnTo>
                <a:lnTo>
                  <a:pt x="4367" y="1545"/>
                </a:lnTo>
                <a:lnTo>
                  <a:pt x="4367" y="1545"/>
                </a:lnTo>
                <a:lnTo>
                  <a:pt x="4365" y="1545"/>
                </a:lnTo>
                <a:close/>
                <a:moveTo>
                  <a:pt x="4344" y="1466"/>
                </a:moveTo>
                <a:lnTo>
                  <a:pt x="4344" y="1466"/>
                </a:lnTo>
                <a:lnTo>
                  <a:pt x="4341" y="1466"/>
                </a:lnTo>
                <a:lnTo>
                  <a:pt x="4341" y="1466"/>
                </a:lnTo>
                <a:lnTo>
                  <a:pt x="4344" y="1468"/>
                </a:lnTo>
                <a:lnTo>
                  <a:pt x="4344" y="1468"/>
                </a:lnTo>
                <a:lnTo>
                  <a:pt x="4344" y="1468"/>
                </a:lnTo>
                <a:lnTo>
                  <a:pt x="4344" y="1466"/>
                </a:lnTo>
                <a:lnTo>
                  <a:pt x="4344" y="1466"/>
                </a:lnTo>
                <a:lnTo>
                  <a:pt x="4344" y="1466"/>
                </a:lnTo>
                <a:close/>
                <a:moveTo>
                  <a:pt x="4436" y="1115"/>
                </a:moveTo>
                <a:lnTo>
                  <a:pt x="4436" y="1115"/>
                </a:lnTo>
                <a:lnTo>
                  <a:pt x="4436" y="1115"/>
                </a:lnTo>
                <a:lnTo>
                  <a:pt x="4434" y="1118"/>
                </a:lnTo>
                <a:lnTo>
                  <a:pt x="4436" y="1118"/>
                </a:lnTo>
                <a:lnTo>
                  <a:pt x="4436" y="1118"/>
                </a:lnTo>
                <a:lnTo>
                  <a:pt x="4436" y="1118"/>
                </a:lnTo>
                <a:lnTo>
                  <a:pt x="4438" y="1118"/>
                </a:lnTo>
                <a:lnTo>
                  <a:pt x="4438" y="1115"/>
                </a:lnTo>
                <a:lnTo>
                  <a:pt x="4438" y="1115"/>
                </a:lnTo>
                <a:lnTo>
                  <a:pt x="4436" y="1115"/>
                </a:lnTo>
                <a:close/>
                <a:moveTo>
                  <a:pt x="4432" y="1491"/>
                </a:moveTo>
                <a:lnTo>
                  <a:pt x="4432" y="1493"/>
                </a:lnTo>
                <a:lnTo>
                  <a:pt x="4432" y="1493"/>
                </a:lnTo>
                <a:lnTo>
                  <a:pt x="4434" y="1493"/>
                </a:lnTo>
                <a:lnTo>
                  <a:pt x="4434" y="1491"/>
                </a:lnTo>
                <a:lnTo>
                  <a:pt x="4434" y="1491"/>
                </a:lnTo>
                <a:lnTo>
                  <a:pt x="4432" y="1491"/>
                </a:lnTo>
                <a:close/>
                <a:moveTo>
                  <a:pt x="4434" y="1489"/>
                </a:moveTo>
                <a:lnTo>
                  <a:pt x="4434" y="1491"/>
                </a:lnTo>
                <a:lnTo>
                  <a:pt x="4434" y="1491"/>
                </a:lnTo>
                <a:lnTo>
                  <a:pt x="4436" y="1491"/>
                </a:lnTo>
                <a:lnTo>
                  <a:pt x="4436" y="1491"/>
                </a:lnTo>
                <a:lnTo>
                  <a:pt x="4436" y="1489"/>
                </a:lnTo>
                <a:lnTo>
                  <a:pt x="4436" y="1489"/>
                </a:lnTo>
                <a:lnTo>
                  <a:pt x="4436" y="1489"/>
                </a:lnTo>
                <a:lnTo>
                  <a:pt x="4434" y="1487"/>
                </a:lnTo>
                <a:lnTo>
                  <a:pt x="4434" y="1489"/>
                </a:lnTo>
                <a:lnTo>
                  <a:pt x="4434" y="1489"/>
                </a:lnTo>
                <a:close/>
                <a:moveTo>
                  <a:pt x="4388" y="1524"/>
                </a:moveTo>
                <a:lnTo>
                  <a:pt x="4388" y="1524"/>
                </a:lnTo>
                <a:lnTo>
                  <a:pt x="4388" y="1524"/>
                </a:lnTo>
                <a:lnTo>
                  <a:pt x="4388" y="1526"/>
                </a:lnTo>
                <a:lnTo>
                  <a:pt x="4388" y="1526"/>
                </a:lnTo>
                <a:lnTo>
                  <a:pt x="4390" y="1524"/>
                </a:lnTo>
                <a:lnTo>
                  <a:pt x="4390" y="1524"/>
                </a:lnTo>
                <a:lnTo>
                  <a:pt x="4390" y="1524"/>
                </a:lnTo>
                <a:lnTo>
                  <a:pt x="4388" y="1524"/>
                </a:lnTo>
                <a:lnTo>
                  <a:pt x="4388" y="1524"/>
                </a:lnTo>
                <a:close/>
                <a:moveTo>
                  <a:pt x="4427" y="1493"/>
                </a:moveTo>
                <a:lnTo>
                  <a:pt x="4425" y="1491"/>
                </a:lnTo>
                <a:lnTo>
                  <a:pt x="4425" y="1491"/>
                </a:lnTo>
                <a:lnTo>
                  <a:pt x="4425" y="1493"/>
                </a:lnTo>
                <a:lnTo>
                  <a:pt x="4425" y="1497"/>
                </a:lnTo>
                <a:lnTo>
                  <a:pt x="4427" y="1499"/>
                </a:lnTo>
                <a:lnTo>
                  <a:pt x="4425" y="1501"/>
                </a:lnTo>
                <a:lnTo>
                  <a:pt x="4423" y="1501"/>
                </a:lnTo>
                <a:lnTo>
                  <a:pt x="4423" y="1501"/>
                </a:lnTo>
                <a:lnTo>
                  <a:pt x="4421" y="1501"/>
                </a:lnTo>
                <a:lnTo>
                  <a:pt x="4421" y="1503"/>
                </a:lnTo>
                <a:lnTo>
                  <a:pt x="4421" y="1503"/>
                </a:lnTo>
                <a:lnTo>
                  <a:pt x="4419" y="1503"/>
                </a:lnTo>
                <a:lnTo>
                  <a:pt x="4417" y="1501"/>
                </a:lnTo>
                <a:lnTo>
                  <a:pt x="4417" y="1501"/>
                </a:lnTo>
                <a:lnTo>
                  <a:pt x="4415" y="1503"/>
                </a:lnTo>
                <a:lnTo>
                  <a:pt x="4415" y="1503"/>
                </a:lnTo>
                <a:lnTo>
                  <a:pt x="4415" y="1505"/>
                </a:lnTo>
                <a:lnTo>
                  <a:pt x="4415" y="1508"/>
                </a:lnTo>
                <a:lnTo>
                  <a:pt x="4413" y="1508"/>
                </a:lnTo>
                <a:lnTo>
                  <a:pt x="4411" y="1508"/>
                </a:lnTo>
                <a:lnTo>
                  <a:pt x="4411" y="1508"/>
                </a:lnTo>
                <a:lnTo>
                  <a:pt x="4409" y="1508"/>
                </a:lnTo>
                <a:lnTo>
                  <a:pt x="4409" y="1510"/>
                </a:lnTo>
                <a:lnTo>
                  <a:pt x="4409" y="1510"/>
                </a:lnTo>
                <a:lnTo>
                  <a:pt x="4406" y="1512"/>
                </a:lnTo>
                <a:lnTo>
                  <a:pt x="4406" y="1512"/>
                </a:lnTo>
                <a:lnTo>
                  <a:pt x="4406" y="1514"/>
                </a:lnTo>
                <a:lnTo>
                  <a:pt x="4404" y="1514"/>
                </a:lnTo>
                <a:lnTo>
                  <a:pt x="4402" y="1514"/>
                </a:lnTo>
                <a:lnTo>
                  <a:pt x="4402" y="1516"/>
                </a:lnTo>
                <a:lnTo>
                  <a:pt x="4400" y="1516"/>
                </a:lnTo>
                <a:lnTo>
                  <a:pt x="4402" y="1514"/>
                </a:lnTo>
                <a:lnTo>
                  <a:pt x="4402" y="1514"/>
                </a:lnTo>
                <a:lnTo>
                  <a:pt x="4402" y="1510"/>
                </a:lnTo>
                <a:lnTo>
                  <a:pt x="4402" y="1510"/>
                </a:lnTo>
                <a:lnTo>
                  <a:pt x="4400" y="1508"/>
                </a:lnTo>
                <a:lnTo>
                  <a:pt x="4400" y="1508"/>
                </a:lnTo>
                <a:lnTo>
                  <a:pt x="4398" y="1508"/>
                </a:lnTo>
                <a:lnTo>
                  <a:pt x="4396" y="1505"/>
                </a:lnTo>
                <a:lnTo>
                  <a:pt x="4396" y="1505"/>
                </a:lnTo>
                <a:lnTo>
                  <a:pt x="4396" y="1508"/>
                </a:lnTo>
                <a:lnTo>
                  <a:pt x="4394" y="1508"/>
                </a:lnTo>
                <a:lnTo>
                  <a:pt x="4394" y="1508"/>
                </a:lnTo>
                <a:lnTo>
                  <a:pt x="4392" y="1510"/>
                </a:lnTo>
                <a:lnTo>
                  <a:pt x="4392" y="1510"/>
                </a:lnTo>
                <a:lnTo>
                  <a:pt x="4390" y="1510"/>
                </a:lnTo>
                <a:lnTo>
                  <a:pt x="4390" y="1510"/>
                </a:lnTo>
                <a:lnTo>
                  <a:pt x="4390" y="1512"/>
                </a:lnTo>
                <a:lnTo>
                  <a:pt x="4390" y="1512"/>
                </a:lnTo>
                <a:lnTo>
                  <a:pt x="4390" y="1514"/>
                </a:lnTo>
                <a:lnTo>
                  <a:pt x="4388" y="1514"/>
                </a:lnTo>
                <a:lnTo>
                  <a:pt x="4388" y="1514"/>
                </a:lnTo>
                <a:lnTo>
                  <a:pt x="4385" y="1514"/>
                </a:lnTo>
                <a:lnTo>
                  <a:pt x="4383" y="1514"/>
                </a:lnTo>
                <a:lnTo>
                  <a:pt x="4381" y="1516"/>
                </a:lnTo>
                <a:lnTo>
                  <a:pt x="4379" y="1516"/>
                </a:lnTo>
                <a:lnTo>
                  <a:pt x="4379" y="1516"/>
                </a:lnTo>
                <a:lnTo>
                  <a:pt x="4377" y="1518"/>
                </a:lnTo>
                <a:lnTo>
                  <a:pt x="4377" y="1520"/>
                </a:lnTo>
                <a:lnTo>
                  <a:pt x="4377" y="1520"/>
                </a:lnTo>
                <a:lnTo>
                  <a:pt x="4375" y="1524"/>
                </a:lnTo>
                <a:lnTo>
                  <a:pt x="4375" y="1526"/>
                </a:lnTo>
                <a:lnTo>
                  <a:pt x="4375" y="1528"/>
                </a:lnTo>
                <a:lnTo>
                  <a:pt x="4373" y="1528"/>
                </a:lnTo>
                <a:lnTo>
                  <a:pt x="4375" y="1531"/>
                </a:lnTo>
                <a:lnTo>
                  <a:pt x="4375" y="1531"/>
                </a:lnTo>
                <a:lnTo>
                  <a:pt x="4377" y="1533"/>
                </a:lnTo>
                <a:lnTo>
                  <a:pt x="4377" y="1531"/>
                </a:lnTo>
                <a:lnTo>
                  <a:pt x="4377" y="1531"/>
                </a:lnTo>
                <a:lnTo>
                  <a:pt x="4379" y="1528"/>
                </a:lnTo>
                <a:lnTo>
                  <a:pt x="4379" y="1526"/>
                </a:lnTo>
                <a:lnTo>
                  <a:pt x="4381" y="1522"/>
                </a:lnTo>
                <a:lnTo>
                  <a:pt x="4381" y="1522"/>
                </a:lnTo>
                <a:lnTo>
                  <a:pt x="4383" y="1520"/>
                </a:lnTo>
                <a:lnTo>
                  <a:pt x="4383" y="1520"/>
                </a:lnTo>
                <a:lnTo>
                  <a:pt x="4385" y="1520"/>
                </a:lnTo>
                <a:lnTo>
                  <a:pt x="4388" y="1520"/>
                </a:lnTo>
                <a:lnTo>
                  <a:pt x="4388" y="1522"/>
                </a:lnTo>
                <a:lnTo>
                  <a:pt x="4388" y="1522"/>
                </a:lnTo>
                <a:lnTo>
                  <a:pt x="4388" y="1522"/>
                </a:lnTo>
                <a:lnTo>
                  <a:pt x="4390" y="1522"/>
                </a:lnTo>
                <a:lnTo>
                  <a:pt x="4390" y="1522"/>
                </a:lnTo>
                <a:lnTo>
                  <a:pt x="4392" y="1520"/>
                </a:lnTo>
                <a:lnTo>
                  <a:pt x="4392" y="1520"/>
                </a:lnTo>
                <a:lnTo>
                  <a:pt x="4392" y="1522"/>
                </a:lnTo>
                <a:lnTo>
                  <a:pt x="4392" y="1522"/>
                </a:lnTo>
                <a:lnTo>
                  <a:pt x="4392" y="1522"/>
                </a:lnTo>
                <a:lnTo>
                  <a:pt x="4394" y="1524"/>
                </a:lnTo>
                <a:lnTo>
                  <a:pt x="4396" y="1524"/>
                </a:lnTo>
                <a:lnTo>
                  <a:pt x="4396" y="1520"/>
                </a:lnTo>
                <a:lnTo>
                  <a:pt x="4396" y="1520"/>
                </a:lnTo>
                <a:lnTo>
                  <a:pt x="4396" y="1520"/>
                </a:lnTo>
                <a:lnTo>
                  <a:pt x="4396" y="1518"/>
                </a:lnTo>
                <a:lnTo>
                  <a:pt x="4398" y="1518"/>
                </a:lnTo>
                <a:lnTo>
                  <a:pt x="4398" y="1518"/>
                </a:lnTo>
                <a:lnTo>
                  <a:pt x="4400" y="1518"/>
                </a:lnTo>
                <a:lnTo>
                  <a:pt x="4400" y="1520"/>
                </a:lnTo>
                <a:lnTo>
                  <a:pt x="4400" y="1520"/>
                </a:lnTo>
                <a:lnTo>
                  <a:pt x="4404" y="1520"/>
                </a:lnTo>
                <a:lnTo>
                  <a:pt x="4404" y="1522"/>
                </a:lnTo>
                <a:lnTo>
                  <a:pt x="4406" y="1524"/>
                </a:lnTo>
                <a:lnTo>
                  <a:pt x="4406" y="1524"/>
                </a:lnTo>
                <a:lnTo>
                  <a:pt x="4406" y="1526"/>
                </a:lnTo>
                <a:lnTo>
                  <a:pt x="4406" y="1526"/>
                </a:lnTo>
                <a:lnTo>
                  <a:pt x="4406" y="1526"/>
                </a:lnTo>
                <a:lnTo>
                  <a:pt x="4406" y="1528"/>
                </a:lnTo>
                <a:lnTo>
                  <a:pt x="4404" y="1528"/>
                </a:lnTo>
                <a:lnTo>
                  <a:pt x="4404" y="1531"/>
                </a:lnTo>
                <a:lnTo>
                  <a:pt x="4404" y="1531"/>
                </a:lnTo>
                <a:lnTo>
                  <a:pt x="4404" y="1533"/>
                </a:lnTo>
                <a:lnTo>
                  <a:pt x="4404" y="1535"/>
                </a:lnTo>
                <a:lnTo>
                  <a:pt x="4404" y="1537"/>
                </a:lnTo>
                <a:lnTo>
                  <a:pt x="4404" y="1539"/>
                </a:lnTo>
                <a:lnTo>
                  <a:pt x="4406" y="1541"/>
                </a:lnTo>
                <a:lnTo>
                  <a:pt x="4411" y="1543"/>
                </a:lnTo>
                <a:lnTo>
                  <a:pt x="4413" y="1545"/>
                </a:lnTo>
                <a:lnTo>
                  <a:pt x="4417" y="1547"/>
                </a:lnTo>
                <a:lnTo>
                  <a:pt x="4419" y="1547"/>
                </a:lnTo>
                <a:lnTo>
                  <a:pt x="4419" y="1547"/>
                </a:lnTo>
                <a:lnTo>
                  <a:pt x="4419" y="1545"/>
                </a:lnTo>
                <a:lnTo>
                  <a:pt x="4421" y="1545"/>
                </a:lnTo>
                <a:lnTo>
                  <a:pt x="4421" y="1543"/>
                </a:lnTo>
                <a:lnTo>
                  <a:pt x="4421" y="1543"/>
                </a:lnTo>
                <a:lnTo>
                  <a:pt x="4423" y="1545"/>
                </a:lnTo>
                <a:lnTo>
                  <a:pt x="4423" y="1545"/>
                </a:lnTo>
                <a:lnTo>
                  <a:pt x="4421" y="1547"/>
                </a:lnTo>
                <a:lnTo>
                  <a:pt x="4421" y="1549"/>
                </a:lnTo>
                <a:lnTo>
                  <a:pt x="4423" y="1549"/>
                </a:lnTo>
                <a:lnTo>
                  <a:pt x="4423" y="1552"/>
                </a:lnTo>
                <a:lnTo>
                  <a:pt x="4425" y="1549"/>
                </a:lnTo>
                <a:lnTo>
                  <a:pt x="4427" y="1547"/>
                </a:lnTo>
                <a:lnTo>
                  <a:pt x="4427" y="1545"/>
                </a:lnTo>
                <a:lnTo>
                  <a:pt x="4427" y="1541"/>
                </a:lnTo>
                <a:lnTo>
                  <a:pt x="4427" y="1539"/>
                </a:lnTo>
                <a:lnTo>
                  <a:pt x="4427" y="1537"/>
                </a:lnTo>
                <a:lnTo>
                  <a:pt x="4425" y="1537"/>
                </a:lnTo>
                <a:lnTo>
                  <a:pt x="4425" y="1537"/>
                </a:lnTo>
                <a:lnTo>
                  <a:pt x="4423" y="1535"/>
                </a:lnTo>
                <a:lnTo>
                  <a:pt x="4425" y="1533"/>
                </a:lnTo>
                <a:lnTo>
                  <a:pt x="4425" y="1533"/>
                </a:lnTo>
                <a:lnTo>
                  <a:pt x="4427" y="1531"/>
                </a:lnTo>
                <a:lnTo>
                  <a:pt x="4427" y="1528"/>
                </a:lnTo>
                <a:lnTo>
                  <a:pt x="4427" y="1528"/>
                </a:lnTo>
                <a:lnTo>
                  <a:pt x="4427" y="1526"/>
                </a:lnTo>
                <a:lnTo>
                  <a:pt x="4429" y="1526"/>
                </a:lnTo>
                <a:lnTo>
                  <a:pt x="4429" y="1526"/>
                </a:lnTo>
                <a:lnTo>
                  <a:pt x="4432" y="1526"/>
                </a:lnTo>
                <a:lnTo>
                  <a:pt x="4432" y="1528"/>
                </a:lnTo>
                <a:lnTo>
                  <a:pt x="4432" y="1531"/>
                </a:lnTo>
                <a:lnTo>
                  <a:pt x="4434" y="1531"/>
                </a:lnTo>
                <a:lnTo>
                  <a:pt x="4434" y="1533"/>
                </a:lnTo>
                <a:lnTo>
                  <a:pt x="4434" y="1535"/>
                </a:lnTo>
                <a:lnTo>
                  <a:pt x="4434" y="1537"/>
                </a:lnTo>
                <a:lnTo>
                  <a:pt x="4436" y="1539"/>
                </a:lnTo>
                <a:lnTo>
                  <a:pt x="4436" y="1541"/>
                </a:lnTo>
                <a:lnTo>
                  <a:pt x="4436" y="1539"/>
                </a:lnTo>
                <a:lnTo>
                  <a:pt x="4436" y="1535"/>
                </a:lnTo>
                <a:lnTo>
                  <a:pt x="4436" y="1533"/>
                </a:lnTo>
                <a:lnTo>
                  <a:pt x="4436" y="1533"/>
                </a:lnTo>
                <a:lnTo>
                  <a:pt x="4438" y="1533"/>
                </a:lnTo>
                <a:lnTo>
                  <a:pt x="4440" y="1531"/>
                </a:lnTo>
                <a:lnTo>
                  <a:pt x="4442" y="1528"/>
                </a:lnTo>
                <a:lnTo>
                  <a:pt x="4442" y="1526"/>
                </a:lnTo>
                <a:lnTo>
                  <a:pt x="4442" y="1526"/>
                </a:lnTo>
                <a:lnTo>
                  <a:pt x="4442" y="1522"/>
                </a:lnTo>
                <a:lnTo>
                  <a:pt x="4442" y="1520"/>
                </a:lnTo>
                <a:lnTo>
                  <a:pt x="4440" y="1520"/>
                </a:lnTo>
                <a:lnTo>
                  <a:pt x="4440" y="1520"/>
                </a:lnTo>
                <a:lnTo>
                  <a:pt x="4440" y="1518"/>
                </a:lnTo>
                <a:lnTo>
                  <a:pt x="4440" y="1518"/>
                </a:lnTo>
                <a:lnTo>
                  <a:pt x="4440" y="1514"/>
                </a:lnTo>
                <a:lnTo>
                  <a:pt x="4440" y="1514"/>
                </a:lnTo>
                <a:lnTo>
                  <a:pt x="4438" y="1512"/>
                </a:lnTo>
                <a:lnTo>
                  <a:pt x="4438" y="1510"/>
                </a:lnTo>
                <a:lnTo>
                  <a:pt x="4438" y="1508"/>
                </a:lnTo>
                <a:lnTo>
                  <a:pt x="4436" y="1508"/>
                </a:lnTo>
                <a:lnTo>
                  <a:pt x="4436" y="1508"/>
                </a:lnTo>
                <a:lnTo>
                  <a:pt x="4436" y="1508"/>
                </a:lnTo>
                <a:lnTo>
                  <a:pt x="4436" y="1505"/>
                </a:lnTo>
                <a:lnTo>
                  <a:pt x="4438" y="1505"/>
                </a:lnTo>
                <a:lnTo>
                  <a:pt x="4438" y="1503"/>
                </a:lnTo>
                <a:lnTo>
                  <a:pt x="4438" y="1503"/>
                </a:lnTo>
                <a:lnTo>
                  <a:pt x="4436" y="1501"/>
                </a:lnTo>
                <a:lnTo>
                  <a:pt x="4436" y="1499"/>
                </a:lnTo>
                <a:lnTo>
                  <a:pt x="4436" y="1497"/>
                </a:lnTo>
                <a:lnTo>
                  <a:pt x="4434" y="1497"/>
                </a:lnTo>
                <a:lnTo>
                  <a:pt x="4434" y="1497"/>
                </a:lnTo>
                <a:lnTo>
                  <a:pt x="4432" y="1495"/>
                </a:lnTo>
                <a:lnTo>
                  <a:pt x="4432" y="1495"/>
                </a:lnTo>
                <a:lnTo>
                  <a:pt x="4427" y="1493"/>
                </a:lnTo>
                <a:close/>
                <a:moveTo>
                  <a:pt x="4434" y="1109"/>
                </a:moveTo>
                <a:lnTo>
                  <a:pt x="4434" y="1109"/>
                </a:lnTo>
                <a:lnTo>
                  <a:pt x="4434" y="1109"/>
                </a:lnTo>
                <a:lnTo>
                  <a:pt x="4434" y="1111"/>
                </a:lnTo>
                <a:lnTo>
                  <a:pt x="4436" y="1111"/>
                </a:lnTo>
                <a:lnTo>
                  <a:pt x="4436" y="1111"/>
                </a:lnTo>
                <a:lnTo>
                  <a:pt x="4436" y="1111"/>
                </a:lnTo>
                <a:lnTo>
                  <a:pt x="4436" y="1109"/>
                </a:lnTo>
                <a:lnTo>
                  <a:pt x="4434" y="1109"/>
                </a:lnTo>
                <a:close/>
                <a:moveTo>
                  <a:pt x="4853" y="853"/>
                </a:moveTo>
                <a:lnTo>
                  <a:pt x="4851" y="853"/>
                </a:lnTo>
                <a:lnTo>
                  <a:pt x="4849" y="858"/>
                </a:lnTo>
                <a:lnTo>
                  <a:pt x="4849" y="860"/>
                </a:lnTo>
                <a:lnTo>
                  <a:pt x="4849" y="860"/>
                </a:lnTo>
                <a:lnTo>
                  <a:pt x="4851" y="860"/>
                </a:lnTo>
                <a:lnTo>
                  <a:pt x="4851" y="860"/>
                </a:lnTo>
                <a:lnTo>
                  <a:pt x="4851" y="858"/>
                </a:lnTo>
                <a:lnTo>
                  <a:pt x="4851" y="856"/>
                </a:lnTo>
                <a:lnTo>
                  <a:pt x="4853" y="853"/>
                </a:lnTo>
                <a:close/>
                <a:moveTo>
                  <a:pt x="4339" y="1644"/>
                </a:moveTo>
                <a:lnTo>
                  <a:pt x="4337" y="1648"/>
                </a:lnTo>
                <a:lnTo>
                  <a:pt x="4335" y="1652"/>
                </a:lnTo>
                <a:lnTo>
                  <a:pt x="4335" y="1652"/>
                </a:lnTo>
                <a:lnTo>
                  <a:pt x="4337" y="1654"/>
                </a:lnTo>
                <a:lnTo>
                  <a:pt x="4335" y="1654"/>
                </a:lnTo>
                <a:lnTo>
                  <a:pt x="4337" y="1656"/>
                </a:lnTo>
                <a:lnTo>
                  <a:pt x="4337" y="1658"/>
                </a:lnTo>
                <a:lnTo>
                  <a:pt x="4335" y="1661"/>
                </a:lnTo>
                <a:lnTo>
                  <a:pt x="4335" y="1663"/>
                </a:lnTo>
                <a:lnTo>
                  <a:pt x="4333" y="1663"/>
                </a:lnTo>
                <a:lnTo>
                  <a:pt x="4333" y="1665"/>
                </a:lnTo>
                <a:lnTo>
                  <a:pt x="4333" y="1667"/>
                </a:lnTo>
                <a:lnTo>
                  <a:pt x="4331" y="1669"/>
                </a:lnTo>
                <a:lnTo>
                  <a:pt x="4331" y="1669"/>
                </a:lnTo>
                <a:lnTo>
                  <a:pt x="4329" y="1669"/>
                </a:lnTo>
                <a:lnTo>
                  <a:pt x="4329" y="1669"/>
                </a:lnTo>
                <a:lnTo>
                  <a:pt x="4329" y="1671"/>
                </a:lnTo>
                <a:lnTo>
                  <a:pt x="4329" y="1671"/>
                </a:lnTo>
                <a:lnTo>
                  <a:pt x="4329" y="1671"/>
                </a:lnTo>
                <a:lnTo>
                  <a:pt x="4329" y="1673"/>
                </a:lnTo>
                <a:lnTo>
                  <a:pt x="4329" y="1675"/>
                </a:lnTo>
                <a:lnTo>
                  <a:pt x="4329" y="1677"/>
                </a:lnTo>
                <a:lnTo>
                  <a:pt x="4329" y="1677"/>
                </a:lnTo>
                <a:lnTo>
                  <a:pt x="4329" y="1679"/>
                </a:lnTo>
                <a:lnTo>
                  <a:pt x="4331" y="1682"/>
                </a:lnTo>
                <a:lnTo>
                  <a:pt x="4331" y="1682"/>
                </a:lnTo>
                <a:lnTo>
                  <a:pt x="4335" y="1682"/>
                </a:lnTo>
                <a:lnTo>
                  <a:pt x="4337" y="1682"/>
                </a:lnTo>
                <a:lnTo>
                  <a:pt x="4337" y="1682"/>
                </a:lnTo>
                <a:lnTo>
                  <a:pt x="4339" y="1682"/>
                </a:lnTo>
                <a:lnTo>
                  <a:pt x="4339" y="1682"/>
                </a:lnTo>
                <a:lnTo>
                  <a:pt x="4339" y="1684"/>
                </a:lnTo>
                <a:lnTo>
                  <a:pt x="4339" y="1684"/>
                </a:lnTo>
                <a:lnTo>
                  <a:pt x="4339" y="1686"/>
                </a:lnTo>
                <a:lnTo>
                  <a:pt x="4339" y="1686"/>
                </a:lnTo>
                <a:lnTo>
                  <a:pt x="4341" y="1688"/>
                </a:lnTo>
                <a:lnTo>
                  <a:pt x="4341" y="1690"/>
                </a:lnTo>
                <a:lnTo>
                  <a:pt x="4341" y="1694"/>
                </a:lnTo>
                <a:lnTo>
                  <a:pt x="4339" y="1696"/>
                </a:lnTo>
                <a:lnTo>
                  <a:pt x="4339" y="1698"/>
                </a:lnTo>
                <a:lnTo>
                  <a:pt x="4339" y="1698"/>
                </a:lnTo>
                <a:lnTo>
                  <a:pt x="4339" y="1700"/>
                </a:lnTo>
                <a:lnTo>
                  <a:pt x="4337" y="1705"/>
                </a:lnTo>
                <a:lnTo>
                  <a:pt x="4337" y="1707"/>
                </a:lnTo>
                <a:lnTo>
                  <a:pt x="4337" y="1707"/>
                </a:lnTo>
                <a:lnTo>
                  <a:pt x="4337" y="1709"/>
                </a:lnTo>
                <a:lnTo>
                  <a:pt x="4339" y="1711"/>
                </a:lnTo>
                <a:lnTo>
                  <a:pt x="4339" y="1711"/>
                </a:lnTo>
                <a:lnTo>
                  <a:pt x="4341" y="1713"/>
                </a:lnTo>
                <a:lnTo>
                  <a:pt x="4344" y="1713"/>
                </a:lnTo>
                <a:lnTo>
                  <a:pt x="4344" y="1713"/>
                </a:lnTo>
                <a:lnTo>
                  <a:pt x="4346" y="1711"/>
                </a:lnTo>
                <a:lnTo>
                  <a:pt x="4346" y="1711"/>
                </a:lnTo>
                <a:lnTo>
                  <a:pt x="4348" y="1711"/>
                </a:lnTo>
                <a:lnTo>
                  <a:pt x="4350" y="1711"/>
                </a:lnTo>
                <a:lnTo>
                  <a:pt x="4350" y="1711"/>
                </a:lnTo>
                <a:lnTo>
                  <a:pt x="4350" y="1711"/>
                </a:lnTo>
                <a:lnTo>
                  <a:pt x="4352" y="1711"/>
                </a:lnTo>
                <a:lnTo>
                  <a:pt x="4352" y="1711"/>
                </a:lnTo>
                <a:lnTo>
                  <a:pt x="4352" y="1709"/>
                </a:lnTo>
                <a:lnTo>
                  <a:pt x="4350" y="1705"/>
                </a:lnTo>
                <a:lnTo>
                  <a:pt x="4350" y="1705"/>
                </a:lnTo>
                <a:lnTo>
                  <a:pt x="4350" y="1702"/>
                </a:lnTo>
                <a:lnTo>
                  <a:pt x="4352" y="1698"/>
                </a:lnTo>
                <a:lnTo>
                  <a:pt x="4352" y="1698"/>
                </a:lnTo>
                <a:lnTo>
                  <a:pt x="4352" y="1694"/>
                </a:lnTo>
                <a:lnTo>
                  <a:pt x="4352" y="1690"/>
                </a:lnTo>
                <a:lnTo>
                  <a:pt x="4352" y="1686"/>
                </a:lnTo>
                <a:lnTo>
                  <a:pt x="4352" y="1686"/>
                </a:lnTo>
                <a:lnTo>
                  <a:pt x="4352" y="1684"/>
                </a:lnTo>
                <a:lnTo>
                  <a:pt x="4352" y="1679"/>
                </a:lnTo>
                <a:lnTo>
                  <a:pt x="4352" y="1677"/>
                </a:lnTo>
                <a:lnTo>
                  <a:pt x="4350" y="1677"/>
                </a:lnTo>
                <a:lnTo>
                  <a:pt x="4350" y="1675"/>
                </a:lnTo>
                <a:lnTo>
                  <a:pt x="4350" y="1673"/>
                </a:lnTo>
                <a:lnTo>
                  <a:pt x="4352" y="1673"/>
                </a:lnTo>
                <a:lnTo>
                  <a:pt x="4354" y="1671"/>
                </a:lnTo>
                <a:lnTo>
                  <a:pt x="4356" y="1669"/>
                </a:lnTo>
                <a:lnTo>
                  <a:pt x="4358" y="1669"/>
                </a:lnTo>
                <a:lnTo>
                  <a:pt x="4358" y="1669"/>
                </a:lnTo>
                <a:lnTo>
                  <a:pt x="4360" y="1669"/>
                </a:lnTo>
                <a:lnTo>
                  <a:pt x="4362" y="1671"/>
                </a:lnTo>
                <a:lnTo>
                  <a:pt x="4362" y="1673"/>
                </a:lnTo>
                <a:lnTo>
                  <a:pt x="4362" y="1675"/>
                </a:lnTo>
                <a:lnTo>
                  <a:pt x="4362" y="1677"/>
                </a:lnTo>
                <a:lnTo>
                  <a:pt x="4360" y="1677"/>
                </a:lnTo>
                <a:lnTo>
                  <a:pt x="4360" y="1679"/>
                </a:lnTo>
                <a:lnTo>
                  <a:pt x="4358" y="1682"/>
                </a:lnTo>
                <a:lnTo>
                  <a:pt x="4358" y="1682"/>
                </a:lnTo>
                <a:lnTo>
                  <a:pt x="4360" y="1682"/>
                </a:lnTo>
                <a:lnTo>
                  <a:pt x="4365" y="1688"/>
                </a:lnTo>
                <a:lnTo>
                  <a:pt x="4367" y="1688"/>
                </a:lnTo>
                <a:lnTo>
                  <a:pt x="4369" y="1688"/>
                </a:lnTo>
                <a:lnTo>
                  <a:pt x="4369" y="1690"/>
                </a:lnTo>
                <a:lnTo>
                  <a:pt x="4369" y="1690"/>
                </a:lnTo>
                <a:lnTo>
                  <a:pt x="4369" y="1692"/>
                </a:lnTo>
                <a:lnTo>
                  <a:pt x="4369" y="1692"/>
                </a:lnTo>
                <a:lnTo>
                  <a:pt x="4369" y="1692"/>
                </a:lnTo>
                <a:lnTo>
                  <a:pt x="4369" y="1696"/>
                </a:lnTo>
                <a:lnTo>
                  <a:pt x="4369" y="1698"/>
                </a:lnTo>
                <a:lnTo>
                  <a:pt x="4369" y="1700"/>
                </a:lnTo>
                <a:lnTo>
                  <a:pt x="4371" y="1700"/>
                </a:lnTo>
                <a:lnTo>
                  <a:pt x="4371" y="1700"/>
                </a:lnTo>
                <a:lnTo>
                  <a:pt x="4373" y="1700"/>
                </a:lnTo>
                <a:lnTo>
                  <a:pt x="4375" y="1700"/>
                </a:lnTo>
                <a:lnTo>
                  <a:pt x="4377" y="1700"/>
                </a:lnTo>
                <a:lnTo>
                  <a:pt x="4375" y="1698"/>
                </a:lnTo>
                <a:lnTo>
                  <a:pt x="4375" y="1698"/>
                </a:lnTo>
                <a:lnTo>
                  <a:pt x="4377" y="1696"/>
                </a:lnTo>
                <a:lnTo>
                  <a:pt x="4379" y="1696"/>
                </a:lnTo>
                <a:lnTo>
                  <a:pt x="4381" y="1694"/>
                </a:lnTo>
                <a:lnTo>
                  <a:pt x="4383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5" y="1694"/>
                </a:lnTo>
                <a:lnTo>
                  <a:pt x="4388" y="1694"/>
                </a:lnTo>
                <a:lnTo>
                  <a:pt x="4388" y="1694"/>
                </a:lnTo>
                <a:lnTo>
                  <a:pt x="4388" y="1694"/>
                </a:lnTo>
                <a:lnTo>
                  <a:pt x="4388" y="1692"/>
                </a:lnTo>
                <a:lnTo>
                  <a:pt x="4388" y="1692"/>
                </a:lnTo>
                <a:lnTo>
                  <a:pt x="4388" y="1690"/>
                </a:lnTo>
                <a:lnTo>
                  <a:pt x="4388" y="1690"/>
                </a:lnTo>
                <a:lnTo>
                  <a:pt x="4388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5" y="1690"/>
                </a:lnTo>
                <a:lnTo>
                  <a:pt x="4383" y="1688"/>
                </a:lnTo>
                <a:lnTo>
                  <a:pt x="4383" y="1688"/>
                </a:lnTo>
                <a:lnTo>
                  <a:pt x="4383" y="1688"/>
                </a:lnTo>
                <a:lnTo>
                  <a:pt x="4383" y="1686"/>
                </a:lnTo>
                <a:lnTo>
                  <a:pt x="4381" y="1686"/>
                </a:lnTo>
                <a:lnTo>
                  <a:pt x="4381" y="1684"/>
                </a:lnTo>
                <a:lnTo>
                  <a:pt x="4379" y="1684"/>
                </a:lnTo>
                <a:lnTo>
                  <a:pt x="4379" y="1684"/>
                </a:lnTo>
                <a:lnTo>
                  <a:pt x="4379" y="1684"/>
                </a:lnTo>
                <a:lnTo>
                  <a:pt x="4379" y="1682"/>
                </a:lnTo>
                <a:lnTo>
                  <a:pt x="4379" y="1682"/>
                </a:lnTo>
                <a:lnTo>
                  <a:pt x="4379" y="1679"/>
                </a:lnTo>
                <a:lnTo>
                  <a:pt x="4379" y="1677"/>
                </a:lnTo>
                <a:lnTo>
                  <a:pt x="4381" y="1677"/>
                </a:lnTo>
                <a:lnTo>
                  <a:pt x="4381" y="1675"/>
                </a:lnTo>
                <a:lnTo>
                  <a:pt x="4379" y="1675"/>
                </a:lnTo>
                <a:lnTo>
                  <a:pt x="4379" y="1675"/>
                </a:lnTo>
                <a:lnTo>
                  <a:pt x="4379" y="1673"/>
                </a:lnTo>
                <a:lnTo>
                  <a:pt x="4379" y="1673"/>
                </a:lnTo>
                <a:lnTo>
                  <a:pt x="4377" y="1671"/>
                </a:lnTo>
                <a:lnTo>
                  <a:pt x="4375" y="1669"/>
                </a:lnTo>
                <a:lnTo>
                  <a:pt x="4375" y="1667"/>
                </a:lnTo>
                <a:lnTo>
                  <a:pt x="4373" y="1665"/>
                </a:lnTo>
                <a:lnTo>
                  <a:pt x="4371" y="1663"/>
                </a:lnTo>
                <a:lnTo>
                  <a:pt x="4371" y="1663"/>
                </a:lnTo>
                <a:lnTo>
                  <a:pt x="4369" y="1663"/>
                </a:lnTo>
                <a:lnTo>
                  <a:pt x="4369" y="1663"/>
                </a:lnTo>
                <a:lnTo>
                  <a:pt x="4369" y="1661"/>
                </a:lnTo>
                <a:lnTo>
                  <a:pt x="4367" y="1658"/>
                </a:lnTo>
                <a:lnTo>
                  <a:pt x="4367" y="1658"/>
                </a:lnTo>
                <a:lnTo>
                  <a:pt x="4367" y="1658"/>
                </a:lnTo>
                <a:lnTo>
                  <a:pt x="4367" y="1658"/>
                </a:lnTo>
                <a:lnTo>
                  <a:pt x="4369" y="1658"/>
                </a:lnTo>
                <a:lnTo>
                  <a:pt x="4369" y="1658"/>
                </a:lnTo>
                <a:lnTo>
                  <a:pt x="4371" y="1658"/>
                </a:lnTo>
                <a:lnTo>
                  <a:pt x="4371" y="1658"/>
                </a:lnTo>
                <a:lnTo>
                  <a:pt x="4373" y="1656"/>
                </a:lnTo>
                <a:lnTo>
                  <a:pt x="4373" y="1656"/>
                </a:lnTo>
                <a:lnTo>
                  <a:pt x="4377" y="1654"/>
                </a:lnTo>
                <a:lnTo>
                  <a:pt x="4379" y="1654"/>
                </a:lnTo>
                <a:lnTo>
                  <a:pt x="4379" y="1652"/>
                </a:lnTo>
                <a:lnTo>
                  <a:pt x="4383" y="1650"/>
                </a:lnTo>
                <a:lnTo>
                  <a:pt x="4385" y="1648"/>
                </a:lnTo>
                <a:lnTo>
                  <a:pt x="4385" y="1646"/>
                </a:lnTo>
                <a:lnTo>
                  <a:pt x="4388" y="1646"/>
                </a:lnTo>
                <a:lnTo>
                  <a:pt x="4388" y="1644"/>
                </a:lnTo>
                <a:lnTo>
                  <a:pt x="4388" y="1644"/>
                </a:lnTo>
                <a:lnTo>
                  <a:pt x="4390" y="1644"/>
                </a:lnTo>
                <a:lnTo>
                  <a:pt x="4392" y="1644"/>
                </a:lnTo>
                <a:lnTo>
                  <a:pt x="4394" y="1646"/>
                </a:lnTo>
                <a:lnTo>
                  <a:pt x="4394" y="1646"/>
                </a:lnTo>
                <a:lnTo>
                  <a:pt x="4396" y="1646"/>
                </a:lnTo>
                <a:lnTo>
                  <a:pt x="4396" y="1646"/>
                </a:lnTo>
                <a:lnTo>
                  <a:pt x="4396" y="1642"/>
                </a:lnTo>
                <a:lnTo>
                  <a:pt x="4396" y="1642"/>
                </a:lnTo>
                <a:lnTo>
                  <a:pt x="4396" y="1640"/>
                </a:lnTo>
                <a:lnTo>
                  <a:pt x="4394" y="1640"/>
                </a:lnTo>
                <a:lnTo>
                  <a:pt x="4392" y="1640"/>
                </a:lnTo>
                <a:lnTo>
                  <a:pt x="4390" y="1640"/>
                </a:lnTo>
                <a:lnTo>
                  <a:pt x="4388" y="1640"/>
                </a:lnTo>
                <a:lnTo>
                  <a:pt x="4388" y="1640"/>
                </a:lnTo>
                <a:lnTo>
                  <a:pt x="4388" y="1642"/>
                </a:lnTo>
                <a:lnTo>
                  <a:pt x="4388" y="1642"/>
                </a:lnTo>
                <a:lnTo>
                  <a:pt x="4388" y="1642"/>
                </a:lnTo>
                <a:lnTo>
                  <a:pt x="4385" y="1642"/>
                </a:lnTo>
                <a:lnTo>
                  <a:pt x="4383" y="1642"/>
                </a:lnTo>
                <a:lnTo>
                  <a:pt x="4379" y="1642"/>
                </a:lnTo>
                <a:lnTo>
                  <a:pt x="4377" y="1642"/>
                </a:lnTo>
                <a:lnTo>
                  <a:pt x="4377" y="1644"/>
                </a:lnTo>
                <a:lnTo>
                  <a:pt x="4377" y="1644"/>
                </a:lnTo>
                <a:lnTo>
                  <a:pt x="4375" y="1644"/>
                </a:lnTo>
                <a:lnTo>
                  <a:pt x="4373" y="1644"/>
                </a:lnTo>
                <a:lnTo>
                  <a:pt x="4371" y="1644"/>
                </a:lnTo>
                <a:lnTo>
                  <a:pt x="4371" y="1644"/>
                </a:lnTo>
                <a:lnTo>
                  <a:pt x="4371" y="1644"/>
                </a:lnTo>
                <a:lnTo>
                  <a:pt x="4369" y="1644"/>
                </a:lnTo>
                <a:lnTo>
                  <a:pt x="4369" y="1644"/>
                </a:lnTo>
                <a:lnTo>
                  <a:pt x="4367" y="1644"/>
                </a:lnTo>
                <a:lnTo>
                  <a:pt x="4365" y="1648"/>
                </a:lnTo>
                <a:lnTo>
                  <a:pt x="4365" y="1648"/>
                </a:lnTo>
                <a:lnTo>
                  <a:pt x="4362" y="1650"/>
                </a:lnTo>
                <a:lnTo>
                  <a:pt x="4360" y="1652"/>
                </a:lnTo>
                <a:lnTo>
                  <a:pt x="4360" y="1650"/>
                </a:lnTo>
                <a:lnTo>
                  <a:pt x="4358" y="1650"/>
                </a:lnTo>
                <a:lnTo>
                  <a:pt x="4356" y="1650"/>
                </a:lnTo>
                <a:lnTo>
                  <a:pt x="4356" y="1650"/>
                </a:lnTo>
                <a:lnTo>
                  <a:pt x="4354" y="1650"/>
                </a:lnTo>
                <a:lnTo>
                  <a:pt x="4354" y="1646"/>
                </a:lnTo>
                <a:lnTo>
                  <a:pt x="4352" y="1646"/>
                </a:lnTo>
                <a:lnTo>
                  <a:pt x="4350" y="1644"/>
                </a:lnTo>
                <a:lnTo>
                  <a:pt x="4350" y="1644"/>
                </a:lnTo>
                <a:lnTo>
                  <a:pt x="4348" y="1640"/>
                </a:lnTo>
                <a:lnTo>
                  <a:pt x="4348" y="1640"/>
                </a:lnTo>
                <a:lnTo>
                  <a:pt x="4346" y="1638"/>
                </a:lnTo>
                <a:lnTo>
                  <a:pt x="4346" y="1635"/>
                </a:lnTo>
                <a:lnTo>
                  <a:pt x="4346" y="1633"/>
                </a:lnTo>
                <a:lnTo>
                  <a:pt x="4346" y="1633"/>
                </a:lnTo>
                <a:lnTo>
                  <a:pt x="4348" y="1631"/>
                </a:lnTo>
                <a:lnTo>
                  <a:pt x="4348" y="1629"/>
                </a:lnTo>
                <a:lnTo>
                  <a:pt x="4350" y="1627"/>
                </a:lnTo>
                <a:lnTo>
                  <a:pt x="4350" y="1625"/>
                </a:lnTo>
                <a:lnTo>
                  <a:pt x="4352" y="1625"/>
                </a:lnTo>
                <a:lnTo>
                  <a:pt x="4352" y="1623"/>
                </a:lnTo>
                <a:lnTo>
                  <a:pt x="4354" y="1623"/>
                </a:lnTo>
                <a:lnTo>
                  <a:pt x="4356" y="1623"/>
                </a:lnTo>
                <a:lnTo>
                  <a:pt x="4360" y="1625"/>
                </a:lnTo>
                <a:lnTo>
                  <a:pt x="4360" y="1625"/>
                </a:lnTo>
                <a:lnTo>
                  <a:pt x="4367" y="1625"/>
                </a:lnTo>
                <a:lnTo>
                  <a:pt x="4369" y="1625"/>
                </a:lnTo>
                <a:lnTo>
                  <a:pt x="4369" y="1625"/>
                </a:lnTo>
                <a:lnTo>
                  <a:pt x="4371" y="1625"/>
                </a:lnTo>
                <a:lnTo>
                  <a:pt x="4373" y="1625"/>
                </a:lnTo>
                <a:lnTo>
                  <a:pt x="4375" y="1625"/>
                </a:lnTo>
                <a:lnTo>
                  <a:pt x="4379" y="1625"/>
                </a:lnTo>
                <a:lnTo>
                  <a:pt x="4388" y="1625"/>
                </a:lnTo>
                <a:lnTo>
                  <a:pt x="4390" y="1625"/>
                </a:lnTo>
                <a:lnTo>
                  <a:pt x="4392" y="1625"/>
                </a:lnTo>
                <a:lnTo>
                  <a:pt x="4392" y="1625"/>
                </a:lnTo>
                <a:lnTo>
                  <a:pt x="4394" y="1627"/>
                </a:lnTo>
                <a:lnTo>
                  <a:pt x="4394" y="1627"/>
                </a:lnTo>
                <a:lnTo>
                  <a:pt x="4398" y="1627"/>
                </a:lnTo>
                <a:lnTo>
                  <a:pt x="4398" y="1627"/>
                </a:lnTo>
                <a:lnTo>
                  <a:pt x="4400" y="1627"/>
                </a:lnTo>
                <a:lnTo>
                  <a:pt x="4406" y="1625"/>
                </a:lnTo>
                <a:lnTo>
                  <a:pt x="4406" y="1625"/>
                </a:lnTo>
                <a:lnTo>
                  <a:pt x="4409" y="1625"/>
                </a:lnTo>
                <a:lnTo>
                  <a:pt x="4411" y="1625"/>
                </a:lnTo>
                <a:lnTo>
                  <a:pt x="4411" y="1625"/>
                </a:lnTo>
                <a:lnTo>
                  <a:pt x="4411" y="1623"/>
                </a:lnTo>
                <a:lnTo>
                  <a:pt x="4413" y="1621"/>
                </a:lnTo>
                <a:lnTo>
                  <a:pt x="4413" y="1621"/>
                </a:lnTo>
                <a:lnTo>
                  <a:pt x="4415" y="1619"/>
                </a:lnTo>
                <a:lnTo>
                  <a:pt x="4417" y="1617"/>
                </a:lnTo>
                <a:lnTo>
                  <a:pt x="4419" y="1617"/>
                </a:lnTo>
                <a:lnTo>
                  <a:pt x="4419" y="1614"/>
                </a:lnTo>
                <a:lnTo>
                  <a:pt x="4421" y="1612"/>
                </a:lnTo>
                <a:lnTo>
                  <a:pt x="4421" y="1610"/>
                </a:lnTo>
                <a:lnTo>
                  <a:pt x="4421" y="1610"/>
                </a:lnTo>
                <a:lnTo>
                  <a:pt x="4421" y="1610"/>
                </a:lnTo>
                <a:lnTo>
                  <a:pt x="4421" y="1608"/>
                </a:lnTo>
                <a:lnTo>
                  <a:pt x="4421" y="1606"/>
                </a:lnTo>
                <a:lnTo>
                  <a:pt x="4419" y="1606"/>
                </a:lnTo>
                <a:lnTo>
                  <a:pt x="4417" y="1608"/>
                </a:lnTo>
                <a:lnTo>
                  <a:pt x="4417" y="1608"/>
                </a:lnTo>
                <a:lnTo>
                  <a:pt x="4415" y="1610"/>
                </a:lnTo>
                <a:lnTo>
                  <a:pt x="4415" y="1610"/>
                </a:lnTo>
                <a:lnTo>
                  <a:pt x="4413" y="1610"/>
                </a:lnTo>
                <a:lnTo>
                  <a:pt x="4413" y="1610"/>
                </a:lnTo>
                <a:lnTo>
                  <a:pt x="4413" y="1612"/>
                </a:lnTo>
                <a:lnTo>
                  <a:pt x="4413" y="1614"/>
                </a:lnTo>
                <a:lnTo>
                  <a:pt x="4411" y="1614"/>
                </a:lnTo>
                <a:lnTo>
                  <a:pt x="4409" y="1617"/>
                </a:lnTo>
                <a:lnTo>
                  <a:pt x="4402" y="1619"/>
                </a:lnTo>
                <a:lnTo>
                  <a:pt x="4402" y="1619"/>
                </a:lnTo>
                <a:lnTo>
                  <a:pt x="4394" y="1619"/>
                </a:lnTo>
                <a:lnTo>
                  <a:pt x="4390" y="1619"/>
                </a:lnTo>
                <a:lnTo>
                  <a:pt x="4390" y="1619"/>
                </a:lnTo>
                <a:lnTo>
                  <a:pt x="4390" y="1619"/>
                </a:lnTo>
                <a:lnTo>
                  <a:pt x="4388" y="1619"/>
                </a:lnTo>
                <a:lnTo>
                  <a:pt x="4388" y="1619"/>
                </a:lnTo>
                <a:lnTo>
                  <a:pt x="4388" y="1619"/>
                </a:lnTo>
                <a:lnTo>
                  <a:pt x="4385" y="1619"/>
                </a:lnTo>
                <a:lnTo>
                  <a:pt x="4383" y="1617"/>
                </a:lnTo>
                <a:lnTo>
                  <a:pt x="4381" y="1617"/>
                </a:lnTo>
                <a:lnTo>
                  <a:pt x="4377" y="1617"/>
                </a:lnTo>
                <a:lnTo>
                  <a:pt x="4373" y="1617"/>
                </a:lnTo>
                <a:lnTo>
                  <a:pt x="4369" y="1617"/>
                </a:lnTo>
                <a:lnTo>
                  <a:pt x="4369" y="1617"/>
                </a:lnTo>
                <a:lnTo>
                  <a:pt x="4369" y="1614"/>
                </a:lnTo>
                <a:lnTo>
                  <a:pt x="4367" y="1614"/>
                </a:lnTo>
                <a:lnTo>
                  <a:pt x="4367" y="1614"/>
                </a:lnTo>
                <a:lnTo>
                  <a:pt x="4367" y="1612"/>
                </a:lnTo>
                <a:lnTo>
                  <a:pt x="4367" y="1612"/>
                </a:lnTo>
                <a:lnTo>
                  <a:pt x="4365" y="1612"/>
                </a:lnTo>
                <a:lnTo>
                  <a:pt x="4365" y="1612"/>
                </a:lnTo>
                <a:lnTo>
                  <a:pt x="4362" y="1612"/>
                </a:lnTo>
                <a:lnTo>
                  <a:pt x="4360" y="1612"/>
                </a:lnTo>
                <a:lnTo>
                  <a:pt x="4360" y="1612"/>
                </a:lnTo>
                <a:lnTo>
                  <a:pt x="4360" y="1612"/>
                </a:lnTo>
                <a:lnTo>
                  <a:pt x="4358" y="1612"/>
                </a:lnTo>
                <a:lnTo>
                  <a:pt x="4358" y="1614"/>
                </a:lnTo>
                <a:lnTo>
                  <a:pt x="4356" y="1617"/>
                </a:lnTo>
                <a:lnTo>
                  <a:pt x="4356" y="1617"/>
                </a:lnTo>
                <a:lnTo>
                  <a:pt x="4356" y="1619"/>
                </a:lnTo>
                <a:lnTo>
                  <a:pt x="4356" y="1619"/>
                </a:lnTo>
                <a:lnTo>
                  <a:pt x="4354" y="1619"/>
                </a:lnTo>
                <a:lnTo>
                  <a:pt x="4354" y="1619"/>
                </a:lnTo>
                <a:lnTo>
                  <a:pt x="4352" y="1619"/>
                </a:lnTo>
                <a:lnTo>
                  <a:pt x="4352" y="1619"/>
                </a:lnTo>
                <a:lnTo>
                  <a:pt x="4350" y="1617"/>
                </a:lnTo>
                <a:lnTo>
                  <a:pt x="4350" y="1617"/>
                </a:lnTo>
                <a:lnTo>
                  <a:pt x="4350" y="1617"/>
                </a:lnTo>
                <a:lnTo>
                  <a:pt x="4350" y="1619"/>
                </a:lnTo>
                <a:lnTo>
                  <a:pt x="4348" y="1621"/>
                </a:lnTo>
                <a:lnTo>
                  <a:pt x="4348" y="1621"/>
                </a:lnTo>
                <a:lnTo>
                  <a:pt x="4348" y="1621"/>
                </a:lnTo>
                <a:lnTo>
                  <a:pt x="4346" y="1623"/>
                </a:lnTo>
                <a:lnTo>
                  <a:pt x="4346" y="1623"/>
                </a:lnTo>
                <a:lnTo>
                  <a:pt x="4346" y="1625"/>
                </a:lnTo>
                <a:lnTo>
                  <a:pt x="4344" y="1627"/>
                </a:lnTo>
                <a:lnTo>
                  <a:pt x="4344" y="1629"/>
                </a:lnTo>
                <a:lnTo>
                  <a:pt x="4344" y="1631"/>
                </a:lnTo>
                <a:lnTo>
                  <a:pt x="4344" y="1631"/>
                </a:lnTo>
                <a:lnTo>
                  <a:pt x="4344" y="1631"/>
                </a:lnTo>
                <a:lnTo>
                  <a:pt x="4341" y="1631"/>
                </a:lnTo>
                <a:lnTo>
                  <a:pt x="4341" y="1633"/>
                </a:lnTo>
                <a:lnTo>
                  <a:pt x="4344" y="1638"/>
                </a:lnTo>
                <a:lnTo>
                  <a:pt x="4344" y="1642"/>
                </a:lnTo>
                <a:lnTo>
                  <a:pt x="4344" y="1642"/>
                </a:lnTo>
                <a:lnTo>
                  <a:pt x="4344" y="1644"/>
                </a:lnTo>
                <a:lnTo>
                  <a:pt x="4344" y="1642"/>
                </a:lnTo>
                <a:lnTo>
                  <a:pt x="4341" y="1642"/>
                </a:lnTo>
                <a:lnTo>
                  <a:pt x="4341" y="1642"/>
                </a:lnTo>
                <a:lnTo>
                  <a:pt x="4339" y="1644"/>
                </a:lnTo>
                <a:close/>
                <a:moveTo>
                  <a:pt x="4444" y="1577"/>
                </a:moveTo>
                <a:lnTo>
                  <a:pt x="4444" y="1577"/>
                </a:lnTo>
                <a:lnTo>
                  <a:pt x="4444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6" y="1577"/>
                </a:lnTo>
                <a:lnTo>
                  <a:pt x="4444" y="1577"/>
                </a:lnTo>
                <a:lnTo>
                  <a:pt x="4444" y="1577"/>
                </a:lnTo>
                <a:close/>
                <a:moveTo>
                  <a:pt x="4415" y="1499"/>
                </a:moveTo>
                <a:lnTo>
                  <a:pt x="4413" y="1499"/>
                </a:lnTo>
                <a:lnTo>
                  <a:pt x="4413" y="1499"/>
                </a:lnTo>
                <a:lnTo>
                  <a:pt x="4415" y="1499"/>
                </a:lnTo>
                <a:lnTo>
                  <a:pt x="4415" y="1501"/>
                </a:lnTo>
                <a:lnTo>
                  <a:pt x="4415" y="1499"/>
                </a:lnTo>
                <a:lnTo>
                  <a:pt x="4415" y="1499"/>
                </a:lnTo>
                <a:lnTo>
                  <a:pt x="4415" y="1499"/>
                </a:lnTo>
                <a:lnTo>
                  <a:pt x="4415" y="1499"/>
                </a:lnTo>
                <a:close/>
                <a:moveTo>
                  <a:pt x="4442" y="1573"/>
                </a:moveTo>
                <a:lnTo>
                  <a:pt x="4442" y="1575"/>
                </a:lnTo>
                <a:lnTo>
                  <a:pt x="4444" y="1577"/>
                </a:lnTo>
                <a:lnTo>
                  <a:pt x="4444" y="1575"/>
                </a:lnTo>
                <a:lnTo>
                  <a:pt x="4444" y="1575"/>
                </a:lnTo>
                <a:lnTo>
                  <a:pt x="4442" y="1575"/>
                </a:lnTo>
                <a:lnTo>
                  <a:pt x="4442" y="1573"/>
                </a:lnTo>
                <a:close/>
                <a:moveTo>
                  <a:pt x="4375" y="1436"/>
                </a:moveTo>
                <a:lnTo>
                  <a:pt x="4375" y="1436"/>
                </a:lnTo>
                <a:lnTo>
                  <a:pt x="4373" y="1436"/>
                </a:lnTo>
                <a:lnTo>
                  <a:pt x="4373" y="1436"/>
                </a:lnTo>
                <a:lnTo>
                  <a:pt x="4373" y="1438"/>
                </a:lnTo>
                <a:lnTo>
                  <a:pt x="4373" y="1438"/>
                </a:lnTo>
                <a:lnTo>
                  <a:pt x="4373" y="1440"/>
                </a:lnTo>
                <a:lnTo>
                  <a:pt x="4375" y="1440"/>
                </a:lnTo>
                <a:lnTo>
                  <a:pt x="4375" y="1440"/>
                </a:lnTo>
                <a:lnTo>
                  <a:pt x="4375" y="1440"/>
                </a:lnTo>
                <a:lnTo>
                  <a:pt x="4377" y="1438"/>
                </a:lnTo>
                <a:lnTo>
                  <a:pt x="4377" y="1438"/>
                </a:lnTo>
                <a:lnTo>
                  <a:pt x="4377" y="1436"/>
                </a:lnTo>
                <a:lnTo>
                  <a:pt x="4375" y="1436"/>
                </a:lnTo>
                <a:close/>
                <a:moveTo>
                  <a:pt x="4415" y="1463"/>
                </a:moveTo>
                <a:lnTo>
                  <a:pt x="4417" y="1466"/>
                </a:lnTo>
                <a:lnTo>
                  <a:pt x="4417" y="1463"/>
                </a:lnTo>
                <a:lnTo>
                  <a:pt x="4417" y="1463"/>
                </a:lnTo>
                <a:lnTo>
                  <a:pt x="4415" y="1463"/>
                </a:lnTo>
                <a:lnTo>
                  <a:pt x="4415" y="1461"/>
                </a:lnTo>
                <a:lnTo>
                  <a:pt x="4415" y="1463"/>
                </a:lnTo>
                <a:lnTo>
                  <a:pt x="4415" y="1463"/>
                </a:lnTo>
                <a:lnTo>
                  <a:pt x="4415" y="1463"/>
                </a:lnTo>
                <a:close/>
                <a:moveTo>
                  <a:pt x="4411" y="1466"/>
                </a:moveTo>
                <a:lnTo>
                  <a:pt x="4413" y="1466"/>
                </a:lnTo>
                <a:lnTo>
                  <a:pt x="4413" y="1466"/>
                </a:lnTo>
                <a:lnTo>
                  <a:pt x="4413" y="1463"/>
                </a:lnTo>
                <a:lnTo>
                  <a:pt x="4411" y="1463"/>
                </a:lnTo>
                <a:lnTo>
                  <a:pt x="4411" y="1463"/>
                </a:lnTo>
                <a:lnTo>
                  <a:pt x="4409" y="1463"/>
                </a:lnTo>
                <a:lnTo>
                  <a:pt x="4411" y="1466"/>
                </a:lnTo>
                <a:lnTo>
                  <a:pt x="4411" y="1466"/>
                </a:lnTo>
                <a:close/>
                <a:moveTo>
                  <a:pt x="4375" y="1459"/>
                </a:moveTo>
                <a:lnTo>
                  <a:pt x="4375" y="1459"/>
                </a:lnTo>
                <a:lnTo>
                  <a:pt x="4373" y="1459"/>
                </a:lnTo>
                <a:lnTo>
                  <a:pt x="4373" y="1461"/>
                </a:lnTo>
                <a:lnTo>
                  <a:pt x="4375" y="1461"/>
                </a:lnTo>
                <a:lnTo>
                  <a:pt x="4377" y="1461"/>
                </a:lnTo>
                <a:lnTo>
                  <a:pt x="4377" y="1463"/>
                </a:lnTo>
                <a:lnTo>
                  <a:pt x="4377" y="1463"/>
                </a:lnTo>
                <a:lnTo>
                  <a:pt x="4375" y="1468"/>
                </a:lnTo>
                <a:lnTo>
                  <a:pt x="4375" y="1472"/>
                </a:lnTo>
                <a:lnTo>
                  <a:pt x="4375" y="1472"/>
                </a:lnTo>
                <a:lnTo>
                  <a:pt x="4375" y="1474"/>
                </a:lnTo>
                <a:lnTo>
                  <a:pt x="4375" y="1476"/>
                </a:lnTo>
                <a:lnTo>
                  <a:pt x="4375" y="1476"/>
                </a:lnTo>
                <a:lnTo>
                  <a:pt x="4375" y="1478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5" y="1480"/>
                </a:lnTo>
                <a:lnTo>
                  <a:pt x="4377" y="1478"/>
                </a:lnTo>
                <a:lnTo>
                  <a:pt x="4377" y="1478"/>
                </a:lnTo>
                <a:lnTo>
                  <a:pt x="4383" y="1476"/>
                </a:lnTo>
                <a:lnTo>
                  <a:pt x="4385" y="1476"/>
                </a:lnTo>
                <a:lnTo>
                  <a:pt x="4385" y="1476"/>
                </a:lnTo>
                <a:lnTo>
                  <a:pt x="4388" y="1474"/>
                </a:lnTo>
                <a:lnTo>
                  <a:pt x="4388" y="1474"/>
                </a:lnTo>
                <a:lnTo>
                  <a:pt x="4388" y="1472"/>
                </a:lnTo>
                <a:lnTo>
                  <a:pt x="4388" y="1472"/>
                </a:lnTo>
                <a:lnTo>
                  <a:pt x="4390" y="1472"/>
                </a:lnTo>
                <a:lnTo>
                  <a:pt x="4390" y="1472"/>
                </a:lnTo>
                <a:lnTo>
                  <a:pt x="4392" y="1470"/>
                </a:lnTo>
                <a:lnTo>
                  <a:pt x="4392" y="1468"/>
                </a:lnTo>
                <a:lnTo>
                  <a:pt x="4392" y="1468"/>
                </a:lnTo>
                <a:lnTo>
                  <a:pt x="4392" y="1466"/>
                </a:lnTo>
                <a:lnTo>
                  <a:pt x="4392" y="1466"/>
                </a:lnTo>
                <a:lnTo>
                  <a:pt x="4392" y="1466"/>
                </a:lnTo>
                <a:lnTo>
                  <a:pt x="4388" y="1466"/>
                </a:lnTo>
                <a:lnTo>
                  <a:pt x="4388" y="1466"/>
                </a:lnTo>
                <a:lnTo>
                  <a:pt x="4390" y="1466"/>
                </a:lnTo>
                <a:lnTo>
                  <a:pt x="4388" y="1463"/>
                </a:lnTo>
                <a:lnTo>
                  <a:pt x="4385" y="1463"/>
                </a:lnTo>
                <a:lnTo>
                  <a:pt x="4383" y="1463"/>
                </a:lnTo>
                <a:lnTo>
                  <a:pt x="4383" y="1463"/>
                </a:lnTo>
                <a:lnTo>
                  <a:pt x="4381" y="1461"/>
                </a:lnTo>
                <a:lnTo>
                  <a:pt x="4379" y="1461"/>
                </a:lnTo>
                <a:lnTo>
                  <a:pt x="4377" y="1459"/>
                </a:lnTo>
                <a:lnTo>
                  <a:pt x="4375" y="1459"/>
                </a:lnTo>
                <a:close/>
                <a:moveTo>
                  <a:pt x="4421" y="1484"/>
                </a:moveTo>
                <a:lnTo>
                  <a:pt x="4421" y="1484"/>
                </a:lnTo>
                <a:lnTo>
                  <a:pt x="4421" y="1487"/>
                </a:lnTo>
                <a:lnTo>
                  <a:pt x="4423" y="1489"/>
                </a:lnTo>
                <a:lnTo>
                  <a:pt x="4423" y="1487"/>
                </a:lnTo>
                <a:lnTo>
                  <a:pt x="4421" y="1484"/>
                </a:lnTo>
                <a:lnTo>
                  <a:pt x="4421" y="1484"/>
                </a:lnTo>
                <a:close/>
                <a:moveTo>
                  <a:pt x="4409" y="1466"/>
                </a:moveTo>
                <a:lnTo>
                  <a:pt x="4409" y="1466"/>
                </a:lnTo>
                <a:lnTo>
                  <a:pt x="4409" y="1468"/>
                </a:lnTo>
                <a:lnTo>
                  <a:pt x="4411" y="1470"/>
                </a:lnTo>
                <a:lnTo>
                  <a:pt x="4411" y="1474"/>
                </a:lnTo>
                <a:lnTo>
                  <a:pt x="4411" y="1474"/>
                </a:lnTo>
                <a:lnTo>
                  <a:pt x="4413" y="1474"/>
                </a:lnTo>
                <a:lnTo>
                  <a:pt x="4413" y="1474"/>
                </a:lnTo>
                <a:lnTo>
                  <a:pt x="4415" y="1474"/>
                </a:lnTo>
                <a:lnTo>
                  <a:pt x="4415" y="1476"/>
                </a:lnTo>
                <a:lnTo>
                  <a:pt x="4415" y="1476"/>
                </a:lnTo>
                <a:lnTo>
                  <a:pt x="4415" y="1478"/>
                </a:lnTo>
                <a:lnTo>
                  <a:pt x="4415" y="1480"/>
                </a:lnTo>
                <a:lnTo>
                  <a:pt x="4415" y="1482"/>
                </a:lnTo>
                <a:lnTo>
                  <a:pt x="4415" y="1482"/>
                </a:lnTo>
                <a:lnTo>
                  <a:pt x="4415" y="1484"/>
                </a:lnTo>
                <a:lnTo>
                  <a:pt x="4417" y="1484"/>
                </a:lnTo>
                <a:lnTo>
                  <a:pt x="4417" y="1487"/>
                </a:lnTo>
                <a:lnTo>
                  <a:pt x="4419" y="1487"/>
                </a:lnTo>
                <a:lnTo>
                  <a:pt x="4419" y="1484"/>
                </a:lnTo>
                <a:lnTo>
                  <a:pt x="4419" y="1484"/>
                </a:lnTo>
                <a:lnTo>
                  <a:pt x="4419" y="1482"/>
                </a:lnTo>
                <a:lnTo>
                  <a:pt x="4419" y="1482"/>
                </a:lnTo>
                <a:lnTo>
                  <a:pt x="4421" y="1484"/>
                </a:lnTo>
                <a:lnTo>
                  <a:pt x="4421" y="1484"/>
                </a:lnTo>
                <a:lnTo>
                  <a:pt x="4421" y="1484"/>
                </a:lnTo>
                <a:lnTo>
                  <a:pt x="4421" y="1482"/>
                </a:lnTo>
                <a:lnTo>
                  <a:pt x="4423" y="1482"/>
                </a:lnTo>
                <a:lnTo>
                  <a:pt x="4423" y="1482"/>
                </a:lnTo>
                <a:lnTo>
                  <a:pt x="4423" y="1482"/>
                </a:lnTo>
                <a:lnTo>
                  <a:pt x="4421" y="1480"/>
                </a:lnTo>
                <a:lnTo>
                  <a:pt x="4421" y="1478"/>
                </a:lnTo>
                <a:lnTo>
                  <a:pt x="4421" y="1478"/>
                </a:lnTo>
                <a:lnTo>
                  <a:pt x="4421" y="1478"/>
                </a:lnTo>
                <a:lnTo>
                  <a:pt x="4419" y="1476"/>
                </a:lnTo>
                <a:lnTo>
                  <a:pt x="4419" y="1476"/>
                </a:lnTo>
                <a:lnTo>
                  <a:pt x="4419" y="1476"/>
                </a:lnTo>
                <a:lnTo>
                  <a:pt x="4419" y="1474"/>
                </a:lnTo>
                <a:lnTo>
                  <a:pt x="4419" y="1470"/>
                </a:lnTo>
                <a:lnTo>
                  <a:pt x="4419" y="1470"/>
                </a:lnTo>
                <a:lnTo>
                  <a:pt x="4419" y="1470"/>
                </a:lnTo>
                <a:lnTo>
                  <a:pt x="4417" y="1468"/>
                </a:lnTo>
                <a:lnTo>
                  <a:pt x="4417" y="1468"/>
                </a:lnTo>
                <a:lnTo>
                  <a:pt x="4415" y="1468"/>
                </a:lnTo>
                <a:lnTo>
                  <a:pt x="4413" y="1468"/>
                </a:lnTo>
                <a:lnTo>
                  <a:pt x="4413" y="1468"/>
                </a:lnTo>
                <a:lnTo>
                  <a:pt x="4413" y="1468"/>
                </a:lnTo>
                <a:lnTo>
                  <a:pt x="4411" y="1466"/>
                </a:lnTo>
                <a:lnTo>
                  <a:pt x="4411" y="1466"/>
                </a:lnTo>
                <a:lnTo>
                  <a:pt x="4409" y="1466"/>
                </a:lnTo>
                <a:lnTo>
                  <a:pt x="4409" y="1466"/>
                </a:lnTo>
                <a:lnTo>
                  <a:pt x="4409" y="1466"/>
                </a:lnTo>
                <a:close/>
                <a:moveTo>
                  <a:pt x="4383" y="1453"/>
                </a:moveTo>
                <a:lnTo>
                  <a:pt x="4385" y="1453"/>
                </a:lnTo>
                <a:lnTo>
                  <a:pt x="4385" y="1453"/>
                </a:lnTo>
                <a:lnTo>
                  <a:pt x="4385" y="1451"/>
                </a:lnTo>
                <a:lnTo>
                  <a:pt x="4383" y="1451"/>
                </a:lnTo>
                <a:lnTo>
                  <a:pt x="4381" y="1451"/>
                </a:lnTo>
                <a:lnTo>
                  <a:pt x="4381" y="1451"/>
                </a:lnTo>
                <a:lnTo>
                  <a:pt x="4381" y="1451"/>
                </a:lnTo>
                <a:lnTo>
                  <a:pt x="4383" y="1453"/>
                </a:lnTo>
                <a:lnTo>
                  <a:pt x="4383" y="1453"/>
                </a:lnTo>
                <a:close/>
                <a:moveTo>
                  <a:pt x="4379" y="1451"/>
                </a:moveTo>
                <a:lnTo>
                  <a:pt x="4379" y="1449"/>
                </a:lnTo>
                <a:lnTo>
                  <a:pt x="4379" y="1449"/>
                </a:lnTo>
                <a:lnTo>
                  <a:pt x="4379" y="1451"/>
                </a:lnTo>
                <a:lnTo>
                  <a:pt x="4379" y="1451"/>
                </a:lnTo>
                <a:lnTo>
                  <a:pt x="4379" y="1451"/>
                </a:lnTo>
                <a:lnTo>
                  <a:pt x="4379" y="1451"/>
                </a:lnTo>
                <a:close/>
                <a:moveTo>
                  <a:pt x="4400" y="1453"/>
                </a:moveTo>
                <a:lnTo>
                  <a:pt x="4400" y="1451"/>
                </a:lnTo>
                <a:lnTo>
                  <a:pt x="4400" y="1449"/>
                </a:lnTo>
                <a:lnTo>
                  <a:pt x="4398" y="1449"/>
                </a:lnTo>
                <a:lnTo>
                  <a:pt x="4398" y="1449"/>
                </a:lnTo>
                <a:lnTo>
                  <a:pt x="4398" y="1449"/>
                </a:lnTo>
                <a:lnTo>
                  <a:pt x="4400" y="1453"/>
                </a:lnTo>
                <a:lnTo>
                  <a:pt x="4400" y="1453"/>
                </a:lnTo>
                <a:close/>
                <a:moveTo>
                  <a:pt x="4398" y="1451"/>
                </a:moveTo>
                <a:lnTo>
                  <a:pt x="4396" y="1451"/>
                </a:lnTo>
                <a:lnTo>
                  <a:pt x="4394" y="1451"/>
                </a:lnTo>
                <a:lnTo>
                  <a:pt x="4394" y="1449"/>
                </a:lnTo>
                <a:lnTo>
                  <a:pt x="4394" y="1451"/>
                </a:lnTo>
                <a:lnTo>
                  <a:pt x="4394" y="1453"/>
                </a:lnTo>
                <a:lnTo>
                  <a:pt x="4394" y="1453"/>
                </a:lnTo>
                <a:lnTo>
                  <a:pt x="4392" y="1457"/>
                </a:lnTo>
                <a:lnTo>
                  <a:pt x="4392" y="1459"/>
                </a:lnTo>
                <a:lnTo>
                  <a:pt x="4392" y="1459"/>
                </a:lnTo>
                <a:lnTo>
                  <a:pt x="4394" y="1457"/>
                </a:lnTo>
                <a:lnTo>
                  <a:pt x="4396" y="1455"/>
                </a:lnTo>
                <a:lnTo>
                  <a:pt x="4396" y="1455"/>
                </a:lnTo>
                <a:lnTo>
                  <a:pt x="4398" y="1455"/>
                </a:lnTo>
                <a:lnTo>
                  <a:pt x="4398" y="1457"/>
                </a:lnTo>
                <a:lnTo>
                  <a:pt x="4400" y="1457"/>
                </a:lnTo>
                <a:lnTo>
                  <a:pt x="4400" y="1457"/>
                </a:lnTo>
                <a:lnTo>
                  <a:pt x="4400" y="1457"/>
                </a:lnTo>
                <a:lnTo>
                  <a:pt x="4400" y="1459"/>
                </a:lnTo>
                <a:lnTo>
                  <a:pt x="4400" y="1459"/>
                </a:lnTo>
                <a:lnTo>
                  <a:pt x="4402" y="1459"/>
                </a:lnTo>
                <a:lnTo>
                  <a:pt x="4404" y="1461"/>
                </a:lnTo>
                <a:lnTo>
                  <a:pt x="4404" y="1461"/>
                </a:lnTo>
                <a:lnTo>
                  <a:pt x="4404" y="1461"/>
                </a:lnTo>
                <a:lnTo>
                  <a:pt x="4404" y="1459"/>
                </a:lnTo>
                <a:lnTo>
                  <a:pt x="4402" y="1455"/>
                </a:lnTo>
                <a:lnTo>
                  <a:pt x="4400" y="1453"/>
                </a:lnTo>
                <a:lnTo>
                  <a:pt x="4398" y="1453"/>
                </a:lnTo>
                <a:lnTo>
                  <a:pt x="4398" y="1451"/>
                </a:lnTo>
                <a:close/>
                <a:moveTo>
                  <a:pt x="4444" y="1573"/>
                </a:moveTo>
                <a:lnTo>
                  <a:pt x="4444" y="1573"/>
                </a:lnTo>
                <a:lnTo>
                  <a:pt x="4444" y="1573"/>
                </a:lnTo>
                <a:lnTo>
                  <a:pt x="4444" y="1573"/>
                </a:lnTo>
                <a:lnTo>
                  <a:pt x="4446" y="1570"/>
                </a:lnTo>
                <a:lnTo>
                  <a:pt x="4446" y="1570"/>
                </a:lnTo>
                <a:lnTo>
                  <a:pt x="4446" y="1568"/>
                </a:lnTo>
                <a:lnTo>
                  <a:pt x="4446" y="1566"/>
                </a:lnTo>
                <a:lnTo>
                  <a:pt x="4444" y="1566"/>
                </a:lnTo>
                <a:lnTo>
                  <a:pt x="4444" y="1566"/>
                </a:lnTo>
                <a:lnTo>
                  <a:pt x="4444" y="1568"/>
                </a:lnTo>
                <a:lnTo>
                  <a:pt x="4444" y="1568"/>
                </a:lnTo>
                <a:lnTo>
                  <a:pt x="4444" y="1570"/>
                </a:lnTo>
                <a:lnTo>
                  <a:pt x="4444" y="1570"/>
                </a:lnTo>
                <a:lnTo>
                  <a:pt x="4444" y="1570"/>
                </a:lnTo>
                <a:lnTo>
                  <a:pt x="4444" y="1573"/>
                </a:lnTo>
                <a:close/>
                <a:moveTo>
                  <a:pt x="4714" y="2210"/>
                </a:moveTo>
                <a:lnTo>
                  <a:pt x="4714" y="2210"/>
                </a:lnTo>
                <a:lnTo>
                  <a:pt x="4712" y="2210"/>
                </a:lnTo>
                <a:lnTo>
                  <a:pt x="4712" y="2210"/>
                </a:lnTo>
                <a:lnTo>
                  <a:pt x="4712" y="2210"/>
                </a:lnTo>
                <a:lnTo>
                  <a:pt x="4712" y="2212"/>
                </a:lnTo>
                <a:lnTo>
                  <a:pt x="4714" y="2210"/>
                </a:lnTo>
                <a:close/>
                <a:moveTo>
                  <a:pt x="4710" y="2212"/>
                </a:moveTo>
                <a:lnTo>
                  <a:pt x="4712" y="2212"/>
                </a:lnTo>
                <a:lnTo>
                  <a:pt x="4714" y="2214"/>
                </a:lnTo>
                <a:lnTo>
                  <a:pt x="4714" y="2214"/>
                </a:lnTo>
                <a:lnTo>
                  <a:pt x="4712" y="2212"/>
                </a:lnTo>
                <a:lnTo>
                  <a:pt x="4712" y="2212"/>
                </a:lnTo>
                <a:lnTo>
                  <a:pt x="4712" y="2212"/>
                </a:lnTo>
                <a:lnTo>
                  <a:pt x="4710" y="2212"/>
                </a:lnTo>
                <a:close/>
                <a:moveTo>
                  <a:pt x="4756" y="2237"/>
                </a:moveTo>
                <a:lnTo>
                  <a:pt x="4756" y="2237"/>
                </a:lnTo>
                <a:lnTo>
                  <a:pt x="4754" y="2237"/>
                </a:lnTo>
                <a:lnTo>
                  <a:pt x="4752" y="2233"/>
                </a:lnTo>
                <a:lnTo>
                  <a:pt x="4750" y="2233"/>
                </a:lnTo>
                <a:lnTo>
                  <a:pt x="4750" y="2235"/>
                </a:lnTo>
                <a:lnTo>
                  <a:pt x="4748" y="2235"/>
                </a:lnTo>
                <a:lnTo>
                  <a:pt x="4750" y="2237"/>
                </a:lnTo>
                <a:lnTo>
                  <a:pt x="4750" y="2237"/>
                </a:lnTo>
                <a:lnTo>
                  <a:pt x="4750" y="2237"/>
                </a:lnTo>
                <a:lnTo>
                  <a:pt x="4750" y="2237"/>
                </a:lnTo>
                <a:lnTo>
                  <a:pt x="4752" y="2241"/>
                </a:lnTo>
                <a:lnTo>
                  <a:pt x="4752" y="2241"/>
                </a:lnTo>
                <a:lnTo>
                  <a:pt x="4752" y="2241"/>
                </a:lnTo>
                <a:lnTo>
                  <a:pt x="4754" y="2241"/>
                </a:lnTo>
                <a:lnTo>
                  <a:pt x="4754" y="2241"/>
                </a:lnTo>
                <a:lnTo>
                  <a:pt x="4756" y="2241"/>
                </a:lnTo>
                <a:lnTo>
                  <a:pt x="4756" y="2241"/>
                </a:lnTo>
                <a:lnTo>
                  <a:pt x="4756" y="2239"/>
                </a:lnTo>
                <a:lnTo>
                  <a:pt x="4756" y="2239"/>
                </a:lnTo>
                <a:lnTo>
                  <a:pt x="4756" y="2239"/>
                </a:lnTo>
                <a:lnTo>
                  <a:pt x="4756" y="2237"/>
                </a:lnTo>
                <a:close/>
                <a:moveTo>
                  <a:pt x="4756" y="2243"/>
                </a:moveTo>
                <a:lnTo>
                  <a:pt x="4754" y="2243"/>
                </a:lnTo>
                <a:lnTo>
                  <a:pt x="4752" y="2243"/>
                </a:lnTo>
                <a:lnTo>
                  <a:pt x="4752" y="2243"/>
                </a:lnTo>
                <a:lnTo>
                  <a:pt x="4752" y="2245"/>
                </a:lnTo>
                <a:lnTo>
                  <a:pt x="4754" y="2245"/>
                </a:lnTo>
                <a:lnTo>
                  <a:pt x="4754" y="2245"/>
                </a:lnTo>
                <a:lnTo>
                  <a:pt x="4756" y="2245"/>
                </a:lnTo>
                <a:lnTo>
                  <a:pt x="4756" y="2245"/>
                </a:lnTo>
                <a:lnTo>
                  <a:pt x="4758" y="2245"/>
                </a:lnTo>
                <a:lnTo>
                  <a:pt x="4758" y="2245"/>
                </a:lnTo>
                <a:lnTo>
                  <a:pt x="4758" y="2243"/>
                </a:lnTo>
                <a:lnTo>
                  <a:pt x="4756" y="2243"/>
                </a:lnTo>
                <a:close/>
                <a:moveTo>
                  <a:pt x="4754" y="2245"/>
                </a:moveTo>
                <a:lnTo>
                  <a:pt x="4754" y="2245"/>
                </a:lnTo>
                <a:lnTo>
                  <a:pt x="4754" y="2245"/>
                </a:lnTo>
                <a:lnTo>
                  <a:pt x="4754" y="2248"/>
                </a:lnTo>
                <a:lnTo>
                  <a:pt x="4754" y="2248"/>
                </a:lnTo>
                <a:lnTo>
                  <a:pt x="4754" y="2248"/>
                </a:lnTo>
                <a:lnTo>
                  <a:pt x="4754" y="2245"/>
                </a:lnTo>
                <a:close/>
                <a:moveTo>
                  <a:pt x="4706" y="2245"/>
                </a:moveTo>
                <a:lnTo>
                  <a:pt x="4706" y="2245"/>
                </a:lnTo>
                <a:lnTo>
                  <a:pt x="4706" y="2245"/>
                </a:lnTo>
                <a:lnTo>
                  <a:pt x="4704" y="2245"/>
                </a:lnTo>
                <a:lnTo>
                  <a:pt x="4704" y="2245"/>
                </a:lnTo>
                <a:lnTo>
                  <a:pt x="4704" y="2248"/>
                </a:lnTo>
                <a:lnTo>
                  <a:pt x="4706" y="2245"/>
                </a:lnTo>
                <a:close/>
                <a:moveTo>
                  <a:pt x="4696" y="2235"/>
                </a:moveTo>
                <a:lnTo>
                  <a:pt x="4696" y="2231"/>
                </a:lnTo>
                <a:lnTo>
                  <a:pt x="4693" y="2231"/>
                </a:lnTo>
                <a:lnTo>
                  <a:pt x="4693" y="2231"/>
                </a:lnTo>
                <a:lnTo>
                  <a:pt x="4693" y="2233"/>
                </a:lnTo>
                <a:lnTo>
                  <a:pt x="4691" y="2233"/>
                </a:lnTo>
                <a:lnTo>
                  <a:pt x="4691" y="2233"/>
                </a:lnTo>
                <a:lnTo>
                  <a:pt x="4691" y="2235"/>
                </a:lnTo>
                <a:lnTo>
                  <a:pt x="4691" y="2237"/>
                </a:lnTo>
                <a:lnTo>
                  <a:pt x="4691" y="2237"/>
                </a:lnTo>
                <a:lnTo>
                  <a:pt x="4691" y="2239"/>
                </a:lnTo>
                <a:lnTo>
                  <a:pt x="4691" y="2239"/>
                </a:lnTo>
                <a:lnTo>
                  <a:pt x="4693" y="2239"/>
                </a:lnTo>
                <a:lnTo>
                  <a:pt x="4693" y="2239"/>
                </a:lnTo>
                <a:lnTo>
                  <a:pt x="4696" y="2237"/>
                </a:lnTo>
                <a:lnTo>
                  <a:pt x="4696" y="2237"/>
                </a:lnTo>
                <a:lnTo>
                  <a:pt x="4696" y="2235"/>
                </a:lnTo>
                <a:lnTo>
                  <a:pt x="4696" y="2235"/>
                </a:lnTo>
                <a:close/>
                <a:moveTo>
                  <a:pt x="4756" y="2275"/>
                </a:moveTo>
                <a:lnTo>
                  <a:pt x="4756" y="2273"/>
                </a:lnTo>
                <a:lnTo>
                  <a:pt x="4756" y="2273"/>
                </a:lnTo>
                <a:lnTo>
                  <a:pt x="4756" y="2273"/>
                </a:lnTo>
                <a:lnTo>
                  <a:pt x="4756" y="2271"/>
                </a:lnTo>
                <a:lnTo>
                  <a:pt x="4756" y="2269"/>
                </a:lnTo>
                <a:lnTo>
                  <a:pt x="4756" y="2266"/>
                </a:lnTo>
                <a:lnTo>
                  <a:pt x="4756" y="2264"/>
                </a:lnTo>
                <a:lnTo>
                  <a:pt x="4756" y="2262"/>
                </a:lnTo>
                <a:lnTo>
                  <a:pt x="4756" y="2260"/>
                </a:lnTo>
                <a:lnTo>
                  <a:pt x="4756" y="2258"/>
                </a:lnTo>
                <a:lnTo>
                  <a:pt x="4756" y="2258"/>
                </a:lnTo>
                <a:lnTo>
                  <a:pt x="4756" y="2256"/>
                </a:lnTo>
                <a:lnTo>
                  <a:pt x="4756" y="2254"/>
                </a:lnTo>
                <a:lnTo>
                  <a:pt x="4754" y="2252"/>
                </a:lnTo>
                <a:lnTo>
                  <a:pt x="4752" y="2252"/>
                </a:lnTo>
                <a:lnTo>
                  <a:pt x="4752" y="2252"/>
                </a:lnTo>
                <a:lnTo>
                  <a:pt x="4750" y="2252"/>
                </a:lnTo>
                <a:lnTo>
                  <a:pt x="4750" y="2252"/>
                </a:lnTo>
                <a:lnTo>
                  <a:pt x="4746" y="2252"/>
                </a:lnTo>
                <a:lnTo>
                  <a:pt x="4746" y="2252"/>
                </a:lnTo>
                <a:lnTo>
                  <a:pt x="4744" y="2254"/>
                </a:lnTo>
                <a:lnTo>
                  <a:pt x="4744" y="2254"/>
                </a:lnTo>
                <a:lnTo>
                  <a:pt x="4744" y="2254"/>
                </a:lnTo>
                <a:lnTo>
                  <a:pt x="4742" y="2254"/>
                </a:lnTo>
                <a:lnTo>
                  <a:pt x="4742" y="2254"/>
                </a:lnTo>
                <a:lnTo>
                  <a:pt x="4740" y="2254"/>
                </a:lnTo>
                <a:lnTo>
                  <a:pt x="4740" y="2254"/>
                </a:lnTo>
                <a:lnTo>
                  <a:pt x="4737" y="2254"/>
                </a:lnTo>
                <a:lnTo>
                  <a:pt x="4735" y="2256"/>
                </a:lnTo>
                <a:lnTo>
                  <a:pt x="4735" y="2256"/>
                </a:lnTo>
                <a:lnTo>
                  <a:pt x="4735" y="2256"/>
                </a:lnTo>
                <a:lnTo>
                  <a:pt x="4735" y="2258"/>
                </a:lnTo>
                <a:lnTo>
                  <a:pt x="4733" y="2256"/>
                </a:lnTo>
                <a:lnTo>
                  <a:pt x="4733" y="2256"/>
                </a:lnTo>
                <a:lnTo>
                  <a:pt x="4733" y="2256"/>
                </a:lnTo>
                <a:lnTo>
                  <a:pt x="4731" y="2258"/>
                </a:lnTo>
                <a:lnTo>
                  <a:pt x="4727" y="2258"/>
                </a:lnTo>
                <a:lnTo>
                  <a:pt x="4725" y="2256"/>
                </a:lnTo>
                <a:lnTo>
                  <a:pt x="4721" y="2256"/>
                </a:lnTo>
                <a:lnTo>
                  <a:pt x="4719" y="2254"/>
                </a:lnTo>
                <a:lnTo>
                  <a:pt x="4719" y="2254"/>
                </a:lnTo>
                <a:lnTo>
                  <a:pt x="4719" y="2254"/>
                </a:lnTo>
                <a:lnTo>
                  <a:pt x="4717" y="2254"/>
                </a:lnTo>
                <a:lnTo>
                  <a:pt x="4717" y="2252"/>
                </a:lnTo>
                <a:lnTo>
                  <a:pt x="4714" y="2252"/>
                </a:lnTo>
                <a:lnTo>
                  <a:pt x="4714" y="2252"/>
                </a:lnTo>
                <a:lnTo>
                  <a:pt x="4714" y="2252"/>
                </a:lnTo>
                <a:lnTo>
                  <a:pt x="4712" y="2252"/>
                </a:lnTo>
                <a:lnTo>
                  <a:pt x="4712" y="2250"/>
                </a:lnTo>
                <a:lnTo>
                  <a:pt x="4710" y="2252"/>
                </a:lnTo>
                <a:lnTo>
                  <a:pt x="4708" y="2252"/>
                </a:lnTo>
                <a:lnTo>
                  <a:pt x="4706" y="2250"/>
                </a:lnTo>
                <a:lnTo>
                  <a:pt x="4704" y="2250"/>
                </a:lnTo>
                <a:lnTo>
                  <a:pt x="4704" y="2252"/>
                </a:lnTo>
                <a:lnTo>
                  <a:pt x="4704" y="2254"/>
                </a:lnTo>
                <a:lnTo>
                  <a:pt x="4704" y="2256"/>
                </a:lnTo>
                <a:lnTo>
                  <a:pt x="4704" y="2258"/>
                </a:lnTo>
                <a:lnTo>
                  <a:pt x="4704" y="2260"/>
                </a:lnTo>
                <a:lnTo>
                  <a:pt x="4704" y="2262"/>
                </a:lnTo>
                <a:lnTo>
                  <a:pt x="4706" y="2262"/>
                </a:lnTo>
                <a:lnTo>
                  <a:pt x="4708" y="2266"/>
                </a:lnTo>
                <a:lnTo>
                  <a:pt x="4708" y="2269"/>
                </a:lnTo>
                <a:lnTo>
                  <a:pt x="4712" y="2273"/>
                </a:lnTo>
                <a:lnTo>
                  <a:pt x="4712" y="2273"/>
                </a:lnTo>
                <a:lnTo>
                  <a:pt x="4712" y="2275"/>
                </a:lnTo>
                <a:lnTo>
                  <a:pt x="4712" y="2275"/>
                </a:lnTo>
                <a:lnTo>
                  <a:pt x="4712" y="2275"/>
                </a:lnTo>
                <a:lnTo>
                  <a:pt x="4712" y="2275"/>
                </a:lnTo>
                <a:lnTo>
                  <a:pt x="4714" y="2275"/>
                </a:lnTo>
                <a:lnTo>
                  <a:pt x="4717" y="2279"/>
                </a:lnTo>
                <a:lnTo>
                  <a:pt x="4717" y="2279"/>
                </a:lnTo>
                <a:lnTo>
                  <a:pt x="4714" y="2281"/>
                </a:lnTo>
                <a:lnTo>
                  <a:pt x="4714" y="2279"/>
                </a:lnTo>
                <a:lnTo>
                  <a:pt x="4714" y="2277"/>
                </a:lnTo>
                <a:lnTo>
                  <a:pt x="4710" y="2275"/>
                </a:lnTo>
                <a:lnTo>
                  <a:pt x="4712" y="2279"/>
                </a:lnTo>
                <a:lnTo>
                  <a:pt x="4712" y="2281"/>
                </a:lnTo>
                <a:lnTo>
                  <a:pt x="4714" y="2287"/>
                </a:lnTo>
                <a:lnTo>
                  <a:pt x="4717" y="2287"/>
                </a:lnTo>
                <a:lnTo>
                  <a:pt x="4717" y="2290"/>
                </a:lnTo>
                <a:lnTo>
                  <a:pt x="4717" y="2290"/>
                </a:lnTo>
                <a:lnTo>
                  <a:pt x="4719" y="2290"/>
                </a:lnTo>
                <a:lnTo>
                  <a:pt x="4721" y="2294"/>
                </a:lnTo>
                <a:lnTo>
                  <a:pt x="4721" y="2294"/>
                </a:lnTo>
                <a:lnTo>
                  <a:pt x="4723" y="2294"/>
                </a:lnTo>
                <a:lnTo>
                  <a:pt x="4725" y="2294"/>
                </a:lnTo>
                <a:lnTo>
                  <a:pt x="4725" y="2294"/>
                </a:lnTo>
                <a:lnTo>
                  <a:pt x="4725" y="2294"/>
                </a:lnTo>
                <a:lnTo>
                  <a:pt x="4727" y="2296"/>
                </a:lnTo>
                <a:lnTo>
                  <a:pt x="4725" y="2296"/>
                </a:lnTo>
                <a:lnTo>
                  <a:pt x="4723" y="2296"/>
                </a:lnTo>
                <a:lnTo>
                  <a:pt x="4723" y="2296"/>
                </a:lnTo>
                <a:lnTo>
                  <a:pt x="4723" y="2298"/>
                </a:lnTo>
                <a:lnTo>
                  <a:pt x="4723" y="2298"/>
                </a:lnTo>
                <a:lnTo>
                  <a:pt x="4725" y="2298"/>
                </a:lnTo>
                <a:lnTo>
                  <a:pt x="4729" y="2298"/>
                </a:lnTo>
                <a:lnTo>
                  <a:pt x="4731" y="2298"/>
                </a:lnTo>
                <a:lnTo>
                  <a:pt x="4733" y="2300"/>
                </a:lnTo>
                <a:lnTo>
                  <a:pt x="4735" y="2300"/>
                </a:lnTo>
                <a:lnTo>
                  <a:pt x="4735" y="2300"/>
                </a:lnTo>
                <a:lnTo>
                  <a:pt x="4737" y="2298"/>
                </a:lnTo>
                <a:lnTo>
                  <a:pt x="4737" y="2296"/>
                </a:lnTo>
                <a:lnTo>
                  <a:pt x="4737" y="2294"/>
                </a:lnTo>
                <a:lnTo>
                  <a:pt x="4737" y="2294"/>
                </a:lnTo>
                <a:lnTo>
                  <a:pt x="4737" y="2294"/>
                </a:lnTo>
                <a:lnTo>
                  <a:pt x="4737" y="2292"/>
                </a:lnTo>
                <a:lnTo>
                  <a:pt x="4737" y="2292"/>
                </a:lnTo>
                <a:lnTo>
                  <a:pt x="4740" y="2294"/>
                </a:lnTo>
                <a:lnTo>
                  <a:pt x="4742" y="2294"/>
                </a:lnTo>
                <a:lnTo>
                  <a:pt x="4742" y="2292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90"/>
                </a:lnTo>
                <a:lnTo>
                  <a:pt x="4742" y="2287"/>
                </a:lnTo>
                <a:lnTo>
                  <a:pt x="4742" y="2287"/>
                </a:lnTo>
                <a:lnTo>
                  <a:pt x="4742" y="2285"/>
                </a:lnTo>
                <a:lnTo>
                  <a:pt x="4744" y="2287"/>
                </a:lnTo>
                <a:lnTo>
                  <a:pt x="4744" y="2290"/>
                </a:lnTo>
                <a:lnTo>
                  <a:pt x="4746" y="2290"/>
                </a:lnTo>
                <a:lnTo>
                  <a:pt x="4746" y="2290"/>
                </a:lnTo>
                <a:lnTo>
                  <a:pt x="4746" y="2287"/>
                </a:lnTo>
                <a:lnTo>
                  <a:pt x="4746" y="2287"/>
                </a:lnTo>
                <a:lnTo>
                  <a:pt x="4748" y="2287"/>
                </a:lnTo>
                <a:lnTo>
                  <a:pt x="4748" y="2287"/>
                </a:lnTo>
                <a:lnTo>
                  <a:pt x="4750" y="2287"/>
                </a:lnTo>
                <a:lnTo>
                  <a:pt x="4748" y="2290"/>
                </a:lnTo>
                <a:lnTo>
                  <a:pt x="4748" y="2290"/>
                </a:lnTo>
                <a:lnTo>
                  <a:pt x="4748" y="2290"/>
                </a:lnTo>
                <a:lnTo>
                  <a:pt x="4746" y="2290"/>
                </a:lnTo>
                <a:lnTo>
                  <a:pt x="4748" y="2292"/>
                </a:lnTo>
                <a:lnTo>
                  <a:pt x="4748" y="2294"/>
                </a:lnTo>
                <a:lnTo>
                  <a:pt x="4750" y="2292"/>
                </a:lnTo>
                <a:lnTo>
                  <a:pt x="4750" y="2292"/>
                </a:lnTo>
                <a:lnTo>
                  <a:pt x="4752" y="2292"/>
                </a:lnTo>
                <a:lnTo>
                  <a:pt x="4752" y="2290"/>
                </a:lnTo>
                <a:lnTo>
                  <a:pt x="4750" y="2285"/>
                </a:lnTo>
                <a:lnTo>
                  <a:pt x="4750" y="2283"/>
                </a:lnTo>
                <a:lnTo>
                  <a:pt x="4750" y="2281"/>
                </a:lnTo>
                <a:lnTo>
                  <a:pt x="4752" y="2281"/>
                </a:lnTo>
                <a:lnTo>
                  <a:pt x="4752" y="2279"/>
                </a:lnTo>
                <a:lnTo>
                  <a:pt x="4752" y="2277"/>
                </a:lnTo>
                <a:lnTo>
                  <a:pt x="4752" y="2277"/>
                </a:lnTo>
                <a:lnTo>
                  <a:pt x="4752" y="2275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4" y="2271"/>
                </a:lnTo>
                <a:lnTo>
                  <a:pt x="4756" y="2273"/>
                </a:lnTo>
                <a:lnTo>
                  <a:pt x="4754" y="2273"/>
                </a:lnTo>
                <a:lnTo>
                  <a:pt x="4754" y="2273"/>
                </a:lnTo>
                <a:lnTo>
                  <a:pt x="4756" y="2273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7"/>
                </a:lnTo>
                <a:lnTo>
                  <a:pt x="4756" y="2277"/>
                </a:lnTo>
                <a:lnTo>
                  <a:pt x="4756" y="2275"/>
                </a:lnTo>
                <a:lnTo>
                  <a:pt x="4756" y="2275"/>
                </a:lnTo>
                <a:lnTo>
                  <a:pt x="4756" y="2275"/>
                </a:lnTo>
                <a:close/>
                <a:moveTo>
                  <a:pt x="4742" y="2292"/>
                </a:moveTo>
                <a:lnTo>
                  <a:pt x="4742" y="2292"/>
                </a:lnTo>
                <a:lnTo>
                  <a:pt x="4742" y="2292"/>
                </a:lnTo>
                <a:lnTo>
                  <a:pt x="4742" y="2292"/>
                </a:lnTo>
                <a:lnTo>
                  <a:pt x="4742" y="2292"/>
                </a:lnTo>
                <a:lnTo>
                  <a:pt x="4742" y="2294"/>
                </a:lnTo>
                <a:lnTo>
                  <a:pt x="4742" y="2294"/>
                </a:lnTo>
                <a:lnTo>
                  <a:pt x="4744" y="2294"/>
                </a:lnTo>
                <a:lnTo>
                  <a:pt x="4744" y="2292"/>
                </a:lnTo>
                <a:lnTo>
                  <a:pt x="4742" y="2292"/>
                </a:lnTo>
                <a:close/>
                <a:moveTo>
                  <a:pt x="4754" y="2283"/>
                </a:moveTo>
                <a:lnTo>
                  <a:pt x="4752" y="2281"/>
                </a:lnTo>
                <a:lnTo>
                  <a:pt x="4752" y="2283"/>
                </a:lnTo>
                <a:lnTo>
                  <a:pt x="4752" y="2283"/>
                </a:lnTo>
                <a:lnTo>
                  <a:pt x="4752" y="2283"/>
                </a:lnTo>
                <a:lnTo>
                  <a:pt x="4752" y="2285"/>
                </a:lnTo>
                <a:lnTo>
                  <a:pt x="4754" y="2283"/>
                </a:lnTo>
                <a:lnTo>
                  <a:pt x="4754" y="2283"/>
                </a:lnTo>
                <a:lnTo>
                  <a:pt x="4754" y="2283"/>
                </a:lnTo>
                <a:lnTo>
                  <a:pt x="4754" y="2283"/>
                </a:lnTo>
                <a:close/>
                <a:moveTo>
                  <a:pt x="4742" y="2294"/>
                </a:moveTo>
                <a:lnTo>
                  <a:pt x="4742" y="2294"/>
                </a:lnTo>
                <a:lnTo>
                  <a:pt x="4742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6"/>
                </a:lnTo>
                <a:lnTo>
                  <a:pt x="4740" y="2298"/>
                </a:lnTo>
                <a:lnTo>
                  <a:pt x="4742" y="2298"/>
                </a:lnTo>
                <a:lnTo>
                  <a:pt x="4742" y="2298"/>
                </a:lnTo>
                <a:lnTo>
                  <a:pt x="4742" y="2296"/>
                </a:lnTo>
                <a:lnTo>
                  <a:pt x="4742" y="2296"/>
                </a:lnTo>
                <a:lnTo>
                  <a:pt x="4742" y="2294"/>
                </a:lnTo>
                <a:close/>
                <a:moveTo>
                  <a:pt x="4832" y="2048"/>
                </a:moveTo>
                <a:lnTo>
                  <a:pt x="4832" y="2044"/>
                </a:lnTo>
                <a:lnTo>
                  <a:pt x="4830" y="2042"/>
                </a:lnTo>
                <a:lnTo>
                  <a:pt x="4830" y="2040"/>
                </a:lnTo>
                <a:lnTo>
                  <a:pt x="4828" y="2034"/>
                </a:lnTo>
                <a:lnTo>
                  <a:pt x="4825" y="2032"/>
                </a:lnTo>
                <a:lnTo>
                  <a:pt x="4828" y="2027"/>
                </a:lnTo>
                <a:lnTo>
                  <a:pt x="4825" y="2017"/>
                </a:lnTo>
                <a:lnTo>
                  <a:pt x="4828" y="2013"/>
                </a:lnTo>
                <a:lnTo>
                  <a:pt x="4825" y="2011"/>
                </a:lnTo>
                <a:lnTo>
                  <a:pt x="4825" y="2011"/>
                </a:lnTo>
                <a:lnTo>
                  <a:pt x="4823" y="2011"/>
                </a:lnTo>
                <a:lnTo>
                  <a:pt x="4823" y="2009"/>
                </a:lnTo>
                <a:lnTo>
                  <a:pt x="4823" y="2004"/>
                </a:lnTo>
                <a:lnTo>
                  <a:pt x="4821" y="2002"/>
                </a:lnTo>
                <a:lnTo>
                  <a:pt x="4819" y="2000"/>
                </a:lnTo>
                <a:lnTo>
                  <a:pt x="4817" y="1998"/>
                </a:lnTo>
                <a:lnTo>
                  <a:pt x="4817" y="1996"/>
                </a:lnTo>
                <a:lnTo>
                  <a:pt x="4817" y="1996"/>
                </a:lnTo>
                <a:lnTo>
                  <a:pt x="4817" y="1994"/>
                </a:lnTo>
                <a:lnTo>
                  <a:pt x="4815" y="1994"/>
                </a:lnTo>
                <a:lnTo>
                  <a:pt x="4813" y="1994"/>
                </a:lnTo>
                <a:lnTo>
                  <a:pt x="4811" y="1992"/>
                </a:lnTo>
                <a:lnTo>
                  <a:pt x="4811" y="1990"/>
                </a:lnTo>
                <a:lnTo>
                  <a:pt x="4809" y="1986"/>
                </a:lnTo>
                <a:lnTo>
                  <a:pt x="4807" y="1983"/>
                </a:lnTo>
                <a:lnTo>
                  <a:pt x="4805" y="1983"/>
                </a:lnTo>
                <a:lnTo>
                  <a:pt x="4805" y="1983"/>
                </a:lnTo>
                <a:lnTo>
                  <a:pt x="4802" y="1983"/>
                </a:lnTo>
                <a:lnTo>
                  <a:pt x="4798" y="1979"/>
                </a:lnTo>
                <a:lnTo>
                  <a:pt x="4798" y="1979"/>
                </a:lnTo>
                <a:lnTo>
                  <a:pt x="4796" y="1977"/>
                </a:lnTo>
                <a:lnTo>
                  <a:pt x="4796" y="1977"/>
                </a:lnTo>
                <a:lnTo>
                  <a:pt x="4794" y="1975"/>
                </a:lnTo>
                <a:lnTo>
                  <a:pt x="4792" y="1975"/>
                </a:lnTo>
                <a:lnTo>
                  <a:pt x="4792" y="1969"/>
                </a:lnTo>
                <a:lnTo>
                  <a:pt x="4792" y="1967"/>
                </a:lnTo>
                <a:lnTo>
                  <a:pt x="4792" y="1960"/>
                </a:lnTo>
                <a:lnTo>
                  <a:pt x="4790" y="1958"/>
                </a:lnTo>
                <a:lnTo>
                  <a:pt x="4790" y="1958"/>
                </a:lnTo>
                <a:lnTo>
                  <a:pt x="4790" y="1958"/>
                </a:lnTo>
                <a:lnTo>
                  <a:pt x="4790" y="1960"/>
                </a:lnTo>
                <a:lnTo>
                  <a:pt x="4790" y="1960"/>
                </a:lnTo>
                <a:lnTo>
                  <a:pt x="4788" y="1960"/>
                </a:lnTo>
                <a:lnTo>
                  <a:pt x="4786" y="1958"/>
                </a:lnTo>
                <a:lnTo>
                  <a:pt x="4784" y="1958"/>
                </a:lnTo>
                <a:lnTo>
                  <a:pt x="4784" y="1956"/>
                </a:lnTo>
                <a:lnTo>
                  <a:pt x="4781" y="1954"/>
                </a:lnTo>
                <a:lnTo>
                  <a:pt x="4781" y="1954"/>
                </a:lnTo>
                <a:lnTo>
                  <a:pt x="4781" y="1954"/>
                </a:lnTo>
                <a:lnTo>
                  <a:pt x="4779" y="1956"/>
                </a:lnTo>
                <a:lnTo>
                  <a:pt x="4781" y="1960"/>
                </a:lnTo>
                <a:lnTo>
                  <a:pt x="4779" y="1960"/>
                </a:lnTo>
                <a:lnTo>
                  <a:pt x="4779" y="1960"/>
                </a:lnTo>
                <a:lnTo>
                  <a:pt x="4777" y="1958"/>
                </a:lnTo>
                <a:lnTo>
                  <a:pt x="4777" y="1958"/>
                </a:lnTo>
                <a:lnTo>
                  <a:pt x="4777" y="1958"/>
                </a:lnTo>
                <a:lnTo>
                  <a:pt x="4775" y="1956"/>
                </a:lnTo>
                <a:lnTo>
                  <a:pt x="4775" y="1956"/>
                </a:lnTo>
                <a:lnTo>
                  <a:pt x="4773" y="1952"/>
                </a:lnTo>
                <a:lnTo>
                  <a:pt x="4773" y="1948"/>
                </a:lnTo>
                <a:lnTo>
                  <a:pt x="4773" y="1946"/>
                </a:lnTo>
                <a:lnTo>
                  <a:pt x="4771" y="1944"/>
                </a:lnTo>
                <a:lnTo>
                  <a:pt x="4771" y="1941"/>
                </a:lnTo>
                <a:lnTo>
                  <a:pt x="4769" y="1941"/>
                </a:lnTo>
                <a:lnTo>
                  <a:pt x="4769" y="1939"/>
                </a:lnTo>
                <a:lnTo>
                  <a:pt x="4767" y="1937"/>
                </a:lnTo>
                <a:lnTo>
                  <a:pt x="4765" y="1935"/>
                </a:lnTo>
                <a:lnTo>
                  <a:pt x="4763" y="1933"/>
                </a:lnTo>
                <a:lnTo>
                  <a:pt x="4763" y="1931"/>
                </a:lnTo>
                <a:lnTo>
                  <a:pt x="4763" y="1929"/>
                </a:lnTo>
                <a:lnTo>
                  <a:pt x="4763" y="1929"/>
                </a:lnTo>
                <a:lnTo>
                  <a:pt x="4765" y="1929"/>
                </a:lnTo>
                <a:lnTo>
                  <a:pt x="4765" y="1927"/>
                </a:lnTo>
                <a:lnTo>
                  <a:pt x="4763" y="1927"/>
                </a:lnTo>
                <a:lnTo>
                  <a:pt x="4761" y="1925"/>
                </a:lnTo>
                <a:lnTo>
                  <a:pt x="4758" y="1923"/>
                </a:lnTo>
                <a:lnTo>
                  <a:pt x="4756" y="1923"/>
                </a:lnTo>
                <a:lnTo>
                  <a:pt x="4754" y="1921"/>
                </a:lnTo>
                <a:lnTo>
                  <a:pt x="4752" y="1921"/>
                </a:lnTo>
                <a:lnTo>
                  <a:pt x="4752" y="1921"/>
                </a:lnTo>
                <a:lnTo>
                  <a:pt x="4750" y="1921"/>
                </a:lnTo>
                <a:lnTo>
                  <a:pt x="4750" y="1918"/>
                </a:lnTo>
                <a:lnTo>
                  <a:pt x="4748" y="1918"/>
                </a:lnTo>
                <a:lnTo>
                  <a:pt x="4746" y="1916"/>
                </a:lnTo>
                <a:lnTo>
                  <a:pt x="4744" y="1914"/>
                </a:lnTo>
                <a:lnTo>
                  <a:pt x="4744" y="1914"/>
                </a:lnTo>
                <a:lnTo>
                  <a:pt x="4744" y="1912"/>
                </a:lnTo>
                <a:lnTo>
                  <a:pt x="4742" y="1912"/>
                </a:lnTo>
                <a:lnTo>
                  <a:pt x="4742" y="1914"/>
                </a:lnTo>
                <a:lnTo>
                  <a:pt x="4740" y="1912"/>
                </a:lnTo>
                <a:lnTo>
                  <a:pt x="4740" y="1912"/>
                </a:lnTo>
                <a:lnTo>
                  <a:pt x="4737" y="1910"/>
                </a:lnTo>
                <a:lnTo>
                  <a:pt x="4735" y="1910"/>
                </a:lnTo>
                <a:lnTo>
                  <a:pt x="4733" y="1910"/>
                </a:lnTo>
                <a:lnTo>
                  <a:pt x="4731" y="1910"/>
                </a:lnTo>
                <a:lnTo>
                  <a:pt x="4729" y="1908"/>
                </a:lnTo>
                <a:lnTo>
                  <a:pt x="4729" y="1906"/>
                </a:lnTo>
                <a:lnTo>
                  <a:pt x="4727" y="1904"/>
                </a:lnTo>
                <a:lnTo>
                  <a:pt x="4727" y="1902"/>
                </a:lnTo>
                <a:lnTo>
                  <a:pt x="4727" y="1900"/>
                </a:lnTo>
                <a:lnTo>
                  <a:pt x="4727" y="1900"/>
                </a:lnTo>
                <a:lnTo>
                  <a:pt x="4723" y="1895"/>
                </a:lnTo>
                <a:lnTo>
                  <a:pt x="4723" y="1895"/>
                </a:lnTo>
                <a:lnTo>
                  <a:pt x="4725" y="1891"/>
                </a:lnTo>
                <a:lnTo>
                  <a:pt x="4725" y="1887"/>
                </a:lnTo>
                <a:lnTo>
                  <a:pt x="4723" y="1883"/>
                </a:lnTo>
                <a:lnTo>
                  <a:pt x="4721" y="1879"/>
                </a:lnTo>
                <a:lnTo>
                  <a:pt x="4721" y="1877"/>
                </a:lnTo>
                <a:lnTo>
                  <a:pt x="4721" y="1877"/>
                </a:lnTo>
                <a:lnTo>
                  <a:pt x="4719" y="1877"/>
                </a:lnTo>
                <a:lnTo>
                  <a:pt x="4719" y="1874"/>
                </a:lnTo>
                <a:lnTo>
                  <a:pt x="4717" y="1872"/>
                </a:lnTo>
                <a:lnTo>
                  <a:pt x="4714" y="1870"/>
                </a:lnTo>
                <a:lnTo>
                  <a:pt x="4714" y="1868"/>
                </a:lnTo>
                <a:lnTo>
                  <a:pt x="4714" y="1868"/>
                </a:lnTo>
                <a:lnTo>
                  <a:pt x="4714" y="1866"/>
                </a:lnTo>
                <a:lnTo>
                  <a:pt x="4714" y="1864"/>
                </a:lnTo>
                <a:lnTo>
                  <a:pt x="4714" y="1862"/>
                </a:lnTo>
                <a:lnTo>
                  <a:pt x="4714" y="1858"/>
                </a:lnTo>
                <a:lnTo>
                  <a:pt x="4712" y="1856"/>
                </a:lnTo>
                <a:lnTo>
                  <a:pt x="4712" y="1853"/>
                </a:lnTo>
                <a:lnTo>
                  <a:pt x="4712" y="1851"/>
                </a:lnTo>
                <a:lnTo>
                  <a:pt x="4712" y="1849"/>
                </a:lnTo>
                <a:lnTo>
                  <a:pt x="4712" y="1849"/>
                </a:lnTo>
                <a:lnTo>
                  <a:pt x="4712" y="1847"/>
                </a:lnTo>
                <a:lnTo>
                  <a:pt x="4710" y="1845"/>
                </a:lnTo>
                <a:lnTo>
                  <a:pt x="4710" y="1845"/>
                </a:lnTo>
                <a:lnTo>
                  <a:pt x="4708" y="1843"/>
                </a:lnTo>
                <a:lnTo>
                  <a:pt x="4704" y="1841"/>
                </a:lnTo>
                <a:lnTo>
                  <a:pt x="4702" y="1839"/>
                </a:lnTo>
                <a:lnTo>
                  <a:pt x="4700" y="1837"/>
                </a:lnTo>
                <a:lnTo>
                  <a:pt x="4698" y="1837"/>
                </a:lnTo>
                <a:lnTo>
                  <a:pt x="4698" y="1839"/>
                </a:lnTo>
                <a:lnTo>
                  <a:pt x="4696" y="1839"/>
                </a:lnTo>
                <a:lnTo>
                  <a:pt x="4693" y="1841"/>
                </a:lnTo>
                <a:lnTo>
                  <a:pt x="4691" y="1839"/>
                </a:lnTo>
                <a:lnTo>
                  <a:pt x="4689" y="1839"/>
                </a:lnTo>
                <a:lnTo>
                  <a:pt x="4689" y="1837"/>
                </a:lnTo>
                <a:lnTo>
                  <a:pt x="4689" y="1832"/>
                </a:lnTo>
                <a:lnTo>
                  <a:pt x="4687" y="1830"/>
                </a:lnTo>
                <a:lnTo>
                  <a:pt x="4687" y="1830"/>
                </a:lnTo>
                <a:lnTo>
                  <a:pt x="4687" y="1826"/>
                </a:lnTo>
                <a:lnTo>
                  <a:pt x="4687" y="1824"/>
                </a:lnTo>
                <a:lnTo>
                  <a:pt x="4687" y="1820"/>
                </a:lnTo>
                <a:lnTo>
                  <a:pt x="4685" y="1816"/>
                </a:lnTo>
                <a:lnTo>
                  <a:pt x="4685" y="1816"/>
                </a:lnTo>
                <a:lnTo>
                  <a:pt x="4685" y="1814"/>
                </a:lnTo>
                <a:lnTo>
                  <a:pt x="4683" y="1812"/>
                </a:lnTo>
                <a:lnTo>
                  <a:pt x="4683" y="1809"/>
                </a:lnTo>
                <a:lnTo>
                  <a:pt x="4683" y="1809"/>
                </a:lnTo>
                <a:lnTo>
                  <a:pt x="4681" y="1809"/>
                </a:lnTo>
                <a:lnTo>
                  <a:pt x="4681" y="1807"/>
                </a:lnTo>
                <a:lnTo>
                  <a:pt x="4681" y="1807"/>
                </a:lnTo>
                <a:lnTo>
                  <a:pt x="4681" y="1805"/>
                </a:lnTo>
                <a:lnTo>
                  <a:pt x="4683" y="1803"/>
                </a:lnTo>
                <a:lnTo>
                  <a:pt x="4681" y="1803"/>
                </a:lnTo>
                <a:lnTo>
                  <a:pt x="4679" y="1803"/>
                </a:lnTo>
                <a:lnTo>
                  <a:pt x="4679" y="1803"/>
                </a:lnTo>
                <a:lnTo>
                  <a:pt x="4677" y="1801"/>
                </a:lnTo>
                <a:lnTo>
                  <a:pt x="4677" y="1799"/>
                </a:lnTo>
                <a:lnTo>
                  <a:pt x="4677" y="1797"/>
                </a:lnTo>
                <a:lnTo>
                  <a:pt x="4677" y="1795"/>
                </a:lnTo>
                <a:lnTo>
                  <a:pt x="4677" y="1793"/>
                </a:lnTo>
                <a:lnTo>
                  <a:pt x="4677" y="1791"/>
                </a:lnTo>
                <a:lnTo>
                  <a:pt x="4675" y="1791"/>
                </a:lnTo>
                <a:lnTo>
                  <a:pt x="4673" y="1788"/>
                </a:lnTo>
                <a:lnTo>
                  <a:pt x="4673" y="1786"/>
                </a:lnTo>
                <a:lnTo>
                  <a:pt x="4675" y="1786"/>
                </a:lnTo>
                <a:lnTo>
                  <a:pt x="4673" y="1786"/>
                </a:lnTo>
                <a:lnTo>
                  <a:pt x="4673" y="1786"/>
                </a:lnTo>
                <a:lnTo>
                  <a:pt x="4670" y="1786"/>
                </a:lnTo>
                <a:lnTo>
                  <a:pt x="4670" y="1788"/>
                </a:lnTo>
                <a:lnTo>
                  <a:pt x="4668" y="1788"/>
                </a:lnTo>
                <a:lnTo>
                  <a:pt x="4666" y="1793"/>
                </a:lnTo>
                <a:lnTo>
                  <a:pt x="4666" y="1799"/>
                </a:lnTo>
                <a:lnTo>
                  <a:pt x="4664" y="1803"/>
                </a:lnTo>
                <a:lnTo>
                  <a:pt x="4664" y="1803"/>
                </a:lnTo>
                <a:lnTo>
                  <a:pt x="4664" y="1805"/>
                </a:lnTo>
                <a:lnTo>
                  <a:pt x="4664" y="1805"/>
                </a:lnTo>
                <a:lnTo>
                  <a:pt x="4662" y="1803"/>
                </a:lnTo>
                <a:lnTo>
                  <a:pt x="4662" y="1805"/>
                </a:lnTo>
                <a:lnTo>
                  <a:pt x="4660" y="1809"/>
                </a:lnTo>
                <a:lnTo>
                  <a:pt x="4660" y="1812"/>
                </a:lnTo>
                <a:lnTo>
                  <a:pt x="4662" y="1812"/>
                </a:lnTo>
                <a:lnTo>
                  <a:pt x="4662" y="1812"/>
                </a:lnTo>
                <a:lnTo>
                  <a:pt x="4662" y="1814"/>
                </a:lnTo>
                <a:lnTo>
                  <a:pt x="4664" y="1814"/>
                </a:lnTo>
                <a:lnTo>
                  <a:pt x="4664" y="1814"/>
                </a:lnTo>
                <a:lnTo>
                  <a:pt x="4664" y="1816"/>
                </a:lnTo>
                <a:lnTo>
                  <a:pt x="4664" y="1816"/>
                </a:lnTo>
                <a:lnTo>
                  <a:pt x="4662" y="1816"/>
                </a:lnTo>
                <a:lnTo>
                  <a:pt x="4662" y="1816"/>
                </a:lnTo>
                <a:lnTo>
                  <a:pt x="4662" y="1816"/>
                </a:lnTo>
                <a:lnTo>
                  <a:pt x="4660" y="1818"/>
                </a:lnTo>
                <a:lnTo>
                  <a:pt x="4660" y="1822"/>
                </a:lnTo>
                <a:lnTo>
                  <a:pt x="4660" y="1824"/>
                </a:lnTo>
                <a:lnTo>
                  <a:pt x="4658" y="1826"/>
                </a:lnTo>
                <a:lnTo>
                  <a:pt x="4658" y="1830"/>
                </a:lnTo>
                <a:lnTo>
                  <a:pt x="4658" y="1832"/>
                </a:lnTo>
                <a:lnTo>
                  <a:pt x="4658" y="1835"/>
                </a:lnTo>
                <a:lnTo>
                  <a:pt x="4660" y="1835"/>
                </a:lnTo>
                <a:lnTo>
                  <a:pt x="4658" y="1839"/>
                </a:lnTo>
                <a:lnTo>
                  <a:pt x="4658" y="1841"/>
                </a:lnTo>
                <a:lnTo>
                  <a:pt x="4660" y="1845"/>
                </a:lnTo>
                <a:lnTo>
                  <a:pt x="4660" y="1849"/>
                </a:lnTo>
                <a:lnTo>
                  <a:pt x="4658" y="1851"/>
                </a:lnTo>
                <a:lnTo>
                  <a:pt x="4658" y="1858"/>
                </a:lnTo>
                <a:lnTo>
                  <a:pt x="4656" y="1862"/>
                </a:lnTo>
                <a:lnTo>
                  <a:pt x="4656" y="1864"/>
                </a:lnTo>
                <a:lnTo>
                  <a:pt x="4656" y="1866"/>
                </a:lnTo>
                <a:lnTo>
                  <a:pt x="4654" y="1870"/>
                </a:lnTo>
                <a:lnTo>
                  <a:pt x="4654" y="1872"/>
                </a:lnTo>
                <a:lnTo>
                  <a:pt x="4649" y="1879"/>
                </a:lnTo>
                <a:lnTo>
                  <a:pt x="4649" y="1881"/>
                </a:lnTo>
                <a:lnTo>
                  <a:pt x="4647" y="1883"/>
                </a:lnTo>
                <a:lnTo>
                  <a:pt x="4645" y="1885"/>
                </a:lnTo>
                <a:lnTo>
                  <a:pt x="4643" y="1887"/>
                </a:lnTo>
                <a:lnTo>
                  <a:pt x="4639" y="1887"/>
                </a:lnTo>
                <a:lnTo>
                  <a:pt x="4637" y="1887"/>
                </a:lnTo>
                <a:lnTo>
                  <a:pt x="4635" y="1887"/>
                </a:lnTo>
                <a:lnTo>
                  <a:pt x="4635" y="1887"/>
                </a:lnTo>
                <a:lnTo>
                  <a:pt x="4631" y="1885"/>
                </a:lnTo>
                <a:lnTo>
                  <a:pt x="4629" y="1883"/>
                </a:lnTo>
                <a:lnTo>
                  <a:pt x="4624" y="1883"/>
                </a:lnTo>
                <a:lnTo>
                  <a:pt x="4624" y="1881"/>
                </a:lnTo>
                <a:lnTo>
                  <a:pt x="4624" y="1879"/>
                </a:lnTo>
                <a:lnTo>
                  <a:pt x="4622" y="1879"/>
                </a:lnTo>
                <a:lnTo>
                  <a:pt x="4622" y="1877"/>
                </a:lnTo>
                <a:lnTo>
                  <a:pt x="4618" y="1874"/>
                </a:lnTo>
                <a:lnTo>
                  <a:pt x="4616" y="1874"/>
                </a:lnTo>
                <a:lnTo>
                  <a:pt x="4614" y="1874"/>
                </a:lnTo>
                <a:lnTo>
                  <a:pt x="4610" y="1872"/>
                </a:lnTo>
                <a:lnTo>
                  <a:pt x="4608" y="1872"/>
                </a:lnTo>
                <a:lnTo>
                  <a:pt x="4605" y="1870"/>
                </a:lnTo>
                <a:lnTo>
                  <a:pt x="4603" y="1866"/>
                </a:lnTo>
                <a:lnTo>
                  <a:pt x="4599" y="1866"/>
                </a:lnTo>
                <a:lnTo>
                  <a:pt x="4597" y="1864"/>
                </a:lnTo>
                <a:lnTo>
                  <a:pt x="4595" y="1862"/>
                </a:lnTo>
                <a:lnTo>
                  <a:pt x="4593" y="1862"/>
                </a:lnTo>
                <a:lnTo>
                  <a:pt x="4593" y="1862"/>
                </a:lnTo>
                <a:lnTo>
                  <a:pt x="4591" y="1862"/>
                </a:lnTo>
                <a:lnTo>
                  <a:pt x="4589" y="1862"/>
                </a:lnTo>
                <a:lnTo>
                  <a:pt x="4589" y="1860"/>
                </a:lnTo>
                <a:lnTo>
                  <a:pt x="4589" y="1860"/>
                </a:lnTo>
                <a:lnTo>
                  <a:pt x="4589" y="1860"/>
                </a:lnTo>
                <a:lnTo>
                  <a:pt x="4589" y="1858"/>
                </a:lnTo>
                <a:lnTo>
                  <a:pt x="4589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5" y="1858"/>
                </a:lnTo>
                <a:lnTo>
                  <a:pt x="4582" y="1856"/>
                </a:lnTo>
                <a:lnTo>
                  <a:pt x="4582" y="1856"/>
                </a:lnTo>
                <a:lnTo>
                  <a:pt x="4580" y="1853"/>
                </a:lnTo>
                <a:lnTo>
                  <a:pt x="4578" y="1851"/>
                </a:lnTo>
                <a:lnTo>
                  <a:pt x="4576" y="1851"/>
                </a:lnTo>
                <a:lnTo>
                  <a:pt x="4572" y="1847"/>
                </a:lnTo>
                <a:lnTo>
                  <a:pt x="4570" y="1847"/>
                </a:lnTo>
                <a:lnTo>
                  <a:pt x="4570" y="1845"/>
                </a:lnTo>
                <a:lnTo>
                  <a:pt x="4570" y="1845"/>
                </a:lnTo>
                <a:lnTo>
                  <a:pt x="4570" y="1843"/>
                </a:lnTo>
                <a:lnTo>
                  <a:pt x="4572" y="1843"/>
                </a:lnTo>
                <a:lnTo>
                  <a:pt x="4574" y="1837"/>
                </a:lnTo>
                <a:lnTo>
                  <a:pt x="4576" y="1837"/>
                </a:lnTo>
                <a:lnTo>
                  <a:pt x="4576" y="1837"/>
                </a:lnTo>
                <a:lnTo>
                  <a:pt x="4578" y="1832"/>
                </a:lnTo>
                <a:lnTo>
                  <a:pt x="4578" y="1830"/>
                </a:lnTo>
                <a:lnTo>
                  <a:pt x="4576" y="1828"/>
                </a:lnTo>
                <a:lnTo>
                  <a:pt x="4576" y="1824"/>
                </a:lnTo>
                <a:lnTo>
                  <a:pt x="4580" y="1822"/>
                </a:lnTo>
                <a:lnTo>
                  <a:pt x="4580" y="1822"/>
                </a:lnTo>
                <a:lnTo>
                  <a:pt x="4582" y="1820"/>
                </a:lnTo>
                <a:lnTo>
                  <a:pt x="4582" y="1822"/>
                </a:lnTo>
                <a:lnTo>
                  <a:pt x="4585" y="1822"/>
                </a:lnTo>
                <a:lnTo>
                  <a:pt x="4585" y="1822"/>
                </a:lnTo>
                <a:lnTo>
                  <a:pt x="4587" y="1818"/>
                </a:lnTo>
                <a:lnTo>
                  <a:pt x="4587" y="1818"/>
                </a:lnTo>
                <a:lnTo>
                  <a:pt x="4585" y="1816"/>
                </a:lnTo>
                <a:lnTo>
                  <a:pt x="4587" y="1816"/>
                </a:lnTo>
                <a:lnTo>
                  <a:pt x="4591" y="1809"/>
                </a:lnTo>
                <a:lnTo>
                  <a:pt x="4591" y="1807"/>
                </a:lnTo>
                <a:lnTo>
                  <a:pt x="4591" y="1807"/>
                </a:lnTo>
                <a:lnTo>
                  <a:pt x="4589" y="1807"/>
                </a:lnTo>
                <a:lnTo>
                  <a:pt x="4587" y="1805"/>
                </a:lnTo>
                <a:lnTo>
                  <a:pt x="4587" y="1803"/>
                </a:lnTo>
                <a:lnTo>
                  <a:pt x="4585" y="1803"/>
                </a:lnTo>
                <a:lnTo>
                  <a:pt x="4582" y="1805"/>
                </a:lnTo>
                <a:lnTo>
                  <a:pt x="4582" y="1807"/>
                </a:lnTo>
                <a:lnTo>
                  <a:pt x="4582" y="1807"/>
                </a:lnTo>
                <a:lnTo>
                  <a:pt x="4582" y="1809"/>
                </a:lnTo>
                <a:lnTo>
                  <a:pt x="4582" y="1812"/>
                </a:lnTo>
                <a:lnTo>
                  <a:pt x="4580" y="1812"/>
                </a:lnTo>
                <a:lnTo>
                  <a:pt x="4578" y="1809"/>
                </a:lnTo>
                <a:lnTo>
                  <a:pt x="4578" y="1809"/>
                </a:lnTo>
                <a:lnTo>
                  <a:pt x="4578" y="1807"/>
                </a:lnTo>
                <a:lnTo>
                  <a:pt x="4576" y="1807"/>
                </a:lnTo>
                <a:lnTo>
                  <a:pt x="4576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4" y="1807"/>
                </a:lnTo>
                <a:lnTo>
                  <a:pt x="4576" y="1805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3"/>
                </a:lnTo>
                <a:lnTo>
                  <a:pt x="4576" y="1801"/>
                </a:lnTo>
                <a:lnTo>
                  <a:pt x="4576" y="1801"/>
                </a:lnTo>
                <a:lnTo>
                  <a:pt x="4574" y="1803"/>
                </a:lnTo>
                <a:lnTo>
                  <a:pt x="4574" y="1803"/>
                </a:lnTo>
                <a:lnTo>
                  <a:pt x="4572" y="1805"/>
                </a:lnTo>
                <a:lnTo>
                  <a:pt x="4568" y="1805"/>
                </a:lnTo>
                <a:lnTo>
                  <a:pt x="4566" y="1807"/>
                </a:lnTo>
                <a:lnTo>
                  <a:pt x="4564" y="1807"/>
                </a:lnTo>
                <a:lnTo>
                  <a:pt x="4561" y="1805"/>
                </a:lnTo>
                <a:lnTo>
                  <a:pt x="4561" y="1805"/>
                </a:lnTo>
                <a:lnTo>
                  <a:pt x="4559" y="1803"/>
                </a:lnTo>
                <a:lnTo>
                  <a:pt x="4557" y="1805"/>
                </a:lnTo>
                <a:lnTo>
                  <a:pt x="4555" y="1805"/>
                </a:lnTo>
                <a:lnTo>
                  <a:pt x="4553" y="1805"/>
                </a:lnTo>
                <a:lnTo>
                  <a:pt x="4553" y="1805"/>
                </a:lnTo>
                <a:lnTo>
                  <a:pt x="4551" y="1803"/>
                </a:lnTo>
                <a:lnTo>
                  <a:pt x="4547" y="1801"/>
                </a:lnTo>
                <a:lnTo>
                  <a:pt x="4545" y="1801"/>
                </a:lnTo>
                <a:lnTo>
                  <a:pt x="4543" y="1801"/>
                </a:lnTo>
                <a:lnTo>
                  <a:pt x="4541" y="1801"/>
                </a:lnTo>
                <a:lnTo>
                  <a:pt x="4541" y="1801"/>
                </a:lnTo>
                <a:lnTo>
                  <a:pt x="4536" y="1799"/>
                </a:lnTo>
                <a:lnTo>
                  <a:pt x="4536" y="1799"/>
                </a:lnTo>
                <a:lnTo>
                  <a:pt x="4534" y="1797"/>
                </a:lnTo>
                <a:lnTo>
                  <a:pt x="4534" y="1795"/>
                </a:lnTo>
                <a:lnTo>
                  <a:pt x="4532" y="1795"/>
                </a:lnTo>
                <a:lnTo>
                  <a:pt x="4530" y="1797"/>
                </a:lnTo>
                <a:lnTo>
                  <a:pt x="4530" y="1797"/>
                </a:lnTo>
                <a:lnTo>
                  <a:pt x="4528" y="1795"/>
                </a:lnTo>
                <a:lnTo>
                  <a:pt x="4526" y="1793"/>
                </a:lnTo>
                <a:lnTo>
                  <a:pt x="4524" y="1793"/>
                </a:lnTo>
                <a:lnTo>
                  <a:pt x="4524" y="1793"/>
                </a:lnTo>
                <a:lnTo>
                  <a:pt x="4524" y="1795"/>
                </a:lnTo>
                <a:lnTo>
                  <a:pt x="4522" y="1795"/>
                </a:lnTo>
                <a:lnTo>
                  <a:pt x="4522" y="1795"/>
                </a:lnTo>
                <a:lnTo>
                  <a:pt x="4520" y="1793"/>
                </a:lnTo>
                <a:lnTo>
                  <a:pt x="4520" y="1793"/>
                </a:lnTo>
                <a:lnTo>
                  <a:pt x="4517" y="1793"/>
                </a:lnTo>
                <a:lnTo>
                  <a:pt x="4517" y="1795"/>
                </a:lnTo>
                <a:lnTo>
                  <a:pt x="4520" y="1795"/>
                </a:lnTo>
                <a:lnTo>
                  <a:pt x="4522" y="1797"/>
                </a:lnTo>
                <a:lnTo>
                  <a:pt x="4522" y="1797"/>
                </a:lnTo>
                <a:lnTo>
                  <a:pt x="4524" y="1797"/>
                </a:lnTo>
                <a:lnTo>
                  <a:pt x="4528" y="1797"/>
                </a:lnTo>
                <a:lnTo>
                  <a:pt x="4530" y="1799"/>
                </a:lnTo>
                <a:lnTo>
                  <a:pt x="4530" y="1801"/>
                </a:lnTo>
                <a:lnTo>
                  <a:pt x="4530" y="1801"/>
                </a:lnTo>
                <a:lnTo>
                  <a:pt x="4530" y="1803"/>
                </a:lnTo>
                <a:lnTo>
                  <a:pt x="4530" y="1805"/>
                </a:lnTo>
                <a:lnTo>
                  <a:pt x="4530" y="1805"/>
                </a:lnTo>
                <a:lnTo>
                  <a:pt x="4530" y="1805"/>
                </a:lnTo>
                <a:lnTo>
                  <a:pt x="4528" y="1805"/>
                </a:lnTo>
                <a:lnTo>
                  <a:pt x="4528" y="1805"/>
                </a:lnTo>
                <a:lnTo>
                  <a:pt x="4526" y="1807"/>
                </a:lnTo>
                <a:lnTo>
                  <a:pt x="4526" y="1809"/>
                </a:lnTo>
                <a:lnTo>
                  <a:pt x="4526" y="1807"/>
                </a:lnTo>
                <a:lnTo>
                  <a:pt x="4524" y="1807"/>
                </a:lnTo>
                <a:lnTo>
                  <a:pt x="4522" y="1807"/>
                </a:lnTo>
                <a:lnTo>
                  <a:pt x="4522" y="1807"/>
                </a:lnTo>
                <a:lnTo>
                  <a:pt x="4520" y="1807"/>
                </a:lnTo>
                <a:lnTo>
                  <a:pt x="4517" y="1807"/>
                </a:lnTo>
                <a:lnTo>
                  <a:pt x="4515" y="1807"/>
                </a:lnTo>
                <a:lnTo>
                  <a:pt x="4511" y="1807"/>
                </a:lnTo>
                <a:lnTo>
                  <a:pt x="4511" y="1807"/>
                </a:lnTo>
                <a:lnTo>
                  <a:pt x="4509" y="1805"/>
                </a:lnTo>
                <a:lnTo>
                  <a:pt x="4509" y="1805"/>
                </a:lnTo>
                <a:lnTo>
                  <a:pt x="4509" y="1805"/>
                </a:lnTo>
                <a:lnTo>
                  <a:pt x="4509" y="1807"/>
                </a:lnTo>
                <a:lnTo>
                  <a:pt x="4507" y="1807"/>
                </a:lnTo>
                <a:lnTo>
                  <a:pt x="4505" y="1807"/>
                </a:lnTo>
                <a:lnTo>
                  <a:pt x="4507" y="1807"/>
                </a:lnTo>
                <a:lnTo>
                  <a:pt x="4505" y="1809"/>
                </a:lnTo>
                <a:lnTo>
                  <a:pt x="4505" y="1809"/>
                </a:lnTo>
                <a:lnTo>
                  <a:pt x="4503" y="1809"/>
                </a:lnTo>
                <a:lnTo>
                  <a:pt x="4503" y="1812"/>
                </a:lnTo>
                <a:lnTo>
                  <a:pt x="4505" y="1812"/>
                </a:lnTo>
                <a:lnTo>
                  <a:pt x="4503" y="1812"/>
                </a:lnTo>
                <a:lnTo>
                  <a:pt x="4503" y="1812"/>
                </a:lnTo>
                <a:lnTo>
                  <a:pt x="4501" y="1809"/>
                </a:lnTo>
                <a:lnTo>
                  <a:pt x="4501" y="1809"/>
                </a:lnTo>
                <a:lnTo>
                  <a:pt x="4501" y="1812"/>
                </a:lnTo>
                <a:lnTo>
                  <a:pt x="4501" y="1812"/>
                </a:lnTo>
                <a:lnTo>
                  <a:pt x="4501" y="1814"/>
                </a:lnTo>
                <a:lnTo>
                  <a:pt x="4499" y="1814"/>
                </a:lnTo>
                <a:lnTo>
                  <a:pt x="4499" y="1814"/>
                </a:lnTo>
                <a:lnTo>
                  <a:pt x="4497" y="1814"/>
                </a:lnTo>
                <a:lnTo>
                  <a:pt x="4497" y="1818"/>
                </a:lnTo>
                <a:lnTo>
                  <a:pt x="4494" y="1818"/>
                </a:lnTo>
                <a:lnTo>
                  <a:pt x="4492" y="1820"/>
                </a:lnTo>
                <a:lnTo>
                  <a:pt x="4492" y="1820"/>
                </a:lnTo>
                <a:lnTo>
                  <a:pt x="4494" y="1824"/>
                </a:lnTo>
                <a:lnTo>
                  <a:pt x="4494" y="1824"/>
                </a:lnTo>
                <a:lnTo>
                  <a:pt x="4492" y="1826"/>
                </a:lnTo>
                <a:lnTo>
                  <a:pt x="4492" y="1826"/>
                </a:lnTo>
                <a:lnTo>
                  <a:pt x="4490" y="1826"/>
                </a:lnTo>
                <a:lnTo>
                  <a:pt x="4488" y="1826"/>
                </a:lnTo>
                <a:lnTo>
                  <a:pt x="4488" y="1828"/>
                </a:lnTo>
                <a:lnTo>
                  <a:pt x="4488" y="1828"/>
                </a:lnTo>
                <a:lnTo>
                  <a:pt x="4488" y="1830"/>
                </a:lnTo>
                <a:lnTo>
                  <a:pt x="4486" y="1832"/>
                </a:lnTo>
                <a:lnTo>
                  <a:pt x="4486" y="1832"/>
                </a:lnTo>
                <a:lnTo>
                  <a:pt x="4486" y="1835"/>
                </a:lnTo>
                <a:lnTo>
                  <a:pt x="4484" y="1837"/>
                </a:lnTo>
                <a:lnTo>
                  <a:pt x="4482" y="1839"/>
                </a:lnTo>
                <a:lnTo>
                  <a:pt x="4484" y="1841"/>
                </a:lnTo>
                <a:lnTo>
                  <a:pt x="4486" y="1841"/>
                </a:lnTo>
                <a:lnTo>
                  <a:pt x="4486" y="1841"/>
                </a:lnTo>
                <a:lnTo>
                  <a:pt x="4486" y="1841"/>
                </a:lnTo>
                <a:lnTo>
                  <a:pt x="4486" y="1843"/>
                </a:lnTo>
                <a:lnTo>
                  <a:pt x="4486" y="1843"/>
                </a:lnTo>
                <a:lnTo>
                  <a:pt x="4488" y="1845"/>
                </a:lnTo>
                <a:lnTo>
                  <a:pt x="4488" y="1845"/>
                </a:lnTo>
                <a:lnTo>
                  <a:pt x="4488" y="1845"/>
                </a:lnTo>
                <a:lnTo>
                  <a:pt x="4488" y="1845"/>
                </a:lnTo>
                <a:lnTo>
                  <a:pt x="4486" y="1845"/>
                </a:lnTo>
                <a:lnTo>
                  <a:pt x="4486" y="1847"/>
                </a:lnTo>
                <a:lnTo>
                  <a:pt x="4486" y="1849"/>
                </a:lnTo>
                <a:lnTo>
                  <a:pt x="4486" y="1849"/>
                </a:lnTo>
                <a:lnTo>
                  <a:pt x="4486" y="1849"/>
                </a:lnTo>
                <a:lnTo>
                  <a:pt x="4486" y="1849"/>
                </a:lnTo>
                <a:lnTo>
                  <a:pt x="4484" y="1849"/>
                </a:lnTo>
                <a:lnTo>
                  <a:pt x="4484" y="1847"/>
                </a:lnTo>
                <a:lnTo>
                  <a:pt x="4482" y="1847"/>
                </a:lnTo>
                <a:lnTo>
                  <a:pt x="4480" y="1847"/>
                </a:lnTo>
                <a:lnTo>
                  <a:pt x="4480" y="1847"/>
                </a:lnTo>
                <a:lnTo>
                  <a:pt x="4480" y="1849"/>
                </a:lnTo>
                <a:lnTo>
                  <a:pt x="4480" y="1851"/>
                </a:lnTo>
                <a:lnTo>
                  <a:pt x="4480" y="1849"/>
                </a:lnTo>
                <a:lnTo>
                  <a:pt x="4480" y="1847"/>
                </a:lnTo>
                <a:lnTo>
                  <a:pt x="4478" y="1847"/>
                </a:lnTo>
                <a:lnTo>
                  <a:pt x="4471" y="1845"/>
                </a:lnTo>
                <a:lnTo>
                  <a:pt x="4471" y="1845"/>
                </a:lnTo>
                <a:lnTo>
                  <a:pt x="4469" y="1845"/>
                </a:lnTo>
                <a:lnTo>
                  <a:pt x="4467" y="1845"/>
                </a:lnTo>
                <a:lnTo>
                  <a:pt x="4467" y="1847"/>
                </a:lnTo>
                <a:lnTo>
                  <a:pt x="4467" y="1847"/>
                </a:lnTo>
                <a:lnTo>
                  <a:pt x="4467" y="1847"/>
                </a:lnTo>
                <a:lnTo>
                  <a:pt x="4465" y="1847"/>
                </a:lnTo>
                <a:lnTo>
                  <a:pt x="4465" y="1849"/>
                </a:lnTo>
                <a:lnTo>
                  <a:pt x="4465" y="1849"/>
                </a:lnTo>
                <a:lnTo>
                  <a:pt x="4465" y="1851"/>
                </a:lnTo>
                <a:lnTo>
                  <a:pt x="4465" y="1851"/>
                </a:lnTo>
                <a:lnTo>
                  <a:pt x="4465" y="1853"/>
                </a:lnTo>
                <a:lnTo>
                  <a:pt x="4465" y="1851"/>
                </a:lnTo>
                <a:lnTo>
                  <a:pt x="4465" y="1851"/>
                </a:lnTo>
                <a:lnTo>
                  <a:pt x="4463" y="1853"/>
                </a:lnTo>
                <a:lnTo>
                  <a:pt x="4463" y="1853"/>
                </a:lnTo>
                <a:lnTo>
                  <a:pt x="4463" y="1849"/>
                </a:lnTo>
                <a:lnTo>
                  <a:pt x="4463" y="1847"/>
                </a:lnTo>
                <a:lnTo>
                  <a:pt x="4465" y="1845"/>
                </a:lnTo>
                <a:lnTo>
                  <a:pt x="4465" y="1845"/>
                </a:lnTo>
                <a:lnTo>
                  <a:pt x="4465" y="1843"/>
                </a:lnTo>
                <a:lnTo>
                  <a:pt x="4461" y="1841"/>
                </a:lnTo>
                <a:lnTo>
                  <a:pt x="4459" y="1839"/>
                </a:lnTo>
                <a:lnTo>
                  <a:pt x="4457" y="1837"/>
                </a:lnTo>
                <a:lnTo>
                  <a:pt x="4455" y="1835"/>
                </a:lnTo>
                <a:lnTo>
                  <a:pt x="4455" y="1835"/>
                </a:lnTo>
                <a:lnTo>
                  <a:pt x="4453" y="1832"/>
                </a:lnTo>
                <a:lnTo>
                  <a:pt x="4448" y="1832"/>
                </a:lnTo>
                <a:lnTo>
                  <a:pt x="4448" y="1830"/>
                </a:lnTo>
                <a:lnTo>
                  <a:pt x="4446" y="1830"/>
                </a:lnTo>
                <a:lnTo>
                  <a:pt x="4444" y="1830"/>
                </a:lnTo>
                <a:lnTo>
                  <a:pt x="4444" y="1832"/>
                </a:lnTo>
                <a:lnTo>
                  <a:pt x="4444" y="1832"/>
                </a:lnTo>
                <a:lnTo>
                  <a:pt x="4442" y="1835"/>
                </a:lnTo>
                <a:lnTo>
                  <a:pt x="4442" y="1837"/>
                </a:lnTo>
                <a:lnTo>
                  <a:pt x="4440" y="1835"/>
                </a:lnTo>
                <a:lnTo>
                  <a:pt x="4440" y="1835"/>
                </a:lnTo>
                <a:lnTo>
                  <a:pt x="4438" y="1835"/>
                </a:lnTo>
                <a:lnTo>
                  <a:pt x="4438" y="1835"/>
                </a:lnTo>
                <a:lnTo>
                  <a:pt x="4438" y="1837"/>
                </a:lnTo>
                <a:lnTo>
                  <a:pt x="4436" y="1835"/>
                </a:lnTo>
                <a:lnTo>
                  <a:pt x="4436" y="1832"/>
                </a:lnTo>
                <a:lnTo>
                  <a:pt x="4436" y="1832"/>
                </a:lnTo>
                <a:lnTo>
                  <a:pt x="4434" y="1832"/>
                </a:lnTo>
                <a:lnTo>
                  <a:pt x="4434" y="1835"/>
                </a:lnTo>
                <a:lnTo>
                  <a:pt x="4434" y="1835"/>
                </a:lnTo>
                <a:lnTo>
                  <a:pt x="4434" y="1837"/>
                </a:lnTo>
                <a:lnTo>
                  <a:pt x="4434" y="1837"/>
                </a:lnTo>
                <a:lnTo>
                  <a:pt x="4434" y="1837"/>
                </a:lnTo>
                <a:lnTo>
                  <a:pt x="4434" y="1839"/>
                </a:lnTo>
                <a:lnTo>
                  <a:pt x="4434" y="1841"/>
                </a:lnTo>
                <a:lnTo>
                  <a:pt x="4432" y="1841"/>
                </a:lnTo>
                <a:lnTo>
                  <a:pt x="4432" y="1843"/>
                </a:lnTo>
                <a:lnTo>
                  <a:pt x="4432" y="1843"/>
                </a:lnTo>
                <a:lnTo>
                  <a:pt x="4432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9" y="1841"/>
                </a:lnTo>
                <a:lnTo>
                  <a:pt x="4427" y="1841"/>
                </a:lnTo>
                <a:lnTo>
                  <a:pt x="4429" y="1841"/>
                </a:lnTo>
                <a:lnTo>
                  <a:pt x="4429" y="1839"/>
                </a:lnTo>
                <a:lnTo>
                  <a:pt x="4429" y="1837"/>
                </a:lnTo>
                <a:lnTo>
                  <a:pt x="4427" y="1837"/>
                </a:lnTo>
                <a:lnTo>
                  <a:pt x="4427" y="1837"/>
                </a:lnTo>
                <a:lnTo>
                  <a:pt x="4427" y="1839"/>
                </a:lnTo>
                <a:lnTo>
                  <a:pt x="4427" y="1841"/>
                </a:lnTo>
                <a:lnTo>
                  <a:pt x="4425" y="1841"/>
                </a:lnTo>
                <a:lnTo>
                  <a:pt x="4425" y="1841"/>
                </a:lnTo>
                <a:lnTo>
                  <a:pt x="4423" y="1841"/>
                </a:lnTo>
                <a:lnTo>
                  <a:pt x="4423" y="1843"/>
                </a:lnTo>
                <a:lnTo>
                  <a:pt x="4423" y="1843"/>
                </a:lnTo>
                <a:lnTo>
                  <a:pt x="4421" y="1843"/>
                </a:lnTo>
                <a:lnTo>
                  <a:pt x="4421" y="1845"/>
                </a:lnTo>
                <a:lnTo>
                  <a:pt x="4421" y="1847"/>
                </a:lnTo>
                <a:lnTo>
                  <a:pt x="4421" y="1847"/>
                </a:lnTo>
                <a:lnTo>
                  <a:pt x="4423" y="1849"/>
                </a:lnTo>
                <a:lnTo>
                  <a:pt x="4423" y="1849"/>
                </a:lnTo>
                <a:lnTo>
                  <a:pt x="4423" y="1849"/>
                </a:lnTo>
                <a:lnTo>
                  <a:pt x="4423" y="1849"/>
                </a:lnTo>
                <a:lnTo>
                  <a:pt x="4421" y="1849"/>
                </a:lnTo>
                <a:lnTo>
                  <a:pt x="4419" y="1849"/>
                </a:lnTo>
                <a:lnTo>
                  <a:pt x="4419" y="1847"/>
                </a:lnTo>
                <a:lnTo>
                  <a:pt x="4419" y="1849"/>
                </a:lnTo>
                <a:lnTo>
                  <a:pt x="4419" y="1849"/>
                </a:lnTo>
                <a:lnTo>
                  <a:pt x="4419" y="1849"/>
                </a:lnTo>
                <a:lnTo>
                  <a:pt x="4417" y="1849"/>
                </a:lnTo>
                <a:lnTo>
                  <a:pt x="4417" y="1851"/>
                </a:lnTo>
                <a:lnTo>
                  <a:pt x="4417" y="1851"/>
                </a:lnTo>
                <a:lnTo>
                  <a:pt x="4417" y="1851"/>
                </a:lnTo>
                <a:lnTo>
                  <a:pt x="4417" y="1853"/>
                </a:lnTo>
                <a:lnTo>
                  <a:pt x="4419" y="1853"/>
                </a:lnTo>
                <a:lnTo>
                  <a:pt x="4419" y="1853"/>
                </a:lnTo>
                <a:lnTo>
                  <a:pt x="4419" y="1853"/>
                </a:lnTo>
                <a:lnTo>
                  <a:pt x="4419" y="1856"/>
                </a:lnTo>
                <a:lnTo>
                  <a:pt x="4419" y="1856"/>
                </a:lnTo>
                <a:lnTo>
                  <a:pt x="4419" y="1853"/>
                </a:lnTo>
                <a:lnTo>
                  <a:pt x="4415" y="1851"/>
                </a:lnTo>
                <a:lnTo>
                  <a:pt x="4415" y="1851"/>
                </a:lnTo>
                <a:lnTo>
                  <a:pt x="4415" y="1853"/>
                </a:lnTo>
                <a:lnTo>
                  <a:pt x="4415" y="1853"/>
                </a:lnTo>
                <a:lnTo>
                  <a:pt x="4413" y="1853"/>
                </a:lnTo>
                <a:lnTo>
                  <a:pt x="4413" y="1856"/>
                </a:lnTo>
                <a:lnTo>
                  <a:pt x="4411" y="1856"/>
                </a:lnTo>
                <a:lnTo>
                  <a:pt x="4411" y="1856"/>
                </a:lnTo>
                <a:lnTo>
                  <a:pt x="4411" y="1858"/>
                </a:lnTo>
                <a:lnTo>
                  <a:pt x="4411" y="1860"/>
                </a:lnTo>
                <a:lnTo>
                  <a:pt x="4411" y="1860"/>
                </a:lnTo>
                <a:lnTo>
                  <a:pt x="4411" y="1862"/>
                </a:lnTo>
                <a:lnTo>
                  <a:pt x="4413" y="1860"/>
                </a:lnTo>
                <a:lnTo>
                  <a:pt x="4413" y="1860"/>
                </a:lnTo>
                <a:lnTo>
                  <a:pt x="4413" y="1862"/>
                </a:lnTo>
                <a:lnTo>
                  <a:pt x="4413" y="1862"/>
                </a:lnTo>
                <a:lnTo>
                  <a:pt x="4413" y="1864"/>
                </a:lnTo>
                <a:lnTo>
                  <a:pt x="4413" y="1864"/>
                </a:lnTo>
                <a:lnTo>
                  <a:pt x="4411" y="1864"/>
                </a:lnTo>
                <a:lnTo>
                  <a:pt x="4411" y="1864"/>
                </a:lnTo>
                <a:lnTo>
                  <a:pt x="4411" y="1864"/>
                </a:lnTo>
                <a:lnTo>
                  <a:pt x="4411" y="1866"/>
                </a:lnTo>
                <a:lnTo>
                  <a:pt x="4411" y="1868"/>
                </a:lnTo>
                <a:lnTo>
                  <a:pt x="4411" y="1868"/>
                </a:lnTo>
                <a:lnTo>
                  <a:pt x="4413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5" y="1868"/>
                </a:lnTo>
                <a:lnTo>
                  <a:pt x="4413" y="1868"/>
                </a:lnTo>
                <a:lnTo>
                  <a:pt x="4411" y="1868"/>
                </a:lnTo>
                <a:lnTo>
                  <a:pt x="4409" y="1868"/>
                </a:lnTo>
                <a:lnTo>
                  <a:pt x="4406" y="1868"/>
                </a:lnTo>
                <a:lnTo>
                  <a:pt x="4406" y="1866"/>
                </a:lnTo>
                <a:lnTo>
                  <a:pt x="4404" y="1866"/>
                </a:lnTo>
                <a:lnTo>
                  <a:pt x="4404" y="1866"/>
                </a:lnTo>
                <a:lnTo>
                  <a:pt x="4402" y="1868"/>
                </a:lnTo>
                <a:lnTo>
                  <a:pt x="4402" y="1868"/>
                </a:lnTo>
                <a:lnTo>
                  <a:pt x="4400" y="1866"/>
                </a:lnTo>
                <a:lnTo>
                  <a:pt x="4398" y="1866"/>
                </a:lnTo>
                <a:lnTo>
                  <a:pt x="4398" y="1866"/>
                </a:lnTo>
                <a:lnTo>
                  <a:pt x="4398" y="1868"/>
                </a:lnTo>
                <a:lnTo>
                  <a:pt x="4398" y="1868"/>
                </a:lnTo>
                <a:lnTo>
                  <a:pt x="4398" y="1870"/>
                </a:lnTo>
                <a:lnTo>
                  <a:pt x="4398" y="1870"/>
                </a:lnTo>
                <a:lnTo>
                  <a:pt x="4396" y="1870"/>
                </a:lnTo>
                <a:lnTo>
                  <a:pt x="4398" y="1870"/>
                </a:lnTo>
                <a:lnTo>
                  <a:pt x="4398" y="1872"/>
                </a:lnTo>
                <a:lnTo>
                  <a:pt x="4400" y="1874"/>
                </a:lnTo>
                <a:lnTo>
                  <a:pt x="4400" y="1874"/>
                </a:lnTo>
                <a:lnTo>
                  <a:pt x="4400" y="1877"/>
                </a:lnTo>
                <a:lnTo>
                  <a:pt x="4402" y="1877"/>
                </a:lnTo>
                <a:lnTo>
                  <a:pt x="4402" y="1877"/>
                </a:lnTo>
                <a:lnTo>
                  <a:pt x="4402" y="1877"/>
                </a:lnTo>
                <a:lnTo>
                  <a:pt x="4402" y="1879"/>
                </a:lnTo>
                <a:lnTo>
                  <a:pt x="4402" y="1879"/>
                </a:lnTo>
                <a:lnTo>
                  <a:pt x="4400" y="1879"/>
                </a:lnTo>
                <a:lnTo>
                  <a:pt x="4400" y="1879"/>
                </a:lnTo>
                <a:lnTo>
                  <a:pt x="4398" y="1879"/>
                </a:lnTo>
                <a:lnTo>
                  <a:pt x="4398" y="1879"/>
                </a:lnTo>
                <a:lnTo>
                  <a:pt x="4398" y="1879"/>
                </a:lnTo>
                <a:lnTo>
                  <a:pt x="4398" y="1881"/>
                </a:lnTo>
                <a:lnTo>
                  <a:pt x="4398" y="1883"/>
                </a:lnTo>
                <a:lnTo>
                  <a:pt x="4398" y="1885"/>
                </a:lnTo>
                <a:lnTo>
                  <a:pt x="4398" y="1885"/>
                </a:lnTo>
                <a:lnTo>
                  <a:pt x="4398" y="1885"/>
                </a:lnTo>
                <a:lnTo>
                  <a:pt x="4396" y="1883"/>
                </a:lnTo>
                <a:lnTo>
                  <a:pt x="4396" y="1883"/>
                </a:lnTo>
                <a:lnTo>
                  <a:pt x="4394" y="1879"/>
                </a:lnTo>
                <a:lnTo>
                  <a:pt x="4392" y="1877"/>
                </a:lnTo>
                <a:lnTo>
                  <a:pt x="4390" y="1872"/>
                </a:lnTo>
                <a:lnTo>
                  <a:pt x="4390" y="1870"/>
                </a:lnTo>
                <a:lnTo>
                  <a:pt x="4388" y="1868"/>
                </a:lnTo>
                <a:lnTo>
                  <a:pt x="4388" y="1870"/>
                </a:lnTo>
                <a:lnTo>
                  <a:pt x="4385" y="1872"/>
                </a:lnTo>
                <a:lnTo>
                  <a:pt x="4385" y="1874"/>
                </a:lnTo>
                <a:lnTo>
                  <a:pt x="4383" y="1877"/>
                </a:lnTo>
                <a:lnTo>
                  <a:pt x="4383" y="1877"/>
                </a:lnTo>
                <a:lnTo>
                  <a:pt x="4381" y="1877"/>
                </a:lnTo>
                <a:lnTo>
                  <a:pt x="4379" y="1879"/>
                </a:lnTo>
                <a:lnTo>
                  <a:pt x="4379" y="1879"/>
                </a:lnTo>
                <a:lnTo>
                  <a:pt x="4377" y="1883"/>
                </a:lnTo>
                <a:lnTo>
                  <a:pt x="4377" y="1883"/>
                </a:lnTo>
                <a:lnTo>
                  <a:pt x="4377" y="1885"/>
                </a:lnTo>
                <a:lnTo>
                  <a:pt x="4377" y="1889"/>
                </a:lnTo>
                <a:lnTo>
                  <a:pt x="4379" y="1891"/>
                </a:lnTo>
                <a:lnTo>
                  <a:pt x="4379" y="1891"/>
                </a:lnTo>
                <a:lnTo>
                  <a:pt x="4381" y="1893"/>
                </a:lnTo>
                <a:lnTo>
                  <a:pt x="4379" y="1893"/>
                </a:lnTo>
                <a:lnTo>
                  <a:pt x="4379" y="1895"/>
                </a:lnTo>
                <a:lnTo>
                  <a:pt x="4375" y="1897"/>
                </a:lnTo>
                <a:lnTo>
                  <a:pt x="4373" y="1900"/>
                </a:lnTo>
                <a:lnTo>
                  <a:pt x="4373" y="1900"/>
                </a:lnTo>
                <a:lnTo>
                  <a:pt x="4371" y="1902"/>
                </a:lnTo>
                <a:lnTo>
                  <a:pt x="4371" y="1904"/>
                </a:lnTo>
                <a:lnTo>
                  <a:pt x="4369" y="1906"/>
                </a:lnTo>
                <a:lnTo>
                  <a:pt x="4369" y="1908"/>
                </a:lnTo>
                <a:lnTo>
                  <a:pt x="4365" y="1912"/>
                </a:lnTo>
                <a:lnTo>
                  <a:pt x="4362" y="1914"/>
                </a:lnTo>
                <a:lnTo>
                  <a:pt x="4360" y="1916"/>
                </a:lnTo>
                <a:lnTo>
                  <a:pt x="4358" y="1916"/>
                </a:lnTo>
                <a:lnTo>
                  <a:pt x="4352" y="1921"/>
                </a:lnTo>
                <a:lnTo>
                  <a:pt x="4350" y="1921"/>
                </a:lnTo>
                <a:lnTo>
                  <a:pt x="4344" y="1921"/>
                </a:lnTo>
                <a:lnTo>
                  <a:pt x="4339" y="1923"/>
                </a:lnTo>
                <a:lnTo>
                  <a:pt x="4337" y="1923"/>
                </a:lnTo>
                <a:lnTo>
                  <a:pt x="4333" y="1923"/>
                </a:lnTo>
                <a:lnTo>
                  <a:pt x="4329" y="1927"/>
                </a:lnTo>
                <a:lnTo>
                  <a:pt x="4325" y="1927"/>
                </a:lnTo>
                <a:lnTo>
                  <a:pt x="4321" y="1927"/>
                </a:lnTo>
                <a:lnTo>
                  <a:pt x="4318" y="1929"/>
                </a:lnTo>
                <a:lnTo>
                  <a:pt x="4314" y="1931"/>
                </a:lnTo>
                <a:lnTo>
                  <a:pt x="4312" y="1931"/>
                </a:lnTo>
                <a:lnTo>
                  <a:pt x="4308" y="1933"/>
                </a:lnTo>
                <a:lnTo>
                  <a:pt x="4308" y="1933"/>
                </a:lnTo>
                <a:lnTo>
                  <a:pt x="4304" y="1931"/>
                </a:lnTo>
                <a:lnTo>
                  <a:pt x="4302" y="1931"/>
                </a:lnTo>
                <a:lnTo>
                  <a:pt x="4300" y="1931"/>
                </a:lnTo>
                <a:lnTo>
                  <a:pt x="4297" y="1931"/>
                </a:lnTo>
                <a:lnTo>
                  <a:pt x="4297" y="1933"/>
                </a:lnTo>
                <a:lnTo>
                  <a:pt x="4289" y="1937"/>
                </a:lnTo>
                <a:lnTo>
                  <a:pt x="4287" y="1939"/>
                </a:lnTo>
                <a:lnTo>
                  <a:pt x="4285" y="1941"/>
                </a:lnTo>
                <a:lnTo>
                  <a:pt x="4283" y="1941"/>
                </a:lnTo>
                <a:lnTo>
                  <a:pt x="4281" y="1944"/>
                </a:lnTo>
                <a:lnTo>
                  <a:pt x="4277" y="1946"/>
                </a:lnTo>
                <a:lnTo>
                  <a:pt x="4272" y="1948"/>
                </a:lnTo>
                <a:lnTo>
                  <a:pt x="4270" y="1950"/>
                </a:lnTo>
                <a:lnTo>
                  <a:pt x="4268" y="1952"/>
                </a:lnTo>
                <a:lnTo>
                  <a:pt x="4266" y="1956"/>
                </a:lnTo>
                <a:lnTo>
                  <a:pt x="4264" y="1956"/>
                </a:lnTo>
                <a:lnTo>
                  <a:pt x="4264" y="1958"/>
                </a:lnTo>
                <a:lnTo>
                  <a:pt x="4262" y="1958"/>
                </a:lnTo>
                <a:lnTo>
                  <a:pt x="4262" y="1958"/>
                </a:lnTo>
                <a:lnTo>
                  <a:pt x="4262" y="1956"/>
                </a:lnTo>
                <a:lnTo>
                  <a:pt x="4260" y="1954"/>
                </a:lnTo>
                <a:lnTo>
                  <a:pt x="4262" y="1950"/>
                </a:lnTo>
                <a:lnTo>
                  <a:pt x="4262" y="1950"/>
                </a:lnTo>
                <a:lnTo>
                  <a:pt x="4260" y="1950"/>
                </a:lnTo>
                <a:lnTo>
                  <a:pt x="4258" y="1952"/>
                </a:lnTo>
                <a:lnTo>
                  <a:pt x="4256" y="1956"/>
                </a:lnTo>
                <a:lnTo>
                  <a:pt x="4256" y="1962"/>
                </a:lnTo>
                <a:lnTo>
                  <a:pt x="4256" y="1965"/>
                </a:lnTo>
                <a:lnTo>
                  <a:pt x="4256" y="1967"/>
                </a:lnTo>
                <a:lnTo>
                  <a:pt x="4256" y="1967"/>
                </a:lnTo>
                <a:lnTo>
                  <a:pt x="4256" y="1971"/>
                </a:lnTo>
                <a:lnTo>
                  <a:pt x="4256" y="1971"/>
                </a:lnTo>
                <a:lnTo>
                  <a:pt x="4256" y="1973"/>
                </a:lnTo>
                <a:lnTo>
                  <a:pt x="4253" y="1979"/>
                </a:lnTo>
                <a:lnTo>
                  <a:pt x="4251" y="1981"/>
                </a:lnTo>
                <a:lnTo>
                  <a:pt x="4251" y="1983"/>
                </a:lnTo>
                <a:lnTo>
                  <a:pt x="4251" y="1986"/>
                </a:lnTo>
                <a:lnTo>
                  <a:pt x="4251" y="1990"/>
                </a:lnTo>
                <a:lnTo>
                  <a:pt x="4251" y="1992"/>
                </a:lnTo>
                <a:lnTo>
                  <a:pt x="4253" y="1992"/>
                </a:lnTo>
                <a:lnTo>
                  <a:pt x="4253" y="1998"/>
                </a:lnTo>
                <a:lnTo>
                  <a:pt x="4256" y="2000"/>
                </a:lnTo>
                <a:lnTo>
                  <a:pt x="4260" y="2006"/>
                </a:lnTo>
                <a:lnTo>
                  <a:pt x="4262" y="2011"/>
                </a:lnTo>
                <a:lnTo>
                  <a:pt x="4262" y="2013"/>
                </a:lnTo>
                <a:lnTo>
                  <a:pt x="4262" y="2015"/>
                </a:lnTo>
                <a:lnTo>
                  <a:pt x="4262" y="2017"/>
                </a:lnTo>
                <a:lnTo>
                  <a:pt x="4262" y="2017"/>
                </a:lnTo>
                <a:lnTo>
                  <a:pt x="4260" y="2019"/>
                </a:lnTo>
                <a:lnTo>
                  <a:pt x="4260" y="2017"/>
                </a:lnTo>
                <a:lnTo>
                  <a:pt x="4258" y="2017"/>
                </a:lnTo>
                <a:lnTo>
                  <a:pt x="4258" y="2013"/>
                </a:lnTo>
                <a:lnTo>
                  <a:pt x="4258" y="2013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5"/>
                </a:lnTo>
                <a:lnTo>
                  <a:pt x="4256" y="2013"/>
                </a:lnTo>
                <a:lnTo>
                  <a:pt x="4256" y="2013"/>
                </a:lnTo>
                <a:lnTo>
                  <a:pt x="4256" y="2011"/>
                </a:lnTo>
                <a:lnTo>
                  <a:pt x="4253" y="2009"/>
                </a:lnTo>
                <a:lnTo>
                  <a:pt x="4253" y="2006"/>
                </a:lnTo>
                <a:lnTo>
                  <a:pt x="4251" y="2006"/>
                </a:lnTo>
                <a:lnTo>
                  <a:pt x="4251" y="2006"/>
                </a:lnTo>
                <a:lnTo>
                  <a:pt x="4251" y="2009"/>
                </a:lnTo>
                <a:lnTo>
                  <a:pt x="4251" y="2011"/>
                </a:lnTo>
                <a:lnTo>
                  <a:pt x="4253" y="2015"/>
                </a:lnTo>
                <a:lnTo>
                  <a:pt x="4256" y="2017"/>
                </a:lnTo>
                <a:lnTo>
                  <a:pt x="4256" y="2017"/>
                </a:lnTo>
                <a:lnTo>
                  <a:pt x="4258" y="2017"/>
                </a:lnTo>
                <a:lnTo>
                  <a:pt x="4258" y="2021"/>
                </a:lnTo>
                <a:lnTo>
                  <a:pt x="4256" y="2021"/>
                </a:lnTo>
                <a:lnTo>
                  <a:pt x="4256" y="2021"/>
                </a:lnTo>
                <a:lnTo>
                  <a:pt x="4253" y="2021"/>
                </a:lnTo>
                <a:lnTo>
                  <a:pt x="4253" y="2019"/>
                </a:lnTo>
                <a:lnTo>
                  <a:pt x="4251" y="2015"/>
                </a:lnTo>
                <a:lnTo>
                  <a:pt x="4251" y="2015"/>
                </a:lnTo>
                <a:lnTo>
                  <a:pt x="4249" y="2015"/>
                </a:lnTo>
                <a:lnTo>
                  <a:pt x="4249" y="2015"/>
                </a:lnTo>
                <a:lnTo>
                  <a:pt x="4249" y="2017"/>
                </a:lnTo>
                <a:lnTo>
                  <a:pt x="4249" y="2017"/>
                </a:lnTo>
                <a:lnTo>
                  <a:pt x="4249" y="2017"/>
                </a:lnTo>
                <a:lnTo>
                  <a:pt x="4249" y="2015"/>
                </a:lnTo>
                <a:lnTo>
                  <a:pt x="4247" y="2015"/>
                </a:lnTo>
                <a:lnTo>
                  <a:pt x="4247" y="2015"/>
                </a:lnTo>
                <a:lnTo>
                  <a:pt x="4247" y="2017"/>
                </a:lnTo>
                <a:lnTo>
                  <a:pt x="4249" y="2019"/>
                </a:lnTo>
                <a:lnTo>
                  <a:pt x="4256" y="2025"/>
                </a:lnTo>
                <a:lnTo>
                  <a:pt x="4260" y="2034"/>
                </a:lnTo>
                <a:lnTo>
                  <a:pt x="4260" y="2036"/>
                </a:lnTo>
                <a:lnTo>
                  <a:pt x="4262" y="2044"/>
                </a:lnTo>
                <a:lnTo>
                  <a:pt x="4262" y="2044"/>
                </a:lnTo>
                <a:lnTo>
                  <a:pt x="4264" y="2048"/>
                </a:lnTo>
                <a:lnTo>
                  <a:pt x="4266" y="2053"/>
                </a:lnTo>
                <a:lnTo>
                  <a:pt x="4268" y="2055"/>
                </a:lnTo>
                <a:lnTo>
                  <a:pt x="4268" y="2055"/>
                </a:lnTo>
                <a:lnTo>
                  <a:pt x="4268" y="2057"/>
                </a:lnTo>
                <a:lnTo>
                  <a:pt x="4272" y="2061"/>
                </a:lnTo>
                <a:lnTo>
                  <a:pt x="4272" y="2065"/>
                </a:lnTo>
                <a:lnTo>
                  <a:pt x="4272" y="2067"/>
                </a:lnTo>
                <a:lnTo>
                  <a:pt x="4272" y="2071"/>
                </a:lnTo>
                <a:lnTo>
                  <a:pt x="4272" y="2076"/>
                </a:lnTo>
                <a:lnTo>
                  <a:pt x="4274" y="2078"/>
                </a:lnTo>
                <a:lnTo>
                  <a:pt x="4274" y="2084"/>
                </a:lnTo>
                <a:lnTo>
                  <a:pt x="4277" y="2088"/>
                </a:lnTo>
                <a:lnTo>
                  <a:pt x="4279" y="2090"/>
                </a:lnTo>
                <a:lnTo>
                  <a:pt x="4281" y="2095"/>
                </a:lnTo>
                <a:lnTo>
                  <a:pt x="4283" y="2101"/>
                </a:lnTo>
                <a:lnTo>
                  <a:pt x="4285" y="2105"/>
                </a:lnTo>
                <a:lnTo>
                  <a:pt x="4285" y="2113"/>
                </a:lnTo>
                <a:lnTo>
                  <a:pt x="4285" y="2115"/>
                </a:lnTo>
                <a:lnTo>
                  <a:pt x="4283" y="2115"/>
                </a:lnTo>
                <a:lnTo>
                  <a:pt x="4283" y="2118"/>
                </a:lnTo>
                <a:lnTo>
                  <a:pt x="4283" y="2122"/>
                </a:lnTo>
                <a:lnTo>
                  <a:pt x="4283" y="2126"/>
                </a:lnTo>
                <a:lnTo>
                  <a:pt x="4283" y="2128"/>
                </a:lnTo>
                <a:lnTo>
                  <a:pt x="4281" y="2130"/>
                </a:lnTo>
                <a:lnTo>
                  <a:pt x="4279" y="2132"/>
                </a:lnTo>
                <a:lnTo>
                  <a:pt x="4277" y="2132"/>
                </a:lnTo>
                <a:lnTo>
                  <a:pt x="4274" y="2132"/>
                </a:lnTo>
                <a:lnTo>
                  <a:pt x="4274" y="2130"/>
                </a:lnTo>
                <a:lnTo>
                  <a:pt x="4274" y="2136"/>
                </a:lnTo>
                <a:lnTo>
                  <a:pt x="4272" y="2139"/>
                </a:lnTo>
                <a:lnTo>
                  <a:pt x="4274" y="2141"/>
                </a:lnTo>
                <a:lnTo>
                  <a:pt x="4274" y="2143"/>
                </a:lnTo>
                <a:lnTo>
                  <a:pt x="4277" y="2145"/>
                </a:lnTo>
                <a:lnTo>
                  <a:pt x="4277" y="2143"/>
                </a:lnTo>
                <a:lnTo>
                  <a:pt x="4279" y="2143"/>
                </a:lnTo>
                <a:lnTo>
                  <a:pt x="4283" y="2145"/>
                </a:lnTo>
                <a:lnTo>
                  <a:pt x="4285" y="2147"/>
                </a:lnTo>
                <a:lnTo>
                  <a:pt x="4287" y="2151"/>
                </a:lnTo>
                <a:lnTo>
                  <a:pt x="4291" y="2153"/>
                </a:lnTo>
                <a:lnTo>
                  <a:pt x="4295" y="2155"/>
                </a:lnTo>
                <a:lnTo>
                  <a:pt x="4302" y="2155"/>
                </a:lnTo>
                <a:lnTo>
                  <a:pt x="4304" y="2155"/>
                </a:lnTo>
                <a:lnTo>
                  <a:pt x="4312" y="2157"/>
                </a:lnTo>
                <a:lnTo>
                  <a:pt x="4312" y="2155"/>
                </a:lnTo>
                <a:lnTo>
                  <a:pt x="4314" y="2155"/>
                </a:lnTo>
                <a:lnTo>
                  <a:pt x="4316" y="2155"/>
                </a:lnTo>
                <a:lnTo>
                  <a:pt x="4318" y="2155"/>
                </a:lnTo>
                <a:lnTo>
                  <a:pt x="4325" y="2151"/>
                </a:lnTo>
                <a:lnTo>
                  <a:pt x="4331" y="2147"/>
                </a:lnTo>
                <a:lnTo>
                  <a:pt x="4333" y="2147"/>
                </a:lnTo>
                <a:lnTo>
                  <a:pt x="4335" y="2147"/>
                </a:lnTo>
                <a:lnTo>
                  <a:pt x="4337" y="2145"/>
                </a:lnTo>
                <a:lnTo>
                  <a:pt x="4341" y="2141"/>
                </a:lnTo>
                <a:lnTo>
                  <a:pt x="4341" y="2139"/>
                </a:lnTo>
                <a:lnTo>
                  <a:pt x="4344" y="2139"/>
                </a:lnTo>
                <a:lnTo>
                  <a:pt x="4350" y="2139"/>
                </a:lnTo>
                <a:lnTo>
                  <a:pt x="4352" y="2139"/>
                </a:lnTo>
                <a:lnTo>
                  <a:pt x="4354" y="2136"/>
                </a:lnTo>
                <a:lnTo>
                  <a:pt x="4358" y="2136"/>
                </a:lnTo>
                <a:lnTo>
                  <a:pt x="4367" y="2136"/>
                </a:lnTo>
                <a:lnTo>
                  <a:pt x="4371" y="2136"/>
                </a:lnTo>
                <a:lnTo>
                  <a:pt x="4375" y="2136"/>
                </a:lnTo>
                <a:lnTo>
                  <a:pt x="4375" y="2136"/>
                </a:lnTo>
                <a:lnTo>
                  <a:pt x="4377" y="2139"/>
                </a:lnTo>
                <a:lnTo>
                  <a:pt x="4385" y="2136"/>
                </a:lnTo>
                <a:lnTo>
                  <a:pt x="4390" y="2136"/>
                </a:lnTo>
                <a:lnTo>
                  <a:pt x="4390" y="2136"/>
                </a:lnTo>
                <a:lnTo>
                  <a:pt x="4392" y="2139"/>
                </a:lnTo>
                <a:lnTo>
                  <a:pt x="4396" y="2136"/>
                </a:lnTo>
                <a:lnTo>
                  <a:pt x="4396" y="2136"/>
                </a:lnTo>
                <a:lnTo>
                  <a:pt x="4398" y="2136"/>
                </a:lnTo>
                <a:lnTo>
                  <a:pt x="4402" y="2132"/>
                </a:lnTo>
                <a:lnTo>
                  <a:pt x="4404" y="2130"/>
                </a:lnTo>
                <a:lnTo>
                  <a:pt x="4406" y="2124"/>
                </a:lnTo>
                <a:lnTo>
                  <a:pt x="4409" y="2122"/>
                </a:lnTo>
                <a:lnTo>
                  <a:pt x="4409" y="2122"/>
                </a:lnTo>
                <a:lnTo>
                  <a:pt x="4413" y="2122"/>
                </a:lnTo>
                <a:lnTo>
                  <a:pt x="4415" y="2120"/>
                </a:lnTo>
                <a:lnTo>
                  <a:pt x="4423" y="2115"/>
                </a:lnTo>
                <a:lnTo>
                  <a:pt x="4425" y="2115"/>
                </a:lnTo>
                <a:lnTo>
                  <a:pt x="4427" y="2115"/>
                </a:lnTo>
                <a:lnTo>
                  <a:pt x="4432" y="2111"/>
                </a:lnTo>
                <a:lnTo>
                  <a:pt x="4436" y="2111"/>
                </a:lnTo>
                <a:lnTo>
                  <a:pt x="4444" y="2111"/>
                </a:lnTo>
                <a:lnTo>
                  <a:pt x="4448" y="2111"/>
                </a:lnTo>
                <a:lnTo>
                  <a:pt x="4453" y="2111"/>
                </a:lnTo>
                <a:lnTo>
                  <a:pt x="4457" y="2109"/>
                </a:lnTo>
                <a:lnTo>
                  <a:pt x="4463" y="2107"/>
                </a:lnTo>
                <a:lnTo>
                  <a:pt x="4469" y="2105"/>
                </a:lnTo>
                <a:lnTo>
                  <a:pt x="4476" y="2101"/>
                </a:lnTo>
                <a:lnTo>
                  <a:pt x="4480" y="2101"/>
                </a:lnTo>
                <a:lnTo>
                  <a:pt x="4484" y="2101"/>
                </a:lnTo>
                <a:lnTo>
                  <a:pt x="4492" y="2101"/>
                </a:lnTo>
                <a:lnTo>
                  <a:pt x="4503" y="2101"/>
                </a:lnTo>
                <a:lnTo>
                  <a:pt x="4505" y="2099"/>
                </a:lnTo>
                <a:lnTo>
                  <a:pt x="4507" y="2099"/>
                </a:lnTo>
                <a:lnTo>
                  <a:pt x="4507" y="2099"/>
                </a:lnTo>
                <a:lnTo>
                  <a:pt x="4509" y="2099"/>
                </a:lnTo>
                <a:lnTo>
                  <a:pt x="4511" y="2099"/>
                </a:lnTo>
                <a:lnTo>
                  <a:pt x="4515" y="2101"/>
                </a:lnTo>
                <a:lnTo>
                  <a:pt x="4524" y="2107"/>
                </a:lnTo>
                <a:lnTo>
                  <a:pt x="4524" y="2107"/>
                </a:lnTo>
                <a:lnTo>
                  <a:pt x="4530" y="2105"/>
                </a:lnTo>
                <a:lnTo>
                  <a:pt x="4530" y="2105"/>
                </a:lnTo>
                <a:lnTo>
                  <a:pt x="4538" y="2109"/>
                </a:lnTo>
                <a:lnTo>
                  <a:pt x="4541" y="2109"/>
                </a:lnTo>
                <a:lnTo>
                  <a:pt x="4543" y="2109"/>
                </a:lnTo>
                <a:lnTo>
                  <a:pt x="4545" y="2109"/>
                </a:lnTo>
                <a:lnTo>
                  <a:pt x="4547" y="2111"/>
                </a:lnTo>
                <a:lnTo>
                  <a:pt x="4549" y="2113"/>
                </a:lnTo>
                <a:lnTo>
                  <a:pt x="4553" y="2115"/>
                </a:lnTo>
                <a:lnTo>
                  <a:pt x="4553" y="2118"/>
                </a:lnTo>
                <a:lnTo>
                  <a:pt x="4553" y="2118"/>
                </a:lnTo>
                <a:lnTo>
                  <a:pt x="4551" y="2118"/>
                </a:lnTo>
                <a:lnTo>
                  <a:pt x="4551" y="2118"/>
                </a:lnTo>
                <a:lnTo>
                  <a:pt x="4551" y="2122"/>
                </a:lnTo>
                <a:lnTo>
                  <a:pt x="4553" y="2126"/>
                </a:lnTo>
                <a:lnTo>
                  <a:pt x="4557" y="2126"/>
                </a:lnTo>
                <a:lnTo>
                  <a:pt x="4559" y="2126"/>
                </a:lnTo>
                <a:lnTo>
                  <a:pt x="4561" y="2128"/>
                </a:lnTo>
                <a:lnTo>
                  <a:pt x="4561" y="2130"/>
                </a:lnTo>
                <a:lnTo>
                  <a:pt x="4561" y="2132"/>
                </a:lnTo>
                <a:lnTo>
                  <a:pt x="4564" y="2134"/>
                </a:lnTo>
                <a:lnTo>
                  <a:pt x="4566" y="2136"/>
                </a:lnTo>
                <a:lnTo>
                  <a:pt x="4566" y="2139"/>
                </a:lnTo>
                <a:lnTo>
                  <a:pt x="4568" y="2141"/>
                </a:lnTo>
                <a:lnTo>
                  <a:pt x="4568" y="2143"/>
                </a:lnTo>
                <a:lnTo>
                  <a:pt x="4570" y="2145"/>
                </a:lnTo>
                <a:lnTo>
                  <a:pt x="4570" y="2149"/>
                </a:lnTo>
                <a:lnTo>
                  <a:pt x="4570" y="2149"/>
                </a:lnTo>
                <a:lnTo>
                  <a:pt x="4570" y="2149"/>
                </a:lnTo>
                <a:lnTo>
                  <a:pt x="4568" y="2147"/>
                </a:lnTo>
                <a:lnTo>
                  <a:pt x="4566" y="2147"/>
                </a:lnTo>
                <a:lnTo>
                  <a:pt x="4566" y="2147"/>
                </a:lnTo>
                <a:lnTo>
                  <a:pt x="4566" y="2147"/>
                </a:lnTo>
                <a:lnTo>
                  <a:pt x="4566" y="2149"/>
                </a:lnTo>
                <a:lnTo>
                  <a:pt x="4566" y="2147"/>
                </a:lnTo>
                <a:lnTo>
                  <a:pt x="4568" y="2147"/>
                </a:lnTo>
                <a:lnTo>
                  <a:pt x="4568" y="2149"/>
                </a:lnTo>
                <a:lnTo>
                  <a:pt x="4570" y="2151"/>
                </a:lnTo>
                <a:lnTo>
                  <a:pt x="4570" y="2151"/>
                </a:lnTo>
                <a:lnTo>
                  <a:pt x="4572" y="2153"/>
                </a:lnTo>
                <a:lnTo>
                  <a:pt x="4574" y="2153"/>
                </a:lnTo>
                <a:lnTo>
                  <a:pt x="4574" y="2153"/>
                </a:lnTo>
                <a:lnTo>
                  <a:pt x="4576" y="2153"/>
                </a:lnTo>
                <a:lnTo>
                  <a:pt x="4578" y="2155"/>
                </a:lnTo>
                <a:lnTo>
                  <a:pt x="4578" y="2153"/>
                </a:lnTo>
                <a:lnTo>
                  <a:pt x="4578" y="2151"/>
                </a:lnTo>
                <a:lnTo>
                  <a:pt x="4576" y="2151"/>
                </a:lnTo>
                <a:lnTo>
                  <a:pt x="4576" y="2149"/>
                </a:lnTo>
                <a:lnTo>
                  <a:pt x="4578" y="2149"/>
                </a:lnTo>
                <a:lnTo>
                  <a:pt x="4578" y="2147"/>
                </a:lnTo>
                <a:lnTo>
                  <a:pt x="4580" y="2145"/>
                </a:lnTo>
                <a:lnTo>
                  <a:pt x="4585" y="2139"/>
                </a:lnTo>
                <a:lnTo>
                  <a:pt x="4587" y="2139"/>
                </a:lnTo>
                <a:lnTo>
                  <a:pt x="4587" y="2136"/>
                </a:lnTo>
                <a:lnTo>
                  <a:pt x="4589" y="2136"/>
                </a:lnTo>
                <a:lnTo>
                  <a:pt x="4591" y="2134"/>
                </a:lnTo>
                <a:lnTo>
                  <a:pt x="4593" y="2134"/>
                </a:lnTo>
                <a:lnTo>
                  <a:pt x="4595" y="2134"/>
                </a:lnTo>
                <a:lnTo>
                  <a:pt x="4595" y="2132"/>
                </a:lnTo>
                <a:lnTo>
                  <a:pt x="4597" y="2130"/>
                </a:lnTo>
                <a:lnTo>
                  <a:pt x="4599" y="2126"/>
                </a:lnTo>
                <a:lnTo>
                  <a:pt x="4599" y="2124"/>
                </a:lnTo>
                <a:lnTo>
                  <a:pt x="4601" y="2122"/>
                </a:lnTo>
                <a:lnTo>
                  <a:pt x="4603" y="2120"/>
                </a:lnTo>
                <a:lnTo>
                  <a:pt x="4603" y="2118"/>
                </a:lnTo>
                <a:lnTo>
                  <a:pt x="4603" y="2115"/>
                </a:lnTo>
                <a:lnTo>
                  <a:pt x="4605" y="2118"/>
                </a:lnTo>
                <a:lnTo>
                  <a:pt x="4605" y="2120"/>
                </a:lnTo>
                <a:lnTo>
                  <a:pt x="4608" y="2124"/>
                </a:lnTo>
                <a:lnTo>
                  <a:pt x="4605" y="2126"/>
                </a:lnTo>
                <a:lnTo>
                  <a:pt x="4605" y="2126"/>
                </a:lnTo>
                <a:lnTo>
                  <a:pt x="4605" y="2128"/>
                </a:lnTo>
                <a:lnTo>
                  <a:pt x="4605" y="2130"/>
                </a:lnTo>
                <a:lnTo>
                  <a:pt x="4605" y="2132"/>
                </a:lnTo>
                <a:lnTo>
                  <a:pt x="4603" y="2134"/>
                </a:lnTo>
                <a:lnTo>
                  <a:pt x="4601" y="2136"/>
                </a:lnTo>
                <a:lnTo>
                  <a:pt x="4599" y="2141"/>
                </a:lnTo>
                <a:lnTo>
                  <a:pt x="4599" y="2143"/>
                </a:lnTo>
                <a:lnTo>
                  <a:pt x="4599" y="2145"/>
                </a:lnTo>
                <a:lnTo>
                  <a:pt x="4599" y="2147"/>
                </a:lnTo>
                <a:lnTo>
                  <a:pt x="4599" y="2149"/>
                </a:lnTo>
                <a:lnTo>
                  <a:pt x="4599" y="2151"/>
                </a:lnTo>
                <a:lnTo>
                  <a:pt x="4597" y="2153"/>
                </a:lnTo>
                <a:lnTo>
                  <a:pt x="4597" y="2153"/>
                </a:lnTo>
                <a:lnTo>
                  <a:pt x="4597" y="2153"/>
                </a:lnTo>
                <a:lnTo>
                  <a:pt x="4595" y="2153"/>
                </a:lnTo>
                <a:lnTo>
                  <a:pt x="4593" y="2153"/>
                </a:lnTo>
                <a:lnTo>
                  <a:pt x="4591" y="2160"/>
                </a:lnTo>
                <a:lnTo>
                  <a:pt x="4593" y="2160"/>
                </a:lnTo>
                <a:lnTo>
                  <a:pt x="4593" y="2160"/>
                </a:lnTo>
                <a:lnTo>
                  <a:pt x="4595" y="2160"/>
                </a:lnTo>
                <a:lnTo>
                  <a:pt x="4597" y="2157"/>
                </a:lnTo>
                <a:lnTo>
                  <a:pt x="4599" y="2157"/>
                </a:lnTo>
                <a:lnTo>
                  <a:pt x="4601" y="2157"/>
                </a:lnTo>
                <a:lnTo>
                  <a:pt x="4603" y="2157"/>
                </a:lnTo>
                <a:lnTo>
                  <a:pt x="4605" y="2151"/>
                </a:lnTo>
                <a:lnTo>
                  <a:pt x="4605" y="2147"/>
                </a:lnTo>
                <a:lnTo>
                  <a:pt x="4608" y="2145"/>
                </a:lnTo>
                <a:lnTo>
                  <a:pt x="4608" y="2143"/>
                </a:lnTo>
                <a:lnTo>
                  <a:pt x="4608" y="2141"/>
                </a:lnTo>
                <a:lnTo>
                  <a:pt x="4610" y="2143"/>
                </a:lnTo>
                <a:lnTo>
                  <a:pt x="4612" y="2145"/>
                </a:lnTo>
                <a:lnTo>
                  <a:pt x="4614" y="2149"/>
                </a:lnTo>
                <a:lnTo>
                  <a:pt x="4614" y="2151"/>
                </a:lnTo>
                <a:lnTo>
                  <a:pt x="4614" y="2155"/>
                </a:lnTo>
                <a:lnTo>
                  <a:pt x="4612" y="2160"/>
                </a:lnTo>
                <a:lnTo>
                  <a:pt x="4612" y="2162"/>
                </a:lnTo>
                <a:lnTo>
                  <a:pt x="4610" y="2164"/>
                </a:lnTo>
                <a:lnTo>
                  <a:pt x="4610" y="2166"/>
                </a:lnTo>
                <a:lnTo>
                  <a:pt x="4612" y="2166"/>
                </a:lnTo>
                <a:lnTo>
                  <a:pt x="4614" y="2166"/>
                </a:lnTo>
                <a:lnTo>
                  <a:pt x="4618" y="2164"/>
                </a:lnTo>
                <a:lnTo>
                  <a:pt x="4618" y="2164"/>
                </a:lnTo>
                <a:lnTo>
                  <a:pt x="4620" y="2164"/>
                </a:lnTo>
                <a:lnTo>
                  <a:pt x="4620" y="2164"/>
                </a:lnTo>
                <a:lnTo>
                  <a:pt x="4622" y="2162"/>
                </a:lnTo>
                <a:lnTo>
                  <a:pt x="4622" y="2162"/>
                </a:lnTo>
                <a:lnTo>
                  <a:pt x="4624" y="2160"/>
                </a:lnTo>
                <a:lnTo>
                  <a:pt x="4626" y="2162"/>
                </a:lnTo>
                <a:lnTo>
                  <a:pt x="4626" y="2162"/>
                </a:lnTo>
                <a:lnTo>
                  <a:pt x="4626" y="2162"/>
                </a:lnTo>
                <a:lnTo>
                  <a:pt x="4626" y="2164"/>
                </a:lnTo>
                <a:lnTo>
                  <a:pt x="4626" y="2166"/>
                </a:lnTo>
                <a:lnTo>
                  <a:pt x="4624" y="2164"/>
                </a:lnTo>
                <a:lnTo>
                  <a:pt x="4624" y="2164"/>
                </a:lnTo>
                <a:lnTo>
                  <a:pt x="4622" y="2164"/>
                </a:lnTo>
                <a:lnTo>
                  <a:pt x="4622" y="2164"/>
                </a:lnTo>
                <a:lnTo>
                  <a:pt x="4620" y="2164"/>
                </a:lnTo>
                <a:lnTo>
                  <a:pt x="4622" y="2166"/>
                </a:lnTo>
                <a:lnTo>
                  <a:pt x="4622" y="2166"/>
                </a:lnTo>
                <a:lnTo>
                  <a:pt x="4624" y="2168"/>
                </a:lnTo>
                <a:lnTo>
                  <a:pt x="4629" y="2172"/>
                </a:lnTo>
                <a:lnTo>
                  <a:pt x="4629" y="2172"/>
                </a:lnTo>
                <a:lnTo>
                  <a:pt x="4633" y="2176"/>
                </a:lnTo>
                <a:lnTo>
                  <a:pt x="4635" y="2183"/>
                </a:lnTo>
                <a:lnTo>
                  <a:pt x="4633" y="2183"/>
                </a:lnTo>
                <a:lnTo>
                  <a:pt x="4633" y="2187"/>
                </a:lnTo>
                <a:lnTo>
                  <a:pt x="4633" y="2189"/>
                </a:lnTo>
                <a:lnTo>
                  <a:pt x="4633" y="2189"/>
                </a:lnTo>
                <a:lnTo>
                  <a:pt x="4633" y="2191"/>
                </a:lnTo>
                <a:lnTo>
                  <a:pt x="4635" y="2193"/>
                </a:lnTo>
                <a:lnTo>
                  <a:pt x="4639" y="2197"/>
                </a:lnTo>
                <a:lnTo>
                  <a:pt x="4641" y="2201"/>
                </a:lnTo>
                <a:lnTo>
                  <a:pt x="4645" y="2206"/>
                </a:lnTo>
                <a:lnTo>
                  <a:pt x="4652" y="2206"/>
                </a:lnTo>
                <a:lnTo>
                  <a:pt x="4654" y="2208"/>
                </a:lnTo>
                <a:lnTo>
                  <a:pt x="4656" y="2210"/>
                </a:lnTo>
                <a:lnTo>
                  <a:pt x="4658" y="2210"/>
                </a:lnTo>
                <a:lnTo>
                  <a:pt x="4660" y="2210"/>
                </a:lnTo>
                <a:lnTo>
                  <a:pt x="4660" y="2208"/>
                </a:lnTo>
                <a:lnTo>
                  <a:pt x="4664" y="2210"/>
                </a:lnTo>
                <a:lnTo>
                  <a:pt x="4668" y="2210"/>
                </a:lnTo>
                <a:lnTo>
                  <a:pt x="4670" y="2210"/>
                </a:lnTo>
                <a:lnTo>
                  <a:pt x="4673" y="2210"/>
                </a:lnTo>
                <a:lnTo>
                  <a:pt x="4675" y="2212"/>
                </a:lnTo>
                <a:lnTo>
                  <a:pt x="4677" y="2214"/>
                </a:lnTo>
                <a:lnTo>
                  <a:pt x="4681" y="2214"/>
                </a:lnTo>
                <a:lnTo>
                  <a:pt x="4683" y="2216"/>
                </a:lnTo>
                <a:lnTo>
                  <a:pt x="4685" y="2216"/>
                </a:lnTo>
                <a:lnTo>
                  <a:pt x="4687" y="2218"/>
                </a:lnTo>
                <a:lnTo>
                  <a:pt x="4689" y="2216"/>
                </a:lnTo>
                <a:lnTo>
                  <a:pt x="4691" y="2216"/>
                </a:lnTo>
                <a:lnTo>
                  <a:pt x="4696" y="2212"/>
                </a:lnTo>
                <a:lnTo>
                  <a:pt x="4698" y="2210"/>
                </a:lnTo>
                <a:lnTo>
                  <a:pt x="4700" y="2210"/>
                </a:lnTo>
                <a:lnTo>
                  <a:pt x="4702" y="2210"/>
                </a:lnTo>
                <a:lnTo>
                  <a:pt x="4704" y="2208"/>
                </a:lnTo>
                <a:lnTo>
                  <a:pt x="4702" y="2208"/>
                </a:lnTo>
                <a:lnTo>
                  <a:pt x="4702" y="2208"/>
                </a:lnTo>
                <a:lnTo>
                  <a:pt x="4700" y="2206"/>
                </a:lnTo>
                <a:lnTo>
                  <a:pt x="4700" y="2206"/>
                </a:lnTo>
                <a:lnTo>
                  <a:pt x="4702" y="2206"/>
                </a:lnTo>
                <a:lnTo>
                  <a:pt x="4706" y="2201"/>
                </a:lnTo>
                <a:lnTo>
                  <a:pt x="4708" y="2204"/>
                </a:lnTo>
                <a:lnTo>
                  <a:pt x="4708" y="2204"/>
                </a:lnTo>
                <a:lnTo>
                  <a:pt x="4710" y="2206"/>
                </a:lnTo>
                <a:lnTo>
                  <a:pt x="4710" y="2208"/>
                </a:lnTo>
                <a:lnTo>
                  <a:pt x="4708" y="2208"/>
                </a:lnTo>
                <a:lnTo>
                  <a:pt x="4706" y="2210"/>
                </a:lnTo>
                <a:lnTo>
                  <a:pt x="4706" y="2210"/>
                </a:lnTo>
                <a:lnTo>
                  <a:pt x="4704" y="2210"/>
                </a:lnTo>
                <a:lnTo>
                  <a:pt x="4706" y="2212"/>
                </a:lnTo>
                <a:lnTo>
                  <a:pt x="4708" y="2212"/>
                </a:lnTo>
                <a:lnTo>
                  <a:pt x="4710" y="2210"/>
                </a:lnTo>
                <a:lnTo>
                  <a:pt x="4712" y="2210"/>
                </a:lnTo>
                <a:lnTo>
                  <a:pt x="4712" y="2208"/>
                </a:lnTo>
                <a:lnTo>
                  <a:pt x="4714" y="2208"/>
                </a:lnTo>
                <a:lnTo>
                  <a:pt x="4714" y="2208"/>
                </a:lnTo>
                <a:lnTo>
                  <a:pt x="4717" y="2210"/>
                </a:lnTo>
                <a:lnTo>
                  <a:pt x="4717" y="2210"/>
                </a:lnTo>
                <a:lnTo>
                  <a:pt x="4714" y="2212"/>
                </a:lnTo>
                <a:lnTo>
                  <a:pt x="4714" y="2212"/>
                </a:lnTo>
                <a:lnTo>
                  <a:pt x="4714" y="2214"/>
                </a:lnTo>
                <a:lnTo>
                  <a:pt x="4717" y="2214"/>
                </a:lnTo>
                <a:lnTo>
                  <a:pt x="4717" y="2216"/>
                </a:lnTo>
                <a:lnTo>
                  <a:pt x="4719" y="2216"/>
                </a:lnTo>
                <a:lnTo>
                  <a:pt x="4721" y="2216"/>
                </a:lnTo>
                <a:lnTo>
                  <a:pt x="4721" y="2216"/>
                </a:lnTo>
                <a:lnTo>
                  <a:pt x="4723" y="2218"/>
                </a:lnTo>
                <a:lnTo>
                  <a:pt x="4723" y="2218"/>
                </a:lnTo>
                <a:lnTo>
                  <a:pt x="4723" y="2218"/>
                </a:lnTo>
                <a:lnTo>
                  <a:pt x="4725" y="2218"/>
                </a:lnTo>
                <a:lnTo>
                  <a:pt x="4727" y="2220"/>
                </a:lnTo>
                <a:lnTo>
                  <a:pt x="4727" y="2222"/>
                </a:lnTo>
                <a:lnTo>
                  <a:pt x="4727" y="2222"/>
                </a:lnTo>
                <a:lnTo>
                  <a:pt x="4729" y="2222"/>
                </a:lnTo>
                <a:lnTo>
                  <a:pt x="4729" y="2222"/>
                </a:lnTo>
                <a:lnTo>
                  <a:pt x="4729" y="2222"/>
                </a:lnTo>
                <a:lnTo>
                  <a:pt x="4729" y="2220"/>
                </a:lnTo>
                <a:lnTo>
                  <a:pt x="4729" y="2218"/>
                </a:lnTo>
                <a:lnTo>
                  <a:pt x="4729" y="2218"/>
                </a:lnTo>
                <a:lnTo>
                  <a:pt x="4727" y="2218"/>
                </a:lnTo>
                <a:lnTo>
                  <a:pt x="4727" y="2218"/>
                </a:lnTo>
                <a:lnTo>
                  <a:pt x="4727" y="2218"/>
                </a:lnTo>
                <a:lnTo>
                  <a:pt x="4727" y="2216"/>
                </a:lnTo>
                <a:lnTo>
                  <a:pt x="4727" y="2216"/>
                </a:lnTo>
                <a:lnTo>
                  <a:pt x="4727" y="2216"/>
                </a:lnTo>
                <a:lnTo>
                  <a:pt x="4729" y="2216"/>
                </a:lnTo>
                <a:lnTo>
                  <a:pt x="4735" y="2216"/>
                </a:lnTo>
                <a:lnTo>
                  <a:pt x="4744" y="2208"/>
                </a:lnTo>
                <a:lnTo>
                  <a:pt x="4746" y="2206"/>
                </a:lnTo>
                <a:lnTo>
                  <a:pt x="4750" y="2204"/>
                </a:lnTo>
                <a:lnTo>
                  <a:pt x="4754" y="2201"/>
                </a:lnTo>
                <a:lnTo>
                  <a:pt x="4756" y="2201"/>
                </a:lnTo>
                <a:lnTo>
                  <a:pt x="4765" y="2201"/>
                </a:lnTo>
                <a:lnTo>
                  <a:pt x="4771" y="2201"/>
                </a:lnTo>
                <a:lnTo>
                  <a:pt x="4773" y="2199"/>
                </a:lnTo>
                <a:lnTo>
                  <a:pt x="4775" y="2199"/>
                </a:lnTo>
                <a:lnTo>
                  <a:pt x="4777" y="2197"/>
                </a:lnTo>
                <a:lnTo>
                  <a:pt x="4777" y="2197"/>
                </a:lnTo>
                <a:lnTo>
                  <a:pt x="4779" y="2197"/>
                </a:lnTo>
                <a:lnTo>
                  <a:pt x="4779" y="2195"/>
                </a:lnTo>
                <a:lnTo>
                  <a:pt x="4779" y="2193"/>
                </a:lnTo>
                <a:lnTo>
                  <a:pt x="4781" y="2191"/>
                </a:lnTo>
                <a:lnTo>
                  <a:pt x="4779" y="2189"/>
                </a:lnTo>
                <a:lnTo>
                  <a:pt x="4779" y="2185"/>
                </a:lnTo>
                <a:lnTo>
                  <a:pt x="4781" y="2183"/>
                </a:lnTo>
                <a:lnTo>
                  <a:pt x="4781" y="2180"/>
                </a:lnTo>
                <a:lnTo>
                  <a:pt x="4781" y="2176"/>
                </a:lnTo>
                <a:lnTo>
                  <a:pt x="4784" y="2172"/>
                </a:lnTo>
                <a:lnTo>
                  <a:pt x="4784" y="2170"/>
                </a:lnTo>
                <a:lnTo>
                  <a:pt x="4784" y="2168"/>
                </a:lnTo>
                <a:lnTo>
                  <a:pt x="4786" y="2166"/>
                </a:lnTo>
                <a:lnTo>
                  <a:pt x="4786" y="2164"/>
                </a:lnTo>
                <a:lnTo>
                  <a:pt x="4790" y="2157"/>
                </a:lnTo>
                <a:lnTo>
                  <a:pt x="4790" y="2157"/>
                </a:lnTo>
                <a:lnTo>
                  <a:pt x="4790" y="2157"/>
                </a:lnTo>
                <a:lnTo>
                  <a:pt x="4792" y="2157"/>
                </a:lnTo>
                <a:lnTo>
                  <a:pt x="4792" y="2157"/>
                </a:lnTo>
                <a:lnTo>
                  <a:pt x="4792" y="2157"/>
                </a:lnTo>
                <a:lnTo>
                  <a:pt x="4790" y="2155"/>
                </a:lnTo>
                <a:lnTo>
                  <a:pt x="4790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5"/>
                </a:lnTo>
                <a:lnTo>
                  <a:pt x="4792" y="2153"/>
                </a:lnTo>
                <a:lnTo>
                  <a:pt x="4792" y="2151"/>
                </a:lnTo>
                <a:lnTo>
                  <a:pt x="4794" y="2147"/>
                </a:lnTo>
                <a:lnTo>
                  <a:pt x="4794" y="2145"/>
                </a:lnTo>
                <a:lnTo>
                  <a:pt x="4794" y="2143"/>
                </a:lnTo>
                <a:lnTo>
                  <a:pt x="4796" y="2141"/>
                </a:lnTo>
                <a:lnTo>
                  <a:pt x="4798" y="2139"/>
                </a:lnTo>
                <a:lnTo>
                  <a:pt x="4798" y="2139"/>
                </a:lnTo>
                <a:lnTo>
                  <a:pt x="4796" y="2139"/>
                </a:lnTo>
                <a:lnTo>
                  <a:pt x="4798" y="2139"/>
                </a:lnTo>
                <a:lnTo>
                  <a:pt x="4798" y="2139"/>
                </a:lnTo>
                <a:lnTo>
                  <a:pt x="4798" y="2139"/>
                </a:lnTo>
                <a:lnTo>
                  <a:pt x="4800" y="2136"/>
                </a:lnTo>
                <a:lnTo>
                  <a:pt x="4800" y="2136"/>
                </a:lnTo>
                <a:lnTo>
                  <a:pt x="4800" y="2134"/>
                </a:lnTo>
                <a:lnTo>
                  <a:pt x="4800" y="2132"/>
                </a:lnTo>
                <a:lnTo>
                  <a:pt x="4800" y="2132"/>
                </a:lnTo>
                <a:lnTo>
                  <a:pt x="4802" y="2130"/>
                </a:lnTo>
                <a:lnTo>
                  <a:pt x="4802" y="2128"/>
                </a:lnTo>
                <a:lnTo>
                  <a:pt x="4802" y="2128"/>
                </a:lnTo>
                <a:lnTo>
                  <a:pt x="4802" y="2128"/>
                </a:lnTo>
                <a:lnTo>
                  <a:pt x="4805" y="2126"/>
                </a:lnTo>
                <a:lnTo>
                  <a:pt x="4805" y="2124"/>
                </a:lnTo>
                <a:lnTo>
                  <a:pt x="4807" y="2122"/>
                </a:lnTo>
                <a:lnTo>
                  <a:pt x="4809" y="2120"/>
                </a:lnTo>
                <a:lnTo>
                  <a:pt x="4813" y="2120"/>
                </a:lnTo>
                <a:lnTo>
                  <a:pt x="4813" y="2118"/>
                </a:lnTo>
                <a:lnTo>
                  <a:pt x="4811" y="2118"/>
                </a:lnTo>
                <a:lnTo>
                  <a:pt x="4811" y="2118"/>
                </a:lnTo>
                <a:lnTo>
                  <a:pt x="4813" y="2118"/>
                </a:lnTo>
                <a:lnTo>
                  <a:pt x="4813" y="2115"/>
                </a:lnTo>
                <a:lnTo>
                  <a:pt x="4815" y="2115"/>
                </a:lnTo>
                <a:lnTo>
                  <a:pt x="4817" y="2113"/>
                </a:lnTo>
                <a:lnTo>
                  <a:pt x="4817" y="2111"/>
                </a:lnTo>
                <a:lnTo>
                  <a:pt x="4817" y="2111"/>
                </a:lnTo>
                <a:lnTo>
                  <a:pt x="4817" y="2107"/>
                </a:lnTo>
                <a:lnTo>
                  <a:pt x="4821" y="2103"/>
                </a:lnTo>
                <a:lnTo>
                  <a:pt x="4823" y="2097"/>
                </a:lnTo>
                <a:lnTo>
                  <a:pt x="4823" y="2095"/>
                </a:lnTo>
                <a:lnTo>
                  <a:pt x="4825" y="2092"/>
                </a:lnTo>
                <a:lnTo>
                  <a:pt x="4825" y="2088"/>
                </a:lnTo>
                <a:lnTo>
                  <a:pt x="4825" y="2086"/>
                </a:lnTo>
                <a:lnTo>
                  <a:pt x="4825" y="2084"/>
                </a:lnTo>
                <a:lnTo>
                  <a:pt x="4828" y="2078"/>
                </a:lnTo>
                <a:lnTo>
                  <a:pt x="4828" y="2076"/>
                </a:lnTo>
                <a:lnTo>
                  <a:pt x="4828" y="2074"/>
                </a:lnTo>
                <a:lnTo>
                  <a:pt x="4830" y="2067"/>
                </a:lnTo>
                <a:lnTo>
                  <a:pt x="4830" y="2063"/>
                </a:lnTo>
                <a:lnTo>
                  <a:pt x="4832" y="2061"/>
                </a:lnTo>
                <a:lnTo>
                  <a:pt x="4834" y="2057"/>
                </a:lnTo>
                <a:lnTo>
                  <a:pt x="4834" y="2055"/>
                </a:lnTo>
                <a:lnTo>
                  <a:pt x="4832" y="2053"/>
                </a:lnTo>
                <a:lnTo>
                  <a:pt x="4832" y="2048"/>
                </a:lnTo>
                <a:close/>
                <a:moveTo>
                  <a:pt x="4840" y="1795"/>
                </a:moveTo>
                <a:lnTo>
                  <a:pt x="4840" y="1795"/>
                </a:lnTo>
                <a:lnTo>
                  <a:pt x="4838" y="1795"/>
                </a:lnTo>
                <a:lnTo>
                  <a:pt x="4840" y="1795"/>
                </a:lnTo>
                <a:lnTo>
                  <a:pt x="4840" y="1795"/>
                </a:lnTo>
                <a:lnTo>
                  <a:pt x="4840" y="1797"/>
                </a:lnTo>
                <a:lnTo>
                  <a:pt x="4842" y="1795"/>
                </a:lnTo>
                <a:lnTo>
                  <a:pt x="4842" y="1795"/>
                </a:lnTo>
                <a:lnTo>
                  <a:pt x="4842" y="1795"/>
                </a:lnTo>
                <a:lnTo>
                  <a:pt x="4842" y="1795"/>
                </a:lnTo>
                <a:lnTo>
                  <a:pt x="4840" y="1795"/>
                </a:lnTo>
                <a:close/>
                <a:moveTo>
                  <a:pt x="4834" y="1690"/>
                </a:moveTo>
                <a:lnTo>
                  <a:pt x="4834" y="1690"/>
                </a:lnTo>
                <a:lnTo>
                  <a:pt x="4832" y="1690"/>
                </a:lnTo>
                <a:lnTo>
                  <a:pt x="4834" y="1690"/>
                </a:lnTo>
                <a:lnTo>
                  <a:pt x="4834" y="1690"/>
                </a:lnTo>
                <a:lnTo>
                  <a:pt x="4834" y="1690"/>
                </a:lnTo>
                <a:close/>
                <a:moveTo>
                  <a:pt x="5192" y="1747"/>
                </a:move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lnTo>
                  <a:pt x="5192" y="1747"/>
                </a:lnTo>
                <a:close/>
                <a:moveTo>
                  <a:pt x="4840" y="870"/>
                </a:moveTo>
                <a:lnTo>
                  <a:pt x="4842" y="868"/>
                </a:lnTo>
                <a:lnTo>
                  <a:pt x="4842" y="868"/>
                </a:lnTo>
                <a:lnTo>
                  <a:pt x="4842" y="868"/>
                </a:lnTo>
                <a:lnTo>
                  <a:pt x="4840" y="868"/>
                </a:lnTo>
                <a:lnTo>
                  <a:pt x="4840" y="868"/>
                </a:lnTo>
                <a:lnTo>
                  <a:pt x="4838" y="870"/>
                </a:lnTo>
                <a:lnTo>
                  <a:pt x="4838" y="870"/>
                </a:lnTo>
                <a:lnTo>
                  <a:pt x="4840" y="870"/>
                </a:lnTo>
                <a:lnTo>
                  <a:pt x="4840" y="870"/>
                </a:lnTo>
                <a:close/>
                <a:moveTo>
                  <a:pt x="4832" y="1797"/>
                </a:moveTo>
                <a:lnTo>
                  <a:pt x="4830" y="1795"/>
                </a:lnTo>
                <a:lnTo>
                  <a:pt x="4828" y="1795"/>
                </a:lnTo>
                <a:lnTo>
                  <a:pt x="4828" y="1795"/>
                </a:lnTo>
                <a:lnTo>
                  <a:pt x="4828" y="1795"/>
                </a:lnTo>
                <a:lnTo>
                  <a:pt x="4830" y="1797"/>
                </a:lnTo>
                <a:lnTo>
                  <a:pt x="4828" y="1797"/>
                </a:lnTo>
                <a:lnTo>
                  <a:pt x="4830" y="1797"/>
                </a:lnTo>
                <a:lnTo>
                  <a:pt x="4830" y="1797"/>
                </a:lnTo>
                <a:lnTo>
                  <a:pt x="4832" y="1799"/>
                </a:lnTo>
                <a:lnTo>
                  <a:pt x="4832" y="1799"/>
                </a:lnTo>
                <a:lnTo>
                  <a:pt x="4834" y="1799"/>
                </a:lnTo>
                <a:lnTo>
                  <a:pt x="4836" y="1799"/>
                </a:lnTo>
                <a:lnTo>
                  <a:pt x="4834" y="1797"/>
                </a:lnTo>
                <a:lnTo>
                  <a:pt x="4832" y="1797"/>
                </a:lnTo>
                <a:close/>
                <a:moveTo>
                  <a:pt x="4371" y="1638"/>
                </a:moveTo>
                <a:lnTo>
                  <a:pt x="4371" y="1638"/>
                </a:lnTo>
                <a:lnTo>
                  <a:pt x="4371" y="1640"/>
                </a:lnTo>
                <a:lnTo>
                  <a:pt x="4371" y="1640"/>
                </a:lnTo>
                <a:lnTo>
                  <a:pt x="4371" y="1638"/>
                </a:lnTo>
                <a:lnTo>
                  <a:pt x="4371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3" y="1638"/>
                </a:lnTo>
                <a:lnTo>
                  <a:pt x="4371" y="1638"/>
                </a:lnTo>
                <a:close/>
                <a:moveTo>
                  <a:pt x="4580" y="1830"/>
                </a:moveTo>
                <a:lnTo>
                  <a:pt x="4580" y="1830"/>
                </a:lnTo>
                <a:lnTo>
                  <a:pt x="4580" y="1830"/>
                </a:lnTo>
                <a:lnTo>
                  <a:pt x="4580" y="1830"/>
                </a:lnTo>
                <a:lnTo>
                  <a:pt x="4580" y="1830"/>
                </a:lnTo>
                <a:lnTo>
                  <a:pt x="4582" y="1830"/>
                </a:lnTo>
                <a:lnTo>
                  <a:pt x="4582" y="1830"/>
                </a:lnTo>
                <a:lnTo>
                  <a:pt x="4582" y="1828"/>
                </a:lnTo>
                <a:lnTo>
                  <a:pt x="4580" y="1828"/>
                </a:lnTo>
                <a:lnTo>
                  <a:pt x="4580" y="1830"/>
                </a:lnTo>
                <a:close/>
                <a:moveTo>
                  <a:pt x="4830" y="2036"/>
                </a:moveTo>
                <a:lnTo>
                  <a:pt x="4830" y="2038"/>
                </a:lnTo>
                <a:lnTo>
                  <a:pt x="4830" y="2040"/>
                </a:lnTo>
                <a:lnTo>
                  <a:pt x="4832" y="2040"/>
                </a:lnTo>
                <a:lnTo>
                  <a:pt x="4832" y="2036"/>
                </a:lnTo>
                <a:lnTo>
                  <a:pt x="4832" y="2034"/>
                </a:lnTo>
                <a:lnTo>
                  <a:pt x="4830" y="2034"/>
                </a:lnTo>
                <a:lnTo>
                  <a:pt x="4830" y="2036"/>
                </a:lnTo>
                <a:close/>
                <a:moveTo>
                  <a:pt x="4830" y="2030"/>
                </a:moveTo>
                <a:lnTo>
                  <a:pt x="4830" y="2030"/>
                </a:lnTo>
                <a:lnTo>
                  <a:pt x="4830" y="2030"/>
                </a:lnTo>
                <a:lnTo>
                  <a:pt x="4830" y="2032"/>
                </a:lnTo>
                <a:lnTo>
                  <a:pt x="4830" y="2034"/>
                </a:lnTo>
                <a:lnTo>
                  <a:pt x="4830" y="2034"/>
                </a:lnTo>
                <a:lnTo>
                  <a:pt x="4830" y="2032"/>
                </a:lnTo>
                <a:lnTo>
                  <a:pt x="4832" y="2030"/>
                </a:lnTo>
                <a:lnTo>
                  <a:pt x="4830" y="2030"/>
                </a:lnTo>
                <a:close/>
                <a:moveTo>
                  <a:pt x="4310" y="1583"/>
                </a:moveTo>
                <a:lnTo>
                  <a:pt x="4310" y="1583"/>
                </a:lnTo>
                <a:lnTo>
                  <a:pt x="4312" y="1585"/>
                </a:lnTo>
                <a:lnTo>
                  <a:pt x="4312" y="1583"/>
                </a:lnTo>
                <a:lnTo>
                  <a:pt x="4312" y="1583"/>
                </a:lnTo>
                <a:lnTo>
                  <a:pt x="4312" y="1581"/>
                </a:lnTo>
                <a:lnTo>
                  <a:pt x="4310" y="1581"/>
                </a:lnTo>
                <a:lnTo>
                  <a:pt x="4310" y="1583"/>
                </a:lnTo>
                <a:close/>
                <a:moveTo>
                  <a:pt x="4300" y="1753"/>
                </a:moveTo>
                <a:lnTo>
                  <a:pt x="4300" y="1751"/>
                </a:lnTo>
                <a:lnTo>
                  <a:pt x="4297" y="1751"/>
                </a:lnTo>
                <a:lnTo>
                  <a:pt x="4297" y="1751"/>
                </a:lnTo>
                <a:lnTo>
                  <a:pt x="4293" y="1749"/>
                </a:lnTo>
                <a:lnTo>
                  <a:pt x="4293" y="1749"/>
                </a:lnTo>
                <a:lnTo>
                  <a:pt x="4291" y="1751"/>
                </a:lnTo>
                <a:lnTo>
                  <a:pt x="4289" y="1753"/>
                </a:lnTo>
                <a:lnTo>
                  <a:pt x="4289" y="1755"/>
                </a:lnTo>
                <a:lnTo>
                  <a:pt x="4289" y="1757"/>
                </a:lnTo>
                <a:lnTo>
                  <a:pt x="4289" y="1757"/>
                </a:lnTo>
                <a:lnTo>
                  <a:pt x="4287" y="1757"/>
                </a:lnTo>
                <a:lnTo>
                  <a:pt x="4287" y="1757"/>
                </a:lnTo>
                <a:lnTo>
                  <a:pt x="4287" y="1757"/>
                </a:lnTo>
                <a:lnTo>
                  <a:pt x="4287" y="1759"/>
                </a:lnTo>
                <a:lnTo>
                  <a:pt x="4289" y="1759"/>
                </a:lnTo>
                <a:lnTo>
                  <a:pt x="4291" y="1759"/>
                </a:lnTo>
                <a:lnTo>
                  <a:pt x="4293" y="1759"/>
                </a:lnTo>
                <a:lnTo>
                  <a:pt x="4293" y="1759"/>
                </a:lnTo>
                <a:lnTo>
                  <a:pt x="4297" y="1759"/>
                </a:lnTo>
                <a:lnTo>
                  <a:pt x="4295" y="1759"/>
                </a:lnTo>
                <a:lnTo>
                  <a:pt x="4295" y="1759"/>
                </a:lnTo>
                <a:lnTo>
                  <a:pt x="4297" y="1755"/>
                </a:lnTo>
                <a:lnTo>
                  <a:pt x="4300" y="1753"/>
                </a:lnTo>
                <a:close/>
                <a:moveTo>
                  <a:pt x="4281" y="1757"/>
                </a:moveTo>
                <a:lnTo>
                  <a:pt x="4281" y="1757"/>
                </a:lnTo>
                <a:lnTo>
                  <a:pt x="4283" y="1757"/>
                </a:lnTo>
                <a:lnTo>
                  <a:pt x="4283" y="1757"/>
                </a:lnTo>
                <a:lnTo>
                  <a:pt x="4283" y="1757"/>
                </a:lnTo>
                <a:lnTo>
                  <a:pt x="4283" y="1755"/>
                </a:lnTo>
                <a:lnTo>
                  <a:pt x="4281" y="1757"/>
                </a:lnTo>
                <a:lnTo>
                  <a:pt x="4281" y="1757"/>
                </a:lnTo>
                <a:close/>
                <a:moveTo>
                  <a:pt x="4295" y="1679"/>
                </a:moveTo>
                <a:lnTo>
                  <a:pt x="4293" y="1679"/>
                </a:lnTo>
                <a:lnTo>
                  <a:pt x="4293" y="1682"/>
                </a:lnTo>
                <a:lnTo>
                  <a:pt x="4293" y="1684"/>
                </a:lnTo>
                <a:lnTo>
                  <a:pt x="4295" y="1682"/>
                </a:lnTo>
                <a:lnTo>
                  <a:pt x="4295" y="1679"/>
                </a:lnTo>
                <a:close/>
                <a:moveTo>
                  <a:pt x="4285" y="1753"/>
                </a:moveTo>
                <a:lnTo>
                  <a:pt x="4283" y="1751"/>
                </a:lnTo>
                <a:lnTo>
                  <a:pt x="4281" y="1749"/>
                </a:lnTo>
                <a:lnTo>
                  <a:pt x="4281" y="1749"/>
                </a:lnTo>
                <a:lnTo>
                  <a:pt x="4279" y="1749"/>
                </a:lnTo>
                <a:lnTo>
                  <a:pt x="4277" y="1747"/>
                </a:lnTo>
                <a:lnTo>
                  <a:pt x="4277" y="1747"/>
                </a:lnTo>
                <a:lnTo>
                  <a:pt x="4274" y="1749"/>
                </a:lnTo>
                <a:lnTo>
                  <a:pt x="4272" y="1749"/>
                </a:lnTo>
                <a:lnTo>
                  <a:pt x="4272" y="1749"/>
                </a:lnTo>
                <a:lnTo>
                  <a:pt x="4268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49"/>
                </a:lnTo>
                <a:lnTo>
                  <a:pt x="4266" y="1751"/>
                </a:lnTo>
                <a:lnTo>
                  <a:pt x="4268" y="1751"/>
                </a:lnTo>
                <a:lnTo>
                  <a:pt x="4268" y="1751"/>
                </a:lnTo>
                <a:lnTo>
                  <a:pt x="4270" y="1753"/>
                </a:lnTo>
                <a:lnTo>
                  <a:pt x="4272" y="1753"/>
                </a:lnTo>
                <a:lnTo>
                  <a:pt x="4272" y="1753"/>
                </a:lnTo>
                <a:lnTo>
                  <a:pt x="4274" y="1755"/>
                </a:lnTo>
                <a:lnTo>
                  <a:pt x="4274" y="1755"/>
                </a:lnTo>
                <a:lnTo>
                  <a:pt x="4277" y="1757"/>
                </a:lnTo>
                <a:lnTo>
                  <a:pt x="4277" y="1757"/>
                </a:lnTo>
                <a:lnTo>
                  <a:pt x="4274" y="1759"/>
                </a:lnTo>
                <a:lnTo>
                  <a:pt x="4277" y="1759"/>
                </a:lnTo>
                <a:lnTo>
                  <a:pt x="4277" y="1759"/>
                </a:lnTo>
                <a:lnTo>
                  <a:pt x="4277" y="1759"/>
                </a:lnTo>
                <a:lnTo>
                  <a:pt x="4277" y="1757"/>
                </a:lnTo>
                <a:lnTo>
                  <a:pt x="4277" y="1757"/>
                </a:lnTo>
                <a:lnTo>
                  <a:pt x="4279" y="1755"/>
                </a:lnTo>
                <a:lnTo>
                  <a:pt x="4279" y="1755"/>
                </a:lnTo>
                <a:lnTo>
                  <a:pt x="4283" y="1753"/>
                </a:lnTo>
                <a:lnTo>
                  <a:pt x="4283" y="1753"/>
                </a:lnTo>
                <a:lnTo>
                  <a:pt x="4285" y="1753"/>
                </a:lnTo>
                <a:close/>
                <a:moveTo>
                  <a:pt x="4291" y="1677"/>
                </a:moveTo>
                <a:lnTo>
                  <a:pt x="4289" y="1679"/>
                </a:lnTo>
                <a:lnTo>
                  <a:pt x="4289" y="1682"/>
                </a:lnTo>
                <a:lnTo>
                  <a:pt x="4289" y="1684"/>
                </a:lnTo>
                <a:lnTo>
                  <a:pt x="4289" y="1684"/>
                </a:lnTo>
                <a:lnTo>
                  <a:pt x="4289" y="1686"/>
                </a:lnTo>
                <a:lnTo>
                  <a:pt x="4289" y="1688"/>
                </a:lnTo>
                <a:lnTo>
                  <a:pt x="4289" y="1690"/>
                </a:lnTo>
                <a:lnTo>
                  <a:pt x="4293" y="1686"/>
                </a:lnTo>
                <a:lnTo>
                  <a:pt x="4293" y="1686"/>
                </a:lnTo>
                <a:lnTo>
                  <a:pt x="4293" y="1686"/>
                </a:lnTo>
                <a:lnTo>
                  <a:pt x="4293" y="1684"/>
                </a:lnTo>
                <a:lnTo>
                  <a:pt x="4293" y="1682"/>
                </a:lnTo>
                <a:lnTo>
                  <a:pt x="4293" y="1682"/>
                </a:lnTo>
                <a:lnTo>
                  <a:pt x="4293" y="1682"/>
                </a:lnTo>
                <a:lnTo>
                  <a:pt x="4291" y="1679"/>
                </a:lnTo>
                <a:lnTo>
                  <a:pt x="4291" y="1677"/>
                </a:lnTo>
                <a:lnTo>
                  <a:pt x="4291" y="1677"/>
                </a:lnTo>
                <a:close/>
                <a:moveTo>
                  <a:pt x="4304" y="1526"/>
                </a:moveTo>
                <a:lnTo>
                  <a:pt x="4304" y="1528"/>
                </a:lnTo>
                <a:lnTo>
                  <a:pt x="4304" y="1528"/>
                </a:lnTo>
                <a:lnTo>
                  <a:pt x="4304" y="1528"/>
                </a:lnTo>
                <a:lnTo>
                  <a:pt x="4306" y="1528"/>
                </a:lnTo>
                <a:lnTo>
                  <a:pt x="4306" y="1526"/>
                </a:lnTo>
                <a:lnTo>
                  <a:pt x="4306" y="1526"/>
                </a:lnTo>
                <a:lnTo>
                  <a:pt x="4306" y="1526"/>
                </a:lnTo>
                <a:lnTo>
                  <a:pt x="4306" y="1526"/>
                </a:lnTo>
                <a:lnTo>
                  <a:pt x="4304" y="1526"/>
                </a:lnTo>
                <a:close/>
                <a:moveTo>
                  <a:pt x="4314" y="1575"/>
                </a:moveTo>
                <a:lnTo>
                  <a:pt x="4316" y="1573"/>
                </a:lnTo>
                <a:lnTo>
                  <a:pt x="4316" y="1573"/>
                </a:lnTo>
                <a:lnTo>
                  <a:pt x="4316" y="1570"/>
                </a:lnTo>
                <a:lnTo>
                  <a:pt x="4314" y="1570"/>
                </a:lnTo>
                <a:lnTo>
                  <a:pt x="4312" y="1570"/>
                </a:lnTo>
                <a:lnTo>
                  <a:pt x="4312" y="1570"/>
                </a:lnTo>
                <a:lnTo>
                  <a:pt x="4312" y="1570"/>
                </a:lnTo>
                <a:lnTo>
                  <a:pt x="4312" y="1573"/>
                </a:lnTo>
                <a:lnTo>
                  <a:pt x="4314" y="1575"/>
                </a:lnTo>
                <a:close/>
                <a:moveTo>
                  <a:pt x="4306" y="1512"/>
                </a:moveTo>
                <a:lnTo>
                  <a:pt x="4306" y="1512"/>
                </a:lnTo>
                <a:lnTo>
                  <a:pt x="4306" y="1514"/>
                </a:lnTo>
                <a:lnTo>
                  <a:pt x="4308" y="1514"/>
                </a:lnTo>
                <a:lnTo>
                  <a:pt x="4308" y="1512"/>
                </a:lnTo>
                <a:lnTo>
                  <a:pt x="4308" y="1512"/>
                </a:lnTo>
                <a:lnTo>
                  <a:pt x="4306" y="1512"/>
                </a:lnTo>
                <a:close/>
                <a:moveTo>
                  <a:pt x="4302" y="1516"/>
                </a:moveTo>
                <a:lnTo>
                  <a:pt x="4302" y="1516"/>
                </a:lnTo>
                <a:lnTo>
                  <a:pt x="4302" y="1518"/>
                </a:lnTo>
                <a:lnTo>
                  <a:pt x="4304" y="1518"/>
                </a:lnTo>
                <a:lnTo>
                  <a:pt x="4304" y="1518"/>
                </a:lnTo>
                <a:lnTo>
                  <a:pt x="4304" y="1516"/>
                </a:lnTo>
                <a:lnTo>
                  <a:pt x="4302" y="1516"/>
                </a:lnTo>
                <a:close/>
                <a:moveTo>
                  <a:pt x="4184" y="1587"/>
                </a:moveTo>
                <a:lnTo>
                  <a:pt x="4184" y="1589"/>
                </a:lnTo>
                <a:lnTo>
                  <a:pt x="4184" y="1589"/>
                </a:lnTo>
                <a:lnTo>
                  <a:pt x="4184" y="1589"/>
                </a:lnTo>
                <a:lnTo>
                  <a:pt x="4184" y="1587"/>
                </a:lnTo>
                <a:lnTo>
                  <a:pt x="4184" y="1587"/>
                </a:lnTo>
                <a:close/>
                <a:moveTo>
                  <a:pt x="4605" y="2166"/>
                </a:moveTo>
                <a:lnTo>
                  <a:pt x="4605" y="2168"/>
                </a:lnTo>
                <a:lnTo>
                  <a:pt x="4601" y="2166"/>
                </a:lnTo>
                <a:lnTo>
                  <a:pt x="4601" y="2166"/>
                </a:lnTo>
                <a:lnTo>
                  <a:pt x="4601" y="2166"/>
                </a:lnTo>
                <a:lnTo>
                  <a:pt x="4601" y="2166"/>
                </a:lnTo>
                <a:lnTo>
                  <a:pt x="4599" y="2164"/>
                </a:lnTo>
                <a:lnTo>
                  <a:pt x="4597" y="2164"/>
                </a:lnTo>
                <a:lnTo>
                  <a:pt x="4593" y="2166"/>
                </a:lnTo>
                <a:lnTo>
                  <a:pt x="4587" y="2168"/>
                </a:lnTo>
                <a:lnTo>
                  <a:pt x="4587" y="2168"/>
                </a:lnTo>
                <a:lnTo>
                  <a:pt x="4587" y="2170"/>
                </a:lnTo>
                <a:lnTo>
                  <a:pt x="4587" y="2170"/>
                </a:lnTo>
                <a:lnTo>
                  <a:pt x="4589" y="2172"/>
                </a:lnTo>
                <a:lnTo>
                  <a:pt x="4591" y="2172"/>
                </a:lnTo>
                <a:lnTo>
                  <a:pt x="4593" y="2172"/>
                </a:lnTo>
                <a:lnTo>
                  <a:pt x="4595" y="2172"/>
                </a:lnTo>
                <a:lnTo>
                  <a:pt x="4595" y="2170"/>
                </a:lnTo>
                <a:lnTo>
                  <a:pt x="4597" y="2172"/>
                </a:lnTo>
                <a:lnTo>
                  <a:pt x="4599" y="2172"/>
                </a:lnTo>
                <a:lnTo>
                  <a:pt x="4601" y="2172"/>
                </a:lnTo>
                <a:lnTo>
                  <a:pt x="4601" y="2170"/>
                </a:lnTo>
                <a:lnTo>
                  <a:pt x="4601" y="2170"/>
                </a:lnTo>
                <a:lnTo>
                  <a:pt x="4605" y="2170"/>
                </a:lnTo>
                <a:lnTo>
                  <a:pt x="4608" y="2170"/>
                </a:lnTo>
                <a:lnTo>
                  <a:pt x="4608" y="2170"/>
                </a:lnTo>
                <a:lnTo>
                  <a:pt x="4610" y="2168"/>
                </a:lnTo>
                <a:lnTo>
                  <a:pt x="4608" y="2168"/>
                </a:lnTo>
                <a:lnTo>
                  <a:pt x="4605" y="2166"/>
                </a:lnTo>
                <a:close/>
                <a:moveTo>
                  <a:pt x="4184" y="1654"/>
                </a:moveTo>
                <a:lnTo>
                  <a:pt x="4184" y="1654"/>
                </a:lnTo>
                <a:lnTo>
                  <a:pt x="4186" y="1654"/>
                </a:lnTo>
                <a:lnTo>
                  <a:pt x="4186" y="1654"/>
                </a:lnTo>
                <a:lnTo>
                  <a:pt x="4184" y="1654"/>
                </a:lnTo>
                <a:lnTo>
                  <a:pt x="4184" y="1654"/>
                </a:lnTo>
                <a:close/>
                <a:moveTo>
                  <a:pt x="4279" y="1935"/>
                </a:moveTo>
                <a:lnTo>
                  <a:pt x="4279" y="1935"/>
                </a:lnTo>
                <a:lnTo>
                  <a:pt x="4279" y="1935"/>
                </a:lnTo>
                <a:lnTo>
                  <a:pt x="4281" y="1933"/>
                </a:lnTo>
                <a:lnTo>
                  <a:pt x="4281" y="1933"/>
                </a:lnTo>
                <a:lnTo>
                  <a:pt x="4281" y="1931"/>
                </a:lnTo>
                <a:lnTo>
                  <a:pt x="4279" y="1933"/>
                </a:lnTo>
                <a:lnTo>
                  <a:pt x="4279" y="1935"/>
                </a:lnTo>
                <a:close/>
                <a:moveTo>
                  <a:pt x="4195" y="1646"/>
                </a:moveTo>
                <a:lnTo>
                  <a:pt x="4193" y="1646"/>
                </a:lnTo>
                <a:lnTo>
                  <a:pt x="4193" y="1646"/>
                </a:lnTo>
                <a:lnTo>
                  <a:pt x="4193" y="1648"/>
                </a:lnTo>
                <a:lnTo>
                  <a:pt x="4193" y="1650"/>
                </a:lnTo>
                <a:lnTo>
                  <a:pt x="4195" y="1650"/>
                </a:lnTo>
                <a:lnTo>
                  <a:pt x="4197" y="1648"/>
                </a:lnTo>
                <a:lnTo>
                  <a:pt x="4197" y="1648"/>
                </a:lnTo>
                <a:lnTo>
                  <a:pt x="4197" y="1648"/>
                </a:lnTo>
                <a:lnTo>
                  <a:pt x="4197" y="1646"/>
                </a:lnTo>
                <a:lnTo>
                  <a:pt x="4197" y="1646"/>
                </a:lnTo>
                <a:lnTo>
                  <a:pt x="4195" y="1646"/>
                </a:lnTo>
                <a:close/>
                <a:moveTo>
                  <a:pt x="4247" y="2013"/>
                </a:moveTo>
                <a:lnTo>
                  <a:pt x="4247" y="2011"/>
                </a:lnTo>
                <a:lnTo>
                  <a:pt x="4247" y="2011"/>
                </a:lnTo>
                <a:lnTo>
                  <a:pt x="4245" y="2006"/>
                </a:lnTo>
                <a:lnTo>
                  <a:pt x="4243" y="2006"/>
                </a:lnTo>
                <a:lnTo>
                  <a:pt x="4243" y="2006"/>
                </a:lnTo>
                <a:lnTo>
                  <a:pt x="4245" y="2009"/>
                </a:lnTo>
                <a:lnTo>
                  <a:pt x="4247" y="2015"/>
                </a:lnTo>
                <a:lnTo>
                  <a:pt x="4247" y="2013"/>
                </a:lnTo>
                <a:lnTo>
                  <a:pt x="4247" y="2013"/>
                </a:lnTo>
                <a:lnTo>
                  <a:pt x="4247" y="2013"/>
                </a:lnTo>
                <a:close/>
                <a:moveTo>
                  <a:pt x="4239" y="1713"/>
                </a:moveTo>
                <a:lnTo>
                  <a:pt x="4239" y="1715"/>
                </a:lnTo>
                <a:lnTo>
                  <a:pt x="4239" y="1715"/>
                </a:lnTo>
                <a:lnTo>
                  <a:pt x="4241" y="1715"/>
                </a:lnTo>
                <a:lnTo>
                  <a:pt x="4241" y="1715"/>
                </a:lnTo>
                <a:lnTo>
                  <a:pt x="4241" y="1713"/>
                </a:lnTo>
                <a:lnTo>
                  <a:pt x="4241" y="1713"/>
                </a:lnTo>
                <a:lnTo>
                  <a:pt x="4239" y="1713"/>
                </a:lnTo>
                <a:close/>
                <a:moveTo>
                  <a:pt x="4264" y="1732"/>
                </a:moveTo>
                <a:lnTo>
                  <a:pt x="4264" y="1734"/>
                </a:lnTo>
                <a:lnTo>
                  <a:pt x="4264" y="1734"/>
                </a:lnTo>
                <a:lnTo>
                  <a:pt x="4264" y="1734"/>
                </a:lnTo>
                <a:lnTo>
                  <a:pt x="4266" y="1734"/>
                </a:lnTo>
                <a:lnTo>
                  <a:pt x="4266" y="1734"/>
                </a:lnTo>
                <a:lnTo>
                  <a:pt x="4264" y="1734"/>
                </a:lnTo>
                <a:lnTo>
                  <a:pt x="4264" y="1732"/>
                </a:lnTo>
                <a:close/>
                <a:moveTo>
                  <a:pt x="4281" y="1732"/>
                </a:moveTo>
                <a:lnTo>
                  <a:pt x="4281" y="1732"/>
                </a:lnTo>
                <a:lnTo>
                  <a:pt x="4281" y="1730"/>
                </a:lnTo>
                <a:lnTo>
                  <a:pt x="4281" y="1730"/>
                </a:lnTo>
                <a:lnTo>
                  <a:pt x="4281" y="1730"/>
                </a:lnTo>
                <a:lnTo>
                  <a:pt x="4279" y="1730"/>
                </a:lnTo>
                <a:lnTo>
                  <a:pt x="4277" y="1730"/>
                </a:lnTo>
                <a:lnTo>
                  <a:pt x="4277" y="1730"/>
                </a:lnTo>
                <a:lnTo>
                  <a:pt x="4277" y="1732"/>
                </a:lnTo>
                <a:lnTo>
                  <a:pt x="4279" y="1732"/>
                </a:lnTo>
                <a:lnTo>
                  <a:pt x="4279" y="1732"/>
                </a:lnTo>
                <a:lnTo>
                  <a:pt x="4281" y="1732"/>
                </a:lnTo>
                <a:close/>
                <a:moveTo>
                  <a:pt x="4245" y="1734"/>
                </a:moveTo>
                <a:lnTo>
                  <a:pt x="4247" y="1736"/>
                </a:lnTo>
                <a:lnTo>
                  <a:pt x="4247" y="1734"/>
                </a:lnTo>
                <a:lnTo>
                  <a:pt x="4247" y="1734"/>
                </a:lnTo>
                <a:lnTo>
                  <a:pt x="4247" y="1734"/>
                </a:lnTo>
                <a:lnTo>
                  <a:pt x="4251" y="1734"/>
                </a:lnTo>
                <a:lnTo>
                  <a:pt x="4253" y="1734"/>
                </a:lnTo>
                <a:lnTo>
                  <a:pt x="4253" y="1734"/>
                </a:lnTo>
                <a:lnTo>
                  <a:pt x="4258" y="1734"/>
                </a:lnTo>
                <a:lnTo>
                  <a:pt x="4258" y="1734"/>
                </a:lnTo>
                <a:lnTo>
                  <a:pt x="4258" y="1732"/>
                </a:lnTo>
                <a:lnTo>
                  <a:pt x="4260" y="1732"/>
                </a:lnTo>
                <a:lnTo>
                  <a:pt x="4260" y="1732"/>
                </a:lnTo>
                <a:lnTo>
                  <a:pt x="4260" y="1730"/>
                </a:lnTo>
                <a:lnTo>
                  <a:pt x="4245" y="1730"/>
                </a:lnTo>
                <a:lnTo>
                  <a:pt x="4243" y="1730"/>
                </a:lnTo>
                <a:lnTo>
                  <a:pt x="4241" y="1732"/>
                </a:lnTo>
                <a:lnTo>
                  <a:pt x="4241" y="1732"/>
                </a:lnTo>
                <a:lnTo>
                  <a:pt x="4241" y="1734"/>
                </a:lnTo>
                <a:lnTo>
                  <a:pt x="4245" y="1734"/>
                </a:lnTo>
                <a:close/>
                <a:moveTo>
                  <a:pt x="2766" y="702"/>
                </a:moveTo>
                <a:lnTo>
                  <a:pt x="2766" y="705"/>
                </a:lnTo>
                <a:lnTo>
                  <a:pt x="2768" y="705"/>
                </a:lnTo>
                <a:lnTo>
                  <a:pt x="2768" y="705"/>
                </a:lnTo>
                <a:lnTo>
                  <a:pt x="2768" y="705"/>
                </a:lnTo>
                <a:lnTo>
                  <a:pt x="2770" y="702"/>
                </a:lnTo>
                <a:lnTo>
                  <a:pt x="2768" y="702"/>
                </a:lnTo>
                <a:lnTo>
                  <a:pt x="2766" y="702"/>
                </a:lnTo>
                <a:close/>
                <a:moveTo>
                  <a:pt x="3107" y="1099"/>
                </a:moveTo>
                <a:lnTo>
                  <a:pt x="3107" y="1097"/>
                </a:lnTo>
                <a:lnTo>
                  <a:pt x="3105" y="1097"/>
                </a:lnTo>
                <a:lnTo>
                  <a:pt x="3105" y="1099"/>
                </a:lnTo>
                <a:lnTo>
                  <a:pt x="3103" y="1099"/>
                </a:lnTo>
                <a:lnTo>
                  <a:pt x="3101" y="1099"/>
                </a:lnTo>
                <a:lnTo>
                  <a:pt x="3095" y="1101"/>
                </a:lnTo>
                <a:lnTo>
                  <a:pt x="3093" y="1103"/>
                </a:lnTo>
                <a:lnTo>
                  <a:pt x="3091" y="1103"/>
                </a:lnTo>
                <a:lnTo>
                  <a:pt x="3088" y="1101"/>
                </a:lnTo>
                <a:lnTo>
                  <a:pt x="3084" y="1101"/>
                </a:lnTo>
                <a:lnTo>
                  <a:pt x="3084" y="1103"/>
                </a:lnTo>
                <a:lnTo>
                  <a:pt x="3084" y="1105"/>
                </a:lnTo>
                <a:lnTo>
                  <a:pt x="3082" y="1105"/>
                </a:lnTo>
                <a:lnTo>
                  <a:pt x="3082" y="1105"/>
                </a:lnTo>
                <a:lnTo>
                  <a:pt x="3080" y="1105"/>
                </a:lnTo>
                <a:lnTo>
                  <a:pt x="3080" y="1105"/>
                </a:lnTo>
                <a:lnTo>
                  <a:pt x="3078" y="1105"/>
                </a:lnTo>
                <a:lnTo>
                  <a:pt x="3078" y="1107"/>
                </a:lnTo>
                <a:lnTo>
                  <a:pt x="3076" y="1107"/>
                </a:lnTo>
                <a:lnTo>
                  <a:pt x="3076" y="1109"/>
                </a:lnTo>
                <a:lnTo>
                  <a:pt x="3078" y="1111"/>
                </a:lnTo>
                <a:lnTo>
                  <a:pt x="3078" y="1111"/>
                </a:lnTo>
                <a:lnTo>
                  <a:pt x="3078" y="1111"/>
                </a:lnTo>
                <a:lnTo>
                  <a:pt x="3082" y="1113"/>
                </a:lnTo>
                <a:lnTo>
                  <a:pt x="3082" y="1113"/>
                </a:lnTo>
                <a:lnTo>
                  <a:pt x="3084" y="1113"/>
                </a:lnTo>
                <a:lnTo>
                  <a:pt x="3084" y="1113"/>
                </a:lnTo>
                <a:lnTo>
                  <a:pt x="3084" y="1113"/>
                </a:lnTo>
                <a:lnTo>
                  <a:pt x="3086" y="1115"/>
                </a:lnTo>
                <a:lnTo>
                  <a:pt x="3086" y="1113"/>
                </a:lnTo>
                <a:lnTo>
                  <a:pt x="3086" y="1113"/>
                </a:lnTo>
                <a:lnTo>
                  <a:pt x="3086" y="1113"/>
                </a:lnTo>
                <a:lnTo>
                  <a:pt x="3088" y="1113"/>
                </a:lnTo>
                <a:lnTo>
                  <a:pt x="3088" y="1113"/>
                </a:lnTo>
                <a:lnTo>
                  <a:pt x="3091" y="1111"/>
                </a:lnTo>
                <a:lnTo>
                  <a:pt x="3093" y="1111"/>
                </a:lnTo>
                <a:lnTo>
                  <a:pt x="3093" y="1111"/>
                </a:lnTo>
                <a:lnTo>
                  <a:pt x="3097" y="1107"/>
                </a:lnTo>
                <a:lnTo>
                  <a:pt x="3097" y="1107"/>
                </a:lnTo>
                <a:lnTo>
                  <a:pt x="3097" y="1107"/>
                </a:lnTo>
                <a:lnTo>
                  <a:pt x="3099" y="1107"/>
                </a:lnTo>
                <a:lnTo>
                  <a:pt x="3101" y="1107"/>
                </a:lnTo>
                <a:lnTo>
                  <a:pt x="3101" y="1107"/>
                </a:lnTo>
                <a:lnTo>
                  <a:pt x="3101" y="1107"/>
                </a:lnTo>
                <a:lnTo>
                  <a:pt x="3099" y="1105"/>
                </a:lnTo>
                <a:lnTo>
                  <a:pt x="3099" y="1105"/>
                </a:lnTo>
                <a:lnTo>
                  <a:pt x="3099" y="1103"/>
                </a:lnTo>
                <a:lnTo>
                  <a:pt x="3107" y="1099"/>
                </a:lnTo>
                <a:close/>
                <a:moveTo>
                  <a:pt x="3068" y="916"/>
                </a:moveTo>
                <a:lnTo>
                  <a:pt x="3072" y="916"/>
                </a:lnTo>
                <a:lnTo>
                  <a:pt x="3074" y="916"/>
                </a:lnTo>
                <a:lnTo>
                  <a:pt x="3072" y="916"/>
                </a:lnTo>
                <a:lnTo>
                  <a:pt x="3065" y="914"/>
                </a:lnTo>
                <a:lnTo>
                  <a:pt x="3065" y="914"/>
                </a:lnTo>
                <a:lnTo>
                  <a:pt x="3063" y="914"/>
                </a:lnTo>
                <a:lnTo>
                  <a:pt x="3065" y="914"/>
                </a:lnTo>
                <a:lnTo>
                  <a:pt x="3065" y="916"/>
                </a:lnTo>
                <a:lnTo>
                  <a:pt x="3068" y="916"/>
                </a:lnTo>
                <a:close/>
                <a:moveTo>
                  <a:pt x="3000" y="1101"/>
                </a:moveTo>
                <a:lnTo>
                  <a:pt x="3000" y="1101"/>
                </a:lnTo>
                <a:lnTo>
                  <a:pt x="3003" y="1099"/>
                </a:lnTo>
                <a:lnTo>
                  <a:pt x="3003" y="1099"/>
                </a:lnTo>
                <a:lnTo>
                  <a:pt x="3000" y="1097"/>
                </a:lnTo>
                <a:lnTo>
                  <a:pt x="3003" y="1097"/>
                </a:lnTo>
                <a:lnTo>
                  <a:pt x="3003" y="1095"/>
                </a:lnTo>
                <a:lnTo>
                  <a:pt x="3000" y="1095"/>
                </a:lnTo>
                <a:lnTo>
                  <a:pt x="3000" y="1097"/>
                </a:lnTo>
                <a:lnTo>
                  <a:pt x="3000" y="1099"/>
                </a:lnTo>
                <a:lnTo>
                  <a:pt x="3000" y="1099"/>
                </a:lnTo>
                <a:lnTo>
                  <a:pt x="3000" y="1101"/>
                </a:lnTo>
                <a:lnTo>
                  <a:pt x="3000" y="1101"/>
                </a:lnTo>
                <a:close/>
                <a:moveTo>
                  <a:pt x="3011" y="1082"/>
                </a:moveTo>
                <a:lnTo>
                  <a:pt x="3011" y="1082"/>
                </a:lnTo>
                <a:lnTo>
                  <a:pt x="3011" y="1082"/>
                </a:lnTo>
                <a:lnTo>
                  <a:pt x="3011" y="1080"/>
                </a:lnTo>
                <a:lnTo>
                  <a:pt x="3011" y="1080"/>
                </a:lnTo>
                <a:lnTo>
                  <a:pt x="3011" y="1082"/>
                </a:lnTo>
                <a:lnTo>
                  <a:pt x="3011" y="1082"/>
                </a:lnTo>
                <a:lnTo>
                  <a:pt x="3011" y="1082"/>
                </a:lnTo>
                <a:lnTo>
                  <a:pt x="3011" y="1082"/>
                </a:lnTo>
                <a:close/>
                <a:moveTo>
                  <a:pt x="2860" y="977"/>
                </a:moveTo>
                <a:lnTo>
                  <a:pt x="2858" y="977"/>
                </a:lnTo>
                <a:lnTo>
                  <a:pt x="2864" y="979"/>
                </a:lnTo>
                <a:lnTo>
                  <a:pt x="2862" y="977"/>
                </a:lnTo>
                <a:lnTo>
                  <a:pt x="2860" y="977"/>
                </a:lnTo>
                <a:lnTo>
                  <a:pt x="2860" y="977"/>
                </a:lnTo>
                <a:close/>
                <a:moveTo>
                  <a:pt x="2998" y="1061"/>
                </a:moveTo>
                <a:lnTo>
                  <a:pt x="2998" y="1061"/>
                </a:lnTo>
                <a:lnTo>
                  <a:pt x="2996" y="1061"/>
                </a:lnTo>
                <a:lnTo>
                  <a:pt x="2994" y="1061"/>
                </a:lnTo>
                <a:lnTo>
                  <a:pt x="2994" y="1061"/>
                </a:lnTo>
                <a:lnTo>
                  <a:pt x="2992" y="1063"/>
                </a:lnTo>
                <a:lnTo>
                  <a:pt x="2994" y="1063"/>
                </a:lnTo>
                <a:lnTo>
                  <a:pt x="2994" y="1063"/>
                </a:lnTo>
                <a:lnTo>
                  <a:pt x="2996" y="1063"/>
                </a:lnTo>
                <a:lnTo>
                  <a:pt x="2996" y="1063"/>
                </a:lnTo>
                <a:lnTo>
                  <a:pt x="2998" y="1063"/>
                </a:lnTo>
                <a:lnTo>
                  <a:pt x="3000" y="1063"/>
                </a:lnTo>
                <a:lnTo>
                  <a:pt x="3000" y="1061"/>
                </a:lnTo>
                <a:lnTo>
                  <a:pt x="2998" y="1061"/>
                </a:lnTo>
                <a:close/>
                <a:moveTo>
                  <a:pt x="2998" y="1076"/>
                </a:moveTo>
                <a:lnTo>
                  <a:pt x="2998" y="1076"/>
                </a:lnTo>
                <a:lnTo>
                  <a:pt x="3000" y="1076"/>
                </a:lnTo>
                <a:lnTo>
                  <a:pt x="2998" y="1074"/>
                </a:lnTo>
                <a:lnTo>
                  <a:pt x="2998" y="1074"/>
                </a:lnTo>
                <a:lnTo>
                  <a:pt x="2996" y="1074"/>
                </a:lnTo>
                <a:lnTo>
                  <a:pt x="2998" y="1074"/>
                </a:lnTo>
                <a:lnTo>
                  <a:pt x="2998" y="1076"/>
                </a:lnTo>
                <a:lnTo>
                  <a:pt x="2998" y="1076"/>
                </a:lnTo>
                <a:close/>
                <a:moveTo>
                  <a:pt x="3003" y="1076"/>
                </a:moveTo>
                <a:lnTo>
                  <a:pt x="3003" y="1076"/>
                </a:lnTo>
                <a:lnTo>
                  <a:pt x="3000" y="1078"/>
                </a:lnTo>
                <a:lnTo>
                  <a:pt x="2998" y="1078"/>
                </a:lnTo>
                <a:lnTo>
                  <a:pt x="2998" y="1080"/>
                </a:lnTo>
                <a:lnTo>
                  <a:pt x="2998" y="1080"/>
                </a:lnTo>
                <a:lnTo>
                  <a:pt x="2998" y="1078"/>
                </a:lnTo>
                <a:lnTo>
                  <a:pt x="3000" y="1078"/>
                </a:lnTo>
                <a:lnTo>
                  <a:pt x="3003" y="1078"/>
                </a:lnTo>
                <a:lnTo>
                  <a:pt x="3005" y="1078"/>
                </a:lnTo>
                <a:lnTo>
                  <a:pt x="3003" y="1076"/>
                </a:lnTo>
                <a:close/>
                <a:moveTo>
                  <a:pt x="2852" y="969"/>
                </a:moveTo>
                <a:lnTo>
                  <a:pt x="2852" y="969"/>
                </a:lnTo>
                <a:lnTo>
                  <a:pt x="2852" y="967"/>
                </a:lnTo>
                <a:lnTo>
                  <a:pt x="2852" y="967"/>
                </a:lnTo>
                <a:lnTo>
                  <a:pt x="2848" y="967"/>
                </a:lnTo>
                <a:lnTo>
                  <a:pt x="2845" y="967"/>
                </a:lnTo>
                <a:lnTo>
                  <a:pt x="2845" y="967"/>
                </a:lnTo>
                <a:lnTo>
                  <a:pt x="2845" y="967"/>
                </a:lnTo>
                <a:lnTo>
                  <a:pt x="2848" y="969"/>
                </a:lnTo>
                <a:lnTo>
                  <a:pt x="2850" y="969"/>
                </a:lnTo>
                <a:lnTo>
                  <a:pt x="2852" y="969"/>
                </a:lnTo>
                <a:close/>
                <a:moveTo>
                  <a:pt x="3009" y="1092"/>
                </a:moveTo>
                <a:lnTo>
                  <a:pt x="3011" y="1092"/>
                </a:lnTo>
                <a:lnTo>
                  <a:pt x="3011" y="1092"/>
                </a:lnTo>
                <a:lnTo>
                  <a:pt x="3013" y="1090"/>
                </a:lnTo>
                <a:lnTo>
                  <a:pt x="3015" y="1090"/>
                </a:lnTo>
                <a:lnTo>
                  <a:pt x="3015" y="1088"/>
                </a:lnTo>
                <a:lnTo>
                  <a:pt x="3015" y="1088"/>
                </a:lnTo>
                <a:lnTo>
                  <a:pt x="3017" y="1084"/>
                </a:lnTo>
                <a:lnTo>
                  <a:pt x="3017" y="1084"/>
                </a:lnTo>
                <a:lnTo>
                  <a:pt x="3015" y="1084"/>
                </a:lnTo>
                <a:lnTo>
                  <a:pt x="3013" y="1086"/>
                </a:lnTo>
                <a:lnTo>
                  <a:pt x="3011" y="1086"/>
                </a:lnTo>
                <a:lnTo>
                  <a:pt x="3011" y="1088"/>
                </a:lnTo>
                <a:lnTo>
                  <a:pt x="3009" y="1088"/>
                </a:lnTo>
                <a:lnTo>
                  <a:pt x="3009" y="1088"/>
                </a:lnTo>
                <a:lnTo>
                  <a:pt x="3009" y="1090"/>
                </a:lnTo>
                <a:lnTo>
                  <a:pt x="3009" y="1092"/>
                </a:lnTo>
                <a:lnTo>
                  <a:pt x="3009" y="1092"/>
                </a:lnTo>
                <a:close/>
                <a:moveTo>
                  <a:pt x="2845" y="969"/>
                </a:moveTo>
                <a:lnTo>
                  <a:pt x="2848" y="971"/>
                </a:lnTo>
                <a:lnTo>
                  <a:pt x="2850" y="971"/>
                </a:lnTo>
                <a:lnTo>
                  <a:pt x="2856" y="971"/>
                </a:lnTo>
                <a:lnTo>
                  <a:pt x="2856" y="971"/>
                </a:lnTo>
                <a:lnTo>
                  <a:pt x="2856" y="971"/>
                </a:lnTo>
                <a:lnTo>
                  <a:pt x="2850" y="971"/>
                </a:lnTo>
                <a:lnTo>
                  <a:pt x="2850" y="969"/>
                </a:lnTo>
                <a:lnTo>
                  <a:pt x="2848" y="969"/>
                </a:lnTo>
                <a:lnTo>
                  <a:pt x="2845" y="969"/>
                </a:lnTo>
                <a:lnTo>
                  <a:pt x="2845" y="969"/>
                </a:lnTo>
                <a:close/>
                <a:moveTo>
                  <a:pt x="2850" y="975"/>
                </a:moveTo>
                <a:lnTo>
                  <a:pt x="2850" y="975"/>
                </a:lnTo>
                <a:lnTo>
                  <a:pt x="2852" y="975"/>
                </a:lnTo>
                <a:lnTo>
                  <a:pt x="2854" y="975"/>
                </a:lnTo>
                <a:lnTo>
                  <a:pt x="2856" y="975"/>
                </a:lnTo>
                <a:lnTo>
                  <a:pt x="2856" y="975"/>
                </a:lnTo>
                <a:lnTo>
                  <a:pt x="2856" y="975"/>
                </a:lnTo>
                <a:lnTo>
                  <a:pt x="2856" y="973"/>
                </a:lnTo>
                <a:lnTo>
                  <a:pt x="2854" y="973"/>
                </a:lnTo>
                <a:lnTo>
                  <a:pt x="2852" y="973"/>
                </a:lnTo>
                <a:lnTo>
                  <a:pt x="2850" y="973"/>
                </a:lnTo>
                <a:lnTo>
                  <a:pt x="2850" y="973"/>
                </a:lnTo>
                <a:lnTo>
                  <a:pt x="2850" y="975"/>
                </a:lnTo>
                <a:close/>
                <a:moveTo>
                  <a:pt x="2829" y="954"/>
                </a:moveTo>
                <a:lnTo>
                  <a:pt x="2827" y="952"/>
                </a:lnTo>
                <a:lnTo>
                  <a:pt x="2827" y="954"/>
                </a:lnTo>
                <a:lnTo>
                  <a:pt x="2827" y="954"/>
                </a:lnTo>
                <a:lnTo>
                  <a:pt x="2829" y="956"/>
                </a:lnTo>
                <a:lnTo>
                  <a:pt x="2829" y="954"/>
                </a:lnTo>
                <a:close/>
                <a:moveTo>
                  <a:pt x="2827" y="958"/>
                </a:moveTo>
                <a:lnTo>
                  <a:pt x="2827" y="956"/>
                </a:lnTo>
                <a:lnTo>
                  <a:pt x="2829" y="958"/>
                </a:lnTo>
                <a:lnTo>
                  <a:pt x="2829" y="958"/>
                </a:lnTo>
                <a:lnTo>
                  <a:pt x="2829" y="956"/>
                </a:lnTo>
                <a:lnTo>
                  <a:pt x="2824" y="954"/>
                </a:lnTo>
                <a:lnTo>
                  <a:pt x="2822" y="952"/>
                </a:lnTo>
                <a:lnTo>
                  <a:pt x="2824" y="954"/>
                </a:lnTo>
                <a:lnTo>
                  <a:pt x="2827" y="958"/>
                </a:lnTo>
                <a:close/>
                <a:moveTo>
                  <a:pt x="2590" y="923"/>
                </a:moveTo>
                <a:lnTo>
                  <a:pt x="2590" y="923"/>
                </a:lnTo>
                <a:lnTo>
                  <a:pt x="2590" y="921"/>
                </a:lnTo>
                <a:lnTo>
                  <a:pt x="2588" y="918"/>
                </a:lnTo>
                <a:lnTo>
                  <a:pt x="2588" y="921"/>
                </a:lnTo>
                <a:lnTo>
                  <a:pt x="2588" y="921"/>
                </a:lnTo>
                <a:lnTo>
                  <a:pt x="2590" y="923"/>
                </a:lnTo>
                <a:lnTo>
                  <a:pt x="2590" y="923"/>
                </a:lnTo>
                <a:close/>
                <a:moveTo>
                  <a:pt x="2822" y="946"/>
                </a:moveTo>
                <a:lnTo>
                  <a:pt x="2824" y="948"/>
                </a:lnTo>
                <a:lnTo>
                  <a:pt x="2824" y="948"/>
                </a:lnTo>
                <a:lnTo>
                  <a:pt x="2827" y="948"/>
                </a:lnTo>
                <a:lnTo>
                  <a:pt x="2827" y="950"/>
                </a:lnTo>
                <a:lnTo>
                  <a:pt x="2827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7" y="948"/>
                </a:lnTo>
                <a:lnTo>
                  <a:pt x="2824" y="946"/>
                </a:lnTo>
                <a:lnTo>
                  <a:pt x="2824" y="946"/>
                </a:lnTo>
                <a:lnTo>
                  <a:pt x="2822" y="946"/>
                </a:lnTo>
                <a:lnTo>
                  <a:pt x="2822" y="944"/>
                </a:lnTo>
                <a:lnTo>
                  <a:pt x="2820" y="944"/>
                </a:lnTo>
                <a:lnTo>
                  <a:pt x="2822" y="944"/>
                </a:lnTo>
                <a:lnTo>
                  <a:pt x="2822" y="946"/>
                </a:lnTo>
                <a:close/>
                <a:moveTo>
                  <a:pt x="2822" y="941"/>
                </a:moveTo>
                <a:lnTo>
                  <a:pt x="2822" y="944"/>
                </a:lnTo>
                <a:lnTo>
                  <a:pt x="2822" y="941"/>
                </a:lnTo>
                <a:lnTo>
                  <a:pt x="2822" y="941"/>
                </a:lnTo>
                <a:lnTo>
                  <a:pt x="2822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0" y="941"/>
                </a:lnTo>
                <a:lnTo>
                  <a:pt x="2822" y="941"/>
                </a:lnTo>
                <a:close/>
                <a:moveTo>
                  <a:pt x="2816" y="939"/>
                </a:moveTo>
                <a:lnTo>
                  <a:pt x="2816" y="941"/>
                </a:lnTo>
                <a:lnTo>
                  <a:pt x="2816" y="944"/>
                </a:lnTo>
                <a:lnTo>
                  <a:pt x="2818" y="946"/>
                </a:lnTo>
                <a:lnTo>
                  <a:pt x="2818" y="944"/>
                </a:lnTo>
                <a:lnTo>
                  <a:pt x="2818" y="944"/>
                </a:lnTo>
                <a:lnTo>
                  <a:pt x="2818" y="944"/>
                </a:lnTo>
                <a:lnTo>
                  <a:pt x="2816" y="939"/>
                </a:lnTo>
                <a:lnTo>
                  <a:pt x="2818" y="939"/>
                </a:lnTo>
                <a:lnTo>
                  <a:pt x="2816" y="937"/>
                </a:lnTo>
                <a:lnTo>
                  <a:pt x="2816" y="937"/>
                </a:lnTo>
                <a:lnTo>
                  <a:pt x="2816" y="935"/>
                </a:lnTo>
                <a:lnTo>
                  <a:pt x="2816" y="935"/>
                </a:lnTo>
                <a:lnTo>
                  <a:pt x="2814" y="935"/>
                </a:lnTo>
                <a:lnTo>
                  <a:pt x="2816" y="937"/>
                </a:lnTo>
                <a:lnTo>
                  <a:pt x="2816" y="937"/>
                </a:lnTo>
                <a:lnTo>
                  <a:pt x="2814" y="939"/>
                </a:lnTo>
                <a:lnTo>
                  <a:pt x="2816" y="939"/>
                </a:lnTo>
                <a:close/>
                <a:moveTo>
                  <a:pt x="2829" y="956"/>
                </a:moveTo>
                <a:lnTo>
                  <a:pt x="2831" y="956"/>
                </a:lnTo>
                <a:lnTo>
                  <a:pt x="2831" y="958"/>
                </a:lnTo>
                <a:lnTo>
                  <a:pt x="2831" y="956"/>
                </a:lnTo>
                <a:lnTo>
                  <a:pt x="2829" y="956"/>
                </a:lnTo>
                <a:lnTo>
                  <a:pt x="2829" y="956"/>
                </a:lnTo>
                <a:close/>
                <a:moveTo>
                  <a:pt x="2688" y="780"/>
                </a:moveTo>
                <a:lnTo>
                  <a:pt x="2688" y="780"/>
                </a:lnTo>
                <a:lnTo>
                  <a:pt x="2686" y="782"/>
                </a:lnTo>
                <a:lnTo>
                  <a:pt x="2682" y="782"/>
                </a:lnTo>
                <a:lnTo>
                  <a:pt x="2684" y="782"/>
                </a:lnTo>
                <a:lnTo>
                  <a:pt x="2684" y="782"/>
                </a:lnTo>
                <a:lnTo>
                  <a:pt x="2688" y="780"/>
                </a:lnTo>
                <a:close/>
                <a:moveTo>
                  <a:pt x="2820" y="937"/>
                </a:moveTo>
                <a:lnTo>
                  <a:pt x="2820" y="937"/>
                </a:lnTo>
                <a:lnTo>
                  <a:pt x="2820" y="939"/>
                </a:lnTo>
                <a:lnTo>
                  <a:pt x="2822" y="939"/>
                </a:lnTo>
                <a:lnTo>
                  <a:pt x="2820" y="937"/>
                </a:lnTo>
                <a:lnTo>
                  <a:pt x="2820" y="937"/>
                </a:lnTo>
                <a:lnTo>
                  <a:pt x="2820" y="935"/>
                </a:lnTo>
                <a:lnTo>
                  <a:pt x="2818" y="933"/>
                </a:lnTo>
                <a:lnTo>
                  <a:pt x="2818" y="935"/>
                </a:lnTo>
                <a:lnTo>
                  <a:pt x="2816" y="935"/>
                </a:lnTo>
                <a:lnTo>
                  <a:pt x="2816" y="937"/>
                </a:lnTo>
                <a:lnTo>
                  <a:pt x="2818" y="937"/>
                </a:lnTo>
                <a:lnTo>
                  <a:pt x="2820" y="937"/>
                </a:lnTo>
                <a:close/>
                <a:moveTo>
                  <a:pt x="2963" y="1080"/>
                </a:moveTo>
                <a:lnTo>
                  <a:pt x="2963" y="1078"/>
                </a:lnTo>
                <a:lnTo>
                  <a:pt x="2963" y="1080"/>
                </a:lnTo>
                <a:lnTo>
                  <a:pt x="2963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1" y="1080"/>
                </a:lnTo>
                <a:lnTo>
                  <a:pt x="2963" y="1080"/>
                </a:lnTo>
                <a:lnTo>
                  <a:pt x="2963" y="1080"/>
                </a:lnTo>
                <a:close/>
                <a:moveTo>
                  <a:pt x="2982" y="1078"/>
                </a:moveTo>
                <a:lnTo>
                  <a:pt x="2982" y="1078"/>
                </a:lnTo>
                <a:lnTo>
                  <a:pt x="2982" y="1078"/>
                </a:lnTo>
                <a:lnTo>
                  <a:pt x="2982" y="1078"/>
                </a:lnTo>
                <a:lnTo>
                  <a:pt x="2984" y="1076"/>
                </a:lnTo>
                <a:lnTo>
                  <a:pt x="2986" y="1076"/>
                </a:lnTo>
                <a:lnTo>
                  <a:pt x="2984" y="1076"/>
                </a:lnTo>
                <a:lnTo>
                  <a:pt x="2984" y="1076"/>
                </a:lnTo>
                <a:lnTo>
                  <a:pt x="2982" y="1078"/>
                </a:lnTo>
                <a:lnTo>
                  <a:pt x="2982" y="1078"/>
                </a:lnTo>
                <a:lnTo>
                  <a:pt x="2982" y="1078"/>
                </a:lnTo>
                <a:close/>
                <a:moveTo>
                  <a:pt x="2990" y="1036"/>
                </a:moveTo>
                <a:lnTo>
                  <a:pt x="2986" y="1036"/>
                </a:lnTo>
                <a:lnTo>
                  <a:pt x="2986" y="1036"/>
                </a:lnTo>
                <a:lnTo>
                  <a:pt x="2986" y="1036"/>
                </a:lnTo>
                <a:lnTo>
                  <a:pt x="2984" y="1036"/>
                </a:lnTo>
                <a:lnTo>
                  <a:pt x="2984" y="1036"/>
                </a:lnTo>
                <a:lnTo>
                  <a:pt x="2982" y="1038"/>
                </a:lnTo>
                <a:lnTo>
                  <a:pt x="2982" y="1038"/>
                </a:lnTo>
                <a:lnTo>
                  <a:pt x="2984" y="1040"/>
                </a:lnTo>
                <a:lnTo>
                  <a:pt x="2986" y="1040"/>
                </a:lnTo>
                <a:lnTo>
                  <a:pt x="2988" y="1038"/>
                </a:lnTo>
                <a:lnTo>
                  <a:pt x="2988" y="1038"/>
                </a:lnTo>
                <a:lnTo>
                  <a:pt x="2988" y="1038"/>
                </a:lnTo>
                <a:lnTo>
                  <a:pt x="2986" y="1040"/>
                </a:lnTo>
                <a:lnTo>
                  <a:pt x="2986" y="1040"/>
                </a:lnTo>
                <a:lnTo>
                  <a:pt x="2990" y="1042"/>
                </a:lnTo>
                <a:lnTo>
                  <a:pt x="2992" y="1042"/>
                </a:lnTo>
                <a:lnTo>
                  <a:pt x="2992" y="1042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40"/>
                </a:lnTo>
                <a:lnTo>
                  <a:pt x="2992" y="1038"/>
                </a:lnTo>
                <a:lnTo>
                  <a:pt x="2990" y="1038"/>
                </a:lnTo>
                <a:lnTo>
                  <a:pt x="2990" y="1036"/>
                </a:lnTo>
                <a:lnTo>
                  <a:pt x="2990" y="1036"/>
                </a:lnTo>
                <a:close/>
                <a:moveTo>
                  <a:pt x="2988" y="1065"/>
                </a:moveTo>
                <a:lnTo>
                  <a:pt x="2986" y="1065"/>
                </a:lnTo>
                <a:lnTo>
                  <a:pt x="2984" y="1065"/>
                </a:lnTo>
                <a:lnTo>
                  <a:pt x="2984" y="1065"/>
                </a:lnTo>
                <a:lnTo>
                  <a:pt x="2986" y="1065"/>
                </a:lnTo>
                <a:lnTo>
                  <a:pt x="2988" y="1065"/>
                </a:lnTo>
                <a:lnTo>
                  <a:pt x="2988" y="1065"/>
                </a:lnTo>
                <a:lnTo>
                  <a:pt x="2990" y="1063"/>
                </a:lnTo>
                <a:lnTo>
                  <a:pt x="2990" y="1063"/>
                </a:lnTo>
                <a:lnTo>
                  <a:pt x="2988" y="1065"/>
                </a:lnTo>
                <a:close/>
                <a:moveTo>
                  <a:pt x="2986" y="1048"/>
                </a:moveTo>
                <a:lnTo>
                  <a:pt x="2984" y="1048"/>
                </a:lnTo>
                <a:lnTo>
                  <a:pt x="2982" y="1048"/>
                </a:lnTo>
                <a:lnTo>
                  <a:pt x="2982" y="1050"/>
                </a:lnTo>
                <a:lnTo>
                  <a:pt x="2984" y="1050"/>
                </a:lnTo>
                <a:lnTo>
                  <a:pt x="2984" y="1053"/>
                </a:lnTo>
                <a:lnTo>
                  <a:pt x="2984" y="1053"/>
                </a:lnTo>
                <a:lnTo>
                  <a:pt x="2982" y="1055"/>
                </a:lnTo>
                <a:lnTo>
                  <a:pt x="2984" y="1055"/>
                </a:lnTo>
                <a:lnTo>
                  <a:pt x="2984" y="1055"/>
                </a:lnTo>
                <a:lnTo>
                  <a:pt x="2986" y="1055"/>
                </a:lnTo>
                <a:lnTo>
                  <a:pt x="2986" y="1055"/>
                </a:lnTo>
                <a:lnTo>
                  <a:pt x="2986" y="1053"/>
                </a:lnTo>
                <a:lnTo>
                  <a:pt x="2986" y="1053"/>
                </a:lnTo>
                <a:lnTo>
                  <a:pt x="2986" y="1050"/>
                </a:lnTo>
                <a:lnTo>
                  <a:pt x="2986" y="1050"/>
                </a:lnTo>
                <a:lnTo>
                  <a:pt x="2986" y="1048"/>
                </a:lnTo>
                <a:lnTo>
                  <a:pt x="2986" y="1048"/>
                </a:lnTo>
                <a:close/>
                <a:moveTo>
                  <a:pt x="2988" y="1082"/>
                </a:moveTo>
                <a:lnTo>
                  <a:pt x="2988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2"/>
                </a:lnTo>
                <a:lnTo>
                  <a:pt x="2990" y="1080"/>
                </a:lnTo>
                <a:lnTo>
                  <a:pt x="2990" y="1082"/>
                </a:lnTo>
                <a:lnTo>
                  <a:pt x="2990" y="1082"/>
                </a:lnTo>
                <a:lnTo>
                  <a:pt x="2988" y="1082"/>
                </a:lnTo>
                <a:close/>
                <a:moveTo>
                  <a:pt x="2961" y="1067"/>
                </a:moveTo>
                <a:lnTo>
                  <a:pt x="2961" y="1067"/>
                </a:lnTo>
                <a:lnTo>
                  <a:pt x="2961" y="1067"/>
                </a:lnTo>
                <a:lnTo>
                  <a:pt x="2961" y="1069"/>
                </a:lnTo>
                <a:lnTo>
                  <a:pt x="2961" y="1069"/>
                </a:lnTo>
                <a:lnTo>
                  <a:pt x="2961" y="1069"/>
                </a:lnTo>
                <a:lnTo>
                  <a:pt x="2963" y="1067"/>
                </a:lnTo>
                <a:lnTo>
                  <a:pt x="2963" y="1067"/>
                </a:lnTo>
                <a:lnTo>
                  <a:pt x="2961" y="1067"/>
                </a:lnTo>
                <a:close/>
                <a:moveTo>
                  <a:pt x="2963" y="1042"/>
                </a:move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3" y="1044"/>
                </a:lnTo>
                <a:lnTo>
                  <a:pt x="2965" y="1044"/>
                </a:lnTo>
                <a:lnTo>
                  <a:pt x="2965" y="1044"/>
                </a:lnTo>
                <a:lnTo>
                  <a:pt x="2963" y="1042"/>
                </a:lnTo>
                <a:lnTo>
                  <a:pt x="2963" y="1042"/>
                </a:lnTo>
                <a:lnTo>
                  <a:pt x="2963" y="1042"/>
                </a:lnTo>
                <a:close/>
                <a:moveTo>
                  <a:pt x="2963" y="1074"/>
                </a:moveTo>
                <a:lnTo>
                  <a:pt x="2963" y="1074"/>
                </a:lnTo>
                <a:lnTo>
                  <a:pt x="2963" y="1071"/>
                </a:lnTo>
                <a:lnTo>
                  <a:pt x="2963" y="1071"/>
                </a:lnTo>
                <a:lnTo>
                  <a:pt x="2963" y="1071"/>
                </a:lnTo>
                <a:lnTo>
                  <a:pt x="2963" y="1071"/>
                </a:lnTo>
                <a:lnTo>
                  <a:pt x="2961" y="1074"/>
                </a:lnTo>
                <a:lnTo>
                  <a:pt x="2963" y="1074"/>
                </a:lnTo>
                <a:close/>
                <a:moveTo>
                  <a:pt x="2961" y="1063"/>
                </a:moveTo>
                <a:lnTo>
                  <a:pt x="2959" y="1065"/>
                </a:lnTo>
                <a:lnTo>
                  <a:pt x="2959" y="1065"/>
                </a:lnTo>
                <a:lnTo>
                  <a:pt x="2961" y="1065"/>
                </a:lnTo>
                <a:lnTo>
                  <a:pt x="2961" y="1063"/>
                </a:lnTo>
                <a:lnTo>
                  <a:pt x="2961" y="1063"/>
                </a:lnTo>
                <a:lnTo>
                  <a:pt x="2961" y="1063"/>
                </a:lnTo>
                <a:close/>
                <a:moveTo>
                  <a:pt x="2948" y="1059"/>
                </a:move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6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lnTo>
                  <a:pt x="2948" y="1059"/>
                </a:lnTo>
                <a:close/>
                <a:moveTo>
                  <a:pt x="2975" y="1025"/>
                </a:moveTo>
                <a:lnTo>
                  <a:pt x="2973" y="1025"/>
                </a:lnTo>
                <a:lnTo>
                  <a:pt x="2973" y="1025"/>
                </a:lnTo>
                <a:lnTo>
                  <a:pt x="2971" y="1025"/>
                </a:lnTo>
                <a:lnTo>
                  <a:pt x="2971" y="1025"/>
                </a:lnTo>
                <a:lnTo>
                  <a:pt x="2971" y="1025"/>
                </a:lnTo>
                <a:lnTo>
                  <a:pt x="2971" y="1027"/>
                </a:lnTo>
                <a:lnTo>
                  <a:pt x="2971" y="1027"/>
                </a:lnTo>
                <a:lnTo>
                  <a:pt x="2973" y="1027"/>
                </a:lnTo>
                <a:lnTo>
                  <a:pt x="2973" y="1027"/>
                </a:lnTo>
                <a:lnTo>
                  <a:pt x="2973" y="1025"/>
                </a:lnTo>
                <a:lnTo>
                  <a:pt x="2973" y="1025"/>
                </a:lnTo>
                <a:lnTo>
                  <a:pt x="2973" y="1027"/>
                </a:lnTo>
                <a:lnTo>
                  <a:pt x="2973" y="1027"/>
                </a:lnTo>
                <a:lnTo>
                  <a:pt x="2973" y="1027"/>
                </a:lnTo>
                <a:lnTo>
                  <a:pt x="2975" y="1027"/>
                </a:lnTo>
                <a:lnTo>
                  <a:pt x="2975" y="1027"/>
                </a:lnTo>
                <a:lnTo>
                  <a:pt x="2975" y="1025"/>
                </a:lnTo>
                <a:lnTo>
                  <a:pt x="2975" y="1025"/>
                </a:lnTo>
                <a:lnTo>
                  <a:pt x="2977" y="1023"/>
                </a:lnTo>
                <a:lnTo>
                  <a:pt x="2975" y="1025"/>
                </a:lnTo>
                <a:lnTo>
                  <a:pt x="2975" y="1025"/>
                </a:lnTo>
                <a:close/>
                <a:moveTo>
                  <a:pt x="2982" y="1021"/>
                </a:moveTo>
                <a:lnTo>
                  <a:pt x="2982" y="1021"/>
                </a:lnTo>
                <a:lnTo>
                  <a:pt x="2980" y="1023"/>
                </a:lnTo>
                <a:lnTo>
                  <a:pt x="2982" y="1023"/>
                </a:lnTo>
                <a:lnTo>
                  <a:pt x="2984" y="1023"/>
                </a:lnTo>
                <a:lnTo>
                  <a:pt x="2984" y="1021"/>
                </a:lnTo>
                <a:lnTo>
                  <a:pt x="2984" y="1021"/>
                </a:lnTo>
                <a:lnTo>
                  <a:pt x="2982" y="1021"/>
                </a:lnTo>
                <a:close/>
                <a:moveTo>
                  <a:pt x="2969" y="1063"/>
                </a:moveTo>
                <a:lnTo>
                  <a:pt x="2971" y="1063"/>
                </a:lnTo>
                <a:lnTo>
                  <a:pt x="2971" y="1065"/>
                </a:lnTo>
                <a:lnTo>
                  <a:pt x="2971" y="1065"/>
                </a:lnTo>
                <a:lnTo>
                  <a:pt x="2973" y="1065"/>
                </a:lnTo>
                <a:lnTo>
                  <a:pt x="2973" y="1065"/>
                </a:lnTo>
                <a:lnTo>
                  <a:pt x="2973" y="1065"/>
                </a:lnTo>
                <a:lnTo>
                  <a:pt x="2971" y="1063"/>
                </a:lnTo>
                <a:lnTo>
                  <a:pt x="2971" y="1063"/>
                </a:lnTo>
                <a:lnTo>
                  <a:pt x="2969" y="1063"/>
                </a:lnTo>
                <a:close/>
                <a:moveTo>
                  <a:pt x="2977" y="1074"/>
                </a:moveTo>
                <a:lnTo>
                  <a:pt x="2977" y="1071"/>
                </a:lnTo>
                <a:lnTo>
                  <a:pt x="2977" y="1071"/>
                </a:lnTo>
                <a:lnTo>
                  <a:pt x="2977" y="1071"/>
                </a:lnTo>
                <a:lnTo>
                  <a:pt x="2975" y="1074"/>
                </a:lnTo>
                <a:lnTo>
                  <a:pt x="2975" y="1076"/>
                </a:lnTo>
                <a:lnTo>
                  <a:pt x="2977" y="1076"/>
                </a:lnTo>
                <a:lnTo>
                  <a:pt x="2977" y="1076"/>
                </a:lnTo>
                <a:lnTo>
                  <a:pt x="2977" y="1074"/>
                </a:lnTo>
                <a:close/>
                <a:moveTo>
                  <a:pt x="2977" y="1067"/>
                </a:moveTo>
                <a:lnTo>
                  <a:pt x="2977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5" y="1067"/>
                </a:lnTo>
                <a:lnTo>
                  <a:pt x="2977" y="1067"/>
                </a:lnTo>
                <a:close/>
                <a:moveTo>
                  <a:pt x="2973" y="1071"/>
                </a:moveTo>
                <a:lnTo>
                  <a:pt x="2971" y="1074"/>
                </a:lnTo>
                <a:lnTo>
                  <a:pt x="2971" y="1074"/>
                </a:lnTo>
                <a:lnTo>
                  <a:pt x="2971" y="1076"/>
                </a:lnTo>
                <a:lnTo>
                  <a:pt x="2973" y="1076"/>
                </a:lnTo>
                <a:lnTo>
                  <a:pt x="2973" y="1074"/>
                </a:lnTo>
                <a:lnTo>
                  <a:pt x="2973" y="1074"/>
                </a:lnTo>
                <a:lnTo>
                  <a:pt x="2973" y="1071"/>
                </a:lnTo>
                <a:lnTo>
                  <a:pt x="2973" y="1071"/>
                </a:lnTo>
                <a:close/>
                <a:moveTo>
                  <a:pt x="2977" y="1084"/>
                </a:moveTo>
                <a:lnTo>
                  <a:pt x="2977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4"/>
                </a:lnTo>
                <a:lnTo>
                  <a:pt x="2975" y="1086"/>
                </a:lnTo>
                <a:lnTo>
                  <a:pt x="2975" y="1086"/>
                </a:lnTo>
                <a:lnTo>
                  <a:pt x="2977" y="1084"/>
                </a:lnTo>
                <a:close/>
                <a:moveTo>
                  <a:pt x="2980" y="1017"/>
                </a:moveTo>
                <a:lnTo>
                  <a:pt x="2977" y="1015"/>
                </a:lnTo>
                <a:lnTo>
                  <a:pt x="2977" y="1017"/>
                </a:lnTo>
                <a:lnTo>
                  <a:pt x="2977" y="1017"/>
                </a:lnTo>
                <a:lnTo>
                  <a:pt x="2980" y="1017"/>
                </a:lnTo>
                <a:lnTo>
                  <a:pt x="2980" y="1017"/>
                </a:lnTo>
                <a:lnTo>
                  <a:pt x="2980" y="1017"/>
                </a:lnTo>
                <a:close/>
                <a:moveTo>
                  <a:pt x="2975" y="1080"/>
                </a:moveTo>
                <a:lnTo>
                  <a:pt x="2975" y="1080"/>
                </a:lnTo>
                <a:lnTo>
                  <a:pt x="2975" y="1080"/>
                </a:lnTo>
                <a:lnTo>
                  <a:pt x="2973" y="1078"/>
                </a:lnTo>
                <a:lnTo>
                  <a:pt x="2973" y="1078"/>
                </a:lnTo>
                <a:lnTo>
                  <a:pt x="2973" y="1080"/>
                </a:lnTo>
                <a:lnTo>
                  <a:pt x="2975" y="1080"/>
                </a:lnTo>
                <a:close/>
                <a:moveTo>
                  <a:pt x="2695" y="780"/>
                </a:moveTo>
                <a:lnTo>
                  <a:pt x="2695" y="780"/>
                </a:lnTo>
                <a:lnTo>
                  <a:pt x="2692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0" y="780"/>
                </a:lnTo>
                <a:lnTo>
                  <a:pt x="2695" y="780"/>
                </a:lnTo>
                <a:close/>
                <a:moveTo>
                  <a:pt x="2967" y="1013"/>
                </a:moveTo>
                <a:lnTo>
                  <a:pt x="2965" y="1011"/>
                </a:lnTo>
                <a:lnTo>
                  <a:pt x="2965" y="1011"/>
                </a:lnTo>
                <a:lnTo>
                  <a:pt x="2965" y="1011"/>
                </a:lnTo>
                <a:lnTo>
                  <a:pt x="2963" y="1013"/>
                </a:lnTo>
                <a:lnTo>
                  <a:pt x="2963" y="1013"/>
                </a:lnTo>
                <a:lnTo>
                  <a:pt x="2965" y="1015"/>
                </a:lnTo>
                <a:lnTo>
                  <a:pt x="2967" y="1015"/>
                </a:lnTo>
                <a:lnTo>
                  <a:pt x="2967" y="1013"/>
                </a:lnTo>
                <a:lnTo>
                  <a:pt x="2967" y="1013"/>
                </a:lnTo>
                <a:lnTo>
                  <a:pt x="2967" y="1013"/>
                </a:lnTo>
                <a:close/>
                <a:moveTo>
                  <a:pt x="2921" y="644"/>
                </a:moveTo>
                <a:lnTo>
                  <a:pt x="2921" y="644"/>
                </a:lnTo>
                <a:lnTo>
                  <a:pt x="2921" y="644"/>
                </a:lnTo>
                <a:lnTo>
                  <a:pt x="2919" y="644"/>
                </a:lnTo>
                <a:lnTo>
                  <a:pt x="2919" y="644"/>
                </a:lnTo>
                <a:lnTo>
                  <a:pt x="2919" y="644"/>
                </a:lnTo>
                <a:lnTo>
                  <a:pt x="2921" y="644"/>
                </a:lnTo>
                <a:lnTo>
                  <a:pt x="2921" y="644"/>
                </a:lnTo>
                <a:close/>
                <a:moveTo>
                  <a:pt x="2915" y="575"/>
                </a:moveTo>
                <a:lnTo>
                  <a:pt x="2912" y="575"/>
                </a:lnTo>
                <a:lnTo>
                  <a:pt x="2915" y="577"/>
                </a:lnTo>
                <a:lnTo>
                  <a:pt x="2915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7" y="577"/>
                </a:lnTo>
                <a:lnTo>
                  <a:pt x="2919" y="577"/>
                </a:lnTo>
                <a:lnTo>
                  <a:pt x="2919" y="575"/>
                </a:lnTo>
                <a:lnTo>
                  <a:pt x="2917" y="575"/>
                </a:lnTo>
                <a:lnTo>
                  <a:pt x="2917" y="577"/>
                </a:lnTo>
                <a:lnTo>
                  <a:pt x="2915" y="577"/>
                </a:lnTo>
                <a:lnTo>
                  <a:pt x="2915" y="575"/>
                </a:lnTo>
                <a:lnTo>
                  <a:pt x="2915" y="575"/>
                </a:lnTo>
                <a:lnTo>
                  <a:pt x="2915" y="575"/>
                </a:lnTo>
                <a:close/>
                <a:moveTo>
                  <a:pt x="2933" y="640"/>
                </a:moveTo>
                <a:lnTo>
                  <a:pt x="2931" y="640"/>
                </a:lnTo>
                <a:lnTo>
                  <a:pt x="2931" y="640"/>
                </a:lnTo>
                <a:lnTo>
                  <a:pt x="2929" y="640"/>
                </a:lnTo>
                <a:lnTo>
                  <a:pt x="2929" y="640"/>
                </a:lnTo>
                <a:lnTo>
                  <a:pt x="2927" y="640"/>
                </a:lnTo>
                <a:lnTo>
                  <a:pt x="2927" y="642"/>
                </a:lnTo>
                <a:lnTo>
                  <a:pt x="2929" y="642"/>
                </a:lnTo>
                <a:lnTo>
                  <a:pt x="2929" y="642"/>
                </a:lnTo>
                <a:lnTo>
                  <a:pt x="2929" y="642"/>
                </a:lnTo>
                <a:lnTo>
                  <a:pt x="2929" y="644"/>
                </a:lnTo>
                <a:lnTo>
                  <a:pt x="2931" y="644"/>
                </a:lnTo>
                <a:lnTo>
                  <a:pt x="2931" y="642"/>
                </a:lnTo>
                <a:lnTo>
                  <a:pt x="2931" y="642"/>
                </a:lnTo>
                <a:lnTo>
                  <a:pt x="2931" y="642"/>
                </a:lnTo>
                <a:lnTo>
                  <a:pt x="2933" y="640"/>
                </a:lnTo>
                <a:close/>
                <a:moveTo>
                  <a:pt x="2929" y="671"/>
                </a:moveTo>
                <a:lnTo>
                  <a:pt x="2931" y="671"/>
                </a:lnTo>
                <a:lnTo>
                  <a:pt x="2933" y="671"/>
                </a:lnTo>
                <a:lnTo>
                  <a:pt x="2933" y="673"/>
                </a:lnTo>
                <a:lnTo>
                  <a:pt x="2933" y="675"/>
                </a:lnTo>
                <a:lnTo>
                  <a:pt x="2933" y="675"/>
                </a:lnTo>
                <a:lnTo>
                  <a:pt x="2936" y="675"/>
                </a:lnTo>
                <a:lnTo>
                  <a:pt x="2938" y="671"/>
                </a:lnTo>
                <a:lnTo>
                  <a:pt x="2938" y="673"/>
                </a:lnTo>
                <a:lnTo>
                  <a:pt x="2938" y="673"/>
                </a:lnTo>
                <a:lnTo>
                  <a:pt x="2940" y="671"/>
                </a:lnTo>
                <a:lnTo>
                  <a:pt x="2942" y="671"/>
                </a:lnTo>
                <a:lnTo>
                  <a:pt x="2940" y="669"/>
                </a:lnTo>
                <a:lnTo>
                  <a:pt x="2940" y="669"/>
                </a:lnTo>
                <a:lnTo>
                  <a:pt x="2938" y="667"/>
                </a:lnTo>
                <a:lnTo>
                  <a:pt x="2938" y="667"/>
                </a:lnTo>
                <a:lnTo>
                  <a:pt x="2938" y="667"/>
                </a:lnTo>
                <a:lnTo>
                  <a:pt x="2936" y="667"/>
                </a:lnTo>
                <a:lnTo>
                  <a:pt x="2936" y="667"/>
                </a:lnTo>
                <a:lnTo>
                  <a:pt x="2933" y="667"/>
                </a:lnTo>
                <a:lnTo>
                  <a:pt x="2933" y="669"/>
                </a:lnTo>
                <a:lnTo>
                  <a:pt x="2927" y="669"/>
                </a:lnTo>
                <a:lnTo>
                  <a:pt x="2929" y="671"/>
                </a:lnTo>
                <a:close/>
                <a:moveTo>
                  <a:pt x="2923" y="640"/>
                </a:moveTo>
                <a:lnTo>
                  <a:pt x="2925" y="640"/>
                </a:lnTo>
                <a:lnTo>
                  <a:pt x="2927" y="640"/>
                </a:lnTo>
                <a:lnTo>
                  <a:pt x="2927" y="640"/>
                </a:lnTo>
                <a:lnTo>
                  <a:pt x="2925" y="637"/>
                </a:lnTo>
                <a:lnTo>
                  <a:pt x="2925" y="637"/>
                </a:lnTo>
                <a:lnTo>
                  <a:pt x="2925" y="637"/>
                </a:lnTo>
                <a:lnTo>
                  <a:pt x="2923" y="637"/>
                </a:lnTo>
                <a:lnTo>
                  <a:pt x="2923" y="637"/>
                </a:lnTo>
                <a:lnTo>
                  <a:pt x="2925" y="637"/>
                </a:lnTo>
                <a:lnTo>
                  <a:pt x="2923" y="637"/>
                </a:lnTo>
                <a:lnTo>
                  <a:pt x="2923" y="640"/>
                </a:lnTo>
                <a:close/>
                <a:moveTo>
                  <a:pt x="2904" y="646"/>
                </a:moveTo>
                <a:lnTo>
                  <a:pt x="2906" y="646"/>
                </a:lnTo>
                <a:lnTo>
                  <a:pt x="2906" y="646"/>
                </a:lnTo>
                <a:lnTo>
                  <a:pt x="2906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lnTo>
                  <a:pt x="2904" y="646"/>
                </a:lnTo>
                <a:close/>
                <a:moveTo>
                  <a:pt x="2892" y="644"/>
                </a:moveTo>
                <a:lnTo>
                  <a:pt x="2892" y="644"/>
                </a:lnTo>
                <a:lnTo>
                  <a:pt x="2894" y="644"/>
                </a:lnTo>
                <a:lnTo>
                  <a:pt x="2892" y="644"/>
                </a:lnTo>
                <a:lnTo>
                  <a:pt x="2892" y="642"/>
                </a:lnTo>
                <a:lnTo>
                  <a:pt x="2892" y="642"/>
                </a:lnTo>
                <a:lnTo>
                  <a:pt x="2892" y="644"/>
                </a:lnTo>
                <a:lnTo>
                  <a:pt x="2892" y="644"/>
                </a:lnTo>
                <a:lnTo>
                  <a:pt x="2892" y="644"/>
                </a:lnTo>
                <a:lnTo>
                  <a:pt x="2892" y="644"/>
                </a:lnTo>
                <a:close/>
                <a:moveTo>
                  <a:pt x="2885" y="692"/>
                </a:moveTo>
                <a:lnTo>
                  <a:pt x="2885" y="690"/>
                </a:lnTo>
                <a:lnTo>
                  <a:pt x="2887" y="690"/>
                </a:lnTo>
                <a:lnTo>
                  <a:pt x="2887" y="690"/>
                </a:lnTo>
                <a:lnTo>
                  <a:pt x="2885" y="690"/>
                </a:lnTo>
                <a:lnTo>
                  <a:pt x="2883" y="690"/>
                </a:lnTo>
                <a:lnTo>
                  <a:pt x="2885" y="692"/>
                </a:lnTo>
                <a:lnTo>
                  <a:pt x="2885" y="692"/>
                </a:lnTo>
                <a:close/>
                <a:moveTo>
                  <a:pt x="2877" y="656"/>
                </a:moveTo>
                <a:lnTo>
                  <a:pt x="2877" y="656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7" y="658"/>
                </a:lnTo>
                <a:lnTo>
                  <a:pt x="2879" y="656"/>
                </a:lnTo>
                <a:lnTo>
                  <a:pt x="2879" y="656"/>
                </a:lnTo>
                <a:lnTo>
                  <a:pt x="2877" y="656"/>
                </a:lnTo>
                <a:close/>
                <a:moveTo>
                  <a:pt x="2896" y="642"/>
                </a:move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2"/>
                </a:lnTo>
                <a:lnTo>
                  <a:pt x="2894" y="644"/>
                </a:lnTo>
                <a:lnTo>
                  <a:pt x="2894" y="646"/>
                </a:lnTo>
                <a:lnTo>
                  <a:pt x="2898" y="644"/>
                </a:lnTo>
                <a:lnTo>
                  <a:pt x="2898" y="644"/>
                </a:lnTo>
                <a:lnTo>
                  <a:pt x="2898" y="644"/>
                </a:lnTo>
                <a:lnTo>
                  <a:pt x="2898" y="642"/>
                </a:lnTo>
                <a:lnTo>
                  <a:pt x="2900" y="642"/>
                </a:lnTo>
                <a:lnTo>
                  <a:pt x="2900" y="642"/>
                </a:lnTo>
                <a:lnTo>
                  <a:pt x="2900" y="642"/>
                </a:lnTo>
                <a:lnTo>
                  <a:pt x="2902" y="642"/>
                </a:lnTo>
                <a:lnTo>
                  <a:pt x="2900" y="642"/>
                </a:lnTo>
                <a:lnTo>
                  <a:pt x="2900" y="640"/>
                </a:lnTo>
                <a:lnTo>
                  <a:pt x="2900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8" y="640"/>
                </a:lnTo>
                <a:lnTo>
                  <a:pt x="2896" y="640"/>
                </a:lnTo>
                <a:lnTo>
                  <a:pt x="2896" y="637"/>
                </a:lnTo>
                <a:lnTo>
                  <a:pt x="2896" y="637"/>
                </a:lnTo>
                <a:lnTo>
                  <a:pt x="2894" y="640"/>
                </a:lnTo>
                <a:lnTo>
                  <a:pt x="2896" y="640"/>
                </a:lnTo>
                <a:lnTo>
                  <a:pt x="2896" y="640"/>
                </a:lnTo>
                <a:lnTo>
                  <a:pt x="2896" y="640"/>
                </a:lnTo>
                <a:lnTo>
                  <a:pt x="2896" y="642"/>
                </a:lnTo>
                <a:lnTo>
                  <a:pt x="2896" y="642"/>
                </a:lnTo>
                <a:close/>
                <a:moveTo>
                  <a:pt x="3623" y="495"/>
                </a:moveTo>
                <a:lnTo>
                  <a:pt x="3621" y="495"/>
                </a:lnTo>
                <a:lnTo>
                  <a:pt x="3619" y="495"/>
                </a:lnTo>
                <a:lnTo>
                  <a:pt x="3616" y="495"/>
                </a:lnTo>
                <a:lnTo>
                  <a:pt x="3614" y="493"/>
                </a:lnTo>
                <a:lnTo>
                  <a:pt x="3614" y="495"/>
                </a:lnTo>
                <a:lnTo>
                  <a:pt x="3616" y="497"/>
                </a:lnTo>
                <a:lnTo>
                  <a:pt x="3619" y="499"/>
                </a:lnTo>
                <a:lnTo>
                  <a:pt x="3623" y="499"/>
                </a:lnTo>
                <a:lnTo>
                  <a:pt x="3623" y="499"/>
                </a:lnTo>
                <a:lnTo>
                  <a:pt x="3623" y="497"/>
                </a:lnTo>
                <a:lnTo>
                  <a:pt x="3623" y="497"/>
                </a:lnTo>
                <a:lnTo>
                  <a:pt x="3623" y="497"/>
                </a:lnTo>
                <a:lnTo>
                  <a:pt x="3623" y="495"/>
                </a:lnTo>
                <a:close/>
                <a:moveTo>
                  <a:pt x="3583" y="428"/>
                </a:moveTo>
                <a:lnTo>
                  <a:pt x="3583" y="426"/>
                </a:lnTo>
                <a:lnTo>
                  <a:pt x="3583" y="424"/>
                </a:lnTo>
                <a:lnTo>
                  <a:pt x="3581" y="424"/>
                </a:lnTo>
                <a:lnTo>
                  <a:pt x="3579" y="426"/>
                </a:lnTo>
                <a:lnTo>
                  <a:pt x="3579" y="426"/>
                </a:lnTo>
                <a:lnTo>
                  <a:pt x="3579" y="428"/>
                </a:lnTo>
                <a:lnTo>
                  <a:pt x="3583" y="428"/>
                </a:lnTo>
                <a:close/>
                <a:moveTo>
                  <a:pt x="3126" y="533"/>
                </a:moveTo>
                <a:lnTo>
                  <a:pt x="3126" y="531"/>
                </a:lnTo>
                <a:lnTo>
                  <a:pt x="3126" y="531"/>
                </a:lnTo>
                <a:lnTo>
                  <a:pt x="3124" y="531"/>
                </a:lnTo>
                <a:lnTo>
                  <a:pt x="3124" y="531"/>
                </a:lnTo>
                <a:lnTo>
                  <a:pt x="3122" y="531"/>
                </a:lnTo>
                <a:lnTo>
                  <a:pt x="3122" y="533"/>
                </a:lnTo>
                <a:lnTo>
                  <a:pt x="3124" y="535"/>
                </a:lnTo>
                <a:lnTo>
                  <a:pt x="3124" y="535"/>
                </a:lnTo>
                <a:lnTo>
                  <a:pt x="3126" y="535"/>
                </a:lnTo>
                <a:lnTo>
                  <a:pt x="3126" y="535"/>
                </a:lnTo>
                <a:lnTo>
                  <a:pt x="3126" y="535"/>
                </a:lnTo>
                <a:lnTo>
                  <a:pt x="3126" y="533"/>
                </a:lnTo>
                <a:lnTo>
                  <a:pt x="3126" y="533"/>
                </a:lnTo>
                <a:close/>
                <a:moveTo>
                  <a:pt x="4233" y="289"/>
                </a:moveTo>
                <a:lnTo>
                  <a:pt x="4230" y="292"/>
                </a:lnTo>
                <a:lnTo>
                  <a:pt x="4230" y="292"/>
                </a:lnTo>
                <a:lnTo>
                  <a:pt x="4230" y="294"/>
                </a:lnTo>
                <a:lnTo>
                  <a:pt x="4230" y="294"/>
                </a:lnTo>
                <a:lnTo>
                  <a:pt x="4228" y="296"/>
                </a:lnTo>
                <a:lnTo>
                  <a:pt x="4224" y="296"/>
                </a:lnTo>
                <a:lnTo>
                  <a:pt x="4224" y="296"/>
                </a:lnTo>
                <a:lnTo>
                  <a:pt x="4222" y="296"/>
                </a:lnTo>
                <a:lnTo>
                  <a:pt x="4224" y="298"/>
                </a:lnTo>
                <a:lnTo>
                  <a:pt x="4228" y="300"/>
                </a:lnTo>
                <a:lnTo>
                  <a:pt x="4233" y="302"/>
                </a:lnTo>
                <a:lnTo>
                  <a:pt x="4233" y="302"/>
                </a:lnTo>
                <a:lnTo>
                  <a:pt x="4241" y="302"/>
                </a:lnTo>
                <a:lnTo>
                  <a:pt x="4243" y="302"/>
                </a:lnTo>
                <a:lnTo>
                  <a:pt x="4245" y="300"/>
                </a:lnTo>
                <a:lnTo>
                  <a:pt x="4247" y="298"/>
                </a:lnTo>
                <a:lnTo>
                  <a:pt x="4249" y="298"/>
                </a:lnTo>
                <a:lnTo>
                  <a:pt x="4249" y="296"/>
                </a:lnTo>
                <a:lnTo>
                  <a:pt x="4249" y="296"/>
                </a:lnTo>
                <a:lnTo>
                  <a:pt x="4251" y="294"/>
                </a:lnTo>
                <a:lnTo>
                  <a:pt x="4249" y="294"/>
                </a:lnTo>
                <a:lnTo>
                  <a:pt x="4245" y="292"/>
                </a:lnTo>
                <a:lnTo>
                  <a:pt x="4233" y="289"/>
                </a:lnTo>
                <a:close/>
                <a:moveTo>
                  <a:pt x="2925" y="677"/>
                </a:moveTo>
                <a:lnTo>
                  <a:pt x="2925" y="679"/>
                </a:lnTo>
                <a:lnTo>
                  <a:pt x="2927" y="682"/>
                </a:lnTo>
                <a:lnTo>
                  <a:pt x="2925" y="682"/>
                </a:lnTo>
                <a:lnTo>
                  <a:pt x="2925" y="682"/>
                </a:lnTo>
                <a:lnTo>
                  <a:pt x="2925" y="684"/>
                </a:lnTo>
                <a:lnTo>
                  <a:pt x="2925" y="684"/>
                </a:lnTo>
                <a:lnTo>
                  <a:pt x="2925" y="684"/>
                </a:lnTo>
                <a:lnTo>
                  <a:pt x="2927" y="684"/>
                </a:lnTo>
                <a:lnTo>
                  <a:pt x="2927" y="686"/>
                </a:lnTo>
                <a:lnTo>
                  <a:pt x="2929" y="686"/>
                </a:lnTo>
                <a:lnTo>
                  <a:pt x="2929" y="686"/>
                </a:lnTo>
                <a:lnTo>
                  <a:pt x="2927" y="690"/>
                </a:lnTo>
                <a:lnTo>
                  <a:pt x="2927" y="690"/>
                </a:lnTo>
                <a:lnTo>
                  <a:pt x="2927" y="690"/>
                </a:lnTo>
                <a:lnTo>
                  <a:pt x="2927" y="690"/>
                </a:lnTo>
                <a:lnTo>
                  <a:pt x="2929" y="690"/>
                </a:lnTo>
                <a:lnTo>
                  <a:pt x="2929" y="688"/>
                </a:lnTo>
                <a:lnTo>
                  <a:pt x="2931" y="686"/>
                </a:lnTo>
                <a:lnTo>
                  <a:pt x="2931" y="684"/>
                </a:lnTo>
                <a:lnTo>
                  <a:pt x="2933" y="684"/>
                </a:lnTo>
                <a:lnTo>
                  <a:pt x="2938" y="684"/>
                </a:lnTo>
                <a:lnTo>
                  <a:pt x="2938" y="684"/>
                </a:lnTo>
                <a:lnTo>
                  <a:pt x="2940" y="684"/>
                </a:lnTo>
                <a:lnTo>
                  <a:pt x="2940" y="682"/>
                </a:lnTo>
                <a:lnTo>
                  <a:pt x="2942" y="682"/>
                </a:lnTo>
                <a:lnTo>
                  <a:pt x="2942" y="682"/>
                </a:lnTo>
                <a:lnTo>
                  <a:pt x="2942" y="679"/>
                </a:lnTo>
                <a:lnTo>
                  <a:pt x="2946" y="679"/>
                </a:lnTo>
                <a:lnTo>
                  <a:pt x="2946" y="679"/>
                </a:lnTo>
                <a:lnTo>
                  <a:pt x="2940" y="677"/>
                </a:lnTo>
                <a:lnTo>
                  <a:pt x="2938" y="675"/>
                </a:lnTo>
                <a:lnTo>
                  <a:pt x="2938" y="677"/>
                </a:lnTo>
                <a:lnTo>
                  <a:pt x="2936" y="677"/>
                </a:lnTo>
                <a:lnTo>
                  <a:pt x="2936" y="675"/>
                </a:lnTo>
                <a:lnTo>
                  <a:pt x="2933" y="675"/>
                </a:lnTo>
                <a:lnTo>
                  <a:pt x="2933" y="677"/>
                </a:lnTo>
                <a:lnTo>
                  <a:pt x="2931" y="677"/>
                </a:lnTo>
                <a:lnTo>
                  <a:pt x="2931" y="679"/>
                </a:lnTo>
                <a:lnTo>
                  <a:pt x="2929" y="677"/>
                </a:lnTo>
                <a:lnTo>
                  <a:pt x="2929" y="677"/>
                </a:lnTo>
                <a:lnTo>
                  <a:pt x="2927" y="679"/>
                </a:lnTo>
                <a:lnTo>
                  <a:pt x="2927" y="679"/>
                </a:lnTo>
                <a:lnTo>
                  <a:pt x="2925" y="677"/>
                </a:lnTo>
                <a:close/>
                <a:moveTo>
                  <a:pt x="2946" y="677"/>
                </a:moveTo>
                <a:lnTo>
                  <a:pt x="2946" y="675"/>
                </a:lnTo>
                <a:lnTo>
                  <a:pt x="2944" y="675"/>
                </a:lnTo>
                <a:lnTo>
                  <a:pt x="2942" y="675"/>
                </a:lnTo>
                <a:lnTo>
                  <a:pt x="2942" y="677"/>
                </a:lnTo>
                <a:lnTo>
                  <a:pt x="2944" y="677"/>
                </a:lnTo>
                <a:lnTo>
                  <a:pt x="2946" y="677"/>
                </a:lnTo>
                <a:lnTo>
                  <a:pt x="2946" y="677"/>
                </a:lnTo>
                <a:close/>
                <a:moveTo>
                  <a:pt x="3040" y="415"/>
                </a:moveTo>
                <a:lnTo>
                  <a:pt x="3038" y="417"/>
                </a:lnTo>
                <a:lnTo>
                  <a:pt x="3038" y="417"/>
                </a:lnTo>
                <a:lnTo>
                  <a:pt x="3038" y="419"/>
                </a:lnTo>
                <a:lnTo>
                  <a:pt x="3042" y="417"/>
                </a:lnTo>
                <a:lnTo>
                  <a:pt x="3042" y="417"/>
                </a:lnTo>
                <a:lnTo>
                  <a:pt x="3042" y="415"/>
                </a:lnTo>
                <a:lnTo>
                  <a:pt x="3040" y="415"/>
                </a:lnTo>
                <a:lnTo>
                  <a:pt x="3040" y="415"/>
                </a:lnTo>
                <a:close/>
                <a:moveTo>
                  <a:pt x="2923" y="644"/>
                </a:moveTo>
                <a:lnTo>
                  <a:pt x="2923" y="644"/>
                </a:lnTo>
                <a:lnTo>
                  <a:pt x="2923" y="644"/>
                </a:lnTo>
                <a:lnTo>
                  <a:pt x="2925" y="644"/>
                </a:lnTo>
                <a:lnTo>
                  <a:pt x="2925" y="642"/>
                </a:lnTo>
                <a:lnTo>
                  <a:pt x="2923" y="642"/>
                </a:lnTo>
                <a:lnTo>
                  <a:pt x="2923" y="644"/>
                </a:lnTo>
                <a:close/>
                <a:moveTo>
                  <a:pt x="2967" y="535"/>
                </a:moveTo>
                <a:lnTo>
                  <a:pt x="2969" y="535"/>
                </a:lnTo>
                <a:lnTo>
                  <a:pt x="2969" y="535"/>
                </a:lnTo>
                <a:lnTo>
                  <a:pt x="2969" y="535"/>
                </a:lnTo>
                <a:lnTo>
                  <a:pt x="2967" y="533"/>
                </a:lnTo>
                <a:lnTo>
                  <a:pt x="2965" y="533"/>
                </a:lnTo>
                <a:lnTo>
                  <a:pt x="2963" y="535"/>
                </a:lnTo>
                <a:lnTo>
                  <a:pt x="2963" y="535"/>
                </a:lnTo>
                <a:lnTo>
                  <a:pt x="2965" y="537"/>
                </a:lnTo>
                <a:lnTo>
                  <a:pt x="2967" y="535"/>
                </a:lnTo>
                <a:close/>
                <a:moveTo>
                  <a:pt x="2917" y="635"/>
                </a:moveTo>
                <a:lnTo>
                  <a:pt x="2919" y="635"/>
                </a:lnTo>
                <a:lnTo>
                  <a:pt x="2919" y="635"/>
                </a:lnTo>
                <a:lnTo>
                  <a:pt x="2917" y="633"/>
                </a:lnTo>
                <a:lnTo>
                  <a:pt x="2917" y="633"/>
                </a:lnTo>
                <a:lnTo>
                  <a:pt x="2915" y="633"/>
                </a:lnTo>
                <a:lnTo>
                  <a:pt x="2915" y="633"/>
                </a:lnTo>
                <a:lnTo>
                  <a:pt x="2915" y="635"/>
                </a:lnTo>
                <a:lnTo>
                  <a:pt x="2917" y="637"/>
                </a:lnTo>
                <a:lnTo>
                  <a:pt x="2917" y="635"/>
                </a:lnTo>
                <a:close/>
                <a:moveTo>
                  <a:pt x="4448" y="1677"/>
                </a:moveTo>
                <a:lnTo>
                  <a:pt x="4448" y="1677"/>
                </a:lnTo>
                <a:lnTo>
                  <a:pt x="4446" y="1675"/>
                </a:lnTo>
                <a:lnTo>
                  <a:pt x="4444" y="1675"/>
                </a:lnTo>
                <a:lnTo>
                  <a:pt x="4442" y="1675"/>
                </a:lnTo>
                <a:lnTo>
                  <a:pt x="4438" y="1675"/>
                </a:lnTo>
                <a:lnTo>
                  <a:pt x="4436" y="1677"/>
                </a:lnTo>
                <a:lnTo>
                  <a:pt x="4434" y="1675"/>
                </a:lnTo>
                <a:lnTo>
                  <a:pt x="4434" y="1675"/>
                </a:lnTo>
                <a:lnTo>
                  <a:pt x="4434" y="1677"/>
                </a:lnTo>
                <a:lnTo>
                  <a:pt x="4434" y="1679"/>
                </a:lnTo>
                <a:lnTo>
                  <a:pt x="4434" y="1679"/>
                </a:lnTo>
                <a:lnTo>
                  <a:pt x="4436" y="1682"/>
                </a:lnTo>
                <a:lnTo>
                  <a:pt x="4436" y="1682"/>
                </a:lnTo>
                <a:lnTo>
                  <a:pt x="4436" y="1684"/>
                </a:lnTo>
                <a:lnTo>
                  <a:pt x="4440" y="1684"/>
                </a:lnTo>
                <a:lnTo>
                  <a:pt x="4442" y="1686"/>
                </a:lnTo>
                <a:lnTo>
                  <a:pt x="4442" y="1686"/>
                </a:lnTo>
                <a:lnTo>
                  <a:pt x="4444" y="1686"/>
                </a:lnTo>
                <a:lnTo>
                  <a:pt x="4444" y="1686"/>
                </a:lnTo>
                <a:lnTo>
                  <a:pt x="4446" y="1686"/>
                </a:lnTo>
                <a:lnTo>
                  <a:pt x="4446" y="1686"/>
                </a:lnTo>
                <a:lnTo>
                  <a:pt x="4448" y="1684"/>
                </a:lnTo>
                <a:lnTo>
                  <a:pt x="4450" y="1684"/>
                </a:lnTo>
                <a:lnTo>
                  <a:pt x="4450" y="1684"/>
                </a:lnTo>
                <a:lnTo>
                  <a:pt x="4450" y="1682"/>
                </a:lnTo>
                <a:lnTo>
                  <a:pt x="4450" y="1679"/>
                </a:lnTo>
                <a:lnTo>
                  <a:pt x="4450" y="1679"/>
                </a:lnTo>
                <a:lnTo>
                  <a:pt x="4450" y="1679"/>
                </a:lnTo>
                <a:lnTo>
                  <a:pt x="4448" y="1677"/>
                </a:lnTo>
                <a:lnTo>
                  <a:pt x="4448" y="1677"/>
                </a:lnTo>
                <a:close/>
                <a:moveTo>
                  <a:pt x="2789" y="738"/>
                </a:moveTo>
                <a:lnTo>
                  <a:pt x="2791" y="738"/>
                </a:lnTo>
                <a:lnTo>
                  <a:pt x="2791" y="738"/>
                </a:lnTo>
                <a:lnTo>
                  <a:pt x="2791" y="736"/>
                </a:lnTo>
                <a:lnTo>
                  <a:pt x="2791" y="736"/>
                </a:lnTo>
                <a:lnTo>
                  <a:pt x="2789" y="738"/>
                </a:lnTo>
                <a:lnTo>
                  <a:pt x="2789" y="738"/>
                </a:lnTo>
                <a:lnTo>
                  <a:pt x="2789" y="738"/>
                </a:lnTo>
                <a:lnTo>
                  <a:pt x="2789" y="738"/>
                </a:lnTo>
                <a:close/>
                <a:moveTo>
                  <a:pt x="2772" y="736"/>
                </a:moveTo>
                <a:lnTo>
                  <a:pt x="2770" y="736"/>
                </a:lnTo>
                <a:lnTo>
                  <a:pt x="2768" y="736"/>
                </a:lnTo>
                <a:lnTo>
                  <a:pt x="2766" y="736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38"/>
                </a:lnTo>
                <a:lnTo>
                  <a:pt x="2768" y="740"/>
                </a:lnTo>
                <a:lnTo>
                  <a:pt x="2770" y="740"/>
                </a:lnTo>
                <a:lnTo>
                  <a:pt x="2770" y="744"/>
                </a:lnTo>
                <a:lnTo>
                  <a:pt x="2772" y="747"/>
                </a:lnTo>
                <a:lnTo>
                  <a:pt x="2772" y="747"/>
                </a:lnTo>
                <a:lnTo>
                  <a:pt x="2772" y="747"/>
                </a:lnTo>
                <a:lnTo>
                  <a:pt x="2774" y="747"/>
                </a:lnTo>
                <a:lnTo>
                  <a:pt x="2776" y="747"/>
                </a:lnTo>
                <a:lnTo>
                  <a:pt x="2776" y="749"/>
                </a:lnTo>
                <a:lnTo>
                  <a:pt x="2776" y="749"/>
                </a:lnTo>
                <a:lnTo>
                  <a:pt x="2778" y="751"/>
                </a:lnTo>
                <a:lnTo>
                  <a:pt x="2778" y="753"/>
                </a:lnTo>
                <a:lnTo>
                  <a:pt x="2780" y="755"/>
                </a:lnTo>
                <a:lnTo>
                  <a:pt x="2783" y="755"/>
                </a:lnTo>
                <a:lnTo>
                  <a:pt x="2783" y="753"/>
                </a:lnTo>
                <a:lnTo>
                  <a:pt x="2783" y="751"/>
                </a:lnTo>
                <a:lnTo>
                  <a:pt x="2783" y="749"/>
                </a:lnTo>
                <a:lnTo>
                  <a:pt x="2783" y="747"/>
                </a:lnTo>
                <a:lnTo>
                  <a:pt x="2787" y="747"/>
                </a:lnTo>
                <a:lnTo>
                  <a:pt x="2787" y="744"/>
                </a:lnTo>
                <a:lnTo>
                  <a:pt x="2787" y="742"/>
                </a:lnTo>
                <a:lnTo>
                  <a:pt x="2785" y="742"/>
                </a:lnTo>
                <a:lnTo>
                  <a:pt x="2785" y="740"/>
                </a:lnTo>
                <a:lnTo>
                  <a:pt x="2785" y="740"/>
                </a:lnTo>
                <a:lnTo>
                  <a:pt x="2787" y="738"/>
                </a:lnTo>
                <a:lnTo>
                  <a:pt x="2787" y="738"/>
                </a:lnTo>
                <a:lnTo>
                  <a:pt x="2789" y="738"/>
                </a:lnTo>
                <a:lnTo>
                  <a:pt x="2789" y="736"/>
                </a:lnTo>
                <a:lnTo>
                  <a:pt x="2789" y="736"/>
                </a:lnTo>
                <a:lnTo>
                  <a:pt x="2789" y="734"/>
                </a:lnTo>
                <a:lnTo>
                  <a:pt x="2789" y="732"/>
                </a:lnTo>
                <a:lnTo>
                  <a:pt x="2789" y="732"/>
                </a:lnTo>
                <a:lnTo>
                  <a:pt x="2791" y="730"/>
                </a:lnTo>
                <a:lnTo>
                  <a:pt x="2791" y="730"/>
                </a:lnTo>
                <a:lnTo>
                  <a:pt x="2789" y="728"/>
                </a:lnTo>
                <a:lnTo>
                  <a:pt x="2787" y="728"/>
                </a:lnTo>
                <a:lnTo>
                  <a:pt x="2787" y="728"/>
                </a:lnTo>
                <a:lnTo>
                  <a:pt x="2785" y="728"/>
                </a:lnTo>
                <a:lnTo>
                  <a:pt x="2783" y="730"/>
                </a:lnTo>
                <a:lnTo>
                  <a:pt x="2780" y="730"/>
                </a:lnTo>
                <a:lnTo>
                  <a:pt x="2780" y="732"/>
                </a:lnTo>
                <a:lnTo>
                  <a:pt x="2780" y="732"/>
                </a:lnTo>
                <a:lnTo>
                  <a:pt x="2780" y="734"/>
                </a:lnTo>
                <a:lnTo>
                  <a:pt x="2780" y="734"/>
                </a:lnTo>
                <a:lnTo>
                  <a:pt x="2780" y="734"/>
                </a:lnTo>
                <a:lnTo>
                  <a:pt x="2778" y="736"/>
                </a:lnTo>
                <a:lnTo>
                  <a:pt x="2778" y="736"/>
                </a:lnTo>
                <a:lnTo>
                  <a:pt x="2776" y="736"/>
                </a:lnTo>
                <a:lnTo>
                  <a:pt x="2776" y="734"/>
                </a:lnTo>
                <a:lnTo>
                  <a:pt x="2776" y="732"/>
                </a:lnTo>
                <a:lnTo>
                  <a:pt x="2776" y="732"/>
                </a:lnTo>
                <a:lnTo>
                  <a:pt x="2774" y="732"/>
                </a:lnTo>
                <a:lnTo>
                  <a:pt x="2774" y="732"/>
                </a:lnTo>
                <a:lnTo>
                  <a:pt x="2774" y="732"/>
                </a:lnTo>
                <a:lnTo>
                  <a:pt x="2772" y="736"/>
                </a:lnTo>
                <a:lnTo>
                  <a:pt x="2772" y="736"/>
                </a:lnTo>
                <a:close/>
                <a:moveTo>
                  <a:pt x="2776" y="757"/>
                </a:moveTo>
                <a:lnTo>
                  <a:pt x="2776" y="757"/>
                </a:lnTo>
                <a:lnTo>
                  <a:pt x="2778" y="757"/>
                </a:lnTo>
                <a:lnTo>
                  <a:pt x="2778" y="755"/>
                </a:lnTo>
                <a:lnTo>
                  <a:pt x="2778" y="755"/>
                </a:lnTo>
                <a:lnTo>
                  <a:pt x="2776" y="753"/>
                </a:lnTo>
                <a:lnTo>
                  <a:pt x="2774" y="753"/>
                </a:lnTo>
                <a:lnTo>
                  <a:pt x="2772" y="753"/>
                </a:lnTo>
                <a:lnTo>
                  <a:pt x="2770" y="751"/>
                </a:lnTo>
                <a:lnTo>
                  <a:pt x="2768" y="751"/>
                </a:lnTo>
                <a:lnTo>
                  <a:pt x="2768" y="753"/>
                </a:lnTo>
                <a:lnTo>
                  <a:pt x="2768" y="755"/>
                </a:lnTo>
                <a:lnTo>
                  <a:pt x="2774" y="757"/>
                </a:lnTo>
                <a:lnTo>
                  <a:pt x="2776" y="757"/>
                </a:lnTo>
                <a:close/>
                <a:moveTo>
                  <a:pt x="2875" y="667"/>
                </a:moveTo>
                <a:lnTo>
                  <a:pt x="2875" y="667"/>
                </a:lnTo>
                <a:lnTo>
                  <a:pt x="2875" y="667"/>
                </a:lnTo>
                <a:lnTo>
                  <a:pt x="2875" y="667"/>
                </a:lnTo>
                <a:lnTo>
                  <a:pt x="2873" y="667"/>
                </a:lnTo>
                <a:lnTo>
                  <a:pt x="2875" y="667"/>
                </a:lnTo>
                <a:lnTo>
                  <a:pt x="2875" y="667"/>
                </a:lnTo>
                <a:lnTo>
                  <a:pt x="2875" y="667"/>
                </a:lnTo>
                <a:close/>
                <a:moveTo>
                  <a:pt x="2789" y="751"/>
                </a:moveTo>
                <a:lnTo>
                  <a:pt x="2787" y="749"/>
                </a:lnTo>
                <a:lnTo>
                  <a:pt x="2787" y="749"/>
                </a:lnTo>
                <a:lnTo>
                  <a:pt x="2785" y="749"/>
                </a:lnTo>
                <a:lnTo>
                  <a:pt x="2785" y="751"/>
                </a:lnTo>
                <a:lnTo>
                  <a:pt x="2785" y="751"/>
                </a:lnTo>
                <a:lnTo>
                  <a:pt x="2785" y="751"/>
                </a:lnTo>
                <a:lnTo>
                  <a:pt x="2785" y="751"/>
                </a:lnTo>
                <a:lnTo>
                  <a:pt x="2783" y="753"/>
                </a:lnTo>
                <a:lnTo>
                  <a:pt x="2785" y="753"/>
                </a:lnTo>
                <a:lnTo>
                  <a:pt x="2787" y="751"/>
                </a:lnTo>
                <a:lnTo>
                  <a:pt x="2789" y="751"/>
                </a:lnTo>
                <a:lnTo>
                  <a:pt x="2789" y="751"/>
                </a:lnTo>
                <a:lnTo>
                  <a:pt x="2789" y="751"/>
                </a:lnTo>
                <a:lnTo>
                  <a:pt x="2789" y="751"/>
                </a:lnTo>
                <a:close/>
                <a:moveTo>
                  <a:pt x="2699" y="780"/>
                </a:moveTo>
                <a:lnTo>
                  <a:pt x="2697" y="780"/>
                </a:lnTo>
                <a:lnTo>
                  <a:pt x="2697" y="780"/>
                </a:lnTo>
                <a:lnTo>
                  <a:pt x="2697" y="780"/>
                </a:lnTo>
                <a:lnTo>
                  <a:pt x="2699" y="780"/>
                </a:lnTo>
                <a:lnTo>
                  <a:pt x="2699" y="780"/>
                </a:lnTo>
                <a:close/>
                <a:moveTo>
                  <a:pt x="2705" y="778"/>
                </a:moveTo>
                <a:lnTo>
                  <a:pt x="2705" y="778"/>
                </a:lnTo>
                <a:lnTo>
                  <a:pt x="2703" y="778"/>
                </a:lnTo>
                <a:lnTo>
                  <a:pt x="2705" y="778"/>
                </a:lnTo>
                <a:lnTo>
                  <a:pt x="2707" y="778"/>
                </a:lnTo>
                <a:lnTo>
                  <a:pt x="2705" y="778"/>
                </a:lnTo>
                <a:close/>
                <a:moveTo>
                  <a:pt x="2730" y="755"/>
                </a:moveTo>
                <a:lnTo>
                  <a:pt x="2730" y="755"/>
                </a:lnTo>
                <a:lnTo>
                  <a:pt x="2730" y="755"/>
                </a:lnTo>
                <a:lnTo>
                  <a:pt x="2730" y="757"/>
                </a:lnTo>
                <a:lnTo>
                  <a:pt x="2732" y="757"/>
                </a:lnTo>
                <a:lnTo>
                  <a:pt x="2732" y="755"/>
                </a:lnTo>
                <a:lnTo>
                  <a:pt x="2732" y="755"/>
                </a:lnTo>
                <a:lnTo>
                  <a:pt x="2730" y="755"/>
                </a:lnTo>
                <a:lnTo>
                  <a:pt x="2730" y="755"/>
                </a:lnTo>
                <a:close/>
                <a:moveTo>
                  <a:pt x="2730" y="751"/>
                </a:moveTo>
                <a:lnTo>
                  <a:pt x="2730" y="749"/>
                </a:lnTo>
                <a:lnTo>
                  <a:pt x="2730" y="749"/>
                </a:lnTo>
                <a:lnTo>
                  <a:pt x="2728" y="753"/>
                </a:lnTo>
                <a:lnTo>
                  <a:pt x="2728" y="755"/>
                </a:lnTo>
                <a:lnTo>
                  <a:pt x="2728" y="755"/>
                </a:lnTo>
                <a:lnTo>
                  <a:pt x="2728" y="753"/>
                </a:lnTo>
                <a:lnTo>
                  <a:pt x="2732" y="753"/>
                </a:lnTo>
                <a:lnTo>
                  <a:pt x="2732" y="753"/>
                </a:lnTo>
                <a:lnTo>
                  <a:pt x="2728" y="753"/>
                </a:lnTo>
                <a:lnTo>
                  <a:pt x="2728" y="751"/>
                </a:lnTo>
                <a:lnTo>
                  <a:pt x="2730" y="751"/>
                </a:lnTo>
                <a:lnTo>
                  <a:pt x="2730" y="751"/>
                </a:lnTo>
                <a:close/>
                <a:moveTo>
                  <a:pt x="2768" y="759"/>
                </a:moveTo>
                <a:lnTo>
                  <a:pt x="2768" y="759"/>
                </a:lnTo>
                <a:lnTo>
                  <a:pt x="2768" y="761"/>
                </a:lnTo>
                <a:lnTo>
                  <a:pt x="2768" y="761"/>
                </a:lnTo>
                <a:lnTo>
                  <a:pt x="2768" y="761"/>
                </a:lnTo>
                <a:lnTo>
                  <a:pt x="2772" y="761"/>
                </a:lnTo>
                <a:lnTo>
                  <a:pt x="2772" y="761"/>
                </a:lnTo>
                <a:lnTo>
                  <a:pt x="2770" y="761"/>
                </a:lnTo>
                <a:lnTo>
                  <a:pt x="2768" y="759"/>
                </a:lnTo>
                <a:close/>
                <a:moveTo>
                  <a:pt x="5194" y="811"/>
                </a:move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09"/>
                </a:lnTo>
                <a:lnTo>
                  <a:pt x="5194" y="811"/>
                </a:lnTo>
                <a:lnTo>
                  <a:pt x="5194" y="811"/>
                </a:lnTo>
                <a:close/>
                <a:moveTo>
                  <a:pt x="2856" y="702"/>
                </a:moveTo>
                <a:lnTo>
                  <a:pt x="2854" y="702"/>
                </a:lnTo>
                <a:lnTo>
                  <a:pt x="2854" y="702"/>
                </a:lnTo>
                <a:lnTo>
                  <a:pt x="2854" y="705"/>
                </a:lnTo>
                <a:lnTo>
                  <a:pt x="2852" y="707"/>
                </a:lnTo>
                <a:lnTo>
                  <a:pt x="2852" y="709"/>
                </a:lnTo>
                <a:lnTo>
                  <a:pt x="2850" y="711"/>
                </a:lnTo>
                <a:lnTo>
                  <a:pt x="2850" y="713"/>
                </a:lnTo>
                <a:lnTo>
                  <a:pt x="2845" y="719"/>
                </a:lnTo>
                <a:lnTo>
                  <a:pt x="2845" y="721"/>
                </a:lnTo>
                <a:lnTo>
                  <a:pt x="2845" y="723"/>
                </a:lnTo>
                <a:lnTo>
                  <a:pt x="2845" y="726"/>
                </a:lnTo>
                <a:lnTo>
                  <a:pt x="2845" y="726"/>
                </a:lnTo>
                <a:lnTo>
                  <a:pt x="2848" y="723"/>
                </a:lnTo>
                <a:lnTo>
                  <a:pt x="2852" y="713"/>
                </a:lnTo>
                <a:lnTo>
                  <a:pt x="2852" y="713"/>
                </a:lnTo>
                <a:lnTo>
                  <a:pt x="2852" y="711"/>
                </a:lnTo>
                <a:lnTo>
                  <a:pt x="2854" y="705"/>
                </a:lnTo>
                <a:lnTo>
                  <a:pt x="2854" y="705"/>
                </a:lnTo>
                <a:lnTo>
                  <a:pt x="2854" y="705"/>
                </a:lnTo>
                <a:lnTo>
                  <a:pt x="2856" y="702"/>
                </a:lnTo>
                <a:lnTo>
                  <a:pt x="2856" y="702"/>
                </a:lnTo>
                <a:close/>
                <a:moveTo>
                  <a:pt x="2764" y="747"/>
                </a:moveTo>
                <a:lnTo>
                  <a:pt x="2764" y="747"/>
                </a:lnTo>
                <a:lnTo>
                  <a:pt x="2764" y="744"/>
                </a:lnTo>
                <a:lnTo>
                  <a:pt x="2764" y="744"/>
                </a:lnTo>
                <a:lnTo>
                  <a:pt x="2764" y="742"/>
                </a:lnTo>
                <a:lnTo>
                  <a:pt x="2762" y="738"/>
                </a:lnTo>
                <a:lnTo>
                  <a:pt x="2762" y="738"/>
                </a:lnTo>
                <a:lnTo>
                  <a:pt x="2762" y="738"/>
                </a:lnTo>
                <a:lnTo>
                  <a:pt x="2760" y="738"/>
                </a:lnTo>
                <a:lnTo>
                  <a:pt x="2760" y="738"/>
                </a:lnTo>
                <a:lnTo>
                  <a:pt x="2757" y="738"/>
                </a:lnTo>
                <a:lnTo>
                  <a:pt x="2757" y="738"/>
                </a:lnTo>
                <a:lnTo>
                  <a:pt x="2753" y="740"/>
                </a:lnTo>
                <a:lnTo>
                  <a:pt x="2751" y="740"/>
                </a:lnTo>
                <a:lnTo>
                  <a:pt x="2751" y="742"/>
                </a:lnTo>
                <a:lnTo>
                  <a:pt x="2751" y="747"/>
                </a:lnTo>
                <a:lnTo>
                  <a:pt x="2751" y="747"/>
                </a:lnTo>
                <a:lnTo>
                  <a:pt x="2753" y="747"/>
                </a:lnTo>
                <a:lnTo>
                  <a:pt x="2755" y="749"/>
                </a:lnTo>
                <a:lnTo>
                  <a:pt x="2760" y="749"/>
                </a:lnTo>
                <a:lnTo>
                  <a:pt x="2762" y="749"/>
                </a:lnTo>
                <a:lnTo>
                  <a:pt x="2764" y="747"/>
                </a:lnTo>
                <a:close/>
                <a:moveTo>
                  <a:pt x="2799" y="763"/>
                </a:moveTo>
                <a:lnTo>
                  <a:pt x="2799" y="763"/>
                </a:lnTo>
                <a:lnTo>
                  <a:pt x="2801" y="765"/>
                </a:lnTo>
                <a:lnTo>
                  <a:pt x="2801" y="765"/>
                </a:lnTo>
                <a:lnTo>
                  <a:pt x="2804" y="763"/>
                </a:lnTo>
                <a:lnTo>
                  <a:pt x="2806" y="763"/>
                </a:lnTo>
                <a:lnTo>
                  <a:pt x="2806" y="765"/>
                </a:lnTo>
                <a:lnTo>
                  <a:pt x="2808" y="763"/>
                </a:lnTo>
                <a:lnTo>
                  <a:pt x="2806" y="763"/>
                </a:lnTo>
                <a:lnTo>
                  <a:pt x="2806" y="761"/>
                </a:lnTo>
                <a:lnTo>
                  <a:pt x="2804" y="761"/>
                </a:lnTo>
                <a:lnTo>
                  <a:pt x="2806" y="761"/>
                </a:lnTo>
                <a:lnTo>
                  <a:pt x="2806" y="759"/>
                </a:lnTo>
                <a:lnTo>
                  <a:pt x="2806" y="759"/>
                </a:lnTo>
                <a:lnTo>
                  <a:pt x="2806" y="759"/>
                </a:lnTo>
                <a:lnTo>
                  <a:pt x="2804" y="757"/>
                </a:lnTo>
                <a:lnTo>
                  <a:pt x="2804" y="757"/>
                </a:lnTo>
                <a:lnTo>
                  <a:pt x="2801" y="757"/>
                </a:lnTo>
                <a:lnTo>
                  <a:pt x="2801" y="757"/>
                </a:lnTo>
                <a:lnTo>
                  <a:pt x="2799" y="757"/>
                </a:lnTo>
                <a:lnTo>
                  <a:pt x="2799" y="759"/>
                </a:lnTo>
                <a:lnTo>
                  <a:pt x="2799" y="759"/>
                </a:lnTo>
                <a:lnTo>
                  <a:pt x="2799" y="759"/>
                </a:lnTo>
                <a:lnTo>
                  <a:pt x="2799" y="761"/>
                </a:lnTo>
                <a:lnTo>
                  <a:pt x="2799" y="763"/>
                </a:lnTo>
                <a:close/>
                <a:moveTo>
                  <a:pt x="2871" y="705"/>
                </a:moveTo>
                <a:lnTo>
                  <a:pt x="2871" y="707"/>
                </a:lnTo>
                <a:lnTo>
                  <a:pt x="2873" y="709"/>
                </a:lnTo>
                <a:lnTo>
                  <a:pt x="2871" y="709"/>
                </a:lnTo>
                <a:lnTo>
                  <a:pt x="2871" y="711"/>
                </a:lnTo>
                <a:lnTo>
                  <a:pt x="2873" y="711"/>
                </a:lnTo>
                <a:lnTo>
                  <a:pt x="2873" y="711"/>
                </a:lnTo>
                <a:lnTo>
                  <a:pt x="2875" y="709"/>
                </a:lnTo>
                <a:lnTo>
                  <a:pt x="2875" y="707"/>
                </a:lnTo>
                <a:lnTo>
                  <a:pt x="2877" y="707"/>
                </a:lnTo>
                <a:lnTo>
                  <a:pt x="2879" y="705"/>
                </a:lnTo>
                <a:lnTo>
                  <a:pt x="2879" y="702"/>
                </a:lnTo>
                <a:lnTo>
                  <a:pt x="2879" y="702"/>
                </a:lnTo>
                <a:lnTo>
                  <a:pt x="2881" y="702"/>
                </a:lnTo>
                <a:lnTo>
                  <a:pt x="2881" y="702"/>
                </a:lnTo>
                <a:lnTo>
                  <a:pt x="2879" y="700"/>
                </a:lnTo>
                <a:lnTo>
                  <a:pt x="2881" y="696"/>
                </a:lnTo>
                <a:lnTo>
                  <a:pt x="2881" y="694"/>
                </a:lnTo>
                <a:lnTo>
                  <a:pt x="2883" y="694"/>
                </a:lnTo>
                <a:lnTo>
                  <a:pt x="2883" y="692"/>
                </a:lnTo>
                <a:lnTo>
                  <a:pt x="2883" y="692"/>
                </a:lnTo>
                <a:lnTo>
                  <a:pt x="2883" y="692"/>
                </a:lnTo>
                <a:lnTo>
                  <a:pt x="2881" y="690"/>
                </a:lnTo>
                <a:lnTo>
                  <a:pt x="2881" y="692"/>
                </a:lnTo>
                <a:lnTo>
                  <a:pt x="2881" y="692"/>
                </a:lnTo>
                <a:lnTo>
                  <a:pt x="2879" y="692"/>
                </a:lnTo>
                <a:lnTo>
                  <a:pt x="2877" y="692"/>
                </a:lnTo>
                <a:lnTo>
                  <a:pt x="2875" y="694"/>
                </a:lnTo>
                <a:lnTo>
                  <a:pt x="2873" y="696"/>
                </a:lnTo>
                <a:lnTo>
                  <a:pt x="2871" y="696"/>
                </a:lnTo>
                <a:lnTo>
                  <a:pt x="2871" y="698"/>
                </a:lnTo>
                <a:lnTo>
                  <a:pt x="2871" y="700"/>
                </a:lnTo>
                <a:lnTo>
                  <a:pt x="2871" y="702"/>
                </a:lnTo>
                <a:lnTo>
                  <a:pt x="2871" y="705"/>
                </a:lnTo>
                <a:lnTo>
                  <a:pt x="2871" y="705"/>
                </a:lnTo>
                <a:close/>
                <a:moveTo>
                  <a:pt x="2757" y="753"/>
                </a:moveTo>
                <a:lnTo>
                  <a:pt x="2757" y="751"/>
                </a:lnTo>
                <a:lnTo>
                  <a:pt x="2755" y="751"/>
                </a:lnTo>
                <a:lnTo>
                  <a:pt x="2755" y="751"/>
                </a:lnTo>
                <a:lnTo>
                  <a:pt x="2757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60" y="753"/>
                </a:lnTo>
                <a:lnTo>
                  <a:pt x="2757" y="753"/>
                </a:lnTo>
                <a:close/>
                <a:moveTo>
                  <a:pt x="2751" y="749"/>
                </a:moveTo>
                <a:lnTo>
                  <a:pt x="2749" y="749"/>
                </a:lnTo>
                <a:lnTo>
                  <a:pt x="2749" y="749"/>
                </a:lnTo>
                <a:lnTo>
                  <a:pt x="2749" y="753"/>
                </a:lnTo>
                <a:lnTo>
                  <a:pt x="2751" y="753"/>
                </a:lnTo>
                <a:lnTo>
                  <a:pt x="2751" y="753"/>
                </a:lnTo>
                <a:lnTo>
                  <a:pt x="2753" y="753"/>
                </a:lnTo>
                <a:lnTo>
                  <a:pt x="2753" y="753"/>
                </a:lnTo>
                <a:lnTo>
                  <a:pt x="2753" y="751"/>
                </a:lnTo>
                <a:lnTo>
                  <a:pt x="2751" y="749"/>
                </a:lnTo>
                <a:close/>
                <a:moveTo>
                  <a:pt x="2760" y="734"/>
                </a:moveTo>
                <a:lnTo>
                  <a:pt x="2762" y="734"/>
                </a:lnTo>
                <a:lnTo>
                  <a:pt x="2762" y="734"/>
                </a:lnTo>
                <a:lnTo>
                  <a:pt x="2762" y="734"/>
                </a:lnTo>
                <a:lnTo>
                  <a:pt x="2762" y="732"/>
                </a:lnTo>
                <a:lnTo>
                  <a:pt x="2762" y="732"/>
                </a:lnTo>
                <a:lnTo>
                  <a:pt x="2760" y="730"/>
                </a:lnTo>
                <a:lnTo>
                  <a:pt x="2760" y="732"/>
                </a:lnTo>
                <a:lnTo>
                  <a:pt x="2760" y="732"/>
                </a:lnTo>
                <a:lnTo>
                  <a:pt x="2760" y="734"/>
                </a:lnTo>
                <a:lnTo>
                  <a:pt x="2760" y="734"/>
                </a:lnTo>
                <a:close/>
                <a:moveTo>
                  <a:pt x="2762" y="755"/>
                </a:moveTo>
                <a:lnTo>
                  <a:pt x="2764" y="755"/>
                </a:lnTo>
                <a:lnTo>
                  <a:pt x="2764" y="755"/>
                </a:lnTo>
                <a:lnTo>
                  <a:pt x="2766" y="749"/>
                </a:lnTo>
                <a:lnTo>
                  <a:pt x="2766" y="747"/>
                </a:lnTo>
                <a:lnTo>
                  <a:pt x="2766" y="747"/>
                </a:lnTo>
                <a:lnTo>
                  <a:pt x="2766" y="749"/>
                </a:lnTo>
                <a:lnTo>
                  <a:pt x="2764" y="751"/>
                </a:lnTo>
                <a:lnTo>
                  <a:pt x="2762" y="753"/>
                </a:lnTo>
                <a:lnTo>
                  <a:pt x="2762" y="753"/>
                </a:lnTo>
                <a:lnTo>
                  <a:pt x="2762" y="753"/>
                </a:lnTo>
                <a:lnTo>
                  <a:pt x="2762" y="755"/>
                </a:lnTo>
                <a:close/>
                <a:moveTo>
                  <a:pt x="2827" y="751"/>
                </a:moveTo>
                <a:lnTo>
                  <a:pt x="2827" y="751"/>
                </a:lnTo>
                <a:lnTo>
                  <a:pt x="2827" y="749"/>
                </a:lnTo>
                <a:lnTo>
                  <a:pt x="2827" y="747"/>
                </a:lnTo>
                <a:lnTo>
                  <a:pt x="2822" y="744"/>
                </a:lnTo>
                <a:lnTo>
                  <a:pt x="2820" y="744"/>
                </a:lnTo>
                <a:lnTo>
                  <a:pt x="2820" y="749"/>
                </a:lnTo>
                <a:lnTo>
                  <a:pt x="2822" y="749"/>
                </a:lnTo>
                <a:lnTo>
                  <a:pt x="2827" y="751"/>
                </a:lnTo>
                <a:close/>
                <a:moveTo>
                  <a:pt x="4115" y="1482"/>
                </a:moveTo>
                <a:lnTo>
                  <a:pt x="4115" y="1482"/>
                </a:lnTo>
                <a:lnTo>
                  <a:pt x="4115" y="1480"/>
                </a:lnTo>
                <a:lnTo>
                  <a:pt x="4115" y="1480"/>
                </a:lnTo>
                <a:lnTo>
                  <a:pt x="4113" y="1482"/>
                </a:lnTo>
                <a:lnTo>
                  <a:pt x="4113" y="1482"/>
                </a:lnTo>
                <a:lnTo>
                  <a:pt x="4113" y="1482"/>
                </a:lnTo>
                <a:lnTo>
                  <a:pt x="4113" y="1484"/>
                </a:lnTo>
                <a:lnTo>
                  <a:pt x="4115" y="1487"/>
                </a:lnTo>
                <a:lnTo>
                  <a:pt x="4115" y="1487"/>
                </a:lnTo>
                <a:lnTo>
                  <a:pt x="4115" y="1487"/>
                </a:lnTo>
                <a:lnTo>
                  <a:pt x="4115" y="1484"/>
                </a:lnTo>
                <a:lnTo>
                  <a:pt x="4115" y="1482"/>
                </a:lnTo>
                <a:close/>
                <a:moveTo>
                  <a:pt x="4094" y="1463"/>
                </a:moveTo>
                <a:lnTo>
                  <a:pt x="4092" y="1463"/>
                </a:lnTo>
                <a:lnTo>
                  <a:pt x="4094" y="1463"/>
                </a:lnTo>
                <a:lnTo>
                  <a:pt x="4094" y="1463"/>
                </a:lnTo>
                <a:lnTo>
                  <a:pt x="4094" y="1463"/>
                </a:lnTo>
                <a:lnTo>
                  <a:pt x="4094" y="1463"/>
                </a:lnTo>
                <a:close/>
                <a:moveTo>
                  <a:pt x="4117" y="1591"/>
                </a:moveTo>
                <a:lnTo>
                  <a:pt x="4117" y="1591"/>
                </a:lnTo>
                <a:lnTo>
                  <a:pt x="4117" y="1591"/>
                </a:lnTo>
                <a:lnTo>
                  <a:pt x="4117" y="1591"/>
                </a:lnTo>
                <a:lnTo>
                  <a:pt x="4117" y="1591"/>
                </a:lnTo>
                <a:lnTo>
                  <a:pt x="4117" y="1589"/>
                </a:lnTo>
                <a:lnTo>
                  <a:pt x="4117" y="1589"/>
                </a:lnTo>
                <a:lnTo>
                  <a:pt x="4117" y="1591"/>
                </a:lnTo>
                <a:close/>
                <a:moveTo>
                  <a:pt x="4100" y="1468"/>
                </a:move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lnTo>
                  <a:pt x="4100" y="1468"/>
                </a:lnTo>
                <a:close/>
                <a:moveTo>
                  <a:pt x="4103" y="1476"/>
                </a:moveTo>
                <a:lnTo>
                  <a:pt x="4105" y="1478"/>
                </a:lnTo>
                <a:lnTo>
                  <a:pt x="4105" y="1476"/>
                </a:lnTo>
                <a:lnTo>
                  <a:pt x="4103" y="1476"/>
                </a:lnTo>
                <a:lnTo>
                  <a:pt x="4103" y="1476"/>
                </a:lnTo>
                <a:close/>
                <a:moveTo>
                  <a:pt x="4155" y="1327"/>
                </a:moveTo>
                <a:lnTo>
                  <a:pt x="4155" y="1327"/>
                </a:lnTo>
                <a:lnTo>
                  <a:pt x="4155" y="1329"/>
                </a:lnTo>
                <a:lnTo>
                  <a:pt x="4155" y="1327"/>
                </a:lnTo>
                <a:lnTo>
                  <a:pt x="4155" y="1327"/>
                </a:lnTo>
                <a:lnTo>
                  <a:pt x="4155" y="1327"/>
                </a:lnTo>
                <a:lnTo>
                  <a:pt x="4155" y="1327"/>
                </a:lnTo>
                <a:close/>
                <a:moveTo>
                  <a:pt x="4157" y="1327"/>
                </a:moveTo>
                <a:lnTo>
                  <a:pt x="4157" y="1329"/>
                </a:lnTo>
                <a:lnTo>
                  <a:pt x="4159" y="1329"/>
                </a:lnTo>
                <a:lnTo>
                  <a:pt x="4159" y="1329"/>
                </a:lnTo>
                <a:lnTo>
                  <a:pt x="4159" y="1329"/>
                </a:lnTo>
                <a:lnTo>
                  <a:pt x="4159" y="1327"/>
                </a:lnTo>
                <a:lnTo>
                  <a:pt x="4159" y="1327"/>
                </a:lnTo>
                <a:lnTo>
                  <a:pt x="4157" y="1327"/>
                </a:lnTo>
                <a:lnTo>
                  <a:pt x="4157" y="1327"/>
                </a:lnTo>
                <a:close/>
                <a:moveTo>
                  <a:pt x="4165" y="1321"/>
                </a:moveTo>
                <a:lnTo>
                  <a:pt x="4165" y="1321"/>
                </a:lnTo>
                <a:lnTo>
                  <a:pt x="4163" y="1321"/>
                </a:lnTo>
                <a:lnTo>
                  <a:pt x="4163" y="1323"/>
                </a:lnTo>
                <a:lnTo>
                  <a:pt x="4165" y="1323"/>
                </a:lnTo>
                <a:lnTo>
                  <a:pt x="4168" y="1323"/>
                </a:lnTo>
                <a:lnTo>
                  <a:pt x="4165" y="1321"/>
                </a:lnTo>
                <a:close/>
                <a:moveTo>
                  <a:pt x="4251" y="1296"/>
                </a:moveTo>
                <a:lnTo>
                  <a:pt x="4251" y="1296"/>
                </a:lnTo>
                <a:lnTo>
                  <a:pt x="4251" y="1298"/>
                </a:lnTo>
                <a:lnTo>
                  <a:pt x="4251" y="1298"/>
                </a:lnTo>
                <a:lnTo>
                  <a:pt x="4251" y="1298"/>
                </a:lnTo>
                <a:lnTo>
                  <a:pt x="4253" y="1298"/>
                </a:lnTo>
                <a:lnTo>
                  <a:pt x="4253" y="1298"/>
                </a:lnTo>
                <a:lnTo>
                  <a:pt x="4251" y="1298"/>
                </a:lnTo>
                <a:lnTo>
                  <a:pt x="4251" y="1296"/>
                </a:lnTo>
                <a:close/>
                <a:moveTo>
                  <a:pt x="4163" y="1327"/>
                </a:moveTo>
                <a:lnTo>
                  <a:pt x="4165" y="1327"/>
                </a:lnTo>
                <a:lnTo>
                  <a:pt x="4165" y="1327"/>
                </a:lnTo>
                <a:lnTo>
                  <a:pt x="4165" y="1325"/>
                </a:lnTo>
                <a:lnTo>
                  <a:pt x="4165" y="1325"/>
                </a:lnTo>
                <a:lnTo>
                  <a:pt x="4165" y="1325"/>
                </a:lnTo>
                <a:lnTo>
                  <a:pt x="4165" y="1325"/>
                </a:lnTo>
                <a:lnTo>
                  <a:pt x="4163" y="1327"/>
                </a:lnTo>
                <a:close/>
                <a:moveTo>
                  <a:pt x="3388" y="1277"/>
                </a:moveTo>
                <a:lnTo>
                  <a:pt x="3386" y="1277"/>
                </a:lnTo>
                <a:lnTo>
                  <a:pt x="3384" y="1277"/>
                </a:lnTo>
                <a:lnTo>
                  <a:pt x="3386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lnTo>
                  <a:pt x="3388" y="1277"/>
                </a:lnTo>
                <a:close/>
                <a:moveTo>
                  <a:pt x="3380" y="1275"/>
                </a:moveTo>
                <a:lnTo>
                  <a:pt x="3378" y="1275"/>
                </a:lnTo>
                <a:lnTo>
                  <a:pt x="3380" y="1277"/>
                </a:lnTo>
                <a:lnTo>
                  <a:pt x="3380" y="1277"/>
                </a:lnTo>
                <a:lnTo>
                  <a:pt x="3382" y="1275"/>
                </a:lnTo>
                <a:lnTo>
                  <a:pt x="3382" y="1275"/>
                </a:lnTo>
                <a:lnTo>
                  <a:pt x="3382" y="1275"/>
                </a:lnTo>
                <a:lnTo>
                  <a:pt x="3382" y="1273"/>
                </a:lnTo>
                <a:lnTo>
                  <a:pt x="3382" y="1275"/>
                </a:lnTo>
                <a:lnTo>
                  <a:pt x="3380" y="1275"/>
                </a:lnTo>
                <a:close/>
                <a:moveTo>
                  <a:pt x="4369" y="1162"/>
                </a:moveTo>
                <a:lnTo>
                  <a:pt x="4369" y="1162"/>
                </a:lnTo>
                <a:lnTo>
                  <a:pt x="4369" y="1162"/>
                </a:lnTo>
                <a:lnTo>
                  <a:pt x="4367" y="1160"/>
                </a:lnTo>
                <a:lnTo>
                  <a:pt x="4367" y="1160"/>
                </a:lnTo>
                <a:lnTo>
                  <a:pt x="4365" y="1160"/>
                </a:lnTo>
                <a:lnTo>
                  <a:pt x="4365" y="1160"/>
                </a:lnTo>
                <a:lnTo>
                  <a:pt x="4365" y="1162"/>
                </a:lnTo>
                <a:lnTo>
                  <a:pt x="4369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73" y="1164"/>
                </a:lnTo>
                <a:lnTo>
                  <a:pt x="4369" y="1162"/>
                </a:lnTo>
                <a:close/>
                <a:moveTo>
                  <a:pt x="3369" y="1275"/>
                </a:moveTo>
                <a:lnTo>
                  <a:pt x="3369" y="1275"/>
                </a:lnTo>
                <a:lnTo>
                  <a:pt x="3369" y="1275"/>
                </a:lnTo>
                <a:lnTo>
                  <a:pt x="3369" y="1275"/>
                </a:lnTo>
                <a:lnTo>
                  <a:pt x="3371" y="1275"/>
                </a:lnTo>
                <a:lnTo>
                  <a:pt x="3369" y="1275"/>
                </a:lnTo>
                <a:lnTo>
                  <a:pt x="3369" y="1275"/>
                </a:lnTo>
                <a:close/>
                <a:moveTo>
                  <a:pt x="2965" y="1076"/>
                </a:moveTo>
                <a:lnTo>
                  <a:pt x="2965" y="1076"/>
                </a:lnTo>
                <a:lnTo>
                  <a:pt x="2965" y="1076"/>
                </a:lnTo>
                <a:lnTo>
                  <a:pt x="2965" y="1076"/>
                </a:lnTo>
                <a:lnTo>
                  <a:pt x="2967" y="1076"/>
                </a:lnTo>
                <a:lnTo>
                  <a:pt x="2965" y="1074"/>
                </a:lnTo>
                <a:lnTo>
                  <a:pt x="2965" y="1074"/>
                </a:lnTo>
                <a:lnTo>
                  <a:pt x="2965" y="1076"/>
                </a:lnTo>
                <a:close/>
                <a:moveTo>
                  <a:pt x="4090" y="1457"/>
                </a:moveTo>
                <a:lnTo>
                  <a:pt x="4090" y="1455"/>
                </a:lnTo>
                <a:lnTo>
                  <a:pt x="4090" y="1455"/>
                </a:lnTo>
                <a:lnTo>
                  <a:pt x="4090" y="1457"/>
                </a:lnTo>
                <a:lnTo>
                  <a:pt x="4090" y="1459"/>
                </a:lnTo>
                <a:lnTo>
                  <a:pt x="4090" y="1459"/>
                </a:lnTo>
                <a:lnTo>
                  <a:pt x="4090" y="1459"/>
                </a:lnTo>
                <a:lnTo>
                  <a:pt x="4092" y="1459"/>
                </a:lnTo>
                <a:lnTo>
                  <a:pt x="4092" y="1457"/>
                </a:lnTo>
                <a:lnTo>
                  <a:pt x="4092" y="1457"/>
                </a:lnTo>
                <a:lnTo>
                  <a:pt x="4090" y="1457"/>
                </a:lnTo>
                <a:close/>
                <a:moveTo>
                  <a:pt x="4056" y="1493"/>
                </a:moveTo>
                <a:lnTo>
                  <a:pt x="4054" y="1495"/>
                </a:lnTo>
                <a:lnTo>
                  <a:pt x="4056" y="1495"/>
                </a:lnTo>
                <a:lnTo>
                  <a:pt x="4056" y="1495"/>
                </a:lnTo>
                <a:lnTo>
                  <a:pt x="4056" y="1495"/>
                </a:lnTo>
                <a:lnTo>
                  <a:pt x="4056" y="1493"/>
                </a:lnTo>
                <a:lnTo>
                  <a:pt x="4056" y="1493"/>
                </a:lnTo>
                <a:lnTo>
                  <a:pt x="4056" y="1493"/>
                </a:lnTo>
                <a:lnTo>
                  <a:pt x="4056" y="1493"/>
                </a:lnTo>
                <a:close/>
                <a:moveTo>
                  <a:pt x="4056" y="1491"/>
                </a:move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lnTo>
                  <a:pt x="4056" y="1491"/>
                </a:lnTo>
                <a:close/>
                <a:moveTo>
                  <a:pt x="3966" y="1350"/>
                </a:moveTo>
                <a:lnTo>
                  <a:pt x="3966" y="1350"/>
                </a:lnTo>
                <a:lnTo>
                  <a:pt x="3968" y="1350"/>
                </a:lnTo>
                <a:lnTo>
                  <a:pt x="3968" y="1350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6" y="1348"/>
                </a:lnTo>
                <a:lnTo>
                  <a:pt x="3966" y="1346"/>
                </a:lnTo>
                <a:lnTo>
                  <a:pt x="3964" y="1346"/>
                </a:lnTo>
                <a:lnTo>
                  <a:pt x="3964" y="1348"/>
                </a:lnTo>
                <a:lnTo>
                  <a:pt x="3964" y="1348"/>
                </a:lnTo>
                <a:lnTo>
                  <a:pt x="3966" y="1348"/>
                </a:lnTo>
                <a:lnTo>
                  <a:pt x="3966" y="1350"/>
                </a:lnTo>
                <a:close/>
                <a:moveTo>
                  <a:pt x="3411" y="1239"/>
                </a:moveTo>
                <a:lnTo>
                  <a:pt x="3409" y="1239"/>
                </a:lnTo>
                <a:lnTo>
                  <a:pt x="3409" y="1239"/>
                </a:lnTo>
                <a:lnTo>
                  <a:pt x="3409" y="1239"/>
                </a:lnTo>
                <a:lnTo>
                  <a:pt x="3409" y="1241"/>
                </a:lnTo>
                <a:lnTo>
                  <a:pt x="3409" y="1241"/>
                </a:lnTo>
                <a:lnTo>
                  <a:pt x="3411" y="1241"/>
                </a:lnTo>
                <a:lnTo>
                  <a:pt x="3413" y="1239"/>
                </a:lnTo>
                <a:lnTo>
                  <a:pt x="3413" y="1239"/>
                </a:lnTo>
                <a:lnTo>
                  <a:pt x="3415" y="1239"/>
                </a:lnTo>
                <a:lnTo>
                  <a:pt x="3417" y="1239"/>
                </a:lnTo>
                <a:lnTo>
                  <a:pt x="3417" y="1239"/>
                </a:lnTo>
                <a:lnTo>
                  <a:pt x="3417" y="1239"/>
                </a:lnTo>
                <a:lnTo>
                  <a:pt x="3420" y="1237"/>
                </a:lnTo>
                <a:lnTo>
                  <a:pt x="3422" y="1235"/>
                </a:lnTo>
                <a:lnTo>
                  <a:pt x="3424" y="1235"/>
                </a:lnTo>
                <a:lnTo>
                  <a:pt x="3422" y="1235"/>
                </a:lnTo>
                <a:lnTo>
                  <a:pt x="3420" y="1235"/>
                </a:lnTo>
                <a:lnTo>
                  <a:pt x="3417" y="1235"/>
                </a:lnTo>
                <a:lnTo>
                  <a:pt x="3415" y="1235"/>
                </a:lnTo>
                <a:lnTo>
                  <a:pt x="3415" y="1235"/>
                </a:lnTo>
                <a:lnTo>
                  <a:pt x="3415" y="1237"/>
                </a:lnTo>
                <a:lnTo>
                  <a:pt x="3415" y="1237"/>
                </a:lnTo>
                <a:lnTo>
                  <a:pt x="3411" y="1239"/>
                </a:lnTo>
                <a:close/>
                <a:moveTo>
                  <a:pt x="3396" y="1273"/>
                </a:moveTo>
                <a:lnTo>
                  <a:pt x="3394" y="1273"/>
                </a:lnTo>
                <a:lnTo>
                  <a:pt x="3394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lnTo>
                  <a:pt x="3396" y="1273"/>
                </a:lnTo>
                <a:close/>
                <a:moveTo>
                  <a:pt x="5211" y="811"/>
                </a:moveTo>
                <a:lnTo>
                  <a:pt x="5213" y="809"/>
                </a:lnTo>
                <a:lnTo>
                  <a:pt x="5211" y="807"/>
                </a:lnTo>
                <a:lnTo>
                  <a:pt x="5209" y="809"/>
                </a:lnTo>
                <a:lnTo>
                  <a:pt x="5209" y="809"/>
                </a:lnTo>
                <a:lnTo>
                  <a:pt x="5209" y="811"/>
                </a:lnTo>
                <a:lnTo>
                  <a:pt x="5211" y="811"/>
                </a:lnTo>
                <a:lnTo>
                  <a:pt x="5211" y="811"/>
                </a:lnTo>
                <a:close/>
                <a:moveTo>
                  <a:pt x="5213" y="1866"/>
                </a:moveTo>
                <a:lnTo>
                  <a:pt x="5211" y="1866"/>
                </a:lnTo>
                <a:lnTo>
                  <a:pt x="5211" y="1866"/>
                </a:lnTo>
                <a:lnTo>
                  <a:pt x="5209" y="1866"/>
                </a:lnTo>
                <a:lnTo>
                  <a:pt x="5207" y="1866"/>
                </a:lnTo>
                <a:lnTo>
                  <a:pt x="5207" y="1868"/>
                </a:lnTo>
                <a:lnTo>
                  <a:pt x="5205" y="1868"/>
                </a:lnTo>
                <a:lnTo>
                  <a:pt x="5205" y="1868"/>
                </a:lnTo>
                <a:lnTo>
                  <a:pt x="5203" y="1870"/>
                </a:lnTo>
                <a:lnTo>
                  <a:pt x="5201" y="1870"/>
                </a:lnTo>
                <a:lnTo>
                  <a:pt x="5198" y="1870"/>
                </a:lnTo>
                <a:lnTo>
                  <a:pt x="5198" y="1872"/>
                </a:lnTo>
                <a:lnTo>
                  <a:pt x="5196" y="1872"/>
                </a:lnTo>
                <a:lnTo>
                  <a:pt x="5196" y="1872"/>
                </a:lnTo>
                <a:lnTo>
                  <a:pt x="5196" y="1872"/>
                </a:lnTo>
                <a:lnTo>
                  <a:pt x="5194" y="1872"/>
                </a:lnTo>
                <a:lnTo>
                  <a:pt x="5194" y="1872"/>
                </a:lnTo>
                <a:lnTo>
                  <a:pt x="5194" y="1872"/>
                </a:lnTo>
                <a:lnTo>
                  <a:pt x="5194" y="1874"/>
                </a:lnTo>
                <a:lnTo>
                  <a:pt x="5194" y="1874"/>
                </a:lnTo>
                <a:lnTo>
                  <a:pt x="5194" y="1874"/>
                </a:lnTo>
                <a:lnTo>
                  <a:pt x="5196" y="1874"/>
                </a:lnTo>
                <a:lnTo>
                  <a:pt x="5196" y="1877"/>
                </a:lnTo>
                <a:lnTo>
                  <a:pt x="5196" y="1877"/>
                </a:lnTo>
                <a:lnTo>
                  <a:pt x="5198" y="1877"/>
                </a:lnTo>
                <a:lnTo>
                  <a:pt x="5198" y="1877"/>
                </a:lnTo>
                <a:lnTo>
                  <a:pt x="5201" y="1877"/>
                </a:lnTo>
                <a:lnTo>
                  <a:pt x="5201" y="1877"/>
                </a:lnTo>
                <a:lnTo>
                  <a:pt x="5203" y="1874"/>
                </a:lnTo>
                <a:lnTo>
                  <a:pt x="5205" y="1872"/>
                </a:lnTo>
                <a:lnTo>
                  <a:pt x="5205" y="1872"/>
                </a:lnTo>
                <a:lnTo>
                  <a:pt x="5205" y="1872"/>
                </a:lnTo>
                <a:lnTo>
                  <a:pt x="5207" y="1874"/>
                </a:lnTo>
                <a:lnTo>
                  <a:pt x="5207" y="1874"/>
                </a:lnTo>
                <a:lnTo>
                  <a:pt x="5207" y="1874"/>
                </a:lnTo>
                <a:lnTo>
                  <a:pt x="5207" y="1874"/>
                </a:lnTo>
                <a:lnTo>
                  <a:pt x="5209" y="1874"/>
                </a:lnTo>
                <a:lnTo>
                  <a:pt x="5211" y="1874"/>
                </a:lnTo>
                <a:lnTo>
                  <a:pt x="5213" y="1874"/>
                </a:lnTo>
                <a:lnTo>
                  <a:pt x="5215" y="1874"/>
                </a:lnTo>
                <a:lnTo>
                  <a:pt x="5213" y="1872"/>
                </a:lnTo>
                <a:lnTo>
                  <a:pt x="5213" y="1872"/>
                </a:lnTo>
                <a:lnTo>
                  <a:pt x="5215" y="1870"/>
                </a:lnTo>
                <a:lnTo>
                  <a:pt x="5215" y="1870"/>
                </a:lnTo>
                <a:lnTo>
                  <a:pt x="5213" y="1870"/>
                </a:lnTo>
                <a:lnTo>
                  <a:pt x="5213" y="1870"/>
                </a:lnTo>
                <a:lnTo>
                  <a:pt x="5211" y="1872"/>
                </a:lnTo>
                <a:lnTo>
                  <a:pt x="5209" y="1874"/>
                </a:lnTo>
                <a:lnTo>
                  <a:pt x="5209" y="1872"/>
                </a:lnTo>
                <a:lnTo>
                  <a:pt x="5209" y="1870"/>
                </a:lnTo>
                <a:lnTo>
                  <a:pt x="5211" y="1870"/>
                </a:lnTo>
                <a:lnTo>
                  <a:pt x="5213" y="1868"/>
                </a:lnTo>
                <a:lnTo>
                  <a:pt x="5213" y="1868"/>
                </a:lnTo>
                <a:lnTo>
                  <a:pt x="5215" y="1866"/>
                </a:lnTo>
                <a:lnTo>
                  <a:pt x="5215" y="1866"/>
                </a:lnTo>
                <a:lnTo>
                  <a:pt x="5213" y="1866"/>
                </a:lnTo>
                <a:lnTo>
                  <a:pt x="5213" y="1866"/>
                </a:lnTo>
                <a:close/>
                <a:moveTo>
                  <a:pt x="5196" y="1738"/>
                </a:move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lnTo>
                  <a:pt x="5196" y="1738"/>
                </a:lnTo>
                <a:close/>
                <a:moveTo>
                  <a:pt x="5207" y="820"/>
                </a:moveTo>
                <a:lnTo>
                  <a:pt x="5207" y="820"/>
                </a:lnTo>
                <a:lnTo>
                  <a:pt x="5205" y="820"/>
                </a:lnTo>
                <a:lnTo>
                  <a:pt x="5203" y="820"/>
                </a:lnTo>
                <a:lnTo>
                  <a:pt x="5203" y="818"/>
                </a:lnTo>
                <a:lnTo>
                  <a:pt x="5201" y="816"/>
                </a:lnTo>
                <a:lnTo>
                  <a:pt x="5196" y="816"/>
                </a:lnTo>
                <a:lnTo>
                  <a:pt x="5196" y="816"/>
                </a:lnTo>
                <a:lnTo>
                  <a:pt x="5196" y="818"/>
                </a:lnTo>
                <a:lnTo>
                  <a:pt x="5201" y="818"/>
                </a:lnTo>
                <a:lnTo>
                  <a:pt x="5205" y="820"/>
                </a:lnTo>
                <a:lnTo>
                  <a:pt x="5207" y="820"/>
                </a:lnTo>
                <a:close/>
                <a:moveTo>
                  <a:pt x="5215" y="1870"/>
                </a:moveTo>
                <a:lnTo>
                  <a:pt x="5215" y="1870"/>
                </a:lnTo>
                <a:lnTo>
                  <a:pt x="5215" y="1870"/>
                </a:lnTo>
                <a:lnTo>
                  <a:pt x="5215" y="1870"/>
                </a:lnTo>
                <a:lnTo>
                  <a:pt x="5215" y="1870"/>
                </a:lnTo>
                <a:close/>
                <a:moveTo>
                  <a:pt x="5205" y="1755"/>
                </a:move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3"/>
                </a:lnTo>
                <a:lnTo>
                  <a:pt x="5205" y="1755"/>
                </a:lnTo>
                <a:lnTo>
                  <a:pt x="5205" y="1755"/>
                </a:lnTo>
                <a:close/>
                <a:moveTo>
                  <a:pt x="5215" y="1877"/>
                </a:moveTo>
                <a:lnTo>
                  <a:pt x="5213" y="1877"/>
                </a:lnTo>
                <a:lnTo>
                  <a:pt x="5215" y="1877"/>
                </a:lnTo>
                <a:lnTo>
                  <a:pt x="5215" y="1877"/>
                </a:lnTo>
                <a:lnTo>
                  <a:pt x="5215" y="1874"/>
                </a:lnTo>
                <a:lnTo>
                  <a:pt x="5215" y="1874"/>
                </a:lnTo>
                <a:lnTo>
                  <a:pt x="5215" y="1877"/>
                </a:lnTo>
                <a:close/>
                <a:moveTo>
                  <a:pt x="5205" y="1891"/>
                </a:moveTo>
                <a:lnTo>
                  <a:pt x="5205" y="1891"/>
                </a:lnTo>
                <a:lnTo>
                  <a:pt x="5205" y="1893"/>
                </a:lnTo>
                <a:lnTo>
                  <a:pt x="5205" y="1893"/>
                </a:lnTo>
                <a:lnTo>
                  <a:pt x="5207" y="1893"/>
                </a:lnTo>
                <a:lnTo>
                  <a:pt x="5207" y="1893"/>
                </a:lnTo>
                <a:lnTo>
                  <a:pt x="5207" y="1893"/>
                </a:lnTo>
                <a:lnTo>
                  <a:pt x="5207" y="1891"/>
                </a:lnTo>
                <a:lnTo>
                  <a:pt x="5205" y="1891"/>
                </a:lnTo>
                <a:close/>
                <a:moveTo>
                  <a:pt x="4417" y="1032"/>
                </a:moveTo>
                <a:lnTo>
                  <a:pt x="4417" y="1032"/>
                </a:lnTo>
                <a:lnTo>
                  <a:pt x="4417" y="1032"/>
                </a:lnTo>
                <a:lnTo>
                  <a:pt x="4417" y="1034"/>
                </a:lnTo>
                <a:lnTo>
                  <a:pt x="4417" y="1032"/>
                </a:lnTo>
                <a:lnTo>
                  <a:pt x="4417" y="1032"/>
                </a:lnTo>
                <a:close/>
                <a:moveTo>
                  <a:pt x="5207" y="1881"/>
                </a:moveTo>
                <a:lnTo>
                  <a:pt x="5207" y="1881"/>
                </a:lnTo>
                <a:lnTo>
                  <a:pt x="5207" y="1883"/>
                </a:lnTo>
                <a:lnTo>
                  <a:pt x="5207" y="1883"/>
                </a:lnTo>
                <a:lnTo>
                  <a:pt x="5207" y="1883"/>
                </a:lnTo>
                <a:lnTo>
                  <a:pt x="5207" y="1881"/>
                </a:lnTo>
                <a:lnTo>
                  <a:pt x="5207" y="1881"/>
                </a:lnTo>
                <a:close/>
                <a:moveTo>
                  <a:pt x="5198" y="1887"/>
                </a:moveTo>
                <a:lnTo>
                  <a:pt x="5196" y="1887"/>
                </a:lnTo>
                <a:lnTo>
                  <a:pt x="5198" y="1889"/>
                </a:lnTo>
                <a:lnTo>
                  <a:pt x="5198" y="1889"/>
                </a:lnTo>
                <a:lnTo>
                  <a:pt x="5198" y="1887"/>
                </a:lnTo>
                <a:lnTo>
                  <a:pt x="5198" y="1887"/>
                </a:lnTo>
                <a:lnTo>
                  <a:pt x="5198" y="1887"/>
                </a:lnTo>
                <a:close/>
                <a:moveTo>
                  <a:pt x="4608" y="749"/>
                </a:moveTo>
                <a:lnTo>
                  <a:pt x="4605" y="749"/>
                </a:lnTo>
                <a:lnTo>
                  <a:pt x="4605" y="749"/>
                </a:lnTo>
                <a:lnTo>
                  <a:pt x="4601" y="747"/>
                </a:lnTo>
                <a:lnTo>
                  <a:pt x="4601" y="747"/>
                </a:lnTo>
                <a:lnTo>
                  <a:pt x="4599" y="751"/>
                </a:lnTo>
                <a:lnTo>
                  <a:pt x="4597" y="751"/>
                </a:lnTo>
                <a:lnTo>
                  <a:pt x="4597" y="753"/>
                </a:lnTo>
                <a:lnTo>
                  <a:pt x="4595" y="755"/>
                </a:lnTo>
                <a:lnTo>
                  <a:pt x="4597" y="755"/>
                </a:lnTo>
                <a:lnTo>
                  <a:pt x="4599" y="753"/>
                </a:lnTo>
                <a:lnTo>
                  <a:pt x="4599" y="753"/>
                </a:lnTo>
                <a:lnTo>
                  <a:pt x="4601" y="757"/>
                </a:lnTo>
                <a:lnTo>
                  <a:pt x="4603" y="757"/>
                </a:lnTo>
                <a:lnTo>
                  <a:pt x="4603" y="757"/>
                </a:lnTo>
                <a:lnTo>
                  <a:pt x="4605" y="755"/>
                </a:lnTo>
                <a:lnTo>
                  <a:pt x="4605" y="755"/>
                </a:lnTo>
                <a:lnTo>
                  <a:pt x="4608" y="753"/>
                </a:lnTo>
                <a:lnTo>
                  <a:pt x="4608" y="753"/>
                </a:lnTo>
                <a:lnTo>
                  <a:pt x="4608" y="751"/>
                </a:lnTo>
                <a:lnTo>
                  <a:pt x="4610" y="749"/>
                </a:lnTo>
                <a:lnTo>
                  <a:pt x="4610" y="749"/>
                </a:lnTo>
                <a:lnTo>
                  <a:pt x="4608" y="749"/>
                </a:lnTo>
                <a:close/>
                <a:moveTo>
                  <a:pt x="4593" y="749"/>
                </a:moveTo>
                <a:lnTo>
                  <a:pt x="4589" y="751"/>
                </a:lnTo>
                <a:lnTo>
                  <a:pt x="4589" y="751"/>
                </a:lnTo>
                <a:lnTo>
                  <a:pt x="4589" y="751"/>
                </a:lnTo>
                <a:lnTo>
                  <a:pt x="4591" y="751"/>
                </a:lnTo>
                <a:lnTo>
                  <a:pt x="4593" y="751"/>
                </a:lnTo>
                <a:lnTo>
                  <a:pt x="4593" y="751"/>
                </a:lnTo>
                <a:lnTo>
                  <a:pt x="4595" y="749"/>
                </a:lnTo>
                <a:lnTo>
                  <a:pt x="4595" y="749"/>
                </a:lnTo>
                <a:lnTo>
                  <a:pt x="4593" y="749"/>
                </a:lnTo>
                <a:lnTo>
                  <a:pt x="4593" y="749"/>
                </a:lnTo>
                <a:close/>
                <a:moveTo>
                  <a:pt x="3371" y="931"/>
                </a:moveTo>
                <a:lnTo>
                  <a:pt x="3371" y="931"/>
                </a:lnTo>
                <a:lnTo>
                  <a:pt x="3371" y="929"/>
                </a:lnTo>
                <a:lnTo>
                  <a:pt x="3371" y="929"/>
                </a:lnTo>
                <a:lnTo>
                  <a:pt x="3369" y="929"/>
                </a:lnTo>
                <a:lnTo>
                  <a:pt x="3369" y="929"/>
                </a:lnTo>
                <a:lnTo>
                  <a:pt x="3369" y="931"/>
                </a:lnTo>
                <a:lnTo>
                  <a:pt x="3371" y="931"/>
                </a:lnTo>
                <a:close/>
                <a:moveTo>
                  <a:pt x="4440" y="1065"/>
                </a:moveTo>
                <a:lnTo>
                  <a:pt x="4440" y="1065"/>
                </a:lnTo>
                <a:lnTo>
                  <a:pt x="4440" y="1063"/>
                </a:lnTo>
                <a:lnTo>
                  <a:pt x="4440" y="1061"/>
                </a:lnTo>
                <a:lnTo>
                  <a:pt x="4440" y="1061"/>
                </a:lnTo>
                <a:lnTo>
                  <a:pt x="4438" y="1061"/>
                </a:lnTo>
                <a:lnTo>
                  <a:pt x="4440" y="1063"/>
                </a:lnTo>
                <a:lnTo>
                  <a:pt x="4440" y="1065"/>
                </a:lnTo>
                <a:lnTo>
                  <a:pt x="4440" y="1065"/>
                </a:lnTo>
                <a:close/>
                <a:moveTo>
                  <a:pt x="4440" y="1084"/>
                </a:moveTo>
                <a:lnTo>
                  <a:pt x="4438" y="1082"/>
                </a:lnTo>
                <a:lnTo>
                  <a:pt x="4438" y="1082"/>
                </a:lnTo>
                <a:lnTo>
                  <a:pt x="4438" y="1084"/>
                </a:lnTo>
                <a:lnTo>
                  <a:pt x="4440" y="1084"/>
                </a:lnTo>
                <a:lnTo>
                  <a:pt x="4440" y="1084"/>
                </a:lnTo>
                <a:close/>
                <a:moveTo>
                  <a:pt x="3302" y="927"/>
                </a:moveTo>
                <a:lnTo>
                  <a:pt x="3302" y="929"/>
                </a:lnTo>
                <a:lnTo>
                  <a:pt x="3302" y="929"/>
                </a:lnTo>
                <a:lnTo>
                  <a:pt x="3302" y="929"/>
                </a:lnTo>
                <a:lnTo>
                  <a:pt x="3302" y="929"/>
                </a:lnTo>
                <a:lnTo>
                  <a:pt x="3302" y="927"/>
                </a:lnTo>
                <a:lnTo>
                  <a:pt x="3302" y="927"/>
                </a:lnTo>
                <a:close/>
                <a:moveTo>
                  <a:pt x="3336" y="939"/>
                </a:moveTo>
                <a:lnTo>
                  <a:pt x="3338" y="937"/>
                </a:lnTo>
                <a:lnTo>
                  <a:pt x="3338" y="937"/>
                </a:lnTo>
                <a:lnTo>
                  <a:pt x="3336" y="937"/>
                </a:lnTo>
                <a:lnTo>
                  <a:pt x="3336" y="937"/>
                </a:lnTo>
                <a:lnTo>
                  <a:pt x="3336" y="939"/>
                </a:lnTo>
                <a:lnTo>
                  <a:pt x="3336" y="939"/>
                </a:lnTo>
                <a:close/>
                <a:moveTo>
                  <a:pt x="3334" y="939"/>
                </a:moveTo>
                <a:lnTo>
                  <a:pt x="3334" y="937"/>
                </a:lnTo>
                <a:lnTo>
                  <a:pt x="3334" y="937"/>
                </a:lnTo>
                <a:lnTo>
                  <a:pt x="3334" y="937"/>
                </a:lnTo>
                <a:lnTo>
                  <a:pt x="3334" y="937"/>
                </a:lnTo>
                <a:lnTo>
                  <a:pt x="3332" y="937"/>
                </a:lnTo>
                <a:lnTo>
                  <a:pt x="3332" y="939"/>
                </a:lnTo>
                <a:lnTo>
                  <a:pt x="3334" y="941"/>
                </a:lnTo>
                <a:lnTo>
                  <a:pt x="3334" y="941"/>
                </a:lnTo>
                <a:lnTo>
                  <a:pt x="3336" y="941"/>
                </a:lnTo>
                <a:lnTo>
                  <a:pt x="3334" y="939"/>
                </a:lnTo>
                <a:lnTo>
                  <a:pt x="3334" y="939"/>
                </a:lnTo>
                <a:close/>
                <a:moveTo>
                  <a:pt x="3378" y="1046"/>
                </a:moveTo>
                <a:lnTo>
                  <a:pt x="3378" y="1044"/>
                </a:lnTo>
                <a:lnTo>
                  <a:pt x="3376" y="1040"/>
                </a:lnTo>
                <a:lnTo>
                  <a:pt x="3378" y="1040"/>
                </a:lnTo>
                <a:lnTo>
                  <a:pt x="3376" y="1040"/>
                </a:lnTo>
                <a:lnTo>
                  <a:pt x="3376" y="1040"/>
                </a:lnTo>
                <a:lnTo>
                  <a:pt x="3376" y="1042"/>
                </a:lnTo>
                <a:lnTo>
                  <a:pt x="3378" y="1046"/>
                </a:lnTo>
                <a:close/>
                <a:moveTo>
                  <a:pt x="3340" y="1252"/>
                </a:moveTo>
                <a:lnTo>
                  <a:pt x="3340" y="1252"/>
                </a:lnTo>
                <a:lnTo>
                  <a:pt x="3340" y="1252"/>
                </a:lnTo>
                <a:lnTo>
                  <a:pt x="3342" y="1250"/>
                </a:lnTo>
                <a:lnTo>
                  <a:pt x="3340" y="1248"/>
                </a:lnTo>
                <a:lnTo>
                  <a:pt x="3340" y="1245"/>
                </a:lnTo>
                <a:lnTo>
                  <a:pt x="3340" y="1245"/>
                </a:lnTo>
                <a:lnTo>
                  <a:pt x="3340" y="1245"/>
                </a:lnTo>
                <a:lnTo>
                  <a:pt x="3338" y="1245"/>
                </a:lnTo>
                <a:lnTo>
                  <a:pt x="3338" y="1248"/>
                </a:lnTo>
                <a:lnTo>
                  <a:pt x="3340" y="1248"/>
                </a:lnTo>
                <a:lnTo>
                  <a:pt x="3338" y="1250"/>
                </a:lnTo>
                <a:lnTo>
                  <a:pt x="3340" y="1252"/>
                </a:lnTo>
                <a:close/>
                <a:moveTo>
                  <a:pt x="2810" y="1013"/>
                </a:moveTo>
                <a:lnTo>
                  <a:pt x="2810" y="1013"/>
                </a:lnTo>
                <a:lnTo>
                  <a:pt x="2810" y="1013"/>
                </a:lnTo>
                <a:lnTo>
                  <a:pt x="2808" y="1011"/>
                </a:lnTo>
                <a:lnTo>
                  <a:pt x="2808" y="1013"/>
                </a:lnTo>
                <a:lnTo>
                  <a:pt x="2808" y="1013"/>
                </a:lnTo>
                <a:lnTo>
                  <a:pt x="2810" y="1013"/>
                </a:lnTo>
                <a:lnTo>
                  <a:pt x="2810" y="1013"/>
                </a:lnTo>
                <a:close/>
                <a:moveTo>
                  <a:pt x="2814" y="1090"/>
                </a:moveTo>
                <a:lnTo>
                  <a:pt x="2814" y="1090"/>
                </a:lnTo>
                <a:lnTo>
                  <a:pt x="2814" y="1090"/>
                </a:lnTo>
                <a:lnTo>
                  <a:pt x="2816" y="1090"/>
                </a:lnTo>
                <a:lnTo>
                  <a:pt x="2816" y="1090"/>
                </a:lnTo>
                <a:lnTo>
                  <a:pt x="2814" y="1090"/>
                </a:lnTo>
                <a:lnTo>
                  <a:pt x="2814" y="1090"/>
                </a:lnTo>
                <a:lnTo>
                  <a:pt x="2814" y="1090"/>
                </a:lnTo>
                <a:close/>
                <a:moveTo>
                  <a:pt x="2760" y="977"/>
                </a:moveTo>
                <a:lnTo>
                  <a:pt x="2757" y="975"/>
                </a:lnTo>
                <a:lnTo>
                  <a:pt x="2757" y="977"/>
                </a:lnTo>
                <a:lnTo>
                  <a:pt x="2757" y="977"/>
                </a:lnTo>
                <a:lnTo>
                  <a:pt x="2755" y="977"/>
                </a:lnTo>
                <a:lnTo>
                  <a:pt x="2755" y="977"/>
                </a:lnTo>
                <a:lnTo>
                  <a:pt x="2753" y="977"/>
                </a:lnTo>
                <a:lnTo>
                  <a:pt x="2755" y="977"/>
                </a:lnTo>
                <a:lnTo>
                  <a:pt x="2755" y="977"/>
                </a:lnTo>
                <a:lnTo>
                  <a:pt x="2757" y="977"/>
                </a:lnTo>
                <a:lnTo>
                  <a:pt x="2760" y="977"/>
                </a:lnTo>
                <a:lnTo>
                  <a:pt x="2760" y="977"/>
                </a:lnTo>
                <a:lnTo>
                  <a:pt x="2760" y="977"/>
                </a:lnTo>
                <a:lnTo>
                  <a:pt x="2760" y="977"/>
                </a:lnTo>
                <a:close/>
                <a:moveTo>
                  <a:pt x="2906" y="1044"/>
                </a:moveTo>
                <a:lnTo>
                  <a:pt x="2906" y="1046"/>
                </a:lnTo>
                <a:lnTo>
                  <a:pt x="2906" y="1046"/>
                </a:lnTo>
                <a:lnTo>
                  <a:pt x="2906" y="1048"/>
                </a:lnTo>
                <a:lnTo>
                  <a:pt x="2906" y="1048"/>
                </a:lnTo>
                <a:lnTo>
                  <a:pt x="2906" y="1048"/>
                </a:lnTo>
                <a:lnTo>
                  <a:pt x="2906" y="1048"/>
                </a:lnTo>
                <a:lnTo>
                  <a:pt x="2908" y="1048"/>
                </a:lnTo>
                <a:lnTo>
                  <a:pt x="2908" y="1048"/>
                </a:lnTo>
                <a:lnTo>
                  <a:pt x="2908" y="1044"/>
                </a:lnTo>
                <a:lnTo>
                  <a:pt x="2908" y="1044"/>
                </a:lnTo>
                <a:lnTo>
                  <a:pt x="2906" y="1044"/>
                </a:lnTo>
                <a:close/>
                <a:moveTo>
                  <a:pt x="2896" y="1030"/>
                </a:moveTo>
                <a:lnTo>
                  <a:pt x="2896" y="1027"/>
                </a:lnTo>
                <a:lnTo>
                  <a:pt x="2896" y="1027"/>
                </a:lnTo>
                <a:lnTo>
                  <a:pt x="2896" y="1027"/>
                </a:lnTo>
                <a:lnTo>
                  <a:pt x="2894" y="1027"/>
                </a:lnTo>
                <a:lnTo>
                  <a:pt x="2892" y="1030"/>
                </a:lnTo>
                <a:lnTo>
                  <a:pt x="2892" y="1030"/>
                </a:lnTo>
                <a:lnTo>
                  <a:pt x="2896" y="1032"/>
                </a:lnTo>
                <a:lnTo>
                  <a:pt x="2896" y="1034"/>
                </a:lnTo>
                <a:lnTo>
                  <a:pt x="2898" y="1034"/>
                </a:lnTo>
                <a:lnTo>
                  <a:pt x="2900" y="1036"/>
                </a:lnTo>
                <a:lnTo>
                  <a:pt x="2898" y="1034"/>
                </a:lnTo>
                <a:lnTo>
                  <a:pt x="2898" y="1034"/>
                </a:lnTo>
                <a:lnTo>
                  <a:pt x="2898" y="1034"/>
                </a:lnTo>
                <a:lnTo>
                  <a:pt x="2896" y="1034"/>
                </a:lnTo>
                <a:lnTo>
                  <a:pt x="2896" y="1032"/>
                </a:lnTo>
                <a:lnTo>
                  <a:pt x="2896" y="1032"/>
                </a:lnTo>
                <a:lnTo>
                  <a:pt x="2896" y="1030"/>
                </a:lnTo>
                <a:lnTo>
                  <a:pt x="2896" y="1030"/>
                </a:lnTo>
                <a:lnTo>
                  <a:pt x="2896" y="1030"/>
                </a:lnTo>
                <a:close/>
                <a:moveTo>
                  <a:pt x="2906" y="1050"/>
                </a:moveTo>
                <a:lnTo>
                  <a:pt x="2906" y="1050"/>
                </a:lnTo>
                <a:lnTo>
                  <a:pt x="2906" y="1050"/>
                </a:lnTo>
                <a:lnTo>
                  <a:pt x="2906" y="1050"/>
                </a:lnTo>
                <a:lnTo>
                  <a:pt x="2908" y="1053"/>
                </a:lnTo>
                <a:lnTo>
                  <a:pt x="2908" y="1053"/>
                </a:lnTo>
                <a:lnTo>
                  <a:pt x="2908" y="1053"/>
                </a:lnTo>
                <a:lnTo>
                  <a:pt x="2908" y="1050"/>
                </a:lnTo>
                <a:lnTo>
                  <a:pt x="2908" y="1050"/>
                </a:lnTo>
                <a:lnTo>
                  <a:pt x="2908" y="1050"/>
                </a:lnTo>
                <a:lnTo>
                  <a:pt x="2906" y="1050"/>
                </a:lnTo>
                <a:close/>
                <a:moveTo>
                  <a:pt x="2766" y="1126"/>
                </a:moveTo>
                <a:lnTo>
                  <a:pt x="2764" y="1126"/>
                </a:lnTo>
                <a:lnTo>
                  <a:pt x="2764" y="1126"/>
                </a:lnTo>
                <a:lnTo>
                  <a:pt x="2764" y="1128"/>
                </a:lnTo>
                <a:lnTo>
                  <a:pt x="2764" y="1128"/>
                </a:lnTo>
                <a:lnTo>
                  <a:pt x="2764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6" y="1128"/>
                </a:lnTo>
                <a:lnTo>
                  <a:pt x="2768" y="1128"/>
                </a:lnTo>
                <a:lnTo>
                  <a:pt x="2768" y="1128"/>
                </a:lnTo>
                <a:lnTo>
                  <a:pt x="2768" y="1126"/>
                </a:lnTo>
                <a:lnTo>
                  <a:pt x="2768" y="1126"/>
                </a:lnTo>
                <a:lnTo>
                  <a:pt x="2766" y="1126"/>
                </a:lnTo>
                <a:close/>
                <a:moveTo>
                  <a:pt x="2808" y="1059"/>
                </a:moveTo>
                <a:lnTo>
                  <a:pt x="2806" y="1059"/>
                </a:lnTo>
                <a:lnTo>
                  <a:pt x="2804" y="1057"/>
                </a:lnTo>
                <a:lnTo>
                  <a:pt x="2801" y="1057"/>
                </a:lnTo>
                <a:lnTo>
                  <a:pt x="2801" y="1057"/>
                </a:lnTo>
                <a:lnTo>
                  <a:pt x="2801" y="1055"/>
                </a:lnTo>
                <a:lnTo>
                  <a:pt x="2799" y="1055"/>
                </a:lnTo>
                <a:lnTo>
                  <a:pt x="2799" y="1055"/>
                </a:lnTo>
                <a:lnTo>
                  <a:pt x="2797" y="1057"/>
                </a:lnTo>
                <a:lnTo>
                  <a:pt x="2797" y="1057"/>
                </a:lnTo>
                <a:lnTo>
                  <a:pt x="2795" y="1057"/>
                </a:lnTo>
                <a:lnTo>
                  <a:pt x="2795" y="1057"/>
                </a:lnTo>
                <a:lnTo>
                  <a:pt x="2793" y="1057"/>
                </a:lnTo>
                <a:lnTo>
                  <a:pt x="2793" y="1055"/>
                </a:lnTo>
                <a:lnTo>
                  <a:pt x="2791" y="1057"/>
                </a:lnTo>
                <a:lnTo>
                  <a:pt x="2791" y="1057"/>
                </a:lnTo>
                <a:lnTo>
                  <a:pt x="2791" y="1057"/>
                </a:lnTo>
                <a:lnTo>
                  <a:pt x="2789" y="1057"/>
                </a:lnTo>
                <a:lnTo>
                  <a:pt x="2789" y="1059"/>
                </a:lnTo>
                <a:lnTo>
                  <a:pt x="2789" y="1061"/>
                </a:lnTo>
                <a:lnTo>
                  <a:pt x="2789" y="1061"/>
                </a:lnTo>
                <a:lnTo>
                  <a:pt x="2789" y="1063"/>
                </a:lnTo>
                <a:lnTo>
                  <a:pt x="2791" y="1065"/>
                </a:lnTo>
                <a:lnTo>
                  <a:pt x="2791" y="1065"/>
                </a:lnTo>
                <a:lnTo>
                  <a:pt x="2793" y="1065"/>
                </a:lnTo>
                <a:lnTo>
                  <a:pt x="2795" y="1065"/>
                </a:lnTo>
                <a:lnTo>
                  <a:pt x="2795" y="1065"/>
                </a:lnTo>
                <a:lnTo>
                  <a:pt x="2797" y="1067"/>
                </a:lnTo>
                <a:lnTo>
                  <a:pt x="2799" y="1067"/>
                </a:lnTo>
                <a:lnTo>
                  <a:pt x="2799" y="1067"/>
                </a:lnTo>
                <a:lnTo>
                  <a:pt x="2799" y="1067"/>
                </a:lnTo>
                <a:lnTo>
                  <a:pt x="2801" y="1069"/>
                </a:lnTo>
                <a:lnTo>
                  <a:pt x="2804" y="1071"/>
                </a:lnTo>
                <a:lnTo>
                  <a:pt x="2808" y="1071"/>
                </a:lnTo>
                <a:lnTo>
                  <a:pt x="2810" y="1074"/>
                </a:lnTo>
                <a:lnTo>
                  <a:pt x="2812" y="1074"/>
                </a:lnTo>
                <a:lnTo>
                  <a:pt x="2812" y="1074"/>
                </a:lnTo>
                <a:lnTo>
                  <a:pt x="2814" y="1074"/>
                </a:lnTo>
                <a:lnTo>
                  <a:pt x="2816" y="1076"/>
                </a:lnTo>
                <a:lnTo>
                  <a:pt x="2818" y="1078"/>
                </a:lnTo>
                <a:lnTo>
                  <a:pt x="2818" y="1078"/>
                </a:lnTo>
                <a:lnTo>
                  <a:pt x="2820" y="1078"/>
                </a:lnTo>
                <a:lnTo>
                  <a:pt x="2822" y="1080"/>
                </a:lnTo>
                <a:lnTo>
                  <a:pt x="2822" y="1080"/>
                </a:lnTo>
                <a:lnTo>
                  <a:pt x="2824" y="1080"/>
                </a:lnTo>
                <a:lnTo>
                  <a:pt x="2827" y="1080"/>
                </a:lnTo>
                <a:lnTo>
                  <a:pt x="2827" y="1080"/>
                </a:lnTo>
                <a:lnTo>
                  <a:pt x="2827" y="1078"/>
                </a:lnTo>
                <a:lnTo>
                  <a:pt x="2827" y="1078"/>
                </a:lnTo>
                <a:lnTo>
                  <a:pt x="2827" y="1076"/>
                </a:lnTo>
                <a:lnTo>
                  <a:pt x="2829" y="1076"/>
                </a:lnTo>
                <a:lnTo>
                  <a:pt x="2829" y="1074"/>
                </a:lnTo>
                <a:lnTo>
                  <a:pt x="2829" y="1074"/>
                </a:lnTo>
                <a:lnTo>
                  <a:pt x="2829" y="1074"/>
                </a:lnTo>
                <a:lnTo>
                  <a:pt x="2829" y="1071"/>
                </a:lnTo>
                <a:lnTo>
                  <a:pt x="2827" y="1071"/>
                </a:lnTo>
                <a:lnTo>
                  <a:pt x="2829" y="1071"/>
                </a:lnTo>
                <a:lnTo>
                  <a:pt x="2829" y="1069"/>
                </a:lnTo>
                <a:lnTo>
                  <a:pt x="2827" y="1069"/>
                </a:lnTo>
                <a:lnTo>
                  <a:pt x="2827" y="1069"/>
                </a:lnTo>
                <a:lnTo>
                  <a:pt x="2827" y="1069"/>
                </a:lnTo>
                <a:lnTo>
                  <a:pt x="2827" y="1067"/>
                </a:lnTo>
                <a:lnTo>
                  <a:pt x="2827" y="1065"/>
                </a:lnTo>
                <a:lnTo>
                  <a:pt x="2827" y="1065"/>
                </a:lnTo>
                <a:lnTo>
                  <a:pt x="2829" y="1063"/>
                </a:lnTo>
                <a:lnTo>
                  <a:pt x="2829" y="1063"/>
                </a:lnTo>
                <a:lnTo>
                  <a:pt x="2829" y="1061"/>
                </a:lnTo>
                <a:lnTo>
                  <a:pt x="2833" y="1057"/>
                </a:lnTo>
                <a:lnTo>
                  <a:pt x="2833" y="1057"/>
                </a:lnTo>
                <a:lnTo>
                  <a:pt x="2833" y="1055"/>
                </a:lnTo>
                <a:lnTo>
                  <a:pt x="2835" y="1055"/>
                </a:lnTo>
                <a:lnTo>
                  <a:pt x="2833" y="1053"/>
                </a:lnTo>
                <a:lnTo>
                  <a:pt x="2833" y="1053"/>
                </a:lnTo>
                <a:lnTo>
                  <a:pt x="2831" y="1055"/>
                </a:lnTo>
                <a:lnTo>
                  <a:pt x="2829" y="1055"/>
                </a:lnTo>
                <a:lnTo>
                  <a:pt x="2829" y="1055"/>
                </a:lnTo>
                <a:lnTo>
                  <a:pt x="2827" y="1055"/>
                </a:lnTo>
                <a:lnTo>
                  <a:pt x="2827" y="1055"/>
                </a:lnTo>
                <a:lnTo>
                  <a:pt x="2824" y="1055"/>
                </a:lnTo>
                <a:lnTo>
                  <a:pt x="2822" y="1055"/>
                </a:lnTo>
                <a:lnTo>
                  <a:pt x="2822" y="1055"/>
                </a:lnTo>
                <a:lnTo>
                  <a:pt x="2820" y="1055"/>
                </a:lnTo>
                <a:lnTo>
                  <a:pt x="2820" y="1057"/>
                </a:lnTo>
                <a:lnTo>
                  <a:pt x="2818" y="1057"/>
                </a:lnTo>
                <a:lnTo>
                  <a:pt x="2816" y="1057"/>
                </a:lnTo>
                <a:lnTo>
                  <a:pt x="2814" y="1059"/>
                </a:lnTo>
                <a:lnTo>
                  <a:pt x="2812" y="1057"/>
                </a:lnTo>
                <a:lnTo>
                  <a:pt x="2810" y="1057"/>
                </a:lnTo>
                <a:lnTo>
                  <a:pt x="2808" y="1059"/>
                </a:lnTo>
                <a:lnTo>
                  <a:pt x="2808" y="1059"/>
                </a:lnTo>
                <a:close/>
                <a:moveTo>
                  <a:pt x="2772" y="1111"/>
                </a:moveTo>
                <a:lnTo>
                  <a:pt x="2770" y="1111"/>
                </a:lnTo>
                <a:lnTo>
                  <a:pt x="2770" y="1111"/>
                </a:lnTo>
                <a:lnTo>
                  <a:pt x="2768" y="1113"/>
                </a:lnTo>
                <a:lnTo>
                  <a:pt x="2772" y="1111"/>
                </a:lnTo>
                <a:lnTo>
                  <a:pt x="2772" y="1111"/>
                </a:lnTo>
                <a:close/>
                <a:moveTo>
                  <a:pt x="2783" y="1078"/>
                </a:moveTo>
                <a:lnTo>
                  <a:pt x="2783" y="1078"/>
                </a:lnTo>
                <a:lnTo>
                  <a:pt x="2783" y="1078"/>
                </a:lnTo>
                <a:lnTo>
                  <a:pt x="2780" y="1078"/>
                </a:lnTo>
                <a:lnTo>
                  <a:pt x="2780" y="1078"/>
                </a:lnTo>
                <a:lnTo>
                  <a:pt x="2780" y="1078"/>
                </a:lnTo>
                <a:lnTo>
                  <a:pt x="2783" y="1080"/>
                </a:lnTo>
                <a:lnTo>
                  <a:pt x="2783" y="1078"/>
                </a:lnTo>
                <a:close/>
                <a:moveTo>
                  <a:pt x="2816" y="1092"/>
                </a:moveTo>
                <a:lnTo>
                  <a:pt x="2816" y="1092"/>
                </a:lnTo>
                <a:lnTo>
                  <a:pt x="2816" y="1092"/>
                </a:lnTo>
                <a:lnTo>
                  <a:pt x="2816" y="1095"/>
                </a:lnTo>
                <a:lnTo>
                  <a:pt x="2818" y="1095"/>
                </a:lnTo>
                <a:lnTo>
                  <a:pt x="2818" y="1095"/>
                </a:lnTo>
                <a:lnTo>
                  <a:pt x="2818" y="1092"/>
                </a:lnTo>
                <a:lnTo>
                  <a:pt x="2816" y="1092"/>
                </a:lnTo>
                <a:close/>
                <a:moveTo>
                  <a:pt x="2954" y="1038"/>
                </a:moveTo>
                <a:lnTo>
                  <a:pt x="2954" y="1038"/>
                </a:lnTo>
                <a:lnTo>
                  <a:pt x="2954" y="1038"/>
                </a:lnTo>
                <a:lnTo>
                  <a:pt x="2952" y="1040"/>
                </a:lnTo>
                <a:lnTo>
                  <a:pt x="2954" y="1038"/>
                </a:lnTo>
                <a:lnTo>
                  <a:pt x="2954" y="1038"/>
                </a:lnTo>
                <a:close/>
                <a:moveTo>
                  <a:pt x="2967" y="1059"/>
                </a:moveTo>
                <a:lnTo>
                  <a:pt x="2967" y="1059"/>
                </a:lnTo>
                <a:lnTo>
                  <a:pt x="2967" y="1059"/>
                </a:lnTo>
                <a:lnTo>
                  <a:pt x="2965" y="1059"/>
                </a:lnTo>
                <a:lnTo>
                  <a:pt x="2965" y="1059"/>
                </a:lnTo>
                <a:lnTo>
                  <a:pt x="2967" y="1061"/>
                </a:lnTo>
                <a:lnTo>
                  <a:pt x="2967" y="1061"/>
                </a:lnTo>
                <a:lnTo>
                  <a:pt x="2969" y="1061"/>
                </a:lnTo>
                <a:lnTo>
                  <a:pt x="2969" y="1063"/>
                </a:lnTo>
                <a:lnTo>
                  <a:pt x="2969" y="1063"/>
                </a:lnTo>
                <a:lnTo>
                  <a:pt x="2969" y="1061"/>
                </a:lnTo>
                <a:lnTo>
                  <a:pt x="2969" y="1061"/>
                </a:lnTo>
                <a:lnTo>
                  <a:pt x="2969" y="1059"/>
                </a:lnTo>
                <a:lnTo>
                  <a:pt x="2967" y="1059"/>
                </a:lnTo>
                <a:close/>
                <a:moveTo>
                  <a:pt x="2969" y="1067"/>
                </a:move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lnTo>
                  <a:pt x="2969" y="1067"/>
                </a:lnTo>
                <a:close/>
                <a:moveTo>
                  <a:pt x="2952" y="1040"/>
                </a:moveTo>
                <a:lnTo>
                  <a:pt x="2952" y="1040"/>
                </a:lnTo>
                <a:lnTo>
                  <a:pt x="2950" y="1038"/>
                </a:lnTo>
                <a:lnTo>
                  <a:pt x="2950" y="1040"/>
                </a:lnTo>
                <a:lnTo>
                  <a:pt x="2952" y="1040"/>
                </a:lnTo>
                <a:close/>
                <a:moveTo>
                  <a:pt x="2908" y="1059"/>
                </a:moveTo>
                <a:lnTo>
                  <a:pt x="2906" y="1061"/>
                </a:lnTo>
                <a:lnTo>
                  <a:pt x="2906" y="1061"/>
                </a:lnTo>
                <a:lnTo>
                  <a:pt x="2908" y="1063"/>
                </a:lnTo>
                <a:lnTo>
                  <a:pt x="2908" y="1063"/>
                </a:lnTo>
                <a:lnTo>
                  <a:pt x="2910" y="1063"/>
                </a:lnTo>
                <a:lnTo>
                  <a:pt x="2912" y="1063"/>
                </a:lnTo>
                <a:lnTo>
                  <a:pt x="2910" y="1061"/>
                </a:lnTo>
                <a:lnTo>
                  <a:pt x="2910" y="1061"/>
                </a:lnTo>
                <a:lnTo>
                  <a:pt x="2908" y="1061"/>
                </a:lnTo>
                <a:lnTo>
                  <a:pt x="2908" y="1059"/>
                </a:lnTo>
                <a:close/>
                <a:moveTo>
                  <a:pt x="2906" y="1053"/>
                </a:moveTo>
                <a:lnTo>
                  <a:pt x="2904" y="1053"/>
                </a:lnTo>
                <a:lnTo>
                  <a:pt x="2904" y="1053"/>
                </a:lnTo>
                <a:lnTo>
                  <a:pt x="2904" y="1053"/>
                </a:lnTo>
                <a:lnTo>
                  <a:pt x="2904" y="1053"/>
                </a:lnTo>
                <a:lnTo>
                  <a:pt x="2902" y="1055"/>
                </a:lnTo>
                <a:lnTo>
                  <a:pt x="2902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5"/>
                </a:lnTo>
                <a:lnTo>
                  <a:pt x="2904" y="1057"/>
                </a:lnTo>
                <a:lnTo>
                  <a:pt x="2906" y="1057"/>
                </a:lnTo>
                <a:lnTo>
                  <a:pt x="2906" y="1057"/>
                </a:lnTo>
                <a:lnTo>
                  <a:pt x="2908" y="1057"/>
                </a:lnTo>
                <a:lnTo>
                  <a:pt x="2908" y="1057"/>
                </a:lnTo>
                <a:lnTo>
                  <a:pt x="2908" y="1057"/>
                </a:lnTo>
                <a:lnTo>
                  <a:pt x="2908" y="1055"/>
                </a:lnTo>
                <a:lnTo>
                  <a:pt x="2906" y="1055"/>
                </a:lnTo>
                <a:lnTo>
                  <a:pt x="2906" y="1053"/>
                </a:lnTo>
                <a:lnTo>
                  <a:pt x="2906" y="1050"/>
                </a:lnTo>
                <a:lnTo>
                  <a:pt x="2906" y="1050"/>
                </a:lnTo>
                <a:lnTo>
                  <a:pt x="2906" y="1053"/>
                </a:lnTo>
                <a:close/>
                <a:moveTo>
                  <a:pt x="2942" y="1088"/>
                </a:moveTo>
                <a:lnTo>
                  <a:pt x="2942" y="1088"/>
                </a:lnTo>
                <a:lnTo>
                  <a:pt x="2942" y="1086"/>
                </a:lnTo>
                <a:lnTo>
                  <a:pt x="2942" y="1086"/>
                </a:lnTo>
                <a:lnTo>
                  <a:pt x="2940" y="1084"/>
                </a:lnTo>
                <a:lnTo>
                  <a:pt x="2940" y="1086"/>
                </a:lnTo>
                <a:lnTo>
                  <a:pt x="2940" y="1086"/>
                </a:lnTo>
                <a:lnTo>
                  <a:pt x="2940" y="1088"/>
                </a:lnTo>
                <a:lnTo>
                  <a:pt x="2940" y="1088"/>
                </a:lnTo>
                <a:lnTo>
                  <a:pt x="2942" y="1088"/>
                </a:lnTo>
                <a:close/>
                <a:moveTo>
                  <a:pt x="2948" y="1044"/>
                </a:moveTo>
                <a:lnTo>
                  <a:pt x="2946" y="1042"/>
                </a:lnTo>
                <a:lnTo>
                  <a:pt x="2946" y="1040"/>
                </a:lnTo>
                <a:lnTo>
                  <a:pt x="2944" y="1040"/>
                </a:lnTo>
                <a:lnTo>
                  <a:pt x="2944" y="1042"/>
                </a:lnTo>
                <a:lnTo>
                  <a:pt x="2940" y="1042"/>
                </a:lnTo>
                <a:lnTo>
                  <a:pt x="2940" y="1044"/>
                </a:lnTo>
                <a:lnTo>
                  <a:pt x="2940" y="1044"/>
                </a:lnTo>
                <a:lnTo>
                  <a:pt x="2940" y="1044"/>
                </a:lnTo>
                <a:lnTo>
                  <a:pt x="2942" y="1044"/>
                </a:lnTo>
                <a:lnTo>
                  <a:pt x="2944" y="1044"/>
                </a:lnTo>
                <a:lnTo>
                  <a:pt x="2944" y="1044"/>
                </a:lnTo>
                <a:lnTo>
                  <a:pt x="2946" y="1046"/>
                </a:lnTo>
                <a:lnTo>
                  <a:pt x="2948" y="1046"/>
                </a:lnTo>
                <a:lnTo>
                  <a:pt x="2948" y="1048"/>
                </a:lnTo>
                <a:lnTo>
                  <a:pt x="2948" y="1048"/>
                </a:lnTo>
                <a:lnTo>
                  <a:pt x="2950" y="1048"/>
                </a:lnTo>
                <a:lnTo>
                  <a:pt x="2950" y="1050"/>
                </a:lnTo>
                <a:lnTo>
                  <a:pt x="2952" y="1050"/>
                </a:lnTo>
                <a:lnTo>
                  <a:pt x="2954" y="1050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3"/>
                </a:lnTo>
                <a:lnTo>
                  <a:pt x="2956" y="1055"/>
                </a:lnTo>
                <a:lnTo>
                  <a:pt x="2959" y="1055"/>
                </a:lnTo>
                <a:lnTo>
                  <a:pt x="2959" y="1055"/>
                </a:lnTo>
                <a:lnTo>
                  <a:pt x="2959" y="1057"/>
                </a:lnTo>
                <a:lnTo>
                  <a:pt x="2961" y="1057"/>
                </a:lnTo>
                <a:lnTo>
                  <a:pt x="2961" y="1057"/>
                </a:lnTo>
                <a:lnTo>
                  <a:pt x="2961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9"/>
                </a:lnTo>
                <a:lnTo>
                  <a:pt x="2963" y="1057"/>
                </a:lnTo>
                <a:lnTo>
                  <a:pt x="2965" y="1057"/>
                </a:lnTo>
                <a:lnTo>
                  <a:pt x="2963" y="1055"/>
                </a:lnTo>
                <a:lnTo>
                  <a:pt x="2963" y="1055"/>
                </a:lnTo>
                <a:lnTo>
                  <a:pt x="2961" y="1055"/>
                </a:lnTo>
                <a:lnTo>
                  <a:pt x="2959" y="1055"/>
                </a:lnTo>
                <a:lnTo>
                  <a:pt x="2959" y="1053"/>
                </a:lnTo>
                <a:lnTo>
                  <a:pt x="2959" y="1050"/>
                </a:lnTo>
                <a:lnTo>
                  <a:pt x="2959" y="1050"/>
                </a:lnTo>
                <a:lnTo>
                  <a:pt x="2959" y="1048"/>
                </a:lnTo>
                <a:lnTo>
                  <a:pt x="2959" y="1048"/>
                </a:lnTo>
                <a:lnTo>
                  <a:pt x="2956" y="1046"/>
                </a:lnTo>
                <a:lnTo>
                  <a:pt x="2956" y="1046"/>
                </a:lnTo>
                <a:lnTo>
                  <a:pt x="2954" y="1046"/>
                </a:lnTo>
                <a:lnTo>
                  <a:pt x="2950" y="1046"/>
                </a:lnTo>
                <a:lnTo>
                  <a:pt x="2950" y="1046"/>
                </a:lnTo>
                <a:lnTo>
                  <a:pt x="2948" y="1044"/>
                </a:lnTo>
                <a:lnTo>
                  <a:pt x="2948" y="1044"/>
                </a:lnTo>
                <a:close/>
                <a:moveTo>
                  <a:pt x="2950" y="1099"/>
                </a:moveTo>
                <a:lnTo>
                  <a:pt x="2950" y="1099"/>
                </a:lnTo>
                <a:lnTo>
                  <a:pt x="2950" y="1099"/>
                </a:lnTo>
                <a:lnTo>
                  <a:pt x="2948" y="1101"/>
                </a:lnTo>
                <a:lnTo>
                  <a:pt x="2948" y="1103"/>
                </a:lnTo>
                <a:lnTo>
                  <a:pt x="2950" y="1103"/>
                </a:lnTo>
                <a:lnTo>
                  <a:pt x="2950" y="1103"/>
                </a:lnTo>
                <a:lnTo>
                  <a:pt x="2950" y="1103"/>
                </a:lnTo>
                <a:lnTo>
                  <a:pt x="2954" y="1103"/>
                </a:lnTo>
                <a:lnTo>
                  <a:pt x="2954" y="1103"/>
                </a:lnTo>
                <a:lnTo>
                  <a:pt x="2963" y="1105"/>
                </a:lnTo>
                <a:lnTo>
                  <a:pt x="2965" y="1105"/>
                </a:lnTo>
                <a:lnTo>
                  <a:pt x="2965" y="1105"/>
                </a:lnTo>
                <a:lnTo>
                  <a:pt x="2967" y="1107"/>
                </a:lnTo>
                <a:lnTo>
                  <a:pt x="2967" y="1107"/>
                </a:lnTo>
                <a:lnTo>
                  <a:pt x="2967" y="1109"/>
                </a:lnTo>
                <a:lnTo>
                  <a:pt x="2967" y="1109"/>
                </a:lnTo>
                <a:lnTo>
                  <a:pt x="2973" y="1107"/>
                </a:lnTo>
                <a:lnTo>
                  <a:pt x="2980" y="1107"/>
                </a:lnTo>
                <a:lnTo>
                  <a:pt x="2982" y="1107"/>
                </a:lnTo>
                <a:lnTo>
                  <a:pt x="2986" y="1107"/>
                </a:lnTo>
                <a:lnTo>
                  <a:pt x="2986" y="1107"/>
                </a:lnTo>
                <a:lnTo>
                  <a:pt x="2988" y="1107"/>
                </a:lnTo>
                <a:lnTo>
                  <a:pt x="2988" y="1105"/>
                </a:lnTo>
                <a:lnTo>
                  <a:pt x="2988" y="1105"/>
                </a:lnTo>
                <a:lnTo>
                  <a:pt x="2988" y="1103"/>
                </a:lnTo>
                <a:lnTo>
                  <a:pt x="2990" y="1103"/>
                </a:lnTo>
                <a:lnTo>
                  <a:pt x="2988" y="1103"/>
                </a:lnTo>
                <a:lnTo>
                  <a:pt x="2986" y="1105"/>
                </a:lnTo>
                <a:lnTo>
                  <a:pt x="2986" y="1105"/>
                </a:lnTo>
                <a:lnTo>
                  <a:pt x="2984" y="1105"/>
                </a:lnTo>
                <a:lnTo>
                  <a:pt x="2982" y="1105"/>
                </a:lnTo>
                <a:lnTo>
                  <a:pt x="2982" y="1105"/>
                </a:lnTo>
                <a:lnTo>
                  <a:pt x="2982" y="1105"/>
                </a:lnTo>
                <a:lnTo>
                  <a:pt x="2980" y="1105"/>
                </a:lnTo>
                <a:lnTo>
                  <a:pt x="2982" y="1103"/>
                </a:lnTo>
                <a:lnTo>
                  <a:pt x="2980" y="1101"/>
                </a:lnTo>
                <a:lnTo>
                  <a:pt x="2977" y="1103"/>
                </a:lnTo>
                <a:lnTo>
                  <a:pt x="2977" y="1103"/>
                </a:lnTo>
                <a:lnTo>
                  <a:pt x="2973" y="1103"/>
                </a:lnTo>
                <a:lnTo>
                  <a:pt x="2971" y="1101"/>
                </a:lnTo>
                <a:lnTo>
                  <a:pt x="2969" y="1101"/>
                </a:lnTo>
                <a:lnTo>
                  <a:pt x="2965" y="1101"/>
                </a:lnTo>
                <a:lnTo>
                  <a:pt x="2965" y="1101"/>
                </a:lnTo>
                <a:lnTo>
                  <a:pt x="2963" y="1101"/>
                </a:lnTo>
                <a:lnTo>
                  <a:pt x="2963" y="1101"/>
                </a:lnTo>
                <a:lnTo>
                  <a:pt x="2961" y="1101"/>
                </a:lnTo>
                <a:lnTo>
                  <a:pt x="2961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9" y="1101"/>
                </a:lnTo>
                <a:lnTo>
                  <a:pt x="2956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9" y="1099"/>
                </a:lnTo>
                <a:lnTo>
                  <a:pt x="2959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6" y="1099"/>
                </a:lnTo>
                <a:lnTo>
                  <a:pt x="2954" y="1099"/>
                </a:lnTo>
                <a:lnTo>
                  <a:pt x="2952" y="1099"/>
                </a:lnTo>
                <a:lnTo>
                  <a:pt x="2952" y="1099"/>
                </a:lnTo>
                <a:lnTo>
                  <a:pt x="2952" y="1097"/>
                </a:lnTo>
                <a:lnTo>
                  <a:pt x="2952" y="1097"/>
                </a:lnTo>
                <a:lnTo>
                  <a:pt x="2952" y="1097"/>
                </a:lnTo>
                <a:lnTo>
                  <a:pt x="2952" y="1099"/>
                </a:lnTo>
                <a:lnTo>
                  <a:pt x="2950" y="1099"/>
                </a:lnTo>
                <a:lnTo>
                  <a:pt x="2950" y="1099"/>
                </a:lnTo>
                <a:close/>
                <a:moveTo>
                  <a:pt x="3137" y="1252"/>
                </a:moveTo>
                <a:lnTo>
                  <a:pt x="3137" y="1254"/>
                </a:lnTo>
                <a:lnTo>
                  <a:pt x="3139" y="1254"/>
                </a:lnTo>
                <a:lnTo>
                  <a:pt x="3139" y="1254"/>
                </a:lnTo>
                <a:lnTo>
                  <a:pt x="3139" y="1254"/>
                </a:lnTo>
                <a:lnTo>
                  <a:pt x="3137" y="1252"/>
                </a:lnTo>
                <a:lnTo>
                  <a:pt x="3137" y="1252"/>
                </a:lnTo>
                <a:lnTo>
                  <a:pt x="3137" y="1252"/>
                </a:lnTo>
                <a:close/>
                <a:moveTo>
                  <a:pt x="3189" y="1399"/>
                </a:moveTo>
                <a:lnTo>
                  <a:pt x="3187" y="1399"/>
                </a:lnTo>
                <a:lnTo>
                  <a:pt x="3187" y="1399"/>
                </a:lnTo>
                <a:lnTo>
                  <a:pt x="3187" y="1399"/>
                </a:lnTo>
                <a:lnTo>
                  <a:pt x="3187" y="1399"/>
                </a:lnTo>
                <a:lnTo>
                  <a:pt x="3189" y="1401"/>
                </a:lnTo>
                <a:lnTo>
                  <a:pt x="3189" y="1399"/>
                </a:lnTo>
                <a:close/>
                <a:moveTo>
                  <a:pt x="3183" y="1747"/>
                </a:moveTo>
                <a:lnTo>
                  <a:pt x="3183" y="1747"/>
                </a:lnTo>
                <a:lnTo>
                  <a:pt x="3183" y="1747"/>
                </a:lnTo>
                <a:lnTo>
                  <a:pt x="3183" y="1744"/>
                </a:lnTo>
                <a:lnTo>
                  <a:pt x="3185" y="1744"/>
                </a:lnTo>
                <a:lnTo>
                  <a:pt x="3185" y="1742"/>
                </a:lnTo>
                <a:lnTo>
                  <a:pt x="3185" y="1740"/>
                </a:lnTo>
                <a:lnTo>
                  <a:pt x="3185" y="1742"/>
                </a:lnTo>
                <a:lnTo>
                  <a:pt x="3185" y="1742"/>
                </a:lnTo>
                <a:lnTo>
                  <a:pt x="3183" y="1744"/>
                </a:lnTo>
                <a:lnTo>
                  <a:pt x="3183" y="1744"/>
                </a:lnTo>
                <a:lnTo>
                  <a:pt x="3181" y="1744"/>
                </a:lnTo>
                <a:lnTo>
                  <a:pt x="3183" y="1747"/>
                </a:lnTo>
                <a:close/>
                <a:moveTo>
                  <a:pt x="3187" y="1405"/>
                </a:moveTo>
                <a:lnTo>
                  <a:pt x="3187" y="1405"/>
                </a:lnTo>
                <a:lnTo>
                  <a:pt x="3187" y="1405"/>
                </a:lnTo>
                <a:lnTo>
                  <a:pt x="3189" y="1405"/>
                </a:lnTo>
                <a:lnTo>
                  <a:pt x="3189" y="1405"/>
                </a:lnTo>
                <a:lnTo>
                  <a:pt x="3191" y="1405"/>
                </a:lnTo>
                <a:lnTo>
                  <a:pt x="3193" y="1405"/>
                </a:lnTo>
                <a:lnTo>
                  <a:pt x="3193" y="1405"/>
                </a:lnTo>
                <a:lnTo>
                  <a:pt x="3191" y="1405"/>
                </a:lnTo>
                <a:lnTo>
                  <a:pt x="3191" y="1405"/>
                </a:lnTo>
                <a:lnTo>
                  <a:pt x="3191" y="1405"/>
                </a:lnTo>
                <a:lnTo>
                  <a:pt x="3189" y="1405"/>
                </a:lnTo>
                <a:lnTo>
                  <a:pt x="3189" y="1405"/>
                </a:lnTo>
                <a:lnTo>
                  <a:pt x="3189" y="1403"/>
                </a:lnTo>
                <a:lnTo>
                  <a:pt x="3189" y="1403"/>
                </a:lnTo>
                <a:lnTo>
                  <a:pt x="3187" y="1401"/>
                </a:lnTo>
                <a:lnTo>
                  <a:pt x="3187" y="1401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7" y="1403"/>
                </a:lnTo>
                <a:lnTo>
                  <a:pt x="3189" y="1405"/>
                </a:lnTo>
                <a:lnTo>
                  <a:pt x="3189" y="1405"/>
                </a:lnTo>
                <a:lnTo>
                  <a:pt x="3187" y="1405"/>
                </a:lnTo>
                <a:close/>
                <a:moveTo>
                  <a:pt x="3137" y="1254"/>
                </a:moveTo>
                <a:lnTo>
                  <a:pt x="3137" y="1256"/>
                </a:lnTo>
                <a:lnTo>
                  <a:pt x="3139" y="1256"/>
                </a:lnTo>
                <a:lnTo>
                  <a:pt x="3141" y="1258"/>
                </a:lnTo>
                <a:lnTo>
                  <a:pt x="3141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3" y="1258"/>
                </a:lnTo>
                <a:lnTo>
                  <a:pt x="3141" y="1256"/>
                </a:lnTo>
                <a:lnTo>
                  <a:pt x="3139" y="1256"/>
                </a:lnTo>
                <a:lnTo>
                  <a:pt x="3137" y="1254"/>
                </a:lnTo>
                <a:lnTo>
                  <a:pt x="3137" y="1254"/>
                </a:lnTo>
                <a:lnTo>
                  <a:pt x="3137" y="1254"/>
                </a:lnTo>
                <a:close/>
                <a:moveTo>
                  <a:pt x="3183" y="1709"/>
                </a:moveTo>
                <a:lnTo>
                  <a:pt x="3183" y="1709"/>
                </a:lnTo>
                <a:lnTo>
                  <a:pt x="3183" y="1709"/>
                </a:lnTo>
                <a:lnTo>
                  <a:pt x="3185" y="1709"/>
                </a:lnTo>
                <a:lnTo>
                  <a:pt x="3185" y="1707"/>
                </a:lnTo>
                <a:lnTo>
                  <a:pt x="3185" y="1705"/>
                </a:lnTo>
                <a:lnTo>
                  <a:pt x="3185" y="1702"/>
                </a:lnTo>
                <a:lnTo>
                  <a:pt x="3185" y="1702"/>
                </a:lnTo>
                <a:lnTo>
                  <a:pt x="3185" y="1702"/>
                </a:lnTo>
                <a:lnTo>
                  <a:pt x="3185" y="1702"/>
                </a:lnTo>
                <a:lnTo>
                  <a:pt x="3183" y="1702"/>
                </a:lnTo>
                <a:lnTo>
                  <a:pt x="3183" y="1705"/>
                </a:lnTo>
                <a:lnTo>
                  <a:pt x="3183" y="1709"/>
                </a:lnTo>
                <a:lnTo>
                  <a:pt x="3183" y="1709"/>
                </a:lnTo>
                <a:close/>
                <a:moveTo>
                  <a:pt x="3304" y="1193"/>
                </a:moveTo>
                <a:lnTo>
                  <a:pt x="3306" y="1193"/>
                </a:lnTo>
                <a:lnTo>
                  <a:pt x="3306" y="1193"/>
                </a:lnTo>
                <a:lnTo>
                  <a:pt x="3306" y="1193"/>
                </a:lnTo>
                <a:lnTo>
                  <a:pt x="3308" y="1193"/>
                </a:lnTo>
                <a:lnTo>
                  <a:pt x="3308" y="1191"/>
                </a:lnTo>
                <a:lnTo>
                  <a:pt x="3308" y="1191"/>
                </a:lnTo>
                <a:lnTo>
                  <a:pt x="3306" y="1189"/>
                </a:lnTo>
                <a:lnTo>
                  <a:pt x="3306" y="1187"/>
                </a:lnTo>
                <a:lnTo>
                  <a:pt x="3306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89"/>
                </a:lnTo>
                <a:lnTo>
                  <a:pt x="3304" y="1191"/>
                </a:lnTo>
                <a:lnTo>
                  <a:pt x="3304" y="1193"/>
                </a:lnTo>
                <a:close/>
                <a:moveTo>
                  <a:pt x="2728" y="1040"/>
                </a:moveTo>
                <a:lnTo>
                  <a:pt x="2728" y="1040"/>
                </a:lnTo>
                <a:lnTo>
                  <a:pt x="2730" y="1042"/>
                </a:lnTo>
                <a:lnTo>
                  <a:pt x="2730" y="1040"/>
                </a:lnTo>
                <a:lnTo>
                  <a:pt x="2730" y="1040"/>
                </a:lnTo>
                <a:lnTo>
                  <a:pt x="2728" y="1040"/>
                </a:lnTo>
                <a:lnTo>
                  <a:pt x="2728" y="1040"/>
                </a:lnTo>
                <a:close/>
                <a:moveTo>
                  <a:pt x="3227" y="1432"/>
                </a:moveTo>
                <a:lnTo>
                  <a:pt x="3227" y="1434"/>
                </a:lnTo>
                <a:lnTo>
                  <a:pt x="3227" y="1434"/>
                </a:lnTo>
                <a:lnTo>
                  <a:pt x="3227" y="1432"/>
                </a:lnTo>
                <a:lnTo>
                  <a:pt x="3227" y="1432"/>
                </a:lnTo>
                <a:lnTo>
                  <a:pt x="3227" y="1432"/>
                </a:lnTo>
                <a:close/>
                <a:moveTo>
                  <a:pt x="3227" y="1428"/>
                </a:moveTo>
                <a:lnTo>
                  <a:pt x="3227" y="1428"/>
                </a:lnTo>
                <a:lnTo>
                  <a:pt x="3227" y="1430"/>
                </a:lnTo>
                <a:lnTo>
                  <a:pt x="3227" y="1430"/>
                </a:lnTo>
                <a:lnTo>
                  <a:pt x="3227" y="1430"/>
                </a:lnTo>
                <a:lnTo>
                  <a:pt x="3227" y="1428"/>
                </a:lnTo>
                <a:lnTo>
                  <a:pt x="3227" y="1428"/>
                </a:lnTo>
                <a:close/>
                <a:moveTo>
                  <a:pt x="3225" y="1409"/>
                </a:moveTo>
                <a:lnTo>
                  <a:pt x="3225" y="1411"/>
                </a:lnTo>
                <a:lnTo>
                  <a:pt x="3225" y="1409"/>
                </a:lnTo>
                <a:lnTo>
                  <a:pt x="3225" y="1409"/>
                </a:lnTo>
                <a:lnTo>
                  <a:pt x="3225" y="1409"/>
                </a:lnTo>
                <a:lnTo>
                  <a:pt x="3225" y="1407"/>
                </a:lnTo>
                <a:lnTo>
                  <a:pt x="3225" y="1409"/>
                </a:lnTo>
                <a:lnTo>
                  <a:pt x="3225" y="1409"/>
                </a:lnTo>
                <a:close/>
                <a:moveTo>
                  <a:pt x="3214" y="1386"/>
                </a:moveTo>
                <a:lnTo>
                  <a:pt x="3212" y="1388"/>
                </a:lnTo>
                <a:lnTo>
                  <a:pt x="3214" y="1388"/>
                </a:lnTo>
                <a:lnTo>
                  <a:pt x="3214" y="1390"/>
                </a:lnTo>
                <a:lnTo>
                  <a:pt x="3216" y="1390"/>
                </a:lnTo>
                <a:lnTo>
                  <a:pt x="3216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8" y="1390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90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8"/>
                </a:lnTo>
                <a:lnTo>
                  <a:pt x="3216" y="1386"/>
                </a:lnTo>
                <a:lnTo>
                  <a:pt x="3214" y="1386"/>
                </a:lnTo>
                <a:lnTo>
                  <a:pt x="3214" y="1384"/>
                </a:lnTo>
                <a:lnTo>
                  <a:pt x="3214" y="1386"/>
                </a:lnTo>
                <a:lnTo>
                  <a:pt x="3214" y="1386"/>
                </a:lnTo>
                <a:lnTo>
                  <a:pt x="3214" y="1386"/>
                </a:lnTo>
                <a:close/>
                <a:moveTo>
                  <a:pt x="2669" y="1027"/>
                </a:moveTo>
                <a:lnTo>
                  <a:pt x="2669" y="1027"/>
                </a:lnTo>
                <a:lnTo>
                  <a:pt x="2669" y="1025"/>
                </a:lnTo>
                <a:lnTo>
                  <a:pt x="2669" y="1025"/>
                </a:lnTo>
                <a:lnTo>
                  <a:pt x="2669" y="1023"/>
                </a:lnTo>
                <a:lnTo>
                  <a:pt x="2667" y="1023"/>
                </a:lnTo>
                <a:lnTo>
                  <a:pt x="2663" y="1023"/>
                </a:lnTo>
                <a:lnTo>
                  <a:pt x="2663" y="1023"/>
                </a:lnTo>
                <a:lnTo>
                  <a:pt x="2663" y="1025"/>
                </a:lnTo>
                <a:lnTo>
                  <a:pt x="2663" y="1025"/>
                </a:lnTo>
                <a:lnTo>
                  <a:pt x="2665" y="1025"/>
                </a:lnTo>
                <a:lnTo>
                  <a:pt x="2669" y="1027"/>
                </a:lnTo>
                <a:close/>
                <a:moveTo>
                  <a:pt x="2726" y="1011"/>
                </a:moveTo>
                <a:lnTo>
                  <a:pt x="2726" y="1013"/>
                </a:lnTo>
                <a:lnTo>
                  <a:pt x="2726" y="1015"/>
                </a:lnTo>
                <a:lnTo>
                  <a:pt x="2728" y="1015"/>
                </a:lnTo>
                <a:lnTo>
                  <a:pt x="2728" y="1017"/>
                </a:lnTo>
                <a:lnTo>
                  <a:pt x="2730" y="1017"/>
                </a:lnTo>
                <a:lnTo>
                  <a:pt x="2730" y="1019"/>
                </a:lnTo>
                <a:lnTo>
                  <a:pt x="2730" y="1019"/>
                </a:lnTo>
                <a:lnTo>
                  <a:pt x="2730" y="1023"/>
                </a:lnTo>
                <a:lnTo>
                  <a:pt x="2730" y="1023"/>
                </a:lnTo>
                <a:lnTo>
                  <a:pt x="2730" y="1023"/>
                </a:lnTo>
                <a:lnTo>
                  <a:pt x="2730" y="1025"/>
                </a:lnTo>
                <a:lnTo>
                  <a:pt x="2730" y="1025"/>
                </a:lnTo>
                <a:lnTo>
                  <a:pt x="2730" y="1025"/>
                </a:lnTo>
                <a:lnTo>
                  <a:pt x="2732" y="1027"/>
                </a:lnTo>
                <a:lnTo>
                  <a:pt x="2732" y="1027"/>
                </a:lnTo>
                <a:lnTo>
                  <a:pt x="2732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0"/>
                </a:lnTo>
                <a:lnTo>
                  <a:pt x="2730" y="1032"/>
                </a:lnTo>
                <a:lnTo>
                  <a:pt x="2730" y="1032"/>
                </a:lnTo>
                <a:lnTo>
                  <a:pt x="2730" y="1034"/>
                </a:lnTo>
                <a:lnTo>
                  <a:pt x="2730" y="1036"/>
                </a:lnTo>
                <a:lnTo>
                  <a:pt x="2730" y="1038"/>
                </a:lnTo>
                <a:lnTo>
                  <a:pt x="2730" y="1040"/>
                </a:lnTo>
                <a:lnTo>
                  <a:pt x="2732" y="1040"/>
                </a:lnTo>
                <a:lnTo>
                  <a:pt x="2732" y="1042"/>
                </a:lnTo>
                <a:lnTo>
                  <a:pt x="2732" y="1042"/>
                </a:lnTo>
                <a:lnTo>
                  <a:pt x="2734" y="1042"/>
                </a:lnTo>
                <a:lnTo>
                  <a:pt x="2734" y="1042"/>
                </a:lnTo>
                <a:lnTo>
                  <a:pt x="2736" y="1042"/>
                </a:lnTo>
                <a:lnTo>
                  <a:pt x="2739" y="1042"/>
                </a:lnTo>
                <a:lnTo>
                  <a:pt x="2739" y="1040"/>
                </a:lnTo>
                <a:lnTo>
                  <a:pt x="2739" y="1038"/>
                </a:lnTo>
                <a:lnTo>
                  <a:pt x="2739" y="1038"/>
                </a:lnTo>
                <a:lnTo>
                  <a:pt x="2741" y="1038"/>
                </a:lnTo>
                <a:lnTo>
                  <a:pt x="2741" y="1038"/>
                </a:lnTo>
                <a:lnTo>
                  <a:pt x="2743" y="1038"/>
                </a:lnTo>
                <a:lnTo>
                  <a:pt x="2743" y="1038"/>
                </a:lnTo>
                <a:lnTo>
                  <a:pt x="2745" y="1040"/>
                </a:lnTo>
                <a:lnTo>
                  <a:pt x="2747" y="1038"/>
                </a:lnTo>
                <a:lnTo>
                  <a:pt x="2747" y="1038"/>
                </a:lnTo>
                <a:lnTo>
                  <a:pt x="2747" y="1036"/>
                </a:lnTo>
                <a:lnTo>
                  <a:pt x="2749" y="1025"/>
                </a:lnTo>
                <a:lnTo>
                  <a:pt x="2749" y="1023"/>
                </a:lnTo>
                <a:lnTo>
                  <a:pt x="2749" y="1023"/>
                </a:lnTo>
                <a:lnTo>
                  <a:pt x="2747" y="1021"/>
                </a:lnTo>
                <a:lnTo>
                  <a:pt x="2747" y="1019"/>
                </a:lnTo>
                <a:lnTo>
                  <a:pt x="2749" y="1017"/>
                </a:lnTo>
                <a:lnTo>
                  <a:pt x="2749" y="1017"/>
                </a:lnTo>
                <a:lnTo>
                  <a:pt x="2749" y="1017"/>
                </a:lnTo>
                <a:lnTo>
                  <a:pt x="2749" y="1015"/>
                </a:lnTo>
                <a:lnTo>
                  <a:pt x="2747" y="1011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9"/>
                </a:lnTo>
                <a:lnTo>
                  <a:pt x="2747" y="1006"/>
                </a:lnTo>
                <a:lnTo>
                  <a:pt x="2747" y="1006"/>
                </a:lnTo>
                <a:lnTo>
                  <a:pt x="2747" y="1006"/>
                </a:lnTo>
                <a:lnTo>
                  <a:pt x="2745" y="1006"/>
                </a:lnTo>
                <a:lnTo>
                  <a:pt x="2745" y="1006"/>
                </a:lnTo>
                <a:lnTo>
                  <a:pt x="2745" y="1004"/>
                </a:lnTo>
                <a:lnTo>
                  <a:pt x="2743" y="1004"/>
                </a:lnTo>
                <a:lnTo>
                  <a:pt x="2743" y="1004"/>
                </a:lnTo>
                <a:lnTo>
                  <a:pt x="2741" y="1002"/>
                </a:lnTo>
                <a:lnTo>
                  <a:pt x="2741" y="1004"/>
                </a:lnTo>
                <a:lnTo>
                  <a:pt x="2741" y="1004"/>
                </a:lnTo>
                <a:lnTo>
                  <a:pt x="2741" y="1004"/>
                </a:lnTo>
                <a:lnTo>
                  <a:pt x="2739" y="1006"/>
                </a:lnTo>
                <a:lnTo>
                  <a:pt x="2736" y="1009"/>
                </a:lnTo>
                <a:lnTo>
                  <a:pt x="2734" y="1009"/>
                </a:lnTo>
                <a:lnTo>
                  <a:pt x="2732" y="1011"/>
                </a:lnTo>
                <a:lnTo>
                  <a:pt x="2730" y="1011"/>
                </a:lnTo>
                <a:lnTo>
                  <a:pt x="2728" y="1011"/>
                </a:lnTo>
                <a:lnTo>
                  <a:pt x="2728" y="1011"/>
                </a:lnTo>
                <a:lnTo>
                  <a:pt x="2728" y="1009"/>
                </a:lnTo>
                <a:lnTo>
                  <a:pt x="2726" y="1009"/>
                </a:lnTo>
                <a:lnTo>
                  <a:pt x="2726" y="1011"/>
                </a:lnTo>
                <a:lnTo>
                  <a:pt x="2726" y="1011"/>
                </a:lnTo>
                <a:close/>
                <a:moveTo>
                  <a:pt x="2728" y="1006"/>
                </a:moveTo>
                <a:lnTo>
                  <a:pt x="2728" y="1006"/>
                </a:lnTo>
                <a:lnTo>
                  <a:pt x="2728" y="1006"/>
                </a:lnTo>
                <a:lnTo>
                  <a:pt x="2728" y="1006"/>
                </a:lnTo>
                <a:lnTo>
                  <a:pt x="2728" y="1006"/>
                </a:lnTo>
                <a:lnTo>
                  <a:pt x="2726" y="1006"/>
                </a:lnTo>
                <a:lnTo>
                  <a:pt x="2726" y="1009"/>
                </a:lnTo>
                <a:lnTo>
                  <a:pt x="2728" y="1009"/>
                </a:lnTo>
                <a:lnTo>
                  <a:pt x="2728" y="1006"/>
                </a:lnTo>
                <a:close/>
                <a:moveTo>
                  <a:pt x="2743" y="979"/>
                </a:moveTo>
                <a:lnTo>
                  <a:pt x="2743" y="977"/>
                </a:lnTo>
                <a:lnTo>
                  <a:pt x="2741" y="977"/>
                </a:lnTo>
                <a:lnTo>
                  <a:pt x="2741" y="977"/>
                </a:lnTo>
                <a:lnTo>
                  <a:pt x="2739" y="979"/>
                </a:lnTo>
                <a:lnTo>
                  <a:pt x="2739" y="979"/>
                </a:lnTo>
                <a:lnTo>
                  <a:pt x="2739" y="979"/>
                </a:lnTo>
                <a:lnTo>
                  <a:pt x="2734" y="979"/>
                </a:lnTo>
                <a:lnTo>
                  <a:pt x="2734" y="981"/>
                </a:lnTo>
                <a:lnTo>
                  <a:pt x="2732" y="983"/>
                </a:lnTo>
                <a:lnTo>
                  <a:pt x="2732" y="983"/>
                </a:lnTo>
                <a:lnTo>
                  <a:pt x="2732" y="983"/>
                </a:lnTo>
                <a:lnTo>
                  <a:pt x="2732" y="986"/>
                </a:lnTo>
                <a:lnTo>
                  <a:pt x="2732" y="986"/>
                </a:lnTo>
                <a:lnTo>
                  <a:pt x="2734" y="986"/>
                </a:lnTo>
                <a:lnTo>
                  <a:pt x="2732" y="986"/>
                </a:lnTo>
                <a:lnTo>
                  <a:pt x="2732" y="988"/>
                </a:lnTo>
                <a:lnTo>
                  <a:pt x="2732" y="988"/>
                </a:lnTo>
                <a:lnTo>
                  <a:pt x="2732" y="988"/>
                </a:lnTo>
                <a:lnTo>
                  <a:pt x="2734" y="990"/>
                </a:lnTo>
                <a:lnTo>
                  <a:pt x="2734" y="990"/>
                </a:lnTo>
                <a:lnTo>
                  <a:pt x="2732" y="990"/>
                </a:lnTo>
                <a:lnTo>
                  <a:pt x="2732" y="992"/>
                </a:lnTo>
                <a:lnTo>
                  <a:pt x="2732" y="992"/>
                </a:lnTo>
                <a:lnTo>
                  <a:pt x="2734" y="992"/>
                </a:lnTo>
                <a:lnTo>
                  <a:pt x="2734" y="992"/>
                </a:lnTo>
                <a:lnTo>
                  <a:pt x="2734" y="992"/>
                </a:lnTo>
                <a:lnTo>
                  <a:pt x="2734" y="994"/>
                </a:lnTo>
                <a:lnTo>
                  <a:pt x="2734" y="994"/>
                </a:lnTo>
                <a:lnTo>
                  <a:pt x="2734" y="994"/>
                </a:lnTo>
                <a:lnTo>
                  <a:pt x="2736" y="996"/>
                </a:lnTo>
                <a:lnTo>
                  <a:pt x="2736" y="996"/>
                </a:lnTo>
                <a:lnTo>
                  <a:pt x="2736" y="996"/>
                </a:lnTo>
                <a:lnTo>
                  <a:pt x="2734" y="998"/>
                </a:lnTo>
                <a:lnTo>
                  <a:pt x="2736" y="998"/>
                </a:lnTo>
                <a:lnTo>
                  <a:pt x="2736" y="998"/>
                </a:lnTo>
                <a:lnTo>
                  <a:pt x="2739" y="1000"/>
                </a:lnTo>
                <a:lnTo>
                  <a:pt x="2741" y="1000"/>
                </a:lnTo>
                <a:lnTo>
                  <a:pt x="2743" y="1000"/>
                </a:lnTo>
                <a:lnTo>
                  <a:pt x="2743" y="996"/>
                </a:lnTo>
                <a:lnTo>
                  <a:pt x="2743" y="996"/>
                </a:lnTo>
                <a:lnTo>
                  <a:pt x="2745" y="996"/>
                </a:lnTo>
                <a:lnTo>
                  <a:pt x="2745" y="992"/>
                </a:lnTo>
                <a:lnTo>
                  <a:pt x="2745" y="992"/>
                </a:lnTo>
                <a:lnTo>
                  <a:pt x="2747" y="988"/>
                </a:lnTo>
                <a:lnTo>
                  <a:pt x="2747" y="988"/>
                </a:lnTo>
                <a:lnTo>
                  <a:pt x="2745" y="981"/>
                </a:lnTo>
                <a:lnTo>
                  <a:pt x="2745" y="981"/>
                </a:lnTo>
                <a:lnTo>
                  <a:pt x="2745" y="979"/>
                </a:lnTo>
                <a:lnTo>
                  <a:pt x="2745" y="979"/>
                </a:lnTo>
                <a:lnTo>
                  <a:pt x="2745" y="977"/>
                </a:lnTo>
                <a:lnTo>
                  <a:pt x="2745" y="975"/>
                </a:lnTo>
                <a:lnTo>
                  <a:pt x="2745" y="975"/>
                </a:lnTo>
                <a:lnTo>
                  <a:pt x="2745" y="973"/>
                </a:lnTo>
                <a:lnTo>
                  <a:pt x="2745" y="973"/>
                </a:lnTo>
                <a:lnTo>
                  <a:pt x="2743" y="973"/>
                </a:lnTo>
                <a:lnTo>
                  <a:pt x="2743" y="975"/>
                </a:lnTo>
                <a:lnTo>
                  <a:pt x="2743" y="977"/>
                </a:lnTo>
                <a:lnTo>
                  <a:pt x="2743" y="977"/>
                </a:lnTo>
                <a:lnTo>
                  <a:pt x="2743" y="977"/>
                </a:lnTo>
                <a:lnTo>
                  <a:pt x="2743" y="979"/>
                </a:lnTo>
                <a:close/>
                <a:moveTo>
                  <a:pt x="2370" y="1346"/>
                </a:moveTo>
                <a:lnTo>
                  <a:pt x="2370" y="1344"/>
                </a:lnTo>
                <a:lnTo>
                  <a:pt x="2372" y="1342"/>
                </a:lnTo>
                <a:lnTo>
                  <a:pt x="2370" y="1342"/>
                </a:lnTo>
                <a:lnTo>
                  <a:pt x="2370" y="1344"/>
                </a:lnTo>
                <a:lnTo>
                  <a:pt x="2370" y="1344"/>
                </a:lnTo>
                <a:lnTo>
                  <a:pt x="2370" y="1346"/>
                </a:lnTo>
                <a:lnTo>
                  <a:pt x="2370" y="1346"/>
                </a:lnTo>
                <a:close/>
                <a:moveTo>
                  <a:pt x="3176" y="1721"/>
                </a:moveTo>
                <a:lnTo>
                  <a:pt x="3176" y="1721"/>
                </a:lnTo>
                <a:lnTo>
                  <a:pt x="3179" y="1723"/>
                </a:lnTo>
                <a:lnTo>
                  <a:pt x="3179" y="1721"/>
                </a:lnTo>
                <a:lnTo>
                  <a:pt x="3179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23"/>
                </a:lnTo>
                <a:lnTo>
                  <a:pt x="3181" y="1719"/>
                </a:lnTo>
                <a:lnTo>
                  <a:pt x="3181" y="1719"/>
                </a:lnTo>
                <a:lnTo>
                  <a:pt x="3179" y="1719"/>
                </a:lnTo>
                <a:lnTo>
                  <a:pt x="3179" y="1717"/>
                </a:lnTo>
                <a:lnTo>
                  <a:pt x="3179" y="1715"/>
                </a:lnTo>
                <a:lnTo>
                  <a:pt x="3176" y="1713"/>
                </a:lnTo>
                <a:lnTo>
                  <a:pt x="3176" y="1715"/>
                </a:lnTo>
                <a:lnTo>
                  <a:pt x="3176" y="1717"/>
                </a:lnTo>
                <a:lnTo>
                  <a:pt x="3176" y="1719"/>
                </a:lnTo>
                <a:lnTo>
                  <a:pt x="3174" y="1719"/>
                </a:lnTo>
                <a:lnTo>
                  <a:pt x="3176" y="1721"/>
                </a:lnTo>
                <a:close/>
                <a:moveTo>
                  <a:pt x="2632" y="1040"/>
                </a:moveTo>
                <a:lnTo>
                  <a:pt x="2630" y="1040"/>
                </a:lnTo>
                <a:lnTo>
                  <a:pt x="2628" y="1040"/>
                </a:lnTo>
                <a:lnTo>
                  <a:pt x="2628" y="1040"/>
                </a:lnTo>
                <a:lnTo>
                  <a:pt x="2628" y="1042"/>
                </a:lnTo>
                <a:lnTo>
                  <a:pt x="2625" y="1042"/>
                </a:lnTo>
                <a:lnTo>
                  <a:pt x="2625" y="1042"/>
                </a:lnTo>
                <a:lnTo>
                  <a:pt x="2625" y="1044"/>
                </a:lnTo>
                <a:lnTo>
                  <a:pt x="2628" y="1044"/>
                </a:lnTo>
                <a:lnTo>
                  <a:pt x="2630" y="1042"/>
                </a:lnTo>
                <a:lnTo>
                  <a:pt x="2630" y="1042"/>
                </a:lnTo>
                <a:lnTo>
                  <a:pt x="2632" y="1040"/>
                </a:lnTo>
                <a:lnTo>
                  <a:pt x="2632" y="1040"/>
                </a:lnTo>
                <a:close/>
                <a:moveTo>
                  <a:pt x="2653" y="1025"/>
                </a:moveTo>
                <a:lnTo>
                  <a:pt x="2651" y="1025"/>
                </a:lnTo>
                <a:lnTo>
                  <a:pt x="2648" y="1027"/>
                </a:lnTo>
                <a:lnTo>
                  <a:pt x="2642" y="1032"/>
                </a:lnTo>
                <a:lnTo>
                  <a:pt x="2642" y="1032"/>
                </a:lnTo>
                <a:lnTo>
                  <a:pt x="2642" y="1032"/>
                </a:lnTo>
                <a:lnTo>
                  <a:pt x="2644" y="1032"/>
                </a:lnTo>
                <a:lnTo>
                  <a:pt x="2644" y="1034"/>
                </a:lnTo>
                <a:lnTo>
                  <a:pt x="2644" y="1032"/>
                </a:lnTo>
                <a:lnTo>
                  <a:pt x="2646" y="1032"/>
                </a:lnTo>
                <a:lnTo>
                  <a:pt x="2646" y="1032"/>
                </a:lnTo>
                <a:lnTo>
                  <a:pt x="2648" y="1034"/>
                </a:lnTo>
                <a:lnTo>
                  <a:pt x="2648" y="1034"/>
                </a:lnTo>
                <a:lnTo>
                  <a:pt x="2648" y="1036"/>
                </a:lnTo>
                <a:lnTo>
                  <a:pt x="2651" y="1036"/>
                </a:lnTo>
                <a:lnTo>
                  <a:pt x="2653" y="1036"/>
                </a:lnTo>
                <a:lnTo>
                  <a:pt x="2653" y="1036"/>
                </a:lnTo>
                <a:lnTo>
                  <a:pt x="2655" y="1036"/>
                </a:lnTo>
                <a:lnTo>
                  <a:pt x="2655" y="1034"/>
                </a:lnTo>
                <a:lnTo>
                  <a:pt x="2657" y="1032"/>
                </a:lnTo>
                <a:lnTo>
                  <a:pt x="2657" y="1032"/>
                </a:lnTo>
                <a:lnTo>
                  <a:pt x="2657" y="1030"/>
                </a:lnTo>
                <a:lnTo>
                  <a:pt x="2657" y="1030"/>
                </a:lnTo>
                <a:lnTo>
                  <a:pt x="2657" y="1027"/>
                </a:lnTo>
                <a:lnTo>
                  <a:pt x="2657" y="1027"/>
                </a:lnTo>
                <a:lnTo>
                  <a:pt x="2655" y="1030"/>
                </a:lnTo>
                <a:lnTo>
                  <a:pt x="2653" y="1027"/>
                </a:lnTo>
                <a:lnTo>
                  <a:pt x="2653" y="1027"/>
                </a:lnTo>
                <a:lnTo>
                  <a:pt x="2655" y="1027"/>
                </a:lnTo>
                <a:lnTo>
                  <a:pt x="2655" y="1027"/>
                </a:lnTo>
                <a:lnTo>
                  <a:pt x="2653" y="1025"/>
                </a:lnTo>
                <a:lnTo>
                  <a:pt x="2653" y="1025"/>
                </a:lnTo>
                <a:lnTo>
                  <a:pt x="2655" y="1025"/>
                </a:lnTo>
                <a:lnTo>
                  <a:pt x="2653" y="1025"/>
                </a:lnTo>
                <a:close/>
                <a:moveTo>
                  <a:pt x="2628" y="1046"/>
                </a:moveTo>
                <a:lnTo>
                  <a:pt x="2628" y="1046"/>
                </a:lnTo>
                <a:lnTo>
                  <a:pt x="2628" y="1046"/>
                </a:lnTo>
                <a:lnTo>
                  <a:pt x="2628" y="1046"/>
                </a:lnTo>
                <a:lnTo>
                  <a:pt x="2630" y="1046"/>
                </a:lnTo>
                <a:lnTo>
                  <a:pt x="2630" y="1046"/>
                </a:lnTo>
                <a:lnTo>
                  <a:pt x="2632" y="1046"/>
                </a:lnTo>
                <a:lnTo>
                  <a:pt x="2632" y="1046"/>
                </a:lnTo>
                <a:lnTo>
                  <a:pt x="2630" y="1046"/>
                </a:lnTo>
                <a:lnTo>
                  <a:pt x="2628" y="1046"/>
                </a:lnTo>
                <a:close/>
                <a:moveTo>
                  <a:pt x="4727" y="1895"/>
                </a:moveTo>
                <a:lnTo>
                  <a:pt x="4727" y="1895"/>
                </a:lnTo>
                <a:lnTo>
                  <a:pt x="4725" y="1895"/>
                </a:lnTo>
                <a:lnTo>
                  <a:pt x="4725" y="1895"/>
                </a:lnTo>
                <a:lnTo>
                  <a:pt x="4725" y="1897"/>
                </a:lnTo>
                <a:lnTo>
                  <a:pt x="4725" y="1897"/>
                </a:lnTo>
                <a:lnTo>
                  <a:pt x="4727" y="1900"/>
                </a:lnTo>
                <a:lnTo>
                  <a:pt x="4727" y="1900"/>
                </a:lnTo>
                <a:lnTo>
                  <a:pt x="4727" y="1900"/>
                </a:lnTo>
                <a:lnTo>
                  <a:pt x="4727" y="1897"/>
                </a:lnTo>
                <a:lnTo>
                  <a:pt x="4727" y="1897"/>
                </a:lnTo>
                <a:lnTo>
                  <a:pt x="4727" y="1895"/>
                </a:lnTo>
                <a:lnTo>
                  <a:pt x="4727" y="1895"/>
                </a:lnTo>
                <a:close/>
                <a:moveTo>
                  <a:pt x="4124" y="1614"/>
                </a:moveTo>
                <a:lnTo>
                  <a:pt x="4124" y="1614"/>
                </a:lnTo>
                <a:lnTo>
                  <a:pt x="4121" y="1614"/>
                </a:lnTo>
                <a:lnTo>
                  <a:pt x="4121" y="1614"/>
                </a:lnTo>
                <a:lnTo>
                  <a:pt x="4119" y="1614"/>
                </a:lnTo>
                <a:lnTo>
                  <a:pt x="4117" y="1614"/>
                </a:lnTo>
                <a:lnTo>
                  <a:pt x="4117" y="1617"/>
                </a:lnTo>
                <a:lnTo>
                  <a:pt x="4117" y="1617"/>
                </a:lnTo>
                <a:lnTo>
                  <a:pt x="4119" y="1617"/>
                </a:lnTo>
                <a:lnTo>
                  <a:pt x="4121" y="1617"/>
                </a:lnTo>
                <a:lnTo>
                  <a:pt x="4121" y="1617"/>
                </a:lnTo>
                <a:lnTo>
                  <a:pt x="4121" y="1617"/>
                </a:lnTo>
                <a:lnTo>
                  <a:pt x="4121" y="1619"/>
                </a:lnTo>
                <a:lnTo>
                  <a:pt x="4121" y="1619"/>
                </a:lnTo>
                <a:lnTo>
                  <a:pt x="4121" y="1619"/>
                </a:lnTo>
                <a:lnTo>
                  <a:pt x="4121" y="1619"/>
                </a:lnTo>
                <a:lnTo>
                  <a:pt x="4124" y="1619"/>
                </a:lnTo>
                <a:lnTo>
                  <a:pt x="4124" y="1619"/>
                </a:lnTo>
                <a:lnTo>
                  <a:pt x="4124" y="1617"/>
                </a:lnTo>
                <a:lnTo>
                  <a:pt x="4124" y="1617"/>
                </a:lnTo>
                <a:lnTo>
                  <a:pt x="4124" y="1614"/>
                </a:lnTo>
                <a:lnTo>
                  <a:pt x="4124" y="1614"/>
                </a:lnTo>
                <a:close/>
                <a:moveTo>
                  <a:pt x="4134" y="1658"/>
                </a:moveTo>
                <a:lnTo>
                  <a:pt x="4132" y="1658"/>
                </a:lnTo>
                <a:lnTo>
                  <a:pt x="4130" y="1658"/>
                </a:lnTo>
                <a:lnTo>
                  <a:pt x="4130" y="1661"/>
                </a:lnTo>
                <a:lnTo>
                  <a:pt x="4132" y="1661"/>
                </a:lnTo>
                <a:lnTo>
                  <a:pt x="4134" y="1661"/>
                </a:lnTo>
                <a:lnTo>
                  <a:pt x="4134" y="1663"/>
                </a:lnTo>
                <a:lnTo>
                  <a:pt x="4136" y="1661"/>
                </a:lnTo>
                <a:lnTo>
                  <a:pt x="4138" y="1661"/>
                </a:lnTo>
                <a:lnTo>
                  <a:pt x="4138" y="1663"/>
                </a:lnTo>
                <a:lnTo>
                  <a:pt x="4140" y="1663"/>
                </a:lnTo>
                <a:lnTo>
                  <a:pt x="4140" y="1665"/>
                </a:lnTo>
                <a:lnTo>
                  <a:pt x="4140" y="1667"/>
                </a:lnTo>
                <a:lnTo>
                  <a:pt x="4142" y="1667"/>
                </a:lnTo>
                <a:lnTo>
                  <a:pt x="4142" y="1667"/>
                </a:lnTo>
                <a:lnTo>
                  <a:pt x="4142" y="1669"/>
                </a:lnTo>
                <a:lnTo>
                  <a:pt x="4142" y="1671"/>
                </a:lnTo>
                <a:lnTo>
                  <a:pt x="4142" y="1671"/>
                </a:lnTo>
                <a:lnTo>
                  <a:pt x="4144" y="1673"/>
                </a:lnTo>
                <a:lnTo>
                  <a:pt x="4147" y="1673"/>
                </a:lnTo>
                <a:lnTo>
                  <a:pt x="4149" y="1673"/>
                </a:lnTo>
                <a:lnTo>
                  <a:pt x="4149" y="1673"/>
                </a:lnTo>
                <a:lnTo>
                  <a:pt x="4151" y="1673"/>
                </a:lnTo>
                <a:lnTo>
                  <a:pt x="4151" y="1675"/>
                </a:lnTo>
                <a:lnTo>
                  <a:pt x="4151" y="1675"/>
                </a:lnTo>
                <a:lnTo>
                  <a:pt x="4153" y="1675"/>
                </a:lnTo>
                <a:lnTo>
                  <a:pt x="4153" y="1675"/>
                </a:lnTo>
                <a:lnTo>
                  <a:pt x="4153" y="1675"/>
                </a:lnTo>
                <a:lnTo>
                  <a:pt x="4153" y="1673"/>
                </a:lnTo>
                <a:lnTo>
                  <a:pt x="4153" y="1673"/>
                </a:lnTo>
                <a:lnTo>
                  <a:pt x="4153" y="1669"/>
                </a:lnTo>
                <a:lnTo>
                  <a:pt x="4153" y="1669"/>
                </a:lnTo>
                <a:lnTo>
                  <a:pt x="4155" y="1669"/>
                </a:lnTo>
                <a:lnTo>
                  <a:pt x="4155" y="1669"/>
                </a:lnTo>
                <a:lnTo>
                  <a:pt x="4149" y="1667"/>
                </a:lnTo>
                <a:lnTo>
                  <a:pt x="4147" y="1663"/>
                </a:lnTo>
                <a:lnTo>
                  <a:pt x="4147" y="1658"/>
                </a:lnTo>
                <a:lnTo>
                  <a:pt x="4144" y="1656"/>
                </a:lnTo>
                <a:lnTo>
                  <a:pt x="4144" y="1656"/>
                </a:lnTo>
                <a:lnTo>
                  <a:pt x="4144" y="1654"/>
                </a:lnTo>
                <a:lnTo>
                  <a:pt x="4144" y="1654"/>
                </a:lnTo>
                <a:lnTo>
                  <a:pt x="4142" y="1654"/>
                </a:lnTo>
                <a:lnTo>
                  <a:pt x="4142" y="1652"/>
                </a:lnTo>
                <a:lnTo>
                  <a:pt x="4140" y="1652"/>
                </a:lnTo>
                <a:lnTo>
                  <a:pt x="4140" y="1652"/>
                </a:lnTo>
                <a:lnTo>
                  <a:pt x="4140" y="1654"/>
                </a:lnTo>
                <a:lnTo>
                  <a:pt x="4138" y="1656"/>
                </a:lnTo>
                <a:lnTo>
                  <a:pt x="4138" y="1654"/>
                </a:lnTo>
                <a:lnTo>
                  <a:pt x="4138" y="1654"/>
                </a:lnTo>
                <a:lnTo>
                  <a:pt x="4138" y="1652"/>
                </a:lnTo>
                <a:lnTo>
                  <a:pt x="4136" y="1654"/>
                </a:lnTo>
                <a:lnTo>
                  <a:pt x="4134" y="1654"/>
                </a:lnTo>
                <a:lnTo>
                  <a:pt x="4134" y="1654"/>
                </a:lnTo>
                <a:lnTo>
                  <a:pt x="4134" y="1656"/>
                </a:lnTo>
                <a:lnTo>
                  <a:pt x="4134" y="1656"/>
                </a:lnTo>
                <a:lnTo>
                  <a:pt x="4134" y="1656"/>
                </a:lnTo>
                <a:lnTo>
                  <a:pt x="4134" y="1658"/>
                </a:lnTo>
                <a:close/>
                <a:moveTo>
                  <a:pt x="4140" y="1589"/>
                </a:moveTo>
                <a:lnTo>
                  <a:pt x="4140" y="1589"/>
                </a:lnTo>
                <a:lnTo>
                  <a:pt x="4140" y="1589"/>
                </a:lnTo>
                <a:lnTo>
                  <a:pt x="4140" y="1589"/>
                </a:lnTo>
                <a:lnTo>
                  <a:pt x="4140" y="1589"/>
                </a:lnTo>
                <a:lnTo>
                  <a:pt x="4140" y="1587"/>
                </a:lnTo>
                <a:lnTo>
                  <a:pt x="4140" y="1587"/>
                </a:lnTo>
                <a:lnTo>
                  <a:pt x="4140" y="1587"/>
                </a:lnTo>
                <a:lnTo>
                  <a:pt x="4138" y="1587"/>
                </a:lnTo>
                <a:lnTo>
                  <a:pt x="4138" y="1587"/>
                </a:lnTo>
                <a:lnTo>
                  <a:pt x="4138" y="1589"/>
                </a:lnTo>
                <a:lnTo>
                  <a:pt x="4138" y="1589"/>
                </a:lnTo>
                <a:lnTo>
                  <a:pt x="4138" y="1589"/>
                </a:lnTo>
                <a:lnTo>
                  <a:pt x="4140" y="1589"/>
                </a:lnTo>
                <a:close/>
                <a:moveTo>
                  <a:pt x="4151" y="1505"/>
                </a:move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3" y="1505"/>
                </a:lnTo>
                <a:lnTo>
                  <a:pt x="4151" y="1505"/>
                </a:lnTo>
                <a:close/>
                <a:moveTo>
                  <a:pt x="4124" y="1629"/>
                </a:moveTo>
                <a:lnTo>
                  <a:pt x="4121" y="1627"/>
                </a:lnTo>
                <a:lnTo>
                  <a:pt x="4121" y="1627"/>
                </a:lnTo>
                <a:lnTo>
                  <a:pt x="4124" y="1629"/>
                </a:lnTo>
                <a:lnTo>
                  <a:pt x="4124" y="1629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29"/>
                </a:lnTo>
                <a:close/>
                <a:moveTo>
                  <a:pt x="4147" y="1587"/>
                </a:moveTo>
                <a:lnTo>
                  <a:pt x="4147" y="1585"/>
                </a:lnTo>
                <a:lnTo>
                  <a:pt x="4147" y="1585"/>
                </a:lnTo>
                <a:lnTo>
                  <a:pt x="4147" y="1585"/>
                </a:lnTo>
                <a:lnTo>
                  <a:pt x="4147" y="1585"/>
                </a:lnTo>
                <a:lnTo>
                  <a:pt x="4147" y="1587"/>
                </a:lnTo>
                <a:lnTo>
                  <a:pt x="4147" y="1587"/>
                </a:lnTo>
                <a:close/>
                <a:moveTo>
                  <a:pt x="4119" y="1638"/>
                </a:moveTo>
                <a:lnTo>
                  <a:pt x="4119" y="1638"/>
                </a:lnTo>
                <a:lnTo>
                  <a:pt x="4119" y="1638"/>
                </a:lnTo>
                <a:lnTo>
                  <a:pt x="4119" y="1638"/>
                </a:lnTo>
                <a:lnTo>
                  <a:pt x="4117" y="1638"/>
                </a:lnTo>
                <a:lnTo>
                  <a:pt x="4119" y="1640"/>
                </a:lnTo>
                <a:lnTo>
                  <a:pt x="4119" y="1640"/>
                </a:lnTo>
                <a:lnTo>
                  <a:pt x="4119" y="1640"/>
                </a:lnTo>
                <a:lnTo>
                  <a:pt x="4121" y="1640"/>
                </a:lnTo>
                <a:lnTo>
                  <a:pt x="4121" y="1640"/>
                </a:lnTo>
                <a:lnTo>
                  <a:pt x="4121" y="1640"/>
                </a:lnTo>
                <a:lnTo>
                  <a:pt x="4124" y="1638"/>
                </a:lnTo>
                <a:lnTo>
                  <a:pt x="4124" y="1638"/>
                </a:lnTo>
                <a:lnTo>
                  <a:pt x="4121" y="1635"/>
                </a:lnTo>
                <a:lnTo>
                  <a:pt x="4119" y="1638"/>
                </a:lnTo>
                <a:close/>
                <a:moveTo>
                  <a:pt x="4541" y="1088"/>
                </a:moveTo>
                <a:lnTo>
                  <a:pt x="4541" y="1086"/>
                </a:lnTo>
                <a:lnTo>
                  <a:pt x="4538" y="1086"/>
                </a:lnTo>
                <a:lnTo>
                  <a:pt x="4538" y="1086"/>
                </a:lnTo>
                <a:lnTo>
                  <a:pt x="4536" y="1088"/>
                </a:lnTo>
                <a:lnTo>
                  <a:pt x="4538" y="1088"/>
                </a:lnTo>
                <a:lnTo>
                  <a:pt x="4538" y="1088"/>
                </a:lnTo>
                <a:lnTo>
                  <a:pt x="4541" y="1088"/>
                </a:lnTo>
                <a:close/>
                <a:moveTo>
                  <a:pt x="4107" y="1635"/>
                </a:moveTo>
                <a:lnTo>
                  <a:pt x="4107" y="1635"/>
                </a:lnTo>
                <a:lnTo>
                  <a:pt x="4107" y="1635"/>
                </a:lnTo>
                <a:lnTo>
                  <a:pt x="4109" y="1638"/>
                </a:lnTo>
                <a:lnTo>
                  <a:pt x="4111" y="1635"/>
                </a:lnTo>
                <a:lnTo>
                  <a:pt x="4111" y="1635"/>
                </a:lnTo>
                <a:lnTo>
                  <a:pt x="4111" y="1635"/>
                </a:lnTo>
                <a:lnTo>
                  <a:pt x="4109" y="1635"/>
                </a:lnTo>
                <a:lnTo>
                  <a:pt x="4107" y="1635"/>
                </a:lnTo>
                <a:close/>
                <a:moveTo>
                  <a:pt x="4128" y="1635"/>
                </a:moveTo>
                <a:lnTo>
                  <a:pt x="4128" y="1635"/>
                </a:lnTo>
                <a:lnTo>
                  <a:pt x="4128" y="1635"/>
                </a:lnTo>
                <a:lnTo>
                  <a:pt x="4130" y="1635"/>
                </a:lnTo>
                <a:lnTo>
                  <a:pt x="4128" y="1635"/>
                </a:lnTo>
                <a:lnTo>
                  <a:pt x="4128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6" y="1633"/>
                </a:lnTo>
                <a:lnTo>
                  <a:pt x="4124" y="1631"/>
                </a:lnTo>
                <a:lnTo>
                  <a:pt x="4124" y="1631"/>
                </a:lnTo>
                <a:lnTo>
                  <a:pt x="4124" y="1631"/>
                </a:lnTo>
                <a:lnTo>
                  <a:pt x="4121" y="1631"/>
                </a:lnTo>
                <a:lnTo>
                  <a:pt x="4121" y="1633"/>
                </a:lnTo>
                <a:lnTo>
                  <a:pt x="4121" y="1633"/>
                </a:lnTo>
                <a:lnTo>
                  <a:pt x="4121" y="1633"/>
                </a:lnTo>
                <a:lnTo>
                  <a:pt x="4124" y="1635"/>
                </a:lnTo>
                <a:lnTo>
                  <a:pt x="4124" y="1633"/>
                </a:lnTo>
                <a:lnTo>
                  <a:pt x="4128" y="1635"/>
                </a:lnTo>
                <a:close/>
                <a:moveTo>
                  <a:pt x="4132" y="1726"/>
                </a:moveTo>
                <a:lnTo>
                  <a:pt x="4132" y="1726"/>
                </a:lnTo>
                <a:lnTo>
                  <a:pt x="4132" y="1726"/>
                </a:lnTo>
                <a:lnTo>
                  <a:pt x="4132" y="1726"/>
                </a:lnTo>
                <a:lnTo>
                  <a:pt x="4130" y="1726"/>
                </a:lnTo>
                <a:lnTo>
                  <a:pt x="4132" y="1728"/>
                </a:lnTo>
                <a:lnTo>
                  <a:pt x="4132" y="1728"/>
                </a:lnTo>
                <a:lnTo>
                  <a:pt x="4132" y="1726"/>
                </a:lnTo>
                <a:lnTo>
                  <a:pt x="4132" y="1726"/>
                </a:lnTo>
                <a:close/>
                <a:moveTo>
                  <a:pt x="4165" y="1673"/>
                </a:moveTo>
                <a:lnTo>
                  <a:pt x="4165" y="1673"/>
                </a:lnTo>
                <a:lnTo>
                  <a:pt x="4165" y="1675"/>
                </a:lnTo>
                <a:lnTo>
                  <a:pt x="4168" y="1675"/>
                </a:lnTo>
                <a:lnTo>
                  <a:pt x="4168" y="1677"/>
                </a:lnTo>
                <a:lnTo>
                  <a:pt x="4168" y="1677"/>
                </a:lnTo>
                <a:lnTo>
                  <a:pt x="4170" y="1677"/>
                </a:lnTo>
                <a:lnTo>
                  <a:pt x="4170" y="1675"/>
                </a:lnTo>
                <a:lnTo>
                  <a:pt x="4170" y="1675"/>
                </a:lnTo>
                <a:lnTo>
                  <a:pt x="4172" y="1675"/>
                </a:lnTo>
                <a:lnTo>
                  <a:pt x="4172" y="1677"/>
                </a:lnTo>
                <a:lnTo>
                  <a:pt x="4172" y="1677"/>
                </a:lnTo>
                <a:lnTo>
                  <a:pt x="4174" y="1677"/>
                </a:lnTo>
                <a:lnTo>
                  <a:pt x="4174" y="1677"/>
                </a:lnTo>
                <a:lnTo>
                  <a:pt x="4174" y="1675"/>
                </a:lnTo>
                <a:lnTo>
                  <a:pt x="4176" y="1675"/>
                </a:lnTo>
                <a:lnTo>
                  <a:pt x="4176" y="1673"/>
                </a:lnTo>
                <a:lnTo>
                  <a:pt x="4176" y="1671"/>
                </a:lnTo>
                <a:lnTo>
                  <a:pt x="4176" y="1669"/>
                </a:lnTo>
                <a:lnTo>
                  <a:pt x="4174" y="1669"/>
                </a:lnTo>
                <a:lnTo>
                  <a:pt x="4170" y="1667"/>
                </a:lnTo>
                <a:lnTo>
                  <a:pt x="4170" y="1667"/>
                </a:lnTo>
                <a:lnTo>
                  <a:pt x="4168" y="1669"/>
                </a:lnTo>
                <a:lnTo>
                  <a:pt x="4168" y="1671"/>
                </a:lnTo>
                <a:lnTo>
                  <a:pt x="4165" y="1671"/>
                </a:lnTo>
                <a:lnTo>
                  <a:pt x="4168" y="1673"/>
                </a:lnTo>
                <a:lnTo>
                  <a:pt x="4165" y="1673"/>
                </a:lnTo>
                <a:lnTo>
                  <a:pt x="4165" y="1673"/>
                </a:lnTo>
                <a:close/>
                <a:moveTo>
                  <a:pt x="4165" y="1673"/>
                </a:moveTo>
                <a:lnTo>
                  <a:pt x="4165" y="1671"/>
                </a:lnTo>
                <a:lnTo>
                  <a:pt x="4165" y="1671"/>
                </a:lnTo>
                <a:lnTo>
                  <a:pt x="4163" y="1671"/>
                </a:lnTo>
                <a:lnTo>
                  <a:pt x="4163" y="1673"/>
                </a:lnTo>
                <a:lnTo>
                  <a:pt x="4163" y="1673"/>
                </a:lnTo>
                <a:lnTo>
                  <a:pt x="4163" y="1673"/>
                </a:lnTo>
                <a:lnTo>
                  <a:pt x="4165" y="1673"/>
                </a:lnTo>
                <a:close/>
                <a:moveTo>
                  <a:pt x="4176" y="1577"/>
                </a:moveTo>
                <a:lnTo>
                  <a:pt x="4176" y="1577"/>
                </a:lnTo>
                <a:lnTo>
                  <a:pt x="4174" y="1579"/>
                </a:lnTo>
                <a:lnTo>
                  <a:pt x="4176" y="1579"/>
                </a:lnTo>
                <a:lnTo>
                  <a:pt x="4176" y="1579"/>
                </a:lnTo>
                <a:lnTo>
                  <a:pt x="4178" y="1577"/>
                </a:lnTo>
                <a:lnTo>
                  <a:pt x="4178" y="1575"/>
                </a:lnTo>
                <a:lnTo>
                  <a:pt x="4178" y="1575"/>
                </a:lnTo>
                <a:lnTo>
                  <a:pt x="4176" y="1573"/>
                </a:lnTo>
                <a:lnTo>
                  <a:pt x="4176" y="1570"/>
                </a:lnTo>
                <a:lnTo>
                  <a:pt x="4176" y="1570"/>
                </a:lnTo>
                <a:lnTo>
                  <a:pt x="4172" y="1573"/>
                </a:lnTo>
                <a:lnTo>
                  <a:pt x="4172" y="1575"/>
                </a:lnTo>
                <a:lnTo>
                  <a:pt x="4174" y="1575"/>
                </a:lnTo>
                <a:lnTo>
                  <a:pt x="4174" y="1577"/>
                </a:lnTo>
                <a:lnTo>
                  <a:pt x="4176" y="1577"/>
                </a:lnTo>
                <a:lnTo>
                  <a:pt x="4176" y="1577"/>
                </a:lnTo>
                <a:lnTo>
                  <a:pt x="4176" y="1577"/>
                </a:lnTo>
                <a:close/>
                <a:moveTo>
                  <a:pt x="4186" y="1614"/>
                </a:moveTo>
                <a:lnTo>
                  <a:pt x="4186" y="1614"/>
                </a:lnTo>
                <a:lnTo>
                  <a:pt x="4186" y="1619"/>
                </a:lnTo>
                <a:lnTo>
                  <a:pt x="4186" y="1621"/>
                </a:lnTo>
                <a:lnTo>
                  <a:pt x="4186" y="1623"/>
                </a:lnTo>
                <a:lnTo>
                  <a:pt x="4186" y="1627"/>
                </a:lnTo>
                <a:lnTo>
                  <a:pt x="4189" y="1627"/>
                </a:lnTo>
                <a:lnTo>
                  <a:pt x="4189" y="1629"/>
                </a:lnTo>
                <a:lnTo>
                  <a:pt x="4189" y="1629"/>
                </a:lnTo>
                <a:lnTo>
                  <a:pt x="4191" y="1629"/>
                </a:lnTo>
                <a:lnTo>
                  <a:pt x="4191" y="1631"/>
                </a:lnTo>
                <a:lnTo>
                  <a:pt x="4191" y="1631"/>
                </a:lnTo>
                <a:lnTo>
                  <a:pt x="4191" y="1631"/>
                </a:lnTo>
                <a:lnTo>
                  <a:pt x="4189" y="1633"/>
                </a:lnTo>
                <a:lnTo>
                  <a:pt x="4189" y="1633"/>
                </a:lnTo>
                <a:lnTo>
                  <a:pt x="4189" y="1635"/>
                </a:lnTo>
                <a:lnTo>
                  <a:pt x="4189" y="1638"/>
                </a:lnTo>
                <a:lnTo>
                  <a:pt x="4189" y="1638"/>
                </a:lnTo>
                <a:lnTo>
                  <a:pt x="4189" y="1638"/>
                </a:lnTo>
                <a:lnTo>
                  <a:pt x="4191" y="1640"/>
                </a:lnTo>
                <a:lnTo>
                  <a:pt x="4193" y="1640"/>
                </a:lnTo>
                <a:lnTo>
                  <a:pt x="4193" y="1642"/>
                </a:lnTo>
                <a:lnTo>
                  <a:pt x="4191" y="1642"/>
                </a:lnTo>
                <a:lnTo>
                  <a:pt x="4191" y="1642"/>
                </a:lnTo>
                <a:lnTo>
                  <a:pt x="4191" y="1642"/>
                </a:lnTo>
                <a:lnTo>
                  <a:pt x="4191" y="1644"/>
                </a:lnTo>
                <a:lnTo>
                  <a:pt x="4191" y="1644"/>
                </a:lnTo>
                <a:lnTo>
                  <a:pt x="4193" y="1644"/>
                </a:lnTo>
                <a:lnTo>
                  <a:pt x="4197" y="1644"/>
                </a:lnTo>
                <a:lnTo>
                  <a:pt x="4199" y="1646"/>
                </a:lnTo>
                <a:lnTo>
                  <a:pt x="4199" y="1648"/>
                </a:lnTo>
                <a:lnTo>
                  <a:pt x="4201" y="1648"/>
                </a:lnTo>
                <a:lnTo>
                  <a:pt x="4201" y="1650"/>
                </a:lnTo>
                <a:lnTo>
                  <a:pt x="4201" y="1652"/>
                </a:lnTo>
                <a:lnTo>
                  <a:pt x="4201" y="1652"/>
                </a:lnTo>
                <a:lnTo>
                  <a:pt x="4201" y="1654"/>
                </a:lnTo>
                <a:lnTo>
                  <a:pt x="4201" y="1656"/>
                </a:lnTo>
                <a:lnTo>
                  <a:pt x="4201" y="1658"/>
                </a:lnTo>
                <a:lnTo>
                  <a:pt x="4203" y="1658"/>
                </a:lnTo>
                <a:lnTo>
                  <a:pt x="4203" y="1661"/>
                </a:lnTo>
                <a:lnTo>
                  <a:pt x="4203" y="1663"/>
                </a:lnTo>
                <a:lnTo>
                  <a:pt x="4205" y="1669"/>
                </a:lnTo>
                <a:lnTo>
                  <a:pt x="4205" y="1673"/>
                </a:lnTo>
                <a:lnTo>
                  <a:pt x="4205" y="1673"/>
                </a:lnTo>
                <a:lnTo>
                  <a:pt x="4205" y="1673"/>
                </a:lnTo>
                <a:lnTo>
                  <a:pt x="4207" y="1673"/>
                </a:lnTo>
                <a:lnTo>
                  <a:pt x="4207" y="1673"/>
                </a:lnTo>
                <a:lnTo>
                  <a:pt x="4209" y="1673"/>
                </a:lnTo>
                <a:lnTo>
                  <a:pt x="4212" y="1675"/>
                </a:lnTo>
                <a:lnTo>
                  <a:pt x="4212" y="1675"/>
                </a:lnTo>
                <a:lnTo>
                  <a:pt x="4212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3"/>
                </a:lnTo>
                <a:lnTo>
                  <a:pt x="4214" y="1675"/>
                </a:lnTo>
                <a:lnTo>
                  <a:pt x="4216" y="1675"/>
                </a:lnTo>
                <a:lnTo>
                  <a:pt x="4216" y="1675"/>
                </a:lnTo>
                <a:lnTo>
                  <a:pt x="4220" y="1673"/>
                </a:lnTo>
                <a:lnTo>
                  <a:pt x="4222" y="1673"/>
                </a:lnTo>
                <a:lnTo>
                  <a:pt x="4222" y="1673"/>
                </a:lnTo>
                <a:lnTo>
                  <a:pt x="4224" y="1673"/>
                </a:lnTo>
                <a:lnTo>
                  <a:pt x="4226" y="1673"/>
                </a:lnTo>
                <a:lnTo>
                  <a:pt x="4226" y="1673"/>
                </a:lnTo>
                <a:lnTo>
                  <a:pt x="4226" y="1673"/>
                </a:lnTo>
                <a:lnTo>
                  <a:pt x="4228" y="1675"/>
                </a:lnTo>
                <a:lnTo>
                  <a:pt x="4228" y="1675"/>
                </a:lnTo>
                <a:lnTo>
                  <a:pt x="4228" y="1679"/>
                </a:lnTo>
                <a:lnTo>
                  <a:pt x="4228" y="1679"/>
                </a:lnTo>
                <a:lnTo>
                  <a:pt x="4228" y="1682"/>
                </a:lnTo>
                <a:lnTo>
                  <a:pt x="4228" y="1682"/>
                </a:lnTo>
                <a:lnTo>
                  <a:pt x="4228" y="1682"/>
                </a:lnTo>
                <a:lnTo>
                  <a:pt x="4230" y="1682"/>
                </a:lnTo>
                <a:lnTo>
                  <a:pt x="4233" y="1679"/>
                </a:lnTo>
                <a:lnTo>
                  <a:pt x="4235" y="1679"/>
                </a:lnTo>
                <a:lnTo>
                  <a:pt x="4237" y="1679"/>
                </a:lnTo>
                <a:lnTo>
                  <a:pt x="4239" y="1679"/>
                </a:lnTo>
                <a:lnTo>
                  <a:pt x="4241" y="1679"/>
                </a:lnTo>
                <a:lnTo>
                  <a:pt x="4245" y="1677"/>
                </a:lnTo>
                <a:lnTo>
                  <a:pt x="4245" y="1673"/>
                </a:lnTo>
                <a:lnTo>
                  <a:pt x="4249" y="1677"/>
                </a:lnTo>
                <a:lnTo>
                  <a:pt x="4249" y="1677"/>
                </a:lnTo>
                <a:lnTo>
                  <a:pt x="4251" y="1677"/>
                </a:lnTo>
                <a:lnTo>
                  <a:pt x="4251" y="1677"/>
                </a:lnTo>
                <a:lnTo>
                  <a:pt x="4253" y="1677"/>
                </a:lnTo>
                <a:lnTo>
                  <a:pt x="4253" y="1677"/>
                </a:lnTo>
                <a:lnTo>
                  <a:pt x="4253" y="1677"/>
                </a:lnTo>
                <a:lnTo>
                  <a:pt x="4253" y="1679"/>
                </a:lnTo>
                <a:lnTo>
                  <a:pt x="4253" y="1679"/>
                </a:lnTo>
                <a:lnTo>
                  <a:pt x="4256" y="1682"/>
                </a:lnTo>
                <a:lnTo>
                  <a:pt x="4256" y="1682"/>
                </a:lnTo>
                <a:lnTo>
                  <a:pt x="4258" y="1679"/>
                </a:lnTo>
                <a:lnTo>
                  <a:pt x="4260" y="1677"/>
                </a:lnTo>
                <a:lnTo>
                  <a:pt x="4262" y="1677"/>
                </a:lnTo>
                <a:lnTo>
                  <a:pt x="4262" y="1679"/>
                </a:lnTo>
                <a:lnTo>
                  <a:pt x="4262" y="1679"/>
                </a:lnTo>
                <a:lnTo>
                  <a:pt x="4262" y="1679"/>
                </a:lnTo>
                <a:lnTo>
                  <a:pt x="4264" y="1679"/>
                </a:lnTo>
                <a:lnTo>
                  <a:pt x="4264" y="1677"/>
                </a:lnTo>
                <a:lnTo>
                  <a:pt x="4264" y="1679"/>
                </a:lnTo>
                <a:lnTo>
                  <a:pt x="4264" y="1679"/>
                </a:lnTo>
                <a:lnTo>
                  <a:pt x="4264" y="1682"/>
                </a:lnTo>
                <a:lnTo>
                  <a:pt x="4266" y="1682"/>
                </a:lnTo>
                <a:lnTo>
                  <a:pt x="4266" y="1682"/>
                </a:lnTo>
                <a:lnTo>
                  <a:pt x="4266" y="1679"/>
                </a:lnTo>
                <a:lnTo>
                  <a:pt x="4266" y="1682"/>
                </a:lnTo>
                <a:lnTo>
                  <a:pt x="4268" y="1684"/>
                </a:lnTo>
                <a:lnTo>
                  <a:pt x="4268" y="1690"/>
                </a:lnTo>
                <a:lnTo>
                  <a:pt x="4268" y="1690"/>
                </a:lnTo>
                <a:lnTo>
                  <a:pt x="4270" y="1692"/>
                </a:lnTo>
                <a:lnTo>
                  <a:pt x="4277" y="1688"/>
                </a:lnTo>
                <a:lnTo>
                  <a:pt x="4287" y="1684"/>
                </a:lnTo>
                <a:lnTo>
                  <a:pt x="4289" y="1682"/>
                </a:lnTo>
                <a:lnTo>
                  <a:pt x="4289" y="1679"/>
                </a:lnTo>
                <a:lnTo>
                  <a:pt x="4289" y="1679"/>
                </a:lnTo>
                <a:lnTo>
                  <a:pt x="4291" y="1677"/>
                </a:lnTo>
                <a:lnTo>
                  <a:pt x="4291" y="1677"/>
                </a:lnTo>
                <a:lnTo>
                  <a:pt x="4291" y="1677"/>
                </a:lnTo>
                <a:lnTo>
                  <a:pt x="4291" y="1675"/>
                </a:lnTo>
                <a:lnTo>
                  <a:pt x="4291" y="1675"/>
                </a:lnTo>
                <a:lnTo>
                  <a:pt x="4291" y="1673"/>
                </a:lnTo>
                <a:lnTo>
                  <a:pt x="4291" y="1673"/>
                </a:lnTo>
                <a:lnTo>
                  <a:pt x="4291" y="1673"/>
                </a:lnTo>
                <a:lnTo>
                  <a:pt x="4293" y="1673"/>
                </a:lnTo>
                <a:lnTo>
                  <a:pt x="4293" y="1673"/>
                </a:lnTo>
                <a:lnTo>
                  <a:pt x="4293" y="1671"/>
                </a:lnTo>
                <a:lnTo>
                  <a:pt x="4293" y="1669"/>
                </a:lnTo>
                <a:lnTo>
                  <a:pt x="4293" y="1669"/>
                </a:lnTo>
                <a:lnTo>
                  <a:pt x="4293" y="1669"/>
                </a:lnTo>
                <a:lnTo>
                  <a:pt x="4293" y="1667"/>
                </a:lnTo>
                <a:lnTo>
                  <a:pt x="4293" y="1667"/>
                </a:lnTo>
                <a:lnTo>
                  <a:pt x="4293" y="1667"/>
                </a:lnTo>
                <a:lnTo>
                  <a:pt x="4295" y="1667"/>
                </a:lnTo>
                <a:lnTo>
                  <a:pt x="4295" y="1667"/>
                </a:lnTo>
                <a:lnTo>
                  <a:pt x="4295" y="1665"/>
                </a:lnTo>
                <a:lnTo>
                  <a:pt x="4295" y="1665"/>
                </a:lnTo>
                <a:lnTo>
                  <a:pt x="4295" y="1663"/>
                </a:lnTo>
                <a:lnTo>
                  <a:pt x="4293" y="1663"/>
                </a:lnTo>
                <a:lnTo>
                  <a:pt x="4293" y="1663"/>
                </a:lnTo>
                <a:lnTo>
                  <a:pt x="4293" y="1663"/>
                </a:lnTo>
                <a:lnTo>
                  <a:pt x="4295" y="1661"/>
                </a:lnTo>
                <a:lnTo>
                  <a:pt x="4295" y="1658"/>
                </a:lnTo>
                <a:lnTo>
                  <a:pt x="4295" y="1658"/>
                </a:lnTo>
                <a:lnTo>
                  <a:pt x="4295" y="1656"/>
                </a:lnTo>
                <a:lnTo>
                  <a:pt x="4293" y="1656"/>
                </a:lnTo>
                <a:lnTo>
                  <a:pt x="4291" y="1656"/>
                </a:lnTo>
                <a:lnTo>
                  <a:pt x="4293" y="1656"/>
                </a:lnTo>
                <a:lnTo>
                  <a:pt x="4293" y="1656"/>
                </a:lnTo>
                <a:lnTo>
                  <a:pt x="4295" y="1654"/>
                </a:lnTo>
                <a:lnTo>
                  <a:pt x="4295" y="1654"/>
                </a:lnTo>
                <a:lnTo>
                  <a:pt x="4295" y="1654"/>
                </a:lnTo>
                <a:lnTo>
                  <a:pt x="4295" y="1652"/>
                </a:lnTo>
                <a:lnTo>
                  <a:pt x="4297" y="1652"/>
                </a:lnTo>
                <a:lnTo>
                  <a:pt x="4300" y="1650"/>
                </a:lnTo>
                <a:lnTo>
                  <a:pt x="4300" y="1650"/>
                </a:lnTo>
                <a:lnTo>
                  <a:pt x="4300" y="1650"/>
                </a:lnTo>
                <a:lnTo>
                  <a:pt x="4300" y="1648"/>
                </a:lnTo>
                <a:lnTo>
                  <a:pt x="4300" y="1648"/>
                </a:lnTo>
                <a:lnTo>
                  <a:pt x="4300" y="1646"/>
                </a:lnTo>
                <a:lnTo>
                  <a:pt x="4300" y="1646"/>
                </a:lnTo>
                <a:lnTo>
                  <a:pt x="4300" y="1648"/>
                </a:lnTo>
                <a:lnTo>
                  <a:pt x="4300" y="1648"/>
                </a:lnTo>
                <a:lnTo>
                  <a:pt x="4300" y="1648"/>
                </a:lnTo>
                <a:lnTo>
                  <a:pt x="4302" y="1648"/>
                </a:lnTo>
                <a:lnTo>
                  <a:pt x="4304" y="1648"/>
                </a:lnTo>
                <a:lnTo>
                  <a:pt x="4304" y="1648"/>
                </a:lnTo>
                <a:lnTo>
                  <a:pt x="4306" y="1646"/>
                </a:lnTo>
                <a:lnTo>
                  <a:pt x="4306" y="1644"/>
                </a:lnTo>
                <a:lnTo>
                  <a:pt x="4308" y="1644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2"/>
                </a:lnTo>
                <a:lnTo>
                  <a:pt x="4310" y="1640"/>
                </a:lnTo>
                <a:lnTo>
                  <a:pt x="4310" y="1635"/>
                </a:lnTo>
                <a:lnTo>
                  <a:pt x="4310" y="1633"/>
                </a:lnTo>
                <a:lnTo>
                  <a:pt x="4310" y="1627"/>
                </a:lnTo>
                <a:lnTo>
                  <a:pt x="4310" y="1627"/>
                </a:lnTo>
                <a:lnTo>
                  <a:pt x="4314" y="1621"/>
                </a:lnTo>
                <a:lnTo>
                  <a:pt x="4314" y="1621"/>
                </a:lnTo>
                <a:lnTo>
                  <a:pt x="4314" y="1621"/>
                </a:lnTo>
                <a:lnTo>
                  <a:pt x="4316" y="1619"/>
                </a:lnTo>
                <a:lnTo>
                  <a:pt x="4316" y="1619"/>
                </a:lnTo>
                <a:lnTo>
                  <a:pt x="4316" y="1617"/>
                </a:lnTo>
                <a:lnTo>
                  <a:pt x="4316" y="1617"/>
                </a:lnTo>
                <a:lnTo>
                  <a:pt x="4316" y="1614"/>
                </a:lnTo>
                <a:lnTo>
                  <a:pt x="4318" y="1617"/>
                </a:lnTo>
                <a:lnTo>
                  <a:pt x="4318" y="1619"/>
                </a:lnTo>
                <a:lnTo>
                  <a:pt x="4321" y="1619"/>
                </a:lnTo>
                <a:lnTo>
                  <a:pt x="4323" y="1619"/>
                </a:lnTo>
                <a:lnTo>
                  <a:pt x="4325" y="1619"/>
                </a:lnTo>
                <a:lnTo>
                  <a:pt x="4329" y="1619"/>
                </a:lnTo>
                <a:lnTo>
                  <a:pt x="4331" y="1619"/>
                </a:lnTo>
                <a:lnTo>
                  <a:pt x="4331" y="1617"/>
                </a:lnTo>
                <a:lnTo>
                  <a:pt x="4331" y="1617"/>
                </a:lnTo>
                <a:lnTo>
                  <a:pt x="4329" y="1614"/>
                </a:lnTo>
                <a:lnTo>
                  <a:pt x="4327" y="1612"/>
                </a:lnTo>
                <a:lnTo>
                  <a:pt x="4325" y="1610"/>
                </a:lnTo>
                <a:lnTo>
                  <a:pt x="4318" y="1608"/>
                </a:lnTo>
                <a:lnTo>
                  <a:pt x="4318" y="1606"/>
                </a:lnTo>
                <a:lnTo>
                  <a:pt x="4316" y="1604"/>
                </a:lnTo>
                <a:lnTo>
                  <a:pt x="4314" y="1602"/>
                </a:lnTo>
                <a:lnTo>
                  <a:pt x="4314" y="1602"/>
                </a:lnTo>
                <a:lnTo>
                  <a:pt x="4314" y="1602"/>
                </a:lnTo>
                <a:lnTo>
                  <a:pt x="4316" y="1602"/>
                </a:lnTo>
                <a:lnTo>
                  <a:pt x="4316" y="1602"/>
                </a:lnTo>
                <a:lnTo>
                  <a:pt x="4316" y="1600"/>
                </a:lnTo>
                <a:lnTo>
                  <a:pt x="4318" y="1600"/>
                </a:lnTo>
                <a:lnTo>
                  <a:pt x="4318" y="1598"/>
                </a:lnTo>
                <a:lnTo>
                  <a:pt x="4318" y="1598"/>
                </a:lnTo>
                <a:lnTo>
                  <a:pt x="4318" y="1598"/>
                </a:lnTo>
                <a:lnTo>
                  <a:pt x="4316" y="1596"/>
                </a:lnTo>
                <a:lnTo>
                  <a:pt x="4314" y="1593"/>
                </a:lnTo>
                <a:lnTo>
                  <a:pt x="4314" y="1591"/>
                </a:lnTo>
                <a:lnTo>
                  <a:pt x="4314" y="1591"/>
                </a:lnTo>
                <a:lnTo>
                  <a:pt x="4312" y="1591"/>
                </a:lnTo>
                <a:lnTo>
                  <a:pt x="4312" y="1591"/>
                </a:lnTo>
                <a:lnTo>
                  <a:pt x="4312" y="1589"/>
                </a:lnTo>
                <a:lnTo>
                  <a:pt x="4312" y="1589"/>
                </a:lnTo>
                <a:lnTo>
                  <a:pt x="4312" y="1589"/>
                </a:lnTo>
                <a:lnTo>
                  <a:pt x="4310" y="1589"/>
                </a:lnTo>
                <a:lnTo>
                  <a:pt x="4312" y="1589"/>
                </a:lnTo>
                <a:lnTo>
                  <a:pt x="4312" y="1587"/>
                </a:lnTo>
                <a:lnTo>
                  <a:pt x="4312" y="1587"/>
                </a:lnTo>
                <a:lnTo>
                  <a:pt x="4310" y="1587"/>
                </a:lnTo>
                <a:lnTo>
                  <a:pt x="4310" y="1587"/>
                </a:lnTo>
                <a:lnTo>
                  <a:pt x="4308" y="1585"/>
                </a:lnTo>
                <a:lnTo>
                  <a:pt x="4308" y="1585"/>
                </a:lnTo>
                <a:lnTo>
                  <a:pt x="4308" y="1585"/>
                </a:lnTo>
                <a:lnTo>
                  <a:pt x="4308" y="1583"/>
                </a:lnTo>
                <a:lnTo>
                  <a:pt x="4308" y="1581"/>
                </a:lnTo>
                <a:lnTo>
                  <a:pt x="4306" y="1579"/>
                </a:lnTo>
                <a:lnTo>
                  <a:pt x="4304" y="1579"/>
                </a:lnTo>
                <a:lnTo>
                  <a:pt x="4304" y="1579"/>
                </a:lnTo>
                <a:lnTo>
                  <a:pt x="4306" y="1579"/>
                </a:lnTo>
                <a:lnTo>
                  <a:pt x="4306" y="1579"/>
                </a:lnTo>
                <a:lnTo>
                  <a:pt x="4310" y="1579"/>
                </a:lnTo>
                <a:lnTo>
                  <a:pt x="4310" y="1579"/>
                </a:lnTo>
                <a:lnTo>
                  <a:pt x="4310" y="1577"/>
                </a:lnTo>
                <a:lnTo>
                  <a:pt x="4310" y="1579"/>
                </a:lnTo>
                <a:lnTo>
                  <a:pt x="4312" y="1579"/>
                </a:lnTo>
                <a:lnTo>
                  <a:pt x="4312" y="1579"/>
                </a:lnTo>
                <a:lnTo>
                  <a:pt x="4314" y="1579"/>
                </a:lnTo>
                <a:lnTo>
                  <a:pt x="4314" y="1577"/>
                </a:lnTo>
                <a:lnTo>
                  <a:pt x="4314" y="1577"/>
                </a:lnTo>
                <a:lnTo>
                  <a:pt x="4314" y="1577"/>
                </a:lnTo>
                <a:lnTo>
                  <a:pt x="4312" y="1575"/>
                </a:lnTo>
                <a:lnTo>
                  <a:pt x="4310" y="1575"/>
                </a:lnTo>
                <a:lnTo>
                  <a:pt x="4310" y="1575"/>
                </a:lnTo>
                <a:lnTo>
                  <a:pt x="4310" y="1573"/>
                </a:lnTo>
                <a:lnTo>
                  <a:pt x="4310" y="1573"/>
                </a:lnTo>
                <a:lnTo>
                  <a:pt x="4310" y="1570"/>
                </a:lnTo>
                <a:lnTo>
                  <a:pt x="4312" y="1570"/>
                </a:lnTo>
                <a:lnTo>
                  <a:pt x="4312" y="1568"/>
                </a:lnTo>
                <a:lnTo>
                  <a:pt x="4312" y="1568"/>
                </a:lnTo>
                <a:lnTo>
                  <a:pt x="4314" y="1568"/>
                </a:lnTo>
                <a:lnTo>
                  <a:pt x="4316" y="1570"/>
                </a:lnTo>
                <a:lnTo>
                  <a:pt x="4316" y="1570"/>
                </a:lnTo>
                <a:lnTo>
                  <a:pt x="4318" y="1570"/>
                </a:lnTo>
                <a:lnTo>
                  <a:pt x="4321" y="1568"/>
                </a:lnTo>
                <a:lnTo>
                  <a:pt x="4323" y="1568"/>
                </a:lnTo>
                <a:lnTo>
                  <a:pt x="4325" y="1568"/>
                </a:lnTo>
                <a:lnTo>
                  <a:pt x="4325" y="1568"/>
                </a:lnTo>
                <a:lnTo>
                  <a:pt x="4325" y="1568"/>
                </a:lnTo>
                <a:lnTo>
                  <a:pt x="4327" y="1566"/>
                </a:lnTo>
                <a:lnTo>
                  <a:pt x="4325" y="1566"/>
                </a:lnTo>
                <a:lnTo>
                  <a:pt x="4323" y="1564"/>
                </a:lnTo>
                <a:lnTo>
                  <a:pt x="4321" y="1562"/>
                </a:lnTo>
                <a:lnTo>
                  <a:pt x="4321" y="1560"/>
                </a:lnTo>
                <a:lnTo>
                  <a:pt x="4323" y="1560"/>
                </a:lnTo>
                <a:lnTo>
                  <a:pt x="4323" y="1560"/>
                </a:lnTo>
                <a:lnTo>
                  <a:pt x="4325" y="1560"/>
                </a:lnTo>
                <a:lnTo>
                  <a:pt x="4327" y="1560"/>
                </a:lnTo>
                <a:lnTo>
                  <a:pt x="4331" y="1560"/>
                </a:lnTo>
                <a:lnTo>
                  <a:pt x="4333" y="1558"/>
                </a:lnTo>
                <a:lnTo>
                  <a:pt x="4335" y="1558"/>
                </a:lnTo>
                <a:lnTo>
                  <a:pt x="4335" y="1556"/>
                </a:lnTo>
                <a:lnTo>
                  <a:pt x="4335" y="1556"/>
                </a:lnTo>
                <a:lnTo>
                  <a:pt x="4335" y="1556"/>
                </a:lnTo>
                <a:lnTo>
                  <a:pt x="4335" y="1554"/>
                </a:lnTo>
                <a:lnTo>
                  <a:pt x="4335" y="1554"/>
                </a:lnTo>
                <a:lnTo>
                  <a:pt x="4335" y="1554"/>
                </a:lnTo>
                <a:lnTo>
                  <a:pt x="4333" y="1554"/>
                </a:lnTo>
                <a:lnTo>
                  <a:pt x="4331" y="1554"/>
                </a:lnTo>
                <a:lnTo>
                  <a:pt x="4331" y="1554"/>
                </a:lnTo>
                <a:lnTo>
                  <a:pt x="4327" y="1552"/>
                </a:lnTo>
                <a:lnTo>
                  <a:pt x="4327" y="1552"/>
                </a:lnTo>
                <a:lnTo>
                  <a:pt x="4325" y="1549"/>
                </a:lnTo>
                <a:lnTo>
                  <a:pt x="4325" y="1549"/>
                </a:lnTo>
                <a:lnTo>
                  <a:pt x="4325" y="1547"/>
                </a:lnTo>
                <a:lnTo>
                  <a:pt x="4323" y="1547"/>
                </a:lnTo>
                <a:lnTo>
                  <a:pt x="4321" y="1547"/>
                </a:lnTo>
                <a:lnTo>
                  <a:pt x="4321" y="1547"/>
                </a:lnTo>
                <a:lnTo>
                  <a:pt x="4318" y="1549"/>
                </a:lnTo>
                <a:lnTo>
                  <a:pt x="4318" y="1549"/>
                </a:lnTo>
                <a:lnTo>
                  <a:pt x="4316" y="1549"/>
                </a:lnTo>
                <a:lnTo>
                  <a:pt x="4316" y="1547"/>
                </a:lnTo>
                <a:lnTo>
                  <a:pt x="4316" y="1547"/>
                </a:lnTo>
                <a:lnTo>
                  <a:pt x="4318" y="1547"/>
                </a:lnTo>
                <a:lnTo>
                  <a:pt x="4318" y="1547"/>
                </a:lnTo>
                <a:lnTo>
                  <a:pt x="4318" y="1545"/>
                </a:lnTo>
                <a:lnTo>
                  <a:pt x="4316" y="1543"/>
                </a:lnTo>
                <a:lnTo>
                  <a:pt x="4316" y="1545"/>
                </a:lnTo>
                <a:lnTo>
                  <a:pt x="4314" y="1545"/>
                </a:lnTo>
                <a:lnTo>
                  <a:pt x="4310" y="1547"/>
                </a:lnTo>
                <a:lnTo>
                  <a:pt x="4312" y="1545"/>
                </a:lnTo>
                <a:lnTo>
                  <a:pt x="4312" y="1545"/>
                </a:lnTo>
                <a:lnTo>
                  <a:pt x="4312" y="1543"/>
                </a:lnTo>
                <a:lnTo>
                  <a:pt x="4312" y="1541"/>
                </a:lnTo>
                <a:lnTo>
                  <a:pt x="4312" y="1541"/>
                </a:lnTo>
                <a:lnTo>
                  <a:pt x="4312" y="1539"/>
                </a:lnTo>
                <a:lnTo>
                  <a:pt x="4312" y="1539"/>
                </a:lnTo>
                <a:lnTo>
                  <a:pt x="4312" y="1539"/>
                </a:lnTo>
                <a:lnTo>
                  <a:pt x="4312" y="1537"/>
                </a:lnTo>
                <a:lnTo>
                  <a:pt x="4310" y="1537"/>
                </a:lnTo>
                <a:lnTo>
                  <a:pt x="4308" y="1537"/>
                </a:lnTo>
                <a:lnTo>
                  <a:pt x="4308" y="1535"/>
                </a:lnTo>
                <a:lnTo>
                  <a:pt x="4306" y="1533"/>
                </a:lnTo>
                <a:lnTo>
                  <a:pt x="4306" y="1533"/>
                </a:lnTo>
                <a:lnTo>
                  <a:pt x="4306" y="1533"/>
                </a:lnTo>
                <a:lnTo>
                  <a:pt x="4306" y="1531"/>
                </a:lnTo>
                <a:lnTo>
                  <a:pt x="4304" y="1531"/>
                </a:lnTo>
                <a:lnTo>
                  <a:pt x="4304" y="1533"/>
                </a:lnTo>
                <a:lnTo>
                  <a:pt x="4304" y="1533"/>
                </a:lnTo>
                <a:lnTo>
                  <a:pt x="4302" y="1535"/>
                </a:lnTo>
                <a:lnTo>
                  <a:pt x="4300" y="1537"/>
                </a:lnTo>
                <a:lnTo>
                  <a:pt x="4300" y="1537"/>
                </a:lnTo>
                <a:lnTo>
                  <a:pt x="4300" y="1535"/>
                </a:lnTo>
                <a:lnTo>
                  <a:pt x="4300" y="1535"/>
                </a:lnTo>
                <a:lnTo>
                  <a:pt x="4300" y="1533"/>
                </a:lnTo>
                <a:lnTo>
                  <a:pt x="4300" y="1531"/>
                </a:lnTo>
                <a:lnTo>
                  <a:pt x="4300" y="1531"/>
                </a:lnTo>
                <a:lnTo>
                  <a:pt x="4300" y="1531"/>
                </a:lnTo>
                <a:lnTo>
                  <a:pt x="4295" y="1537"/>
                </a:lnTo>
                <a:lnTo>
                  <a:pt x="4295" y="1537"/>
                </a:lnTo>
                <a:lnTo>
                  <a:pt x="4291" y="1543"/>
                </a:lnTo>
                <a:lnTo>
                  <a:pt x="4289" y="1545"/>
                </a:lnTo>
                <a:lnTo>
                  <a:pt x="4289" y="1547"/>
                </a:lnTo>
                <a:lnTo>
                  <a:pt x="4287" y="1549"/>
                </a:lnTo>
                <a:lnTo>
                  <a:pt x="4287" y="1549"/>
                </a:lnTo>
                <a:lnTo>
                  <a:pt x="4285" y="1552"/>
                </a:lnTo>
                <a:lnTo>
                  <a:pt x="4285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3" y="1552"/>
                </a:lnTo>
                <a:lnTo>
                  <a:pt x="4281" y="1554"/>
                </a:lnTo>
                <a:lnTo>
                  <a:pt x="4281" y="1554"/>
                </a:lnTo>
                <a:lnTo>
                  <a:pt x="4281" y="1556"/>
                </a:lnTo>
                <a:lnTo>
                  <a:pt x="4283" y="1556"/>
                </a:lnTo>
                <a:lnTo>
                  <a:pt x="4283" y="1558"/>
                </a:lnTo>
                <a:lnTo>
                  <a:pt x="4281" y="1558"/>
                </a:lnTo>
                <a:lnTo>
                  <a:pt x="4281" y="1560"/>
                </a:lnTo>
                <a:lnTo>
                  <a:pt x="4279" y="1560"/>
                </a:lnTo>
                <a:lnTo>
                  <a:pt x="4277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4" y="1560"/>
                </a:lnTo>
                <a:lnTo>
                  <a:pt x="4272" y="1560"/>
                </a:lnTo>
                <a:lnTo>
                  <a:pt x="4270" y="1562"/>
                </a:lnTo>
                <a:lnTo>
                  <a:pt x="4268" y="1562"/>
                </a:lnTo>
                <a:lnTo>
                  <a:pt x="4268" y="1564"/>
                </a:lnTo>
                <a:lnTo>
                  <a:pt x="4266" y="1564"/>
                </a:lnTo>
                <a:lnTo>
                  <a:pt x="4264" y="1564"/>
                </a:lnTo>
                <a:lnTo>
                  <a:pt x="4262" y="1566"/>
                </a:lnTo>
                <a:lnTo>
                  <a:pt x="4260" y="1564"/>
                </a:lnTo>
                <a:lnTo>
                  <a:pt x="4260" y="1566"/>
                </a:lnTo>
                <a:lnTo>
                  <a:pt x="4260" y="1566"/>
                </a:lnTo>
                <a:lnTo>
                  <a:pt x="4260" y="1566"/>
                </a:lnTo>
                <a:lnTo>
                  <a:pt x="4260" y="1568"/>
                </a:lnTo>
                <a:lnTo>
                  <a:pt x="4258" y="1570"/>
                </a:lnTo>
                <a:lnTo>
                  <a:pt x="4258" y="1570"/>
                </a:lnTo>
                <a:lnTo>
                  <a:pt x="4256" y="1575"/>
                </a:lnTo>
                <a:lnTo>
                  <a:pt x="4251" y="1577"/>
                </a:lnTo>
                <a:lnTo>
                  <a:pt x="4249" y="1581"/>
                </a:lnTo>
                <a:lnTo>
                  <a:pt x="4247" y="1583"/>
                </a:lnTo>
                <a:lnTo>
                  <a:pt x="4245" y="1585"/>
                </a:lnTo>
                <a:lnTo>
                  <a:pt x="4245" y="1585"/>
                </a:lnTo>
                <a:lnTo>
                  <a:pt x="4243" y="1587"/>
                </a:lnTo>
                <a:lnTo>
                  <a:pt x="4241" y="1587"/>
                </a:lnTo>
                <a:lnTo>
                  <a:pt x="4233" y="1589"/>
                </a:lnTo>
                <a:lnTo>
                  <a:pt x="4226" y="1589"/>
                </a:lnTo>
                <a:lnTo>
                  <a:pt x="4224" y="1591"/>
                </a:lnTo>
                <a:lnTo>
                  <a:pt x="4224" y="1591"/>
                </a:lnTo>
                <a:lnTo>
                  <a:pt x="4222" y="1593"/>
                </a:lnTo>
                <a:lnTo>
                  <a:pt x="4222" y="1596"/>
                </a:lnTo>
                <a:lnTo>
                  <a:pt x="4222" y="1596"/>
                </a:lnTo>
                <a:lnTo>
                  <a:pt x="4222" y="1598"/>
                </a:lnTo>
                <a:lnTo>
                  <a:pt x="4222" y="1598"/>
                </a:lnTo>
                <a:lnTo>
                  <a:pt x="4220" y="1598"/>
                </a:lnTo>
                <a:lnTo>
                  <a:pt x="4220" y="1598"/>
                </a:lnTo>
                <a:lnTo>
                  <a:pt x="4220" y="1596"/>
                </a:lnTo>
                <a:lnTo>
                  <a:pt x="4218" y="1598"/>
                </a:lnTo>
                <a:lnTo>
                  <a:pt x="4218" y="1598"/>
                </a:lnTo>
                <a:lnTo>
                  <a:pt x="4218" y="1600"/>
                </a:lnTo>
                <a:lnTo>
                  <a:pt x="4220" y="1600"/>
                </a:lnTo>
                <a:lnTo>
                  <a:pt x="4220" y="1602"/>
                </a:lnTo>
                <a:lnTo>
                  <a:pt x="4218" y="1602"/>
                </a:lnTo>
                <a:lnTo>
                  <a:pt x="4218" y="1604"/>
                </a:lnTo>
                <a:lnTo>
                  <a:pt x="4218" y="1606"/>
                </a:lnTo>
                <a:lnTo>
                  <a:pt x="4218" y="1606"/>
                </a:lnTo>
                <a:lnTo>
                  <a:pt x="4216" y="1608"/>
                </a:lnTo>
                <a:lnTo>
                  <a:pt x="4216" y="1608"/>
                </a:lnTo>
                <a:lnTo>
                  <a:pt x="4216" y="1610"/>
                </a:lnTo>
                <a:lnTo>
                  <a:pt x="4218" y="1610"/>
                </a:lnTo>
                <a:lnTo>
                  <a:pt x="4220" y="1610"/>
                </a:lnTo>
                <a:lnTo>
                  <a:pt x="4218" y="1610"/>
                </a:lnTo>
                <a:lnTo>
                  <a:pt x="4218" y="1610"/>
                </a:lnTo>
                <a:lnTo>
                  <a:pt x="4216" y="1610"/>
                </a:lnTo>
                <a:lnTo>
                  <a:pt x="4214" y="1608"/>
                </a:lnTo>
                <a:lnTo>
                  <a:pt x="4214" y="1610"/>
                </a:lnTo>
                <a:lnTo>
                  <a:pt x="4212" y="1608"/>
                </a:lnTo>
                <a:lnTo>
                  <a:pt x="4207" y="1606"/>
                </a:lnTo>
                <a:lnTo>
                  <a:pt x="4207" y="1606"/>
                </a:lnTo>
                <a:lnTo>
                  <a:pt x="4205" y="1606"/>
                </a:lnTo>
                <a:lnTo>
                  <a:pt x="4205" y="1606"/>
                </a:lnTo>
                <a:lnTo>
                  <a:pt x="4203" y="1606"/>
                </a:lnTo>
                <a:lnTo>
                  <a:pt x="4201" y="1606"/>
                </a:lnTo>
                <a:lnTo>
                  <a:pt x="4199" y="1606"/>
                </a:lnTo>
                <a:lnTo>
                  <a:pt x="4197" y="1604"/>
                </a:lnTo>
                <a:lnTo>
                  <a:pt x="4197" y="1604"/>
                </a:lnTo>
                <a:lnTo>
                  <a:pt x="4197" y="1602"/>
                </a:lnTo>
                <a:lnTo>
                  <a:pt x="4193" y="1604"/>
                </a:lnTo>
                <a:lnTo>
                  <a:pt x="4191" y="1604"/>
                </a:lnTo>
                <a:lnTo>
                  <a:pt x="4191" y="1606"/>
                </a:lnTo>
                <a:lnTo>
                  <a:pt x="4189" y="1608"/>
                </a:lnTo>
                <a:lnTo>
                  <a:pt x="4189" y="1610"/>
                </a:lnTo>
                <a:lnTo>
                  <a:pt x="4189" y="1610"/>
                </a:lnTo>
                <a:lnTo>
                  <a:pt x="4186" y="1612"/>
                </a:lnTo>
                <a:lnTo>
                  <a:pt x="4189" y="1612"/>
                </a:lnTo>
                <a:lnTo>
                  <a:pt x="4189" y="1612"/>
                </a:lnTo>
                <a:lnTo>
                  <a:pt x="4189" y="1612"/>
                </a:lnTo>
                <a:lnTo>
                  <a:pt x="4189" y="1614"/>
                </a:lnTo>
                <a:lnTo>
                  <a:pt x="4186" y="1614"/>
                </a:lnTo>
                <a:close/>
                <a:moveTo>
                  <a:pt x="4113" y="1610"/>
                </a:moveTo>
                <a:lnTo>
                  <a:pt x="4111" y="1610"/>
                </a:lnTo>
                <a:lnTo>
                  <a:pt x="4111" y="1610"/>
                </a:lnTo>
                <a:lnTo>
                  <a:pt x="4109" y="1612"/>
                </a:lnTo>
                <a:lnTo>
                  <a:pt x="4111" y="1612"/>
                </a:lnTo>
                <a:lnTo>
                  <a:pt x="4113" y="1612"/>
                </a:lnTo>
                <a:lnTo>
                  <a:pt x="4115" y="1612"/>
                </a:lnTo>
                <a:lnTo>
                  <a:pt x="4113" y="1610"/>
                </a:lnTo>
                <a:lnTo>
                  <a:pt x="4113" y="1610"/>
                </a:lnTo>
                <a:close/>
                <a:moveTo>
                  <a:pt x="4161" y="1480"/>
                </a:moveTo>
                <a:lnTo>
                  <a:pt x="4161" y="1480"/>
                </a:lnTo>
                <a:lnTo>
                  <a:pt x="4159" y="1480"/>
                </a:lnTo>
                <a:lnTo>
                  <a:pt x="4159" y="1482"/>
                </a:lnTo>
                <a:lnTo>
                  <a:pt x="4159" y="1482"/>
                </a:lnTo>
                <a:lnTo>
                  <a:pt x="4161" y="1482"/>
                </a:lnTo>
                <a:lnTo>
                  <a:pt x="4161" y="1480"/>
                </a:lnTo>
                <a:close/>
                <a:moveTo>
                  <a:pt x="4138" y="1782"/>
                </a:moveTo>
                <a:lnTo>
                  <a:pt x="4138" y="1782"/>
                </a:lnTo>
                <a:lnTo>
                  <a:pt x="4138" y="1782"/>
                </a:lnTo>
                <a:lnTo>
                  <a:pt x="4138" y="1782"/>
                </a:lnTo>
                <a:lnTo>
                  <a:pt x="4138" y="1782"/>
                </a:lnTo>
                <a:lnTo>
                  <a:pt x="4138" y="1784"/>
                </a:lnTo>
                <a:lnTo>
                  <a:pt x="4140" y="1782"/>
                </a:lnTo>
                <a:lnTo>
                  <a:pt x="4138" y="1782"/>
                </a:lnTo>
                <a:lnTo>
                  <a:pt x="4138" y="1782"/>
                </a:lnTo>
                <a:close/>
                <a:moveTo>
                  <a:pt x="4155" y="1673"/>
                </a:moveTo>
                <a:lnTo>
                  <a:pt x="4155" y="1673"/>
                </a:lnTo>
                <a:lnTo>
                  <a:pt x="4155" y="1675"/>
                </a:lnTo>
                <a:lnTo>
                  <a:pt x="4155" y="1675"/>
                </a:lnTo>
                <a:lnTo>
                  <a:pt x="4157" y="1675"/>
                </a:lnTo>
                <a:lnTo>
                  <a:pt x="4157" y="1673"/>
                </a:lnTo>
                <a:lnTo>
                  <a:pt x="4155" y="1673"/>
                </a:lnTo>
                <a:lnTo>
                  <a:pt x="4155" y="1673"/>
                </a:lnTo>
                <a:lnTo>
                  <a:pt x="4155" y="1673"/>
                </a:lnTo>
                <a:close/>
                <a:moveTo>
                  <a:pt x="4247" y="1751"/>
                </a:moveTo>
                <a:lnTo>
                  <a:pt x="4249" y="1751"/>
                </a:lnTo>
                <a:lnTo>
                  <a:pt x="4256" y="1753"/>
                </a:lnTo>
                <a:lnTo>
                  <a:pt x="4258" y="1755"/>
                </a:lnTo>
                <a:lnTo>
                  <a:pt x="4262" y="1755"/>
                </a:lnTo>
                <a:lnTo>
                  <a:pt x="4264" y="1755"/>
                </a:lnTo>
                <a:lnTo>
                  <a:pt x="4264" y="1755"/>
                </a:lnTo>
                <a:lnTo>
                  <a:pt x="4264" y="1757"/>
                </a:lnTo>
                <a:lnTo>
                  <a:pt x="4266" y="1757"/>
                </a:lnTo>
                <a:lnTo>
                  <a:pt x="4268" y="1757"/>
                </a:lnTo>
                <a:lnTo>
                  <a:pt x="4268" y="1757"/>
                </a:lnTo>
                <a:lnTo>
                  <a:pt x="4268" y="1757"/>
                </a:lnTo>
                <a:lnTo>
                  <a:pt x="4266" y="1755"/>
                </a:lnTo>
                <a:lnTo>
                  <a:pt x="4266" y="1755"/>
                </a:lnTo>
                <a:lnTo>
                  <a:pt x="4264" y="1753"/>
                </a:lnTo>
                <a:lnTo>
                  <a:pt x="4264" y="1751"/>
                </a:lnTo>
                <a:lnTo>
                  <a:pt x="4264" y="1751"/>
                </a:lnTo>
                <a:lnTo>
                  <a:pt x="4266" y="1747"/>
                </a:lnTo>
                <a:lnTo>
                  <a:pt x="4266" y="1744"/>
                </a:lnTo>
                <a:lnTo>
                  <a:pt x="4266" y="1742"/>
                </a:lnTo>
                <a:lnTo>
                  <a:pt x="4264" y="1742"/>
                </a:lnTo>
                <a:lnTo>
                  <a:pt x="4260" y="1740"/>
                </a:lnTo>
                <a:lnTo>
                  <a:pt x="4260" y="1740"/>
                </a:lnTo>
                <a:lnTo>
                  <a:pt x="4258" y="1742"/>
                </a:lnTo>
                <a:lnTo>
                  <a:pt x="4256" y="1742"/>
                </a:lnTo>
                <a:lnTo>
                  <a:pt x="4251" y="1742"/>
                </a:lnTo>
                <a:lnTo>
                  <a:pt x="4249" y="1742"/>
                </a:lnTo>
                <a:lnTo>
                  <a:pt x="4245" y="1740"/>
                </a:lnTo>
                <a:lnTo>
                  <a:pt x="4241" y="1740"/>
                </a:lnTo>
                <a:lnTo>
                  <a:pt x="4241" y="1738"/>
                </a:lnTo>
                <a:lnTo>
                  <a:pt x="4241" y="1736"/>
                </a:lnTo>
                <a:lnTo>
                  <a:pt x="4241" y="1736"/>
                </a:lnTo>
                <a:lnTo>
                  <a:pt x="4239" y="1734"/>
                </a:lnTo>
                <a:lnTo>
                  <a:pt x="4239" y="1734"/>
                </a:lnTo>
                <a:lnTo>
                  <a:pt x="4239" y="1732"/>
                </a:lnTo>
                <a:lnTo>
                  <a:pt x="4239" y="1730"/>
                </a:lnTo>
                <a:lnTo>
                  <a:pt x="4237" y="1730"/>
                </a:lnTo>
                <a:lnTo>
                  <a:pt x="4235" y="1730"/>
                </a:lnTo>
                <a:lnTo>
                  <a:pt x="4233" y="1730"/>
                </a:lnTo>
                <a:lnTo>
                  <a:pt x="4233" y="1730"/>
                </a:lnTo>
                <a:lnTo>
                  <a:pt x="4230" y="1730"/>
                </a:lnTo>
                <a:lnTo>
                  <a:pt x="4226" y="1728"/>
                </a:lnTo>
                <a:lnTo>
                  <a:pt x="4226" y="1728"/>
                </a:lnTo>
                <a:lnTo>
                  <a:pt x="4224" y="1728"/>
                </a:lnTo>
                <a:lnTo>
                  <a:pt x="4224" y="1728"/>
                </a:lnTo>
                <a:lnTo>
                  <a:pt x="4222" y="1728"/>
                </a:lnTo>
                <a:lnTo>
                  <a:pt x="4222" y="1728"/>
                </a:lnTo>
                <a:lnTo>
                  <a:pt x="4220" y="1728"/>
                </a:lnTo>
                <a:lnTo>
                  <a:pt x="4218" y="1728"/>
                </a:lnTo>
                <a:lnTo>
                  <a:pt x="4218" y="1728"/>
                </a:lnTo>
                <a:lnTo>
                  <a:pt x="4216" y="1723"/>
                </a:lnTo>
                <a:lnTo>
                  <a:pt x="4216" y="1723"/>
                </a:lnTo>
                <a:lnTo>
                  <a:pt x="4214" y="1723"/>
                </a:lnTo>
                <a:lnTo>
                  <a:pt x="4214" y="1723"/>
                </a:lnTo>
                <a:lnTo>
                  <a:pt x="4212" y="1723"/>
                </a:lnTo>
                <a:lnTo>
                  <a:pt x="4212" y="1726"/>
                </a:lnTo>
                <a:lnTo>
                  <a:pt x="4212" y="1726"/>
                </a:lnTo>
                <a:lnTo>
                  <a:pt x="4209" y="1728"/>
                </a:lnTo>
                <a:lnTo>
                  <a:pt x="4209" y="1730"/>
                </a:lnTo>
                <a:lnTo>
                  <a:pt x="4209" y="1730"/>
                </a:lnTo>
                <a:lnTo>
                  <a:pt x="4207" y="1732"/>
                </a:lnTo>
                <a:lnTo>
                  <a:pt x="4207" y="1732"/>
                </a:lnTo>
                <a:lnTo>
                  <a:pt x="4205" y="1732"/>
                </a:lnTo>
                <a:lnTo>
                  <a:pt x="4205" y="1730"/>
                </a:lnTo>
                <a:lnTo>
                  <a:pt x="4203" y="1730"/>
                </a:lnTo>
                <a:lnTo>
                  <a:pt x="4203" y="1730"/>
                </a:lnTo>
                <a:lnTo>
                  <a:pt x="4201" y="1730"/>
                </a:lnTo>
                <a:lnTo>
                  <a:pt x="4199" y="1730"/>
                </a:lnTo>
                <a:lnTo>
                  <a:pt x="4195" y="1730"/>
                </a:lnTo>
                <a:lnTo>
                  <a:pt x="4195" y="1730"/>
                </a:lnTo>
                <a:lnTo>
                  <a:pt x="4193" y="1730"/>
                </a:lnTo>
                <a:lnTo>
                  <a:pt x="4191" y="1730"/>
                </a:lnTo>
                <a:lnTo>
                  <a:pt x="4186" y="1730"/>
                </a:lnTo>
                <a:lnTo>
                  <a:pt x="4184" y="1730"/>
                </a:lnTo>
                <a:lnTo>
                  <a:pt x="4184" y="1730"/>
                </a:lnTo>
                <a:lnTo>
                  <a:pt x="4182" y="1730"/>
                </a:lnTo>
                <a:lnTo>
                  <a:pt x="4180" y="1728"/>
                </a:lnTo>
                <a:lnTo>
                  <a:pt x="4180" y="1726"/>
                </a:lnTo>
                <a:lnTo>
                  <a:pt x="4180" y="1723"/>
                </a:lnTo>
                <a:lnTo>
                  <a:pt x="4178" y="1723"/>
                </a:lnTo>
                <a:lnTo>
                  <a:pt x="4178" y="1721"/>
                </a:lnTo>
                <a:lnTo>
                  <a:pt x="4176" y="1721"/>
                </a:lnTo>
                <a:lnTo>
                  <a:pt x="4176" y="1721"/>
                </a:lnTo>
                <a:lnTo>
                  <a:pt x="4176" y="1721"/>
                </a:lnTo>
                <a:lnTo>
                  <a:pt x="4174" y="1721"/>
                </a:lnTo>
                <a:lnTo>
                  <a:pt x="4172" y="1721"/>
                </a:lnTo>
                <a:lnTo>
                  <a:pt x="4170" y="1721"/>
                </a:lnTo>
                <a:lnTo>
                  <a:pt x="4170" y="1721"/>
                </a:lnTo>
                <a:lnTo>
                  <a:pt x="4168" y="1721"/>
                </a:lnTo>
                <a:lnTo>
                  <a:pt x="4165" y="1719"/>
                </a:lnTo>
                <a:lnTo>
                  <a:pt x="4165" y="1719"/>
                </a:lnTo>
                <a:lnTo>
                  <a:pt x="4163" y="1717"/>
                </a:lnTo>
                <a:lnTo>
                  <a:pt x="4163" y="1717"/>
                </a:lnTo>
                <a:lnTo>
                  <a:pt x="4159" y="1717"/>
                </a:lnTo>
                <a:lnTo>
                  <a:pt x="4159" y="1715"/>
                </a:lnTo>
                <a:lnTo>
                  <a:pt x="4157" y="1717"/>
                </a:lnTo>
                <a:lnTo>
                  <a:pt x="4157" y="1719"/>
                </a:lnTo>
                <a:lnTo>
                  <a:pt x="4157" y="1719"/>
                </a:lnTo>
                <a:lnTo>
                  <a:pt x="4155" y="1719"/>
                </a:lnTo>
                <a:lnTo>
                  <a:pt x="4153" y="1717"/>
                </a:lnTo>
                <a:lnTo>
                  <a:pt x="4151" y="1717"/>
                </a:lnTo>
                <a:lnTo>
                  <a:pt x="4151" y="1717"/>
                </a:lnTo>
                <a:lnTo>
                  <a:pt x="4149" y="1717"/>
                </a:lnTo>
                <a:lnTo>
                  <a:pt x="4147" y="1717"/>
                </a:lnTo>
                <a:lnTo>
                  <a:pt x="4144" y="1715"/>
                </a:lnTo>
                <a:lnTo>
                  <a:pt x="4144" y="1717"/>
                </a:lnTo>
                <a:lnTo>
                  <a:pt x="4142" y="1717"/>
                </a:lnTo>
                <a:lnTo>
                  <a:pt x="4142" y="1719"/>
                </a:lnTo>
                <a:lnTo>
                  <a:pt x="4140" y="1723"/>
                </a:lnTo>
                <a:lnTo>
                  <a:pt x="4140" y="1723"/>
                </a:lnTo>
                <a:lnTo>
                  <a:pt x="4138" y="1726"/>
                </a:lnTo>
                <a:lnTo>
                  <a:pt x="4138" y="1723"/>
                </a:lnTo>
                <a:lnTo>
                  <a:pt x="4138" y="1726"/>
                </a:lnTo>
                <a:lnTo>
                  <a:pt x="4138" y="1728"/>
                </a:lnTo>
                <a:lnTo>
                  <a:pt x="4136" y="1728"/>
                </a:lnTo>
                <a:lnTo>
                  <a:pt x="4136" y="1730"/>
                </a:lnTo>
                <a:lnTo>
                  <a:pt x="4134" y="1728"/>
                </a:lnTo>
                <a:lnTo>
                  <a:pt x="4134" y="1728"/>
                </a:lnTo>
                <a:lnTo>
                  <a:pt x="4134" y="1728"/>
                </a:lnTo>
                <a:lnTo>
                  <a:pt x="4134" y="1728"/>
                </a:lnTo>
                <a:lnTo>
                  <a:pt x="4132" y="1728"/>
                </a:lnTo>
                <a:lnTo>
                  <a:pt x="4132" y="1728"/>
                </a:lnTo>
                <a:lnTo>
                  <a:pt x="4132" y="1730"/>
                </a:lnTo>
                <a:lnTo>
                  <a:pt x="4134" y="1730"/>
                </a:lnTo>
                <a:lnTo>
                  <a:pt x="4134" y="1730"/>
                </a:lnTo>
                <a:lnTo>
                  <a:pt x="4134" y="1730"/>
                </a:lnTo>
                <a:lnTo>
                  <a:pt x="4136" y="1730"/>
                </a:lnTo>
                <a:lnTo>
                  <a:pt x="4138" y="1730"/>
                </a:lnTo>
                <a:lnTo>
                  <a:pt x="4140" y="1730"/>
                </a:lnTo>
                <a:lnTo>
                  <a:pt x="4140" y="1730"/>
                </a:lnTo>
                <a:lnTo>
                  <a:pt x="4142" y="1730"/>
                </a:lnTo>
                <a:lnTo>
                  <a:pt x="4147" y="1730"/>
                </a:lnTo>
                <a:lnTo>
                  <a:pt x="4151" y="1732"/>
                </a:lnTo>
                <a:lnTo>
                  <a:pt x="4151" y="1734"/>
                </a:lnTo>
                <a:lnTo>
                  <a:pt x="4151" y="1734"/>
                </a:lnTo>
                <a:lnTo>
                  <a:pt x="4149" y="1736"/>
                </a:lnTo>
                <a:lnTo>
                  <a:pt x="4149" y="1736"/>
                </a:lnTo>
                <a:lnTo>
                  <a:pt x="4151" y="1738"/>
                </a:lnTo>
                <a:lnTo>
                  <a:pt x="4151" y="1738"/>
                </a:lnTo>
                <a:lnTo>
                  <a:pt x="4153" y="1738"/>
                </a:lnTo>
                <a:lnTo>
                  <a:pt x="4159" y="1738"/>
                </a:lnTo>
                <a:lnTo>
                  <a:pt x="4161" y="1738"/>
                </a:lnTo>
                <a:lnTo>
                  <a:pt x="4165" y="1740"/>
                </a:lnTo>
                <a:lnTo>
                  <a:pt x="4165" y="1740"/>
                </a:lnTo>
                <a:lnTo>
                  <a:pt x="4168" y="1740"/>
                </a:lnTo>
                <a:lnTo>
                  <a:pt x="4170" y="1742"/>
                </a:lnTo>
                <a:lnTo>
                  <a:pt x="4172" y="1742"/>
                </a:lnTo>
                <a:lnTo>
                  <a:pt x="4176" y="1742"/>
                </a:lnTo>
                <a:lnTo>
                  <a:pt x="4178" y="1742"/>
                </a:lnTo>
                <a:lnTo>
                  <a:pt x="4178" y="1742"/>
                </a:lnTo>
                <a:lnTo>
                  <a:pt x="4180" y="1742"/>
                </a:lnTo>
                <a:lnTo>
                  <a:pt x="4180" y="1742"/>
                </a:lnTo>
                <a:lnTo>
                  <a:pt x="4182" y="1742"/>
                </a:lnTo>
                <a:lnTo>
                  <a:pt x="4184" y="1742"/>
                </a:lnTo>
                <a:lnTo>
                  <a:pt x="4186" y="1742"/>
                </a:lnTo>
                <a:lnTo>
                  <a:pt x="4191" y="1742"/>
                </a:lnTo>
                <a:lnTo>
                  <a:pt x="4191" y="1742"/>
                </a:lnTo>
                <a:lnTo>
                  <a:pt x="4199" y="1744"/>
                </a:lnTo>
                <a:lnTo>
                  <a:pt x="4201" y="1744"/>
                </a:lnTo>
                <a:lnTo>
                  <a:pt x="4209" y="1749"/>
                </a:lnTo>
                <a:lnTo>
                  <a:pt x="4214" y="1749"/>
                </a:lnTo>
                <a:lnTo>
                  <a:pt x="4216" y="1751"/>
                </a:lnTo>
                <a:lnTo>
                  <a:pt x="4220" y="1751"/>
                </a:lnTo>
                <a:lnTo>
                  <a:pt x="4224" y="1751"/>
                </a:lnTo>
                <a:lnTo>
                  <a:pt x="4233" y="1751"/>
                </a:lnTo>
                <a:lnTo>
                  <a:pt x="4235" y="1751"/>
                </a:lnTo>
                <a:lnTo>
                  <a:pt x="4239" y="1753"/>
                </a:lnTo>
                <a:lnTo>
                  <a:pt x="4241" y="1753"/>
                </a:lnTo>
                <a:lnTo>
                  <a:pt x="4241" y="1753"/>
                </a:lnTo>
                <a:lnTo>
                  <a:pt x="4243" y="1751"/>
                </a:lnTo>
                <a:lnTo>
                  <a:pt x="4245" y="1751"/>
                </a:lnTo>
                <a:lnTo>
                  <a:pt x="4247" y="1751"/>
                </a:lnTo>
                <a:close/>
                <a:moveTo>
                  <a:pt x="4029" y="1461"/>
                </a:moveTo>
                <a:lnTo>
                  <a:pt x="4027" y="1459"/>
                </a:lnTo>
                <a:lnTo>
                  <a:pt x="4027" y="1463"/>
                </a:lnTo>
                <a:lnTo>
                  <a:pt x="4029" y="1463"/>
                </a:lnTo>
                <a:lnTo>
                  <a:pt x="4029" y="1463"/>
                </a:lnTo>
                <a:lnTo>
                  <a:pt x="4029" y="1461"/>
                </a:lnTo>
                <a:lnTo>
                  <a:pt x="4029" y="1461"/>
                </a:lnTo>
                <a:close/>
                <a:moveTo>
                  <a:pt x="4044" y="1522"/>
                </a:moveTo>
                <a:lnTo>
                  <a:pt x="4042" y="1522"/>
                </a:lnTo>
                <a:lnTo>
                  <a:pt x="4042" y="1522"/>
                </a:lnTo>
                <a:lnTo>
                  <a:pt x="4042" y="1522"/>
                </a:lnTo>
                <a:lnTo>
                  <a:pt x="4044" y="1524"/>
                </a:lnTo>
                <a:lnTo>
                  <a:pt x="4044" y="1524"/>
                </a:lnTo>
                <a:lnTo>
                  <a:pt x="4044" y="1522"/>
                </a:lnTo>
                <a:close/>
                <a:moveTo>
                  <a:pt x="4050" y="1537"/>
                </a:moveTo>
                <a:lnTo>
                  <a:pt x="4052" y="1537"/>
                </a:lnTo>
                <a:lnTo>
                  <a:pt x="4052" y="1537"/>
                </a:lnTo>
                <a:lnTo>
                  <a:pt x="4052" y="1537"/>
                </a:lnTo>
                <a:lnTo>
                  <a:pt x="4052" y="1535"/>
                </a:lnTo>
                <a:lnTo>
                  <a:pt x="4050" y="1537"/>
                </a:lnTo>
                <a:close/>
                <a:moveTo>
                  <a:pt x="4036" y="1516"/>
                </a:moveTo>
                <a:lnTo>
                  <a:pt x="4036" y="1514"/>
                </a:lnTo>
                <a:lnTo>
                  <a:pt x="4036" y="1518"/>
                </a:lnTo>
                <a:lnTo>
                  <a:pt x="4036" y="1518"/>
                </a:lnTo>
                <a:lnTo>
                  <a:pt x="4036" y="1516"/>
                </a:lnTo>
                <a:close/>
                <a:moveTo>
                  <a:pt x="4075" y="1587"/>
                </a:moveTo>
                <a:lnTo>
                  <a:pt x="4075" y="1587"/>
                </a:lnTo>
                <a:lnTo>
                  <a:pt x="4075" y="1587"/>
                </a:lnTo>
                <a:lnTo>
                  <a:pt x="4075" y="1587"/>
                </a:lnTo>
                <a:lnTo>
                  <a:pt x="4075" y="1589"/>
                </a:lnTo>
                <a:lnTo>
                  <a:pt x="4075" y="1587"/>
                </a:lnTo>
                <a:lnTo>
                  <a:pt x="4075" y="1587"/>
                </a:lnTo>
                <a:close/>
                <a:moveTo>
                  <a:pt x="4052" y="1539"/>
                </a:moveTo>
                <a:lnTo>
                  <a:pt x="4052" y="1541"/>
                </a:lnTo>
                <a:lnTo>
                  <a:pt x="4052" y="1541"/>
                </a:lnTo>
                <a:lnTo>
                  <a:pt x="4052" y="1541"/>
                </a:lnTo>
                <a:lnTo>
                  <a:pt x="4054" y="1541"/>
                </a:lnTo>
                <a:lnTo>
                  <a:pt x="4054" y="1541"/>
                </a:lnTo>
                <a:lnTo>
                  <a:pt x="4054" y="1541"/>
                </a:lnTo>
                <a:lnTo>
                  <a:pt x="4054" y="1539"/>
                </a:lnTo>
                <a:lnTo>
                  <a:pt x="4054" y="1539"/>
                </a:lnTo>
                <a:lnTo>
                  <a:pt x="4054" y="1539"/>
                </a:lnTo>
                <a:lnTo>
                  <a:pt x="4052" y="1539"/>
                </a:lnTo>
                <a:lnTo>
                  <a:pt x="4052" y="1539"/>
                </a:lnTo>
                <a:lnTo>
                  <a:pt x="4052" y="1539"/>
                </a:lnTo>
                <a:lnTo>
                  <a:pt x="4052" y="1539"/>
                </a:lnTo>
                <a:close/>
                <a:moveTo>
                  <a:pt x="4061" y="1554"/>
                </a:moveTo>
                <a:lnTo>
                  <a:pt x="4061" y="1554"/>
                </a:lnTo>
                <a:lnTo>
                  <a:pt x="4061" y="1552"/>
                </a:lnTo>
                <a:lnTo>
                  <a:pt x="4059" y="1554"/>
                </a:lnTo>
                <a:lnTo>
                  <a:pt x="4059" y="1556"/>
                </a:lnTo>
                <a:lnTo>
                  <a:pt x="4061" y="1556"/>
                </a:lnTo>
                <a:lnTo>
                  <a:pt x="4061" y="1556"/>
                </a:lnTo>
                <a:lnTo>
                  <a:pt x="4061" y="1554"/>
                </a:lnTo>
                <a:close/>
                <a:moveTo>
                  <a:pt x="4029" y="1474"/>
                </a:moveTo>
                <a:lnTo>
                  <a:pt x="4029" y="1474"/>
                </a:lnTo>
                <a:lnTo>
                  <a:pt x="4029" y="1474"/>
                </a:lnTo>
                <a:lnTo>
                  <a:pt x="4031" y="1474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6"/>
                </a:lnTo>
                <a:lnTo>
                  <a:pt x="4031" y="1474"/>
                </a:lnTo>
                <a:lnTo>
                  <a:pt x="4029" y="1472"/>
                </a:lnTo>
                <a:lnTo>
                  <a:pt x="4029" y="1474"/>
                </a:lnTo>
                <a:close/>
                <a:moveTo>
                  <a:pt x="4189" y="1346"/>
                </a:moveTo>
                <a:lnTo>
                  <a:pt x="4186" y="1348"/>
                </a:lnTo>
                <a:lnTo>
                  <a:pt x="4184" y="1348"/>
                </a:lnTo>
                <a:lnTo>
                  <a:pt x="4182" y="1350"/>
                </a:lnTo>
                <a:lnTo>
                  <a:pt x="4182" y="1350"/>
                </a:lnTo>
                <a:lnTo>
                  <a:pt x="4182" y="1350"/>
                </a:lnTo>
                <a:lnTo>
                  <a:pt x="4182" y="1357"/>
                </a:lnTo>
                <a:lnTo>
                  <a:pt x="4182" y="1357"/>
                </a:lnTo>
                <a:lnTo>
                  <a:pt x="4182" y="1359"/>
                </a:lnTo>
                <a:lnTo>
                  <a:pt x="4182" y="1363"/>
                </a:lnTo>
                <a:lnTo>
                  <a:pt x="4186" y="1363"/>
                </a:lnTo>
                <a:lnTo>
                  <a:pt x="4186" y="1365"/>
                </a:lnTo>
                <a:lnTo>
                  <a:pt x="4189" y="1365"/>
                </a:lnTo>
                <a:lnTo>
                  <a:pt x="4193" y="1365"/>
                </a:lnTo>
                <a:lnTo>
                  <a:pt x="4193" y="1365"/>
                </a:lnTo>
                <a:lnTo>
                  <a:pt x="4195" y="1367"/>
                </a:lnTo>
                <a:lnTo>
                  <a:pt x="4195" y="1367"/>
                </a:lnTo>
                <a:lnTo>
                  <a:pt x="4197" y="1367"/>
                </a:lnTo>
                <a:lnTo>
                  <a:pt x="4197" y="1367"/>
                </a:lnTo>
                <a:lnTo>
                  <a:pt x="4197" y="1365"/>
                </a:lnTo>
                <a:lnTo>
                  <a:pt x="4199" y="1365"/>
                </a:lnTo>
                <a:lnTo>
                  <a:pt x="4201" y="1363"/>
                </a:lnTo>
                <a:lnTo>
                  <a:pt x="4201" y="1363"/>
                </a:lnTo>
                <a:lnTo>
                  <a:pt x="4203" y="1363"/>
                </a:lnTo>
                <a:lnTo>
                  <a:pt x="4203" y="1363"/>
                </a:lnTo>
                <a:lnTo>
                  <a:pt x="4201" y="1363"/>
                </a:lnTo>
                <a:lnTo>
                  <a:pt x="4203" y="1361"/>
                </a:lnTo>
                <a:lnTo>
                  <a:pt x="4205" y="1361"/>
                </a:lnTo>
                <a:lnTo>
                  <a:pt x="4205" y="1361"/>
                </a:lnTo>
                <a:lnTo>
                  <a:pt x="4205" y="1361"/>
                </a:lnTo>
                <a:lnTo>
                  <a:pt x="4207" y="1359"/>
                </a:lnTo>
                <a:lnTo>
                  <a:pt x="4207" y="1359"/>
                </a:lnTo>
                <a:lnTo>
                  <a:pt x="4207" y="1359"/>
                </a:lnTo>
                <a:lnTo>
                  <a:pt x="4209" y="1357"/>
                </a:lnTo>
                <a:lnTo>
                  <a:pt x="4209" y="1354"/>
                </a:lnTo>
                <a:lnTo>
                  <a:pt x="4209" y="1352"/>
                </a:lnTo>
                <a:lnTo>
                  <a:pt x="4209" y="1352"/>
                </a:lnTo>
                <a:lnTo>
                  <a:pt x="4209" y="1352"/>
                </a:lnTo>
                <a:lnTo>
                  <a:pt x="4212" y="1350"/>
                </a:lnTo>
                <a:lnTo>
                  <a:pt x="4214" y="1346"/>
                </a:lnTo>
                <a:lnTo>
                  <a:pt x="4214" y="1346"/>
                </a:lnTo>
                <a:lnTo>
                  <a:pt x="4216" y="1346"/>
                </a:lnTo>
                <a:lnTo>
                  <a:pt x="4216" y="1344"/>
                </a:lnTo>
                <a:lnTo>
                  <a:pt x="4216" y="1342"/>
                </a:lnTo>
                <a:lnTo>
                  <a:pt x="4216" y="1342"/>
                </a:lnTo>
                <a:lnTo>
                  <a:pt x="4214" y="1340"/>
                </a:lnTo>
                <a:lnTo>
                  <a:pt x="4214" y="1340"/>
                </a:lnTo>
                <a:lnTo>
                  <a:pt x="4212" y="1340"/>
                </a:lnTo>
                <a:lnTo>
                  <a:pt x="4212" y="1338"/>
                </a:lnTo>
                <a:lnTo>
                  <a:pt x="4212" y="1338"/>
                </a:lnTo>
                <a:lnTo>
                  <a:pt x="4209" y="1340"/>
                </a:lnTo>
                <a:lnTo>
                  <a:pt x="4209" y="1340"/>
                </a:lnTo>
                <a:lnTo>
                  <a:pt x="4209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7" y="1340"/>
                </a:lnTo>
                <a:lnTo>
                  <a:pt x="4205" y="1340"/>
                </a:lnTo>
                <a:lnTo>
                  <a:pt x="4205" y="1340"/>
                </a:lnTo>
                <a:lnTo>
                  <a:pt x="4203" y="1340"/>
                </a:lnTo>
                <a:lnTo>
                  <a:pt x="4203" y="1340"/>
                </a:lnTo>
                <a:lnTo>
                  <a:pt x="4199" y="1340"/>
                </a:lnTo>
                <a:lnTo>
                  <a:pt x="4197" y="1340"/>
                </a:lnTo>
                <a:lnTo>
                  <a:pt x="4195" y="1340"/>
                </a:lnTo>
                <a:lnTo>
                  <a:pt x="4195" y="1342"/>
                </a:lnTo>
                <a:lnTo>
                  <a:pt x="4193" y="1342"/>
                </a:lnTo>
                <a:lnTo>
                  <a:pt x="4191" y="1342"/>
                </a:lnTo>
                <a:lnTo>
                  <a:pt x="4191" y="1342"/>
                </a:lnTo>
                <a:lnTo>
                  <a:pt x="4191" y="1342"/>
                </a:lnTo>
                <a:lnTo>
                  <a:pt x="4189" y="1344"/>
                </a:lnTo>
                <a:lnTo>
                  <a:pt x="4191" y="1344"/>
                </a:lnTo>
                <a:lnTo>
                  <a:pt x="4191" y="1344"/>
                </a:lnTo>
                <a:lnTo>
                  <a:pt x="4189" y="1346"/>
                </a:lnTo>
                <a:lnTo>
                  <a:pt x="4189" y="1346"/>
                </a:lnTo>
                <a:close/>
                <a:moveTo>
                  <a:pt x="4027" y="1453"/>
                </a:moveTo>
                <a:lnTo>
                  <a:pt x="4027" y="1453"/>
                </a:lnTo>
                <a:lnTo>
                  <a:pt x="4027" y="1453"/>
                </a:lnTo>
                <a:lnTo>
                  <a:pt x="4027" y="1453"/>
                </a:lnTo>
                <a:lnTo>
                  <a:pt x="4027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7" y="1453"/>
                </a:lnTo>
                <a:close/>
                <a:moveTo>
                  <a:pt x="4033" y="1514"/>
                </a:moveTo>
                <a:lnTo>
                  <a:pt x="4031" y="1514"/>
                </a:lnTo>
                <a:lnTo>
                  <a:pt x="4031" y="1514"/>
                </a:lnTo>
                <a:lnTo>
                  <a:pt x="4031" y="1518"/>
                </a:lnTo>
                <a:lnTo>
                  <a:pt x="4031" y="1520"/>
                </a:lnTo>
                <a:lnTo>
                  <a:pt x="4031" y="1520"/>
                </a:lnTo>
                <a:lnTo>
                  <a:pt x="4033" y="1518"/>
                </a:lnTo>
                <a:lnTo>
                  <a:pt x="4033" y="1518"/>
                </a:lnTo>
                <a:lnTo>
                  <a:pt x="4033" y="1518"/>
                </a:lnTo>
                <a:lnTo>
                  <a:pt x="4033" y="1516"/>
                </a:lnTo>
                <a:lnTo>
                  <a:pt x="4033" y="1514"/>
                </a:lnTo>
                <a:lnTo>
                  <a:pt x="4033" y="1514"/>
                </a:lnTo>
                <a:close/>
                <a:moveTo>
                  <a:pt x="4090" y="1612"/>
                </a:moveTo>
                <a:lnTo>
                  <a:pt x="4090" y="1610"/>
                </a:lnTo>
                <a:lnTo>
                  <a:pt x="4090" y="1610"/>
                </a:lnTo>
                <a:lnTo>
                  <a:pt x="4088" y="1612"/>
                </a:lnTo>
                <a:lnTo>
                  <a:pt x="4088" y="1612"/>
                </a:lnTo>
                <a:lnTo>
                  <a:pt x="4090" y="1614"/>
                </a:lnTo>
                <a:lnTo>
                  <a:pt x="4090" y="1617"/>
                </a:lnTo>
                <a:lnTo>
                  <a:pt x="4090" y="1617"/>
                </a:lnTo>
                <a:lnTo>
                  <a:pt x="4090" y="1617"/>
                </a:lnTo>
                <a:lnTo>
                  <a:pt x="4092" y="1617"/>
                </a:lnTo>
                <a:lnTo>
                  <a:pt x="4092" y="1617"/>
                </a:lnTo>
                <a:lnTo>
                  <a:pt x="4092" y="1614"/>
                </a:lnTo>
                <a:lnTo>
                  <a:pt x="4092" y="1614"/>
                </a:lnTo>
                <a:lnTo>
                  <a:pt x="4092" y="1612"/>
                </a:lnTo>
                <a:lnTo>
                  <a:pt x="4090" y="1612"/>
                </a:lnTo>
                <a:close/>
                <a:moveTo>
                  <a:pt x="4031" y="1463"/>
                </a:moveTo>
                <a:lnTo>
                  <a:pt x="4029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6"/>
                </a:lnTo>
                <a:lnTo>
                  <a:pt x="4031" y="1463"/>
                </a:lnTo>
                <a:lnTo>
                  <a:pt x="4031" y="1461"/>
                </a:lnTo>
                <a:lnTo>
                  <a:pt x="4031" y="1461"/>
                </a:lnTo>
                <a:lnTo>
                  <a:pt x="4031" y="1461"/>
                </a:lnTo>
                <a:lnTo>
                  <a:pt x="4031" y="1463"/>
                </a:lnTo>
                <a:lnTo>
                  <a:pt x="4031" y="1463"/>
                </a:lnTo>
                <a:close/>
                <a:moveTo>
                  <a:pt x="4105" y="1621"/>
                </a:moveTo>
                <a:lnTo>
                  <a:pt x="4107" y="1623"/>
                </a:lnTo>
                <a:lnTo>
                  <a:pt x="4107" y="1621"/>
                </a:lnTo>
                <a:lnTo>
                  <a:pt x="4107" y="1621"/>
                </a:lnTo>
                <a:lnTo>
                  <a:pt x="4107" y="1621"/>
                </a:lnTo>
                <a:lnTo>
                  <a:pt x="4107" y="1619"/>
                </a:lnTo>
                <a:lnTo>
                  <a:pt x="4105" y="1619"/>
                </a:lnTo>
                <a:lnTo>
                  <a:pt x="4105" y="1619"/>
                </a:lnTo>
                <a:lnTo>
                  <a:pt x="4105" y="1621"/>
                </a:lnTo>
                <a:close/>
                <a:moveTo>
                  <a:pt x="4107" y="1617"/>
                </a:moveTo>
                <a:lnTo>
                  <a:pt x="4105" y="1614"/>
                </a:lnTo>
                <a:lnTo>
                  <a:pt x="4105" y="1614"/>
                </a:lnTo>
                <a:lnTo>
                  <a:pt x="4105" y="1617"/>
                </a:lnTo>
                <a:lnTo>
                  <a:pt x="4105" y="1617"/>
                </a:lnTo>
                <a:lnTo>
                  <a:pt x="4107" y="1617"/>
                </a:lnTo>
                <a:lnTo>
                  <a:pt x="4107" y="1617"/>
                </a:lnTo>
                <a:lnTo>
                  <a:pt x="4107" y="1617"/>
                </a:lnTo>
                <a:close/>
                <a:moveTo>
                  <a:pt x="4115" y="1614"/>
                </a:moveTo>
                <a:lnTo>
                  <a:pt x="4115" y="1614"/>
                </a:lnTo>
                <a:lnTo>
                  <a:pt x="4113" y="1614"/>
                </a:lnTo>
                <a:lnTo>
                  <a:pt x="4113" y="1617"/>
                </a:lnTo>
                <a:lnTo>
                  <a:pt x="4113" y="1617"/>
                </a:lnTo>
                <a:lnTo>
                  <a:pt x="4113" y="1617"/>
                </a:lnTo>
                <a:lnTo>
                  <a:pt x="4113" y="1617"/>
                </a:lnTo>
                <a:lnTo>
                  <a:pt x="4115" y="1617"/>
                </a:lnTo>
                <a:lnTo>
                  <a:pt x="4115" y="1614"/>
                </a:lnTo>
                <a:lnTo>
                  <a:pt x="4117" y="1614"/>
                </a:lnTo>
                <a:lnTo>
                  <a:pt x="4117" y="1614"/>
                </a:lnTo>
                <a:lnTo>
                  <a:pt x="4115" y="1614"/>
                </a:lnTo>
                <a:lnTo>
                  <a:pt x="4115" y="1614"/>
                </a:lnTo>
                <a:close/>
                <a:moveTo>
                  <a:pt x="4077" y="1606"/>
                </a:moveTo>
                <a:lnTo>
                  <a:pt x="4080" y="1606"/>
                </a:lnTo>
                <a:lnTo>
                  <a:pt x="4082" y="1606"/>
                </a:lnTo>
                <a:lnTo>
                  <a:pt x="4082" y="1604"/>
                </a:lnTo>
                <a:lnTo>
                  <a:pt x="4082" y="1604"/>
                </a:lnTo>
                <a:lnTo>
                  <a:pt x="4082" y="1602"/>
                </a:lnTo>
                <a:lnTo>
                  <a:pt x="4082" y="1602"/>
                </a:lnTo>
                <a:lnTo>
                  <a:pt x="4080" y="1600"/>
                </a:lnTo>
                <a:lnTo>
                  <a:pt x="4080" y="1602"/>
                </a:lnTo>
                <a:lnTo>
                  <a:pt x="4077" y="1602"/>
                </a:lnTo>
                <a:lnTo>
                  <a:pt x="4077" y="1602"/>
                </a:lnTo>
                <a:lnTo>
                  <a:pt x="4077" y="1604"/>
                </a:lnTo>
                <a:lnTo>
                  <a:pt x="4077" y="1606"/>
                </a:lnTo>
                <a:lnTo>
                  <a:pt x="4077" y="1606"/>
                </a:lnTo>
                <a:close/>
                <a:moveTo>
                  <a:pt x="4103" y="1623"/>
                </a:moveTo>
                <a:lnTo>
                  <a:pt x="4105" y="1623"/>
                </a:lnTo>
                <a:lnTo>
                  <a:pt x="4105" y="1623"/>
                </a:lnTo>
                <a:lnTo>
                  <a:pt x="4103" y="1621"/>
                </a:lnTo>
                <a:lnTo>
                  <a:pt x="4103" y="1621"/>
                </a:lnTo>
                <a:lnTo>
                  <a:pt x="4103" y="1623"/>
                </a:lnTo>
                <a:lnTo>
                  <a:pt x="4103" y="1623"/>
                </a:lnTo>
                <a:lnTo>
                  <a:pt x="4103" y="1623"/>
                </a:lnTo>
                <a:close/>
                <a:moveTo>
                  <a:pt x="4100" y="1617"/>
                </a:moveTo>
                <a:lnTo>
                  <a:pt x="4096" y="1614"/>
                </a:lnTo>
                <a:lnTo>
                  <a:pt x="4096" y="1614"/>
                </a:lnTo>
                <a:lnTo>
                  <a:pt x="4096" y="1617"/>
                </a:lnTo>
                <a:lnTo>
                  <a:pt x="4096" y="1617"/>
                </a:lnTo>
                <a:lnTo>
                  <a:pt x="4096" y="1617"/>
                </a:lnTo>
                <a:lnTo>
                  <a:pt x="4098" y="1617"/>
                </a:lnTo>
                <a:lnTo>
                  <a:pt x="4098" y="1619"/>
                </a:lnTo>
                <a:lnTo>
                  <a:pt x="4100" y="1619"/>
                </a:lnTo>
                <a:lnTo>
                  <a:pt x="4100" y="1619"/>
                </a:lnTo>
                <a:lnTo>
                  <a:pt x="4103" y="1619"/>
                </a:lnTo>
                <a:lnTo>
                  <a:pt x="4103" y="1619"/>
                </a:lnTo>
                <a:lnTo>
                  <a:pt x="4100" y="1617"/>
                </a:lnTo>
                <a:lnTo>
                  <a:pt x="4100" y="1617"/>
                </a:lnTo>
                <a:close/>
                <a:moveTo>
                  <a:pt x="4092" y="1610"/>
                </a:moveTo>
                <a:lnTo>
                  <a:pt x="4086" y="1608"/>
                </a:lnTo>
                <a:lnTo>
                  <a:pt x="4086" y="1608"/>
                </a:lnTo>
                <a:lnTo>
                  <a:pt x="4086" y="1608"/>
                </a:lnTo>
                <a:lnTo>
                  <a:pt x="4086" y="1608"/>
                </a:lnTo>
                <a:lnTo>
                  <a:pt x="4086" y="1610"/>
                </a:lnTo>
                <a:lnTo>
                  <a:pt x="4088" y="1610"/>
                </a:lnTo>
                <a:lnTo>
                  <a:pt x="4090" y="1610"/>
                </a:lnTo>
                <a:lnTo>
                  <a:pt x="4090" y="1610"/>
                </a:lnTo>
                <a:lnTo>
                  <a:pt x="4092" y="1612"/>
                </a:lnTo>
                <a:lnTo>
                  <a:pt x="4092" y="1612"/>
                </a:lnTo>
                <a:lnTo>
                  <a:pt x="4092" y="1610"/>
                </a:lnTo>
                <a:lnTo>
                  <a:pt x="4092" y="1610"/>
                </a:lnTo>
                <a:close/>
                <a:moveTo>
                  <a:pt x="4094" y="1614"/>
                </a:moveTo>
                <a:lnTo>
                  <a:pt x="4092" y="1617"/>
                </a:lnTo>
                <a:lnTo>
                  <a:pt x="4092" y="1617"/>
                </a:lnTo>
                <a:lnTo>
                  <a:pt x="4092" y="1617"/>
                </a:lnTo>
                <a:lnTo>
                  <a:pt x="4092" y="1619"/>
                </a:lnTo>
                <a:lnTo>
                  <a:pt x="4092" y="1619"/>
                </a:lnTo>
                <a:lnTo>
                  <a:pt x="4094" y="1619"/>
                </a:lnTo>
                <a:lnTo>
                  <a:pt x="4096" y="1621"/>
                </a:lnTo>
                <a:lnTo>
                  <a:pt x="4096" y="1621"/>
                </a:lnTo>
                <a:lnTo>
                  <a:pt x="4098" y="1621"/>
                </a:lnTo>
                <a:lnTo>
                  <a:pt x="4100" y="1621"/>
                </a:lnTo>
                <a:lnTo>
                  <a:pt x="4100" y="1621"/>
                </a:lnTo>
                <a:lnTo>
                  <a:pt x="4100" y="1619"/>
                </a:lnTo>
                <a:lnTo>
                  <a:pt x="4098" y="1619"/>
                </a:lnTo>
                <a:lnTo>
                  <a:pt x="4096" y="1617"/>
                </a:lnTo>
                <a:lnTo>
                  <a:pt x="4096" y="1617"/>
                </a:lnTo>
                <a:lnTo>
                  <a:pt x="4094" y="1617"/>
                </a:lnTo>
                <a:lnTo>
                  <a:pt x="4094" y="1614"/>
                </a:lnTo>
                <a:close/>
                <a:moveTo>
                  <a:pt x="4115" y="1619"/>
                </a:moveTo>
                <a:lnTo>
                  <a:pt x="4115" y="1619"/>
                </a:lnTo>
                <a:lnTo>
                  <a:pt x="4115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7" y="1619"/>
                </a:lnTo>
                <a:lnTo>
                  <a:pt x="4115" y="1617"/>
                </a:lnTo>
                <a:lnTo>
                  <a:pt x="4115" y="1619"/>
                </a:lnTo>
                <a:close/>
                <a:moveTo>
                  <a:pt x="4375" y="1426"/>
                </a:moveTo>
                <a:lnTo>
                  <a:pt x="4377" y="1428"/>
                </a:lnTo>
                <a:lnTo>
                  <a:pt x="4377" y="1428"/>
                </a:lnTo>
                <a:lnTo>
                  <a:pt x="4375" y="1426"/>
                </a:lnTo>
                <a:lnTo>
                  <a:pt x="4375" y="1426"/>
                </a:lnTo>
                <a:lnTo>
                  <a:pt x="4375" y="1426"/>
                </a:lnTo>
                <a:lnTo>
                  <a:pt x="4375" y="1426"/>
                </a:lnTo>
                <a:close/>
                <a:moveTo>
                  <a:pt x="4436" y="1134"/>
                </a:moveTo>
                <a:lnTo>
                  <a:pt x="4436" y="1134"/>
                </a:lnTo>
                <a:lnTo>
                  <a:pt x="4436" y="1134"/>
                </a:lnTo>
                <a:lnTo>
                  <a:pt x="4436" y="1136"/>
                </a:lnTo>
                <a:lnTo>
                  <a:pt x="4436" y="1136"/>
                </a:lnTo>
                <a:lnTo>
                  <a:pt x="4438" y="1136"/>
                </a:lnTo>
                <a:lnTo>
                  <a:pt x="4438" y="1136"/>
                </a:lnTo>
                <a:lnTo>
                  <a:pt x="4442" y="1136"/>
                </a:lnTo>
                <a:lnTo>
                  <a:pt x="4444" y="1134"/>
                </a:lnTo>
                <a:lnTo>
                  <a:pt x="4446" y="1134"/>
                </a:lnTo>
                <a:lnTo>
                  <a:pt x="4446" y="1134"/>
                </a:lnTo>
                <a:lnTo>
                  <a:pt x="4446" y="1132"/>
                </a:lnTo>
                <a:lnTo>
                  <a:pt x="4446" y="1132"/>
                </a:lnTo>
                <a:lnTo>
                  <a:pt x="4444" y="1130"/>
                </a:lnTo>
                <a:lnTo>
                  <a:pt x="4444" y="1130"/>
                </a:lnTo>
                <a:lnTo>
                  <a:pt x="4438" y="1132"/>
                </a:lnTo>
                <a:lnTo>
                  <a:pt x="4436" y="1134"/>
                </a:lnTo>
                <a:close/>
                <a:moveTo>
                  <a:pt x="4455" y="1614"/>
                </a:moveTo>
                <a:lnTo>
                  <a:pt x="4455" y="1619"/>
                </a:lnTo>
                <a:lnTo>
                  <a:pt x="4457" y="1619"/>
                </a:lnTo>
                <a:lnTo>
                  <a:pt x="4457" y="1621"/>
                </a:lnTo>
                <a:lnTo>
                  <a:pt x="4457" y="1621"/>
                </a:lnTo>
                <a:lnTo>
                  <a:pt x="4455" y="1621"/>
                </a:lnTo>
                <a:lnTo>
                  <a:pt x="4455" y="1623"/>
                </a:lnTo>
                <a:lnTo>
                  <a:pt x="4455" y="1625"/>
                </a:lnTo>
                <a:lnTo>
                  <a:pt x="4457" y="1625"/>
                </a:lnTo>
                <a:lnTo>
                  <a:pt x="4457" y="1627"/>
                </a:lnTo>
                <a:lnTo>
                  <a:pt x="4459" y="1627"/>
                </a:lnTo>
                <a:lnTo>
                  <a:pt x="4457" y="1629"/>
                </a:lnTo>
                <a:lnTo>
                  <a:pt x="4457" y="1631"/>
                </a:lnTo>
                <a:lnTo>
                  <a:pt x="4457" y="1633"/>
                </a:lnTo>
                <a:lnTo>
                  <a:pt x="4457" y="1633"/>
                </a:lnTo>
                <a:lnTo>
                  <a:pt x="4457" y="1635"/>
                </a:lnTo>
                <a:lnTo>
                  <a:pt x="4459" y="1635"/>
                </a:lnTo>
                <a:lnTo>
                  <a:pt x="4461" y="1638"/>
                </a:lnTo>
                <a:lnTo>
                  <a:pt x="4461" y="1638"/>
                </a:lnTo>
                <a:lnTo>
                  <a:pt x="4463" y="1640"/>
                </a:lnTo>
                <a:lnTo>
                  <a:pt x="4463" y="1642"/>
                </a:lnTo>
                <a:lnTo>
                  <a:pt x="4465" y="1642"/>
                </a:lnTo>
                <a:lnTo>
                  <a:pt x="4465" y="1644"/>
                </a:lnTo>
                <a:lnTo>
                  <a:pt x="4467" y="1644"/>
                </a:lnTo>
                <a:lnTo>
                  <a:pt x="4467" y="1644"/>
                </a:lnTo>
                <a:lnTo>
                  <a:pt x="4465" y="1642"/>
                </a:lnTo>
                <a:lnTo>
                  <a:pt x="4463" y="1638"/>
                </a:lnTo>
                <a:lnTo>
                  <a:pt x="4461" y="1635"/>
                </a:lnTo>
                <a:lnTo>
                  <a:pt x="4461" y="1631"/>
                </a:lnTo>
                <a:lnTo>
                  <a:pt x="4461" y="1629"/>
                </a:lnTo>
                <a:lnTo>
                  <a:pt x="4461" y="1629"/>
                </a:lnTo>
                <a:lnTo>
                  <a:pt x="4461" y="1627"/>
                </a:lnTo>
                <a:lnTo>
                  <a:pt x="4461" y="1625"/>
                </a:lnTo>
                <a:lnTo>
                  <a:pt x="4461" y="1625"/>
                </a:lnTo>
                <a:lnTo>
                  <a:pt x="4461" y="1625"/>
                </a:lnTo>
                <a:lnTo>
                  <a:pt x="4463" y="1625"/>
                </a:lnTo>
                <a:lnTo>
                  <a:pt x="4465" y="1625"/>
                </a:lnTo>
                <a:lnTo>
                  <a:pt x="4467" y="1625"/>
                </a:lnTo>
                <a:lnTo>
                  <a:pt x="4469" y="1625"/>
                </a:lnTo>
                <a:lnTo>
                  <a:pt x="4469" y="1627"/>
                </a:lnTo>
                <a:lnTo>
                  <a:pt x="4476" y="1627"/>
                </a:lnTo>
                <a:lnTo>
                  <a:pt x="4476" y="1627"/>
                </a:lnTo>
                <a:lnTo>
                  <a:pt x="4473" y="1627"/>
                </a:lnTo>
                <a:lnTo>
                  <a:pt x="4473" y="1627"/>
                </a:lnTo>
                <a:lnTo>
                  <a:pt x="4471" y="1625"/>
                </a:lnTo>
                <a:lnTo>
                  <a:pt x="4471" y="1625"/>
                </a:lnTo>
                <a:lnTo>
                  <a:pt x="4471" y="1623"/>
                </a:lnTo>
                <a:lnTo>
                  <a:pt x="4471" y="1623"/>
                </a:lnTo>
                <a:lnTo>
                  <a:pt x="4467" y="1623"/>
                </a:lnTo>
                <a:lnTo>
                  <a:pt x="4465" y="1621"/>
                </a:lnTo>
                <a:lnTo>
                  <a:pt x="4465" y="1619"/>
                </a:lnTo>
                <a:lnTo>
                  <a:pt x="4467" y="1619"/>
                </a:lnTo>
                <a:lnTo>
                  <a:pt x="4467" y="1619"/>
                </a:lnTo>
                <a:lnTo>
                  <a:pt x="4469" y="1617"/>
                </a:lnTo>
                <a:lnTo>
                  <a:pt x="4471" y="1617"/>
                </a:lnTo>
                <a:lnTo>
                  <a:pt x="4471" y="1614"/>
                </a:lnTo>
                <a:lnTo>
                  <a:pt x="4473" y="1612"/>
                </a:lnTo>
                <a:lnTo>
                  <a:pt x="4471" y="1610"/>
                </a:lnTo>
                <a:lnTo>
                  <a:pt x="4471" y="1608"/>
                </a:lnTo>
                <a:lnTo>
                  <a:pt x="4471" y="1608"/>
                </a:lnTo>
                <a:lnTo>
                  <a:pt x="4469" y="1608"/>
                </a:lnTo>
                <a:lnTo>
                  <a:pt x="4467" y="1610"/>
                </a:lnTo>
                <a:lnTo>
                  <a:pt x="4465" y="1610"/>
                </a:lnTo>
                <a:lnTo>
                  <a:pt x="4465" y="1612"/>
                </a:lnTo>
                <a:lnTo>
                  <a:pt x="4465" y="1612"/>
                </a:lnTo>
                <a:lnTo>
                  <a:pt x="4465" y="1614"/>
                </a:lnTo>
                <a:lnTo>
                  <a:pt x="4463" y="1614"/>
                </a:lnTo>
                <a:lnTo>
                  <a:pt x="4463" y="1614"/>
                </a:lnTo>
                <a:lnTo>
                  <a:pt x="4461" y="1617"/>
                </a:lnTo>
                <a:lnTo>
                  <a:pt x="4461" y="1619"/>
                </a:lnTo>
                <a:lnTo>
                  <a:pt x="4461" y="1619"/>
                </a:lnTo>
                <a:lnTo>
                  <a:pt x="4461" y="1619"/>
                </a:lnTo>
                <a:lnTo>
                  <a:pt x="4459" y="1619"/>
                </a:lnTo>
                <a:lnTo>
                  <a:pt x="4459" y="1619"/>
                </a:lnTo>
                <a:lnTo>
                  <a:pt x="4457" y="1619"/>
                </a:lnTo>
                <a:lnTo>
                  <a:pt x="4457" y="1619"/>
                </a:lnTo>
                <a:lnTo>
                  <a:pt x="4457" y="1617"/>
                </a:lnTo>
                <a:lnTo>
                  <a:pt x="4457" y="1617"/>
                </a:lnTo>
                <a:lnTo>
                  <a:pt x="4461" y="1614"/>
                </a:lnTo>
                <a:lnTo>
                  <a:pt x="4461" y="1612"/>
                </a:lnTo>
                <a:lnTo>
                  <a:pt x="4463" y="1612"/>
                </a:lnTo>
                <a:lnTo>
                  <a:pt x="4463" y="1610"/>
                </a:lnTo>
                <a:lnTo>
                  <a:pt x="4463" y="1608"/>
                </a:lnTo>
                <a:lnTo>
                  <a:pt x="4463" y="1606"/>
                </a:lnTo>
                <a:lnTo>
                  <a:pt x="4461" y="1606"/>
                </a:lnTo>
                <a:lnTo>
                  <a:pt x="4461" y="1604"/>
                </a:lnTo>
                <a:lnTo>
                  <a:pt x="4461" y="1604"/>
                </a:lnTo>
                <a:lnTo>
                  <a:pt x="4461" y="1604"/>
                </a:lnTo>
                <a:lnTo>
                  <a:pt x="4463" y="1600"/>
                </a:lnTo>
                <a:lnTo>
                  <a:pt x="4463" y="1600"/>
                </a:lnTo>
                <a:lnTo>
                  <a:pt x="4463" y="1600"/>
                </a:lnTo>
                <a:lnTo>
                  <a:pt x="4461" y="1600"/>
                </a:lnTo>
                <a:lnTo>
                  <a:pt x="4461" y="1600"/>
                </a:lnTo>
                <a:lnTo>
                  <a:pt x="4459" y="1604"/>
                </a:lnTo>
                <a:lnTo>
                  <a:pt x="4457" y="1604"/>
                </a:lnTo>
                <a:lnTo>
                  <a:pt x="4457" y="1606"/>
                </a:lnTo>
                <a:lnTo>
                  <a:pt x="4457" y="1608"/>
                </a:lnTo>
                <a:lnTo>
                  <a:pt x="4455" y="1608"/>
                </a:lnTo>
                <a:lnTo>
                  <a:pt x="4455" y="1610"/>
                </a:lnTo>
                <a:lnTo>
                  <a:pt x="4455" y="1612"/>
                </a:lnTo>
                <a:lnTo>
                  <a:pt x="4455" y="1614"/>
                </a:lnTo>
                <a:close/>
                <a:moveTo>
                  <a:pt x="4415" y="1059"/>
                </a:move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5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3" y="1059"/>
                </a:lnTo>
                <a:lnTo>
                  <a:pt x="4415" y="1059"/>
                </a:lnTo>
                <a:lnTo>
                  <a:pt x="4415" y="1059"/>
                </a:lnTo>
                <a:close/>
                <a:moveTo>
                  <a:pt x="4444" y="1118"/>
                </a:moveTo>
                <a:lnTo>
                  <a:pt x="4444" y="1118"/>
                </a:lnTo>
                <a:lnTo>
                  <a:pt x="4442" y="1118"/>
                </a:lnTo>
                <a:lnTo>
                  <a:pt x="4442" y="1118"/>
                </a:lnTo>
                <a:lnTo>
                  <a:pt x="4442" y="1120"/>
                </a:lnTo>
                <a:lnTo>
                  <a:pt x="4444" y="1120"/>
                </a:lnTo>
                <a:lnTo>
                  <a:pt x="4444" y="1118"/>
                </a:lnTo>
                <a:close/>
                <a:moveTo>
                  <a:pt x="4402" y="1277"/>
                </a:moveTo>
                <a:lnTo>
                  <a:pt x="4402" y="1275"/>
                </a:lnTo>
                <a:lnTo>
                  <a:pt x="4402" y="1275"/>
                </a:lnTo>
                <a:lnTo>
                  <a:pt x="4402" y="1275"/>
                </a:lnTo>
                <a:lnTo>
                  <a:pt x="4400" y="1273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0" y="1275"/>
                </a:lnTo>
                <a:lnTo>
                  <a:pt x="4402" y="1277"/>
                </a:lnTo>
                <a:close/>
                <a:moveTo>
                  <a:pt x="4404" y="1434"/>
                </a:moveTo>
                <a:lnTo>
                  <a:pt x="4406" y="1436"/>
                </a:lnTo>
                <a:lnTo>
                  <a:pt x="4409" y="1434"/>
                </a:lnTo>
                <a:lnTo>
                  <a:pt x="4409" y="1434"/>
                </a:lnTo>
                <a:lnTo>
                  <a:pt x="4409" y="1436"/>
                </a:lnTo>
                <a:lnTo>
                  <a:pt x="4409" y="1434"/>
                </a:lnTo>
                <a:lnTo>
                  <a:pt x="4411" y="1434"/>
                </a:lnTo>
                <a:lnTo>
                  <a:pt x="4411" y="1432"/>
                </a:lnTo>
                <a:lnTo>
                  <a:pt x="4411" y="1430"/>
                </a:lnTo>
                <a:lnTo>
                  <a:pt x="4409" y="1430"/>
                </a:lnTo>
                <a:lnTo>
                  <a:pt x="4409" y="1430"/>
                </a:lnTo>
                <a:lnTo>
                  <a:pt x="4406" y="1428"/>
                </a:lnTo>
                <a:lnTo>
                  <a:pt x="4406" y="1428"/>
                </a:lnTo>
                <a:lnTo>
                  <a:pt x="4406" y="1428"/>
                </a:lnTo>
                <a:lnTo>
                  <a:pt x="4406" y="1430"/>
                </a:lnTo>
                <a:lnTo>
                  <a:pt x="4406" y="1432"/>
                </a:lnTo>
                <a:lnTo>
                  <a:pt x="4404" y="1434"/>
                </a:lnTo>
                <a:lnTo>
                  <a:pt x="4404" y="1434"/>
                </a:lnTo>
                <a:close/>
                <a:moveTo>
                  <a:pt x="4459" y="1245"/>
                </a:moveTo>
                <a:lnTo>
                  <a:pt x="4457" y="1245"/>
                </a:lnTo>
                <a:lnTo>
                  <a:pt x="4457" y="1248"/>
                </a:lnTo>
                <a:lnTo>
                  <a:pt x="4457" y="1248"/>
                </a:lnTo>
                <a:lnTo>
                  <a:pt x="4459" y="1248"/>
                </a:lnTo>
                <a:lnTo>
                  <a:pt x="4459" y="1248"/>
                </a:lnTo>
                <a:lnTo>
                  <a:pt x="4459" y="1248"/>
                </a:lnTo>
                <a:lnTo>
                  <a:pt x="4459" y="1245"/>
                </a:lnTo>
                <a:lnTo>
                  <a:pt x="4459" y="1245"/>
                </a:lnTo>
                <a:lnTo>
                  <a:pt x="4461" y="1245"/>
                </a:lnTo>
                <a:lnTo>
                  <a:pt x="4461" y="1243"/>
                </a:lnTo>
                <a:lnTo>
                  <a:pt x="4461" y="1243"/>
                </a:lnTo>
                <a:lnTo>
                  <a:pt x="4461" y="1243"/>
                </a:lnTo>
                <a:lnTo>
                  <a:pt x="4461" y="1243"/>
                </a:lnTo>
                <a:lnTo>
                  <a:pt x="4463" y="1241"/>
                </a:lnTo>
                <a:lnTo>
                  <a:pt x="4463" y="1241"/>
                </a:lnTo>
                <a:lnTo>
                  <a:pt x="4465" y="1239"/>
                </a:lnTo>
                <a:lnTo>
                  <a:pt x="4465" y="1239"/>
                </a:lnTo>
                <a:lnTo>
                  <a:pt x="4467" y="1239"/>
                </a:lnTo>
                <a:lnTo>
                  <a:pt x="4467" y="1237"/>
                </a:lnTo>
                <a:lnTo>
                  <a:pt x="4465" y="1235"/>
                </a:lnTo>
                <a:lnTo>
                  <a:pt x="4465" y="1237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3" y="1239"/>
                </a:lnTo>
                <a:lnTo>
                  <a:pt x="4461" y="1239"/>
                </a:lnTo>
                <a:lnTo>
                  <a:pt x="4461" y="1239"/>
                </a:lnTo>
                <a:lnTo>
                  <a:pt x="4461" y="1239"/>
                </a:lnTo>
                <a:lnTo>
                  <a:pt x="4461" y="1241"/>
                </a:lnTo>
                <a:lnTo>
                  <a:pt x="4461" y="1241"/>
                </a:lnTo>
                <a:lnTo>
                  <a:pt x="4459" y="1241"/>
                </a:lnTo>
                <a:lnTo>
                  <a:pt x="4459" y="1243"/>
                </a:lnTo>
                <a:lnTo>
                  <a:pt x="4459" y="1243"/>
                </a:lnTo>
                <a:lnTo>
                  <a:pt x="4459" y="1245"/>
                </a:lnTo>
                <a:close/>
                <a:moveTo>
                  <a:pt x="4409" y="1449"/>
                </a:moveTo>
                <a:lnTo>
                  <a:pt x="4409" y="1453"/>
                </a:lnTo>
                <a:lnTo>
                  <a:pt x="4411" y="1455"/>
                </a:lnTo>
                <a:lnTo>
                  <a:pt x="4411" y="1455"/>
                </a:lnTo>
                <a:lnTo>
                  <a:pt x="4413" y="1457"/>
                </a:lnTo>
                <a:lnTo>
                  <a:pt x="4413" y="1457"/>
                </a:lnTo>
                <a:lnTo>
                  <a:pt x="4415" y="1457"/>
                </a:lnTo>
                <a:lnTo>
                  <a:pt x="4415" y="1459"/>
                </a:lnTo>
                <a:lnTo>
                  <a:pt x="4415" y="1459"/>
                </a:lnTo>
                <a:lnTo>
                  <a:pt x="4417" y="1459"/>
                </a:lnTo>
                <a:lnTo>
                  <a:pt x="4417" y="1461"/>
                </a:lnTo>
                <a:lnTo>
                  <a:pt x="4417" y="1461"/>
                </a:lnTo>
                <a:lnTo>
                  <a:pt x="4419" y="1461"/>
                </a:lnTo>
                <a:lnTo>
                  <a:pt x="4419" y="1461"/>
                </a:lnTo>
                <a:lnTo>
                  <a:pt x="4419" y="1463"/>
                </a:lnTo>
                <a:lnTo>
                  <a:pt x="4417" y="1463"/>
                </a:lnTo>
                <a:lnTo>
                  <a:pt x="4417" y="1466"/>
                </a:lnTo>
                <a:lnTo>
                  <a:pt x="4419" y="1468"/>
                </a:lnTo>
                <a:lnTo>
                  <a:pt x="4419" y="1468"/>
                </a:lnTo>
                <a:lnTo>
                  <a:pt x="4421" y="1470"/>
                </a:lnTo>
                <a:lnTo>
                  <a:pt x="4421" y="1470"/>
                </a:lnTo>
                <a:lnTo>
                  <a:pt x="4423" y="1470"/>
                </a:lnTo>
                <a:lnTo>
                  <a:pt x="4425" y="1472"/>
                </a:lnTo>
                <a:lnTo>
                  <a:pt x="4427" y="1470"/>
                </a:lnTo>
                <a:lnTo>
                  <a:pt x="4427" y="1472"/>
                </a:lnTo>
                <a:lnTo>
                  <a:pt x="4429" y="1472"/>
                </a:lnTo>
                <a:lnTo>
                  <a:pt x="4429" y="1472"/>
                </a:lnTo>
                <a:lnTo>
                  <a:pt x="4429" y="1470"/>
                </a:lnTo>
                <a:lnTo>
                  <a:pt x="4427" y="1470"/>
                </a:lnTo>
                <a:lnTo>
                  <a:pt x="4427" y="1470"/>
                </a:lnTo>
                <a:lnTo>
                  <a:pt x="4427" y="1468"/>
                </a:lnTo>
                <a:lnTo>
                  <a:pt x="4427" y="1468"/>
                </a:lnTo>
                <a:lnTo>
                  <a:pt x="4427" y="1468"/>
                </a:lnTo>
                <a:lnTo>
                  <a:pt x="4425" y="1466"/>
                </a:lnTo>
                <a:lnTo>
                  <a:pt x="4425" y="1463"/>
                </a:lnTo>
                <a:lnTo>
                  <a:pt x="4425" y="1463"/>
                </a:lnTo>
                <a:lnTo>
                  <a:pt x="4425" y="1461"/>
                </a:lnTo>
                <a:lnTo>
                  <a:pt x="4425" y="1461"/>
                </a:lnTo>
                <a:lnTo>
                  <a:pt x="4425" y="1459"/>
                </a:lnTo>
                <a:lnTo>
                  <a:pt x="4425" y="1457"/>
                </a:lnTo>
                <a:lnTo>
                  <a:pt x="4425" y="1455"/>
                </a:lnTo>
                <a:lnTo>
                  <a:pt x="4427" y="1455"/>
                </a:lnTo>
                <a:lnTo>
                  <a:pt x="4425" y="1455"/>
                </a:lnTo>
                <a:lnTo>
                  <a:pt x="4425" y="1453"/>
                </a:lnTo>
                <a:lnTo>
                  <a:pt x="4423" y="1453"/>
                </a:lnTo>
                <a:lnTo>
                  <a:pt x="4423" y="1453"/>
                </a:lnTo>
                <a:lnTo>
                  <a:pt x="4423" y="1453"/>
                </a:lnTo>
                <a:lnTo>
                  <a:pt x="4423" y="1451"/>
                </a:lnTo>
                <a:lnTo>
                  <a:pt x="4421" y="1451"/>
                </a:lnTo>
                <a:lnTo>
                  <a:pt x="4421" y="1449"/>
                </a:lnTo>
                <a:lnTo>
                  <a:pt x="4417" y="1451"/>
                </a:lnTo>
                <a:lnTo>
                  <a:pt x="4413" y="1451"/>
                </a:lnTo>
                <a:lnTo>
                  <a:pt x="4409" y="1449"/>
                </a:lnTo>
                <a:close/>
                <a:moveTo>
                  <a:pt x="4406" y="1275"/>
                </a:moveTo>
                <a:lnTo>
                  <a:pt x="4409" y="1275"/>
                </a:lnTo>
                <a:lnTo>
                  <a:pt x="4409" y="1273"/>
                </a:lnTo>
                <a:lnTo>
                  <a:pt x="4409" y="1271"/>
                </a:lnTo>
                <a:lnTo>
                  <a:pt x="4409" y="1271"/>
                </a:lnTo>
                <a:lnTo>
                  <a:pt x="4406" y="1273"/>
                </a:lnTo>
                <a:lnTo>
                  <a:pt x="4406" y="1273"/>
                </a:lnTo>
                <a:lnTo>
                  <a:pt x="4406" y="1273"/>
                </a:lnTo>
                <a:lnTo>
                  <a:pt x="4404" y="1273"/>
                </a:lnTo>
                <a:lnTo>
                  <a:pt x="4406" y="1275"/>
                </a:lnTo>
                <a:lnTo>
                  <a:pt x="4406" y="1275"/>
                </a:lnTo>
                <a:close/>
                <a:moveTo>
                  <a:pt x="4425" y="1269"/>
                </a:moveTo>
                <a:lnTo>
                  <a:pt x="4425" y="1269"/>
                </a:lnTo>
                <a:lnTo>
                  <a:pt x="4423" y="1269"/>
                </a:lnTo>
                <a:lnTo>
                  <a:pt x="4423" y="1266"/>
                </a:lnTo>
                <a:lnTo>
                  <a:pt x="4423" y="1266"/>
                </a:lnTo>
                <a:lnTo>
                  <a:pt x="4423" y="1269"/>
                </a:lnTo>
                <a:lnTo>
                  <a:pt x="4423" y="1269"/>
                </a:lnTo>
                <a:lnTo>
                  <a:pt x="4425" y="1269"/>
                </a:lnTo>
                <a:close/>
                <a:moveTo>
                  <a:pt x="4486" y="1134"/>
                </a:moveTo>
                <a:lnTo>
                  <a:pt x="4484" y="1136"/>
                </a:lnTo>
                <a:lnTo>
                  <a:pt x="4486" y="1136"/>
                </a:lnTo>
                <a:lnTo>
                  <a:pt x="4488" y="1139"/>
                </a:lnTo>
                <a:lnTo>
                  <a:pt x="4490" y="1139"/>
                </a:lnTo>
                <a:lnTo>
                  <a:pt x="4490" y="1141"/>
                </a:lnTo>
                <a:lnTo>
                  <a:pt x="4490" y="1143"/>
                </a:lnTo>
                <a:lnTo>
                  <a:pt x="4490" y="1143"/>
                </a:lnTo>
                <a:lnTo>
                  <a:pt x="4488" y="1141"/>
                </a:lnTo>
                <a:lnTo>
                  <a:pt x="4488" y="1141"/>
                </a:lnTo>
                <a:lnTo>
                  <a:pt x="4486" y="1139"/>
                </a:lnTo>
                <a:lnTo>
                  <a:pt x="4486" y="1141"/>
                </a:lnTo>
                <a:lnTo>
                  <a:pt x="4486" y="1141"/>
                </a:lnTo>
                <a:lnTo>
                  <a:pt x="4486" y="1143"/>
                </a:lnTo>
                <a:lnTo>
                  <a:pt x="4488" y="1143"/>
                </a:lnTo>
                <a:lnTo>
                  <a:pt x="4488" y="1145"/>
                </a:lnTo>
                <a:lnTo>
                  <a:pt x="4488" y="1145"/>
                </a:lnTo>
                <a:lnTo>
                  <a:pt x="4488" y="1147"/>
                </a:lnTo>
                <a:lnTo>
                  <a:pt x="4488" y="1145"/>
                </a:lnTo>
                <a:lnTo>
                  <a:pt x="4490" y="1145"/>
                </a:lnTo>
                <a:lnTo>
                  <a:pt x="4492" y="1143"/>
                </a:lnTo>
                <a:lnTo>
                  <a:pt x="4492" y="1143"/>
                </a:lnTo>
                <a:lnTo>
                  <a:pt x="4494" y="1145"/>
                </a:lnTo>
                <a:lnTo>
                  <a:pt x="4494" y="1145"/>
                </a:lnTo>
                <a:lnTo>
                  <a:pt x="4494" y="1145"/>
                </a:lnTo>
                <a:lnTo>
                  <a:pt x="4497" y="1145"/>
                </a:lnTo>
                <a:lnTo>
                  <a:pt x="4497" y="1143"/>
                </a:lnTo>
                <a:lnTo>
                  <a:pt x="4497" y="1143"/>
                </a:lnTo>
                <a:lnTo>
                  <a:pt x="4497" y="1143"/>
                </a:lnTo>
                <a:lnTo>
                  <a:pt x="4494" y="1143"/>
                </a:lnTo>
                <a:lnTo>
                  <a:pt x="4494" y="1143"/>
                </a:lnTo>
                <a:lnTo>
                  <a:pt x="4494" y="1143"/>
                </a:lnTo>
                <a:lnTo>
                  <a:pt x="4494" y="1141"/>
                </a:lnTo>
                <a:lnTo>
                  <a:pt x="4494" y="1139"/>
                </a:lnTo>
                <a:lnTo>
                  <a:pt x="4492" y="1139"/>
                </a:lnTo>
                <a:lnTo>
                  <a:pt x="4494" y="1136"/>
                </a:lnTo>
                <a:lnTo>
                  <a:pt x="4494" y="1136"/>
                </a:lnTo>
                <a:lnTo>
                  <a:pt x="4494" y="1136"/>
                </a:lnTo>
                <a:lnTo>
                  <a:pt x="4497" y="1139"/>
                </a:lnTo>
                <a:lnTo>
                  <a:pt x="4497" y="1141"/>
                </a:lnTo>
                <a:lnTo>
                  <a:pt x="4499" y="1143"/>
                </a:lnTo>
                <a:lnTo>
                  <a:pt x="4499" y="1145"/>
                </a:lnTo>
                <a:lnTo>
                  <a:pt x="4499" y="1145"/>
                </a:lnTo>
                <a:lnTo>
                  <a:pt x="4499" y="1145"/>
                </a:lnTo>
                <a:lnTo>
                  <a:pt x="4501" y="1145"/>
                </a:lnTo>
                <a:lnTo>
                  <a:pt x="4499" y="1149"/>
                </a:lnTo>
                <a:lnTo>
                  <a:pt x="4499" y="1151"/>
                </a:lnTo>
                <a:lnTo>
                  <a:pt x="4497" y="1153"/>
                </a:lnTo>
                <a:lnTo>
                  <a:pt x="4497" y="1153"/>
                </a:lnTo>
                <a:lnTo>
                  <a:pt x="4494" y="1153"/>
                </a:lnTo>
                <a:lnTo>
                  <a:pt x="4494" y="1155"/>
                </a:lnTo>
                <a:lnTo>
                  <a:pt x="4494" y="1157"/>
                </a:lnTo>
                <a:lnTo>
                  <a:pt x="4494" y="1157"/>
                </a:lnTo>
                <a:lnTo>
                  <a:pt x="4494" y="1160"/>
                </a:lnTo>
                <a:lnTo>
                  <a:pt x="4494" y="1160"/>
                </a:lnTo>
                <a:lnTo>
                  <a:pt x="4494" y="1160"/>
                </a:lnTo>
                <a:lnTo>
                  <a:pt x="4497" y="1162"/>
                </a:lnTo>
                <a:lnTo>
                  <a:pt x="4497" y="1164"/>
                </a:lnTo>
                <a:lnTo>
                  <a:pt x="4494" y="1164"/>
                </a:lnTo>
                <a:lnTo>
                  <a:pt x="4494" y="1164"/>
                </a:lnTo>
                <a:lnTo>
                  <a:pt x="4492" y="1166"/>
                </a:lnTo>
                <a:lnTo>
                  <a:pt x="4494" y="1168"/>
                </a:lnTo>
                <a:lnTo>
                  <a:pt x="4494" y="1168"/>
                </a:lnTo>
                <a:lnTo>
                  <a:pt x="4497" y="1168"/>
                </a:lnTo>
                <a:lnTo>
                  <a:pt x="4499" y="1168"/>
                </a:lnTo>
                <a:lnTo>
                  <a:pt x="4501" y="1168"/>
                </a:lnTo>
                <a:lnTo>
                  <a:pt x="4501" y="1168"/>
                </a:lnTo>
                <a:lnTo>
                  <a:pt x="4499" y="1166"/>
                </a:lnTo>
                <a:lnTo>
                  <a:pt x="4499" y="1166"/>
                </a:lnTo>
                <a:lnTo>
                  <a:pt x="4499" y="1164"/>
                </a:lnTo>
                <a:lnTo>
                  <a:pt x="4499" y="1164"/>
                </a:lnTo>
                <a:lnTo>
                  <a:pt x="4501" y="1162"/>
                </a:lnTo>
                <a:lnTo>
                  <a:pt x="4501" y="1160"/>
                </a:lnTo>
                <a:lnTo>
                  <a:pt x="4501" y="1160"/>
                </a:lnTo>
                <a:lnTo>
                  <a:pt x="4503" y="1160"/>
                </a:lnTo>
                <a:lnTo>
                  <a:pt x="4503" y="1162"/>
                </a:lnTo>
                <a:lnTo>
                  <a:pt x="4503" y="1162"/>
                </a:lnTo>
                <a:lnTo>
                  <a:pt x="4503" y="1162"/>
                </a:lnTo>
                <a:lnTo>
                  <a:pt x="4503" y="1162"/>
                </a:lnTo>
                <a:lnTo>
                  <a:pt x="4501" y="1162"/>
                </a:lnTo>
                <a:lnTo>
                  <a:pt x="4501" y="1164"/>
                </a:lnTo>
                <a:lnTo>
                  <a:pt x="4503" y="1166"/>
                </a:lnTo>
                <a:lnTo>
                  <a:pt x="4503" y="1168"/>
                </a:lnTo>
                <a:lnTo>
                  <a:pt x="4503" y="1170"/>
                </a:lnTo>
                <a:lnTo>
                  <a:pt x="4501" y="1170"/>
                </a:lnTo>
                <a:lnTo>
                  <a:pt x="4501" y="1170"/>
                </a:lnTo>
                <a:lnTo>
                  <a:pt x="4501" y="1170"/>
                </a:lnTo>
                <a:lnTo>
                  <a:pt x="4501" y="1172"/>
                </a:lnTo>
                <a:lnTo>
                  <a:pt x="4505" y="1170"/>
                </a:lnTo>
                <a:lnTo>
                  <a:pt x="4507" y="1168"/>
                </a:lnTo>
                <a:lnTo>
                  <a:pt x="4507" y="1166"/>
                </a:lnTo>
                <a:lnTo>
                  <a:pt x="4507" y="1164"/>
                </a:lnTo>
                <a:lnTo>
                  <a:pt x="4507" y="1164"/>
                </a:lnTo>
                <a:lnTo>
                  <a:pt x="4509" y="1166"/>
                </a:lnTo>
                <a:lnTo>
                  <a:pt x="4511" y="1166"/>
                </a:lnTo>
                <a:lnTo>
                  <a:pt x="4511" y="1162"/>
                </a:lnTo>
                <a:lnTo>
                  <a:pt x="4513" y="1160"/>
                </a:lnTo>
                <a:lnTo>
                  <a:pt x="4511" y="1157"/>
                </a:lnTo>
                <a:lnTo>
                  <a:pt x="4513" y="1155"/>
                </a:lnTo>
                <a:lnTo>
                  <a:pt x="4513" y="1153"/>
                </a:lnTo>
                <a:lnTo>
                  <a:pt x="4513" y="1151"/>
                </a:lnTo>
                <a:lnTo>
                  <a:pt x="4515" y="1151"/>
                </a:lnTo>
                <a:lnTo>
                  <a:pt x="4515" y="1149"/>
                </a:lnTo>
                <a:lnTo>
                  <a:pt x="4515" y="1147"/>
                </a:lnTo>
                <a:lnTo>
                  <a:pt x="4520" y="1143"/>
                </a:lnTo>
                <a:lnTo>
                  <a:pt x="4520" y="1141"/>
                </a:lnTo>
                <a:lnTo>
                  <a:pt x="4520" y="1141"/>
                </a:lnTo>
                <a:lnTo>
                  <a:pt x="4520" y="1141"/>
                </a:lnTo>
                <a:lnTo>
                  <a:pt x="4520" y="1139"/>
                </a:lnTo>
                <a:lnTo>
                  <a:pt x="4520" y="1139"/>
                </a:lnTo>
                <a:lnTo>
                  <a:pt x="4520" y="1139"/>
                </a:lnTo>
                <a:lnTo>
                  <a:pt x="4517" y="1139"/>
                </a:lnTo>
                <a:lnTo>
                  <a:pt x="4517" y="1136"/>
                </a:lnTo>
                <a:lnTo>
                  <a:pt x="4520" y="1136"/>
                </a:lnTo>
                <a:lnTo>
                  <a:pt x="4515" y="1136"/>
                </a:lnTo>
                <a:lnTo>
                  <a:pt x="4513" y="1134"/>
                </a:lnTo>
                <a:lnTo>
                  <a:pt x="4515" y="1134"/>
                </a:lnTo>
                <a:lnTo>
                  <a:pt x="4515" y="1132"/>
                </a:lnTo>
                <a:lnTo>
                  <a:pt x="4515" y="1130"/>
                </a:lnTo>
                <a:lnTo>
                  <a:pt x="4515" y="1130"/>
                </a:lnTo>
                <a:lnTo>
                  <a:pt x="4515" y="1130"/>
                </a:lnTo>
                <a:lnTo>
                  <a:pt x="4513" y="1130"/>
                </a:lnTo>
                <a:lnTo>
                  <a:pt x="4513" y="1130"/>
                </a:lnTo>
                <a:lnTo>
                  <a:pt x="4511" y="1130"/>
                </a:lnTo>
                <a:lnTo>
                  <a:pt x="4511" y="1130"/>
                </a:lnTo>
                <a:lnTo>
                  <a:pt x="4509" y="1130"/>
                </a:lnTo>
                <a:lnTo>
                  <a:pt x="4509" y="1130"/>
                </a:lnTo>
                <a:lnTo>
                  <a:pt x="4507" y="1128"/>
                </a:lnTo>
                <a:lnTo>
                  <a:pt x="4505" y="1128"/>
                </a:lnTo>
                <a:lnTo>
                  <a:pt x="4505" y="1126"/>
                </a:lnTo>
                <a:lnTo>
                  <a:pt x="4503" y="1126"/>
                </a:lnTo>
                <a:lnTo>
                  <a:pt x="4501" y="1124"/>
                </a:lnTo>
                <a:lnTo>
                  <a:pt x="4501" y="1126"/>
                </a:lnTo>
                <a:lnTo>
                  <a:pt x="4499" y="1126"/>
                </a:lnTo>
                <a:lnTo>
                  <a:pt x="4499" y="1128"/>
                </a:lnTo>
                <a:lnTo>
                  <a:pt x="4497" y="1128"/>
                </a:lnTo>
                <a:lnTo>
                  <a:pt x="4497" y="1130"/>
                </a:lnTo>
                <a:lnTo>
                  <a:pt x="4494" y="1130"/>
                </a:lnTo>
                <a:lnTo>
                  <a:pt x="4494" y="1130"/>
                </a:lnTo>
                <a:lnTo>
                  <a:pt x="4492" y="1130"/>
                </a:lnTo>
                <a:lnTo>
                  <a:pt x="4492" y="1130"/>
                </a:lnTo>
                <a:lnTo>
                  <a:pt x="4492" y="1132"/>
                </a:lnTo>
                <a:lnTo>
                  <a:pt x="4490" y="1132"/>
                </a:lnTo>
                <a:lnTo>
                  <a:pt x="4488" y="1132"/>
                </a:lnTo>
                <a:lnTo>
                  <a:pt x="4488" y="1132"/>
                </a:lnTo>
                <a:lnTo>
                  <a:pt x="4488" y="1134"/>
                </a:lnTo>
                <a:lnTo>
                  <a:pt x="4488" y="1134"/>
                </a:lnTo>
                <a:lnTo>
                  <a:pt x="4486" y="1134"/>
                </a:lnTo>
                <a:lnTo>
                  <a:pt x="4486" y="1134"/>
                </a:lnTo>
                <a:lnTo>
                  <a:pt x="4486" y="1134"/>
                </a:lnTo>
                <a:close/>
                <a:moveTo>
                  <a:pt x="4459" y="1113"/>
                </a:moveTo>
                <a:lnTo>
                  <a:pt x="4459" y="1113"/>
                </a:lnTo>
                <a:lnTo>
                  <a:pt x="4459" y="1113"/>
                </a:lnTo>
                <a:lnTo>
                  <a:pt x="4459" y="1113"/>
                </a:lnTo>
                <a:lnTo>
                  <a:pt x="4459" y="1113"/>
                </a:lnTo>
                <a:close/>
                <a:moveTo>
                  <a:pt x="4488" y="1128"/>
                </a:moveTo>
                <a:lnTo>
                  <a:pt x="4488" y="1126"/>
                </a:lnTo>
                <a:lnTo>
                  <a:pt x="4486" y="1126"/>
                </a:lnTo>
                <a:lnTo>
                  <a:pt x="4486" y="1126"/>
                </a:lnTo>
                <a:lnTo>
                  <a:pt x="4486" y="1128"/>
                </a:lnTo>
                <a:lnTo>
                  <a:pt x="4486" y="1128"/>
                </a:lnTo>
                <a:lnTo>
                  <a:pt x="4488" y="1128"/>
                </a:lnTo>
                <a:close/>
                <a:moveTo>
                  <a:pt x="4534" y="1099"/>
                </a:moveTo>
                <a:lnTo>
                  <a:pt x="4530" y="1101"/>
                </a:lnTo>
                <a:lnTo>
                  <a:pt x="4530" y="1101"/>
                </a:lnTo>
                <a:lnTo>
                  <a:pt x="4528" y="1103"/>
                </a:lnTo>
                <a:lnTo>
                  <a:pt x="4526" y="1105"/>
                </a:lnTo>
                <a:lnTo>
                  <a:pt x="4524" y="1107"/>
                </a:lnTo>
                <a:lnTo>
                  <a:pt x="4522" y="1107"/>
                </a:lnTo>
                <a:lnTo>
                  <a:pt x="4522" y="1109"/>
                </a:lnTo>
                <a:lnTo>
                  <a:pt x="4520" y="1111"/>
                </a:lnTo>
                <a:lnTo>
                  <a:pt x="4517" y="1111"/>
                </a:lnTo>
                <a:lnTo>
                  <a:pt x="4515" y="1113"/>
                </a:lnTo>
                <a:lnTo>
                  <a:pt x="4515" y="1113"/>
                </a:lnTo>
                <a:lnTo>
                  <a:pt x="4513" y="1115"/>
                </a:lnTo>
                <a:lnTo>
                  <a:pt x="4511" y="1115"/>
                </a:lnTo>
                <a:lnTo>
                  <a:pt x="4511" y="1118"/>
                </a:lnTo>
                <a:lnTo>
                  <a:pt x="4509" y="1118"/>
                </a:lnTo>
                <a:lnTo>
                  <a:pt x="4507" y="1118"/>
                </a:lnTo>
                <a:lnTo>
                  <a:pt x="4505" y="1118"/>
                </a:lnTo>
                <a:lnTo>
                  <a:pt x="4505" y="1118"/>
                </a:lnTo>
                <a:lnTo>
                  <a:pt x="4505" y="1120"/>
                </a:lnTo>
                <a:lnTo>
                  <a:pt x="4505" y="1120"/>
                </a:lnTo>
                <a:lnTo>
                  <a:pt x="4505" y="1124"/>
                </a:lnTo>
                <a:lnTo>
                  <a:pt x="4505" y="1124"/>
                </a:lnTo>
                <a:lnTo>
                  <a:pt x="4507" y="1124"/>
                </a:lnTo>
                <a:lnTo>
                  <a:pt x="4507" y="1124"/>
                </a:lnTo>
                <a:lnTo>
                  <a:pt x="4509" y="1124"/>
                </a:lnTo>
                <a:lnTo>
                  <a:pt x="4511" y="1124"/>
                </a:lnTo>
                <a:lnTo>
                  <a:pt x="4511" y="1124"/>
                </a:lnTo>
                <a:lnTo>
                  <a:pt x="4513" y="1124"/>
                </a:lnTo>
                <a:lnTo>
                  <a:pt x="4515" y="1124"/>
                </a:lnTo>
                <a:lnTo>
                  <a:pt x="4517" y="1124"/>
                </a:lnTo>
                <a:lnTo>
                  <a:pt x="4522" y="1126"/>
                </a:lnTo>
                <a:lnTo>
                  <a:pt x="4522" y="1126"/>
                </a:lnTo>
                <a:lnTo>
                  <a:pt x="4522" y="1124"/>
                </a:lnTo>
                <a:lnTo>
                  <a:pt x="4524" y="1124"/>
                </a:lnTo>
                <a:lnTo>
                  <a:pt x="4524" y="1120"/>
                </a:lnTo>
                <a:lnTo>
                  <a:pt x="4524" y="1118"/>
                </a:lnTo>
                <a:lnTo>
                  <a:pt x="4526" y="1118"/>
                </a:lnTo>
                <a:lnTo>
                  <a:pt x="4528" y="1120"/>
                </a:lnTo>
                <a:lnTo>
                  <a:pt x="4530" y="1120"/>
                </a:lnTo>
                <a:lnTo>
                  <a:pt x="4532" y="1120"/>
                </a:lnTo>
                <a:lnTo>
                  <a:pt x="4534" y="1118"/>
                </a:lnTo>
                <a:lnTo>
                  <a:pt x="4536" y="1120"/>
                </a:lnTo>
                <a:lnTo>
                  <a:pt x="4538" y="1118"/>
                </a:lnTo>
                <a:lnTo>
                  <a:pt x="4538" y="1118"/>
                </a:lnTo>
                <a:lnTo>
                  <a:pt x="4541" y="1118"/>
                </a:lnTo>
                <a:lnTo>
                  <a:pt x="4541" y="1118"/>
                </a:lnTo>
                <a:lnTo>
                  <a:pt x="4543" y="1115"/>
                </a:lnTo>
                <a:lnTo>
                  <a:pt x="4545" y="1115"/>
                </a:lnTo>
                <a:lnTo>
                  <a:pt x="4547" y="1115"/>
                </a:lnTo>
                <a:lnTo>
                  <a:pt x="4549" y="1115"/>
                </a:lnTo>
                <a:lnTo>
                  <a:pt x="4551" y="1113"/>
                </a:lnTo>
                <a:lnTo>
                  <a:pt x="4551" y="1113"/>
                </a:lnTo>
                <a:lnTo>
                  <a:pt x="4553" y="1111"/>
                </a:lnTo>
                <a:lnTo>
                  <a:pt x="4555" y="1111"/>
                </a:lnTo>
                <a:lnTo>
                  <a:pt x="4555" y="1111"/>
                </a:lnTo>
                <a:lnTo>
                  <a:pt x="4557" y="1111"/>
                </a:lnTo>
                <a:lnTo>
                  <a:pt x="4559" y="1111"/>
                </a:lnTo>
                <a:lnTo>
                  <a:pt x="4559" y="1111"/>
                </a:lnTo>
                <a:lnTo>
                  <a:pt x="4561" y="1113"/>
                </a:lnTo>
                <a:lnTo>
                  <a:pt x="4564" y="1113"/>
                </a:lnTo>
                <a:lnTo>
                  <a:pt x="4566" y="1113"/>
                </a:lnTo>
                <a:lnTo>
                  <a:pt x="4568" y="1113"/>
                </a:lnTo>
                <a:lnTo>
                  <a:pt x="4570" y="1113"/>
                </a:lnTo>
                <a:lnTo>
                  <a:pt x="4570" y="1115"/>
                </a:lnTo>
                <a:lnTo>
                  <a:pt x="4570" y="1115"/>
                </a:lnTo>
                <a:lnTo>
                  <a:pt x="4568" y="1118"/>
                </a:lnTo>
                <a:lnTo>
                  <a:pt x="4568" y="1118"/>
                </a:lnTo>
                <a:lnTo>
                  <a:pt x="4566" y="1118"/>
                </a:lnTo>
                <a:lnTo>
                  <a:pt x="4566" y="1120"/>
                </a:lnTo>
                <a:lnTo>
                  <a:pt x="4566" y="1120"/>
                </a:lnTo>
                <a:lnTo>
                  <a:pt x="4566" y="1124"/>
                </a:lnTo>
                <a:lnTo>
                  <a:pt x="4566" y="1126"/>
                </a:lnTo>
                <a:lnTo>
                  <a:pt x="4568" y="1126"/>
                </a:lnTo>
                <a:lnTo>
                  <a:pt x="4568" y="1128"/>
                </a:lnTo>
                <a:lnTo>
                  <a:pt x="4570" y="1130"/>
                </a:lnTo>
                <a:lnTo>
                  <a:pt x="4570" y="1130"/>
                </a:lnTo>
                <a:lnTo>
                  <a:pt x="4574" y="1132"/>
                </a:lnTo>
                <a:lnTo>
                  <a:pt x="4576" y="1130"/>
                </a:lnTo>
                <a:lnTo>
                  <a:pt x="4578" y="1128"/>
                </a:lnTo>
                <a:lnTo>
                  <a:pt x="4582" y="1122"/>
                </a:lnTo>
                <a:lnTo>
                  <a:pt x="4582" y="1122"/>
                </a:lnTo>
                <a:lnTo>
                  <a:pt x="4587" y="1120"/>
                </a:lnTo>
                <a:lnTo>
                  <a:pt x="4589" y="1120"/>
                </a:lnTo>
                <a:lnTo>
                  <a:pt x="4591" y="1118"/>
                </a:lnTo>
                <a:lnTo>
                  <a:pt x="4591" y="1118"/>
                </a:lnTo>
                <a:lnTo>
                  <a:pt x="4591" y="1118"/>
                </a:lnTo>
                <a:lnTo>
                  <a:pt x="4591" y="1115"/>
                </a:lnTo>
                <a:lnTo>
                  <a:pt x="4587" y="1113"/>
                </a:lnTo>
                <a:lnTo>
                  <a:pt x="4587" y="1113"/>
                </a:lnTo>
                <a:lnTo>
                  <a:pt x="4587" y="1111"/>
                </a:lnTo>
                <a:lnTo>
                  <a:pt x="4589" y="1107"/>
                </a:lnTo>
                <a:lnTo>
                  <a:pt x="4589" y="1107"/>
                </a:lnTo>
                <a:lnTo>
                  <a:pt x="4589" y="1107"/>
                </a:lnTo>
                <a:lnTo>
                  <a:pt x="4591" y="1107"/>
                </a:lnTo>
                <a:lnTo>
                  <a:pt x="4591" y="1107"/>
                </a:lnTo>
                <a:lnTo>
                  <a:pt x="4591" y="1107"/>
                </a:lnTo>
                <a:lnTo>
                  <a:pt x="4591" y="1109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1" y="1111"/>
                </a:lnTo>
                <a:lnTo>
                  <a:pt x="4593" y="1109"/>
                </a:lnTo>
                <a:lnTo>
                  <a:pt x="4593" y="1111"/>
                </a:lnTo>
                <a:lnTo>
                  <a:pt x="4593" y="1111"/>
                </a:lnTo>
                <a:lnTo>
                  <a:pt x="4593" y="1111"/>
                </a:lnTo>
                <a:lnTo>
                  <a:pt x="4595" y="1111"/>
                </a:lnTo>
                <a:lnTo>
                  <a:pt x="4597" y="1111"/>
                </a:lnTo>
                <a:lnTo>
                  <a:pt x="4597" y="1111"/>
                </a:lnTo>
                <a:lnTo>
                  <a:pt x="4597" y="1111"/>
                </a:lnTo>
                <a:lnTo>
                  <a:pt x="4593" y="1113"/>
                </a:lnTo>
                <a:lnTo>
                  <a:pt x="4593" y="1113"/>
                </a:lnTo>
                <a:lnTo>
                  <a:pt x="4597" y="1113"/>
                </a:lnTo>
                <a:lnTo>
                  <a:pt x="4601" y="1113"/>
                </a:lnTo>
                <a:lnTo>
                  <a:pt x="4603" y="1113"/>
                </a:lnTo>
                <a:lnTo>
                  <a:pt x="4605" y="1113"/>
                </a:lnTo>
                <a:lnTo>
                  <a:pt x="4608" y="1113"/>
                </a:lnTo>
                <a:lnTo>
                  <a:pt x="4610" y="1113"/>
                </a:lnTo>
                <a:lnTo>
                  <a:pt x="4610" y="1111"/>
                </a:lnTo>
                <a:lnTo>
                  <a:pt x="4612" y="1109"/>
                </a:lnTo>
                <a:lnTo>
                  <a:pt x="4614" y="1109"/>
                </a:lnTo>
                <a:lnTo>
                  <a:pt x="4614" y="1107"/>
                </a:lnTo>
                <a:lnTo>
                  <a:pt x="4614" y="1107"/>
                </a:lnTo>
                <a:lnTo>
                  <a:pt x="4616" y="1107"/>
                </a:lnTo>
                <a:lnTo>
                  <a:pt x="4618" y="1105"/>
                </a:lnTo>
                <a:lnTo>
                  <a:pt x="4618" y="1105"/>
                </a:lnTo>
                <a:lnTo>
                  <a:pt x="4620" y="1107"/>
                </a:lnTo>
                <a:lnTo>
                  <a:pt x="4618" y="1107"/>
                </a:lnTo>
                <a:lnTo>
                  <a:pt x="4618" y="1109"/>
                </a:lnTo>
                <a:lnTo>
                  <a:pt x="4618" y="1113"/>
                </a:lnTo>
                <a:lnTo>
                  <a:pt x="4618" y="1113"/>
                </a:lnTo>
                <a:lnTo>
                  <a:pt x="4618" y="1113"/>
                </a:lnTo>
                <a:lnTo>
                  <a:pt x="4620" y="1113"/>
                </a:lnTo>
                <a:lnTo>
                  <a:pt x="4620" y="1113"/>
                </a:lnTo>
                <a:lnTo>
                  <a:pt x="4622" y="1111"/>
                </a:lnTo>
                <a:lnTo>
                  <a:pt x="4622" y="1109"/>
                </a:lnTo>
                <a:lnTo>
                  <a:pt x="4622" y="1109"/>
                </a:lnTo>
                <a:lnTo>
                  <a:pt x="4622" y="1105"/>
                </a:lnTo>
                <a:lnTo>
                  <a:pt x="4624" y="1105"/>
                </a:lnTo>
                <a:lnTo>
                  <a:pt x="4624" y="1105"/>
                </a:lnTo>
                <a:lnTo>
                  <a:pt x="4624" y="1103"/>
                </a:lnTo>
                <a:lnTo>
                  <a:pt x="4626" y="1103"/>
                </a:lnTo>
                <a:lnTo>
                  <a:pt x="4629" y="1103"/>
                </a:lnTo>
                <a:lnTo>
                  <a:pt x="4631" y="1103"/>
                </a:lnTo>
                <a:lnTo>
                  <a:pt x="4631" y="1105"/>
                </a:lnTo>
                <a:lnTo>
                  <a:pt x="4631" y="1105"/>
                </a:lnTo>
                <a:lnTo>
                  <a:pt x="4633" y="1103"/>
                </a:lnTo>
                <a:lnTo>
                  <a:pt x="4633" y="1103"/>
                </a:lnTo>
                <a:lnTo>
                  <a:pt x="4631" y="1103"/>
                </a:lnTo>
                <a:lnTo>
                  <a:pt x="4631" y="1103"/>
                </a:lnTo>
                <a:lnTo>
                  <a:pt x="4631" y="1101"/>
                </a:lnTo>
                <a:lnTo>
                  <a:pt x="4633" y="1099"/>
                </a:lnTo>
                <a:lnTo>
                  <a:pt x="4633" y="1099"/>
                </a:lnTo>
                <a:lnTo>
                  <a:pt x="4633" y="1099"/>
                </a:lnTo>
                <a:lnTo>
                  <a:pt x="4633" y="1097"/>
                </a:lnTo>
                <a:lnTo>
                  <a:pt x="4633" y="1097"/>
                </a:lnTo>
                <a:lnTo>
                  <a:pt x="4635" y="1097"/>
                </a:lnTo>
                <a:lnTo>
                  <a:pt x="4635" y="1097"/>
                </a:lnTo>
                <a:lnTo>
                  <a:pt x="4637" y="1097"/>
                </a:lnTo>
                <a:lnTo>
                  <a:pt x="4637" y="1099"/>
                </a:lnTo>
                <a:lnTo>
                  <a:pt x="4637" y="1099"/>
                </a:lnTo>
                <a:lnTo>
                  <a:pt x="4637" y="1099"/>
                </a:lnTo>
                <a:lnTo>
                  <a:pt x="4635" y="1101"/>
                </a:lnTo>
                <a:lnTo>
                  <a:pt x="4635" y="1101"/>
                </a:lnTo>
                <a:lnTo>
                  <a:pt x="4633" y="1103"/>
                </a:lnTo>
                <a:lnTo>
                  <a:pt x="4633" y="1103"/>
                </a:lnTo>
                <a:lnTo>
                  <a:pt x="4633" y="1107"/>
                </a:lnTo>
                <a:lnTo>
                  <a:pt x="4633" y="1107"/>
                </a:lnTo>
                <a:lnTo>
                  <a:pt x="4633" y="1109"/>
                </a:lnTo>
                <a:lnTo>
                  <a:pt x="4633" y="1109"/>
                </a:lnTo>
                <a:lnTo>
                  <a:pt x="4635" y="1109"/>
                </a:lnTo>
                <a:lnTo>
                  <a:pt x="4635" y="1109"/>
                </a:lnTo>
                <a:lnTo>
                  <a:pt x="4637" y="1107"/>
                </a:lnTo>
                <a:lnTo>
                  <a:pt x="4639" y="1105"/>
                </a:lnTo>
                <a:lnTo>
                  <a:pt x="4641" y="1105"/>
                </a:lnTo>
                <a:lnTo>
                  <a:pt x="4641" y="1105"/>
                </a:lnTo>
                <a:lnTo>
                  <a:pt x="4641" y="1103"/>
                </a:lnTo>
                <a:lnTo>
                  <a:pt x="4641" y="1103"/>
                </a:lnTo>
                <a:lnTo>
                  <a:pt x="4641" y="1101"/>
                </a:lnTo>
                <a:lnTo>
                  <a:pt x="4643" y="1099"/>
                </a:lnTo>
                <a:lnTo>
                  <a:pt x="4645" y="1097"/>
                </a:lnTo>
                <a:lnTo>
                  <a:pt x="4645" y="1097"/>
                </a:lnTo>
                <a:lnTo>
                  <a:pt x="4649" y="1097"/>
                </a:lnTo>
                <a:lnTo>
                  <a:pt x="4647" y="1095"/>
                </a:lnTo>
                <a:lnTo>
                  <a:pt x="4647" y="1095"/>
                </a:lnTo>
                <a:lnTo>
                  <a:pt x="4645" y="1090"/>
                </a:lnTo>
                <a:lnTo>
                  <a:pt x="4645" y="1088"/>
                </a:lnTo>
                <a:lnTo>
                  <a:pt x="4643" y="1088"/>
                </a:lnTo>
                <a:lnTo>
                  <a:pt x="4645" y="1086"/>
                </a:lnTo>
                <a:lnTo>
                  <a:pt x="4645" y="1084"/>
                </a:lnTo>
                <a:lnTo>
                  <a:pt x="4645" y="1084"/>
                </a:lnTo>
                <a:lnTo>
                  <a:pt x="4645" y="1082"/>
                </a:lnTo>
                <a:lnTo>
                  <a:pt x="4647" y="1080"/>
                </a:lnTo>
                <a:lnTo>
                  <a:pt x="4647" y="1078"/>
                </a:lnTo>
                <a:lnTo>
                  <a:pt x="4647" y="1076"/>
                </a:lnTo>
                <a:lnTo>
                  <a:pt x="4649" y="1076"/>
                </a:lnTo>
                <a:lnTo>
                  <a:pt x="4649" y="1076"/>
                </a:lnTo>
                <a:lnTo>
                  <a:pt x="4649" y="1074"/>
                </a:lnTo>
                <a:lnTo>
                  <a:pt x="4652" y="1067"/>
                </a:lnTo>
                <a:lnTo>
                  <a:pt x="4649" y="1063"/>
                </a:lnTo>
                <a:lnTo>
                  <a:pt x="4649" y="1061"/>
                </a:lnTo>
                <a:lnTo>
                  <a:pt x="4649" y="1059"/>
                </a:lnTo>
                <a:lnTo>
                  <a:pt x="4649" y="1057"/>
                </a:lnTo>
                <a:lnTo>
                  <a:pt x="4649" y="1055"/>
                </a:lnTo>
                <a:lnTo>
                  <a:pt x="4652" y="1053"/>
                </a:lnTo>
                <a:lnTo>
                  <a:pt x="4652" y="1053"/>
                </a:lnTo>
                <a:lnTo>
                  <a:pt x="4654" y="1053"/>
                </a:lnTo>
                <a:lnTo>
                  <a:pt x="4656" y="1053"/>
                </a:lnTo>
                <a:lnTo>
                  <a:pt x="4658" y="1050"/>
                </a:lnTo>
                <a:lnTo>
                  <a:pt x="4658" y="1050"/>
                </a:lnTo>
                <a:lnTo>
                  <a:pt x="4658" y="1048"/>
                </a:lnTo>
                <a:lnTo>
                  <a:pt x="4658" y="1046"/>
                </a:lnTo>
                <a:lnTo>
                  <a:pt x="4658" y="1044"/>
                </a:lnTo>
                <a:lnTo>
                  <a:pt x="4660" y="1044"/>
                </a:lnTo>
                <a:lnTo>
                  <a:pt x="4660" y="1042"/>
                </a:lnTo>
                <a:lnTo>
                  <a:pt x="4660" y="1042"/>
                </a:lnTo>
                <a:lnTo>
                  <a:pt x="4660" y="1042"/>
                </a:lnTo>
                <a:lnTo>
                  <a:pt x="4662" y="1042"/>
                </a:lnTo>
                <a:lnTo>
                  <a:pt x="4662" y="1042"/>
                </a:lnTo>
                <a:lnTo>
                  <a:pt x="4662" y="1040"/>
                </a:lnTo>
                <a:lnTo>
                  <a:pt x="4662" y="1040"/>
                </a:lnTo>
                <a:lnTo>
                  <a:pt x="4664" y="1040"/>
                </a:lnTo>
                <a:lnTo>
                  <a:pt x="4664" y="1038"/>
                </a:lnTo>
                <a:lnTo>
                  <a:pt x="4664" y="1034"/>
                </a:lnTo>
                <a:lnTo>
                  <a:pt x="4664" y="1032"/>
                </a:lnTo>
                <a:lnTo>
                  <a:pt x="4664" y="1030"/>
                </a:lnTo>
                <a:lnTo>
                  <a:pt x="4664" y="1030"/>
                </a:lnTo>
                <a:lnTo>
                  <a:pt x="4664" y="1027"/>
                </a:lnTo>
                <a:lnTo>
                  <a:pt x="4664" y="1027"/>
                </a:lnTo>
                <a:lnTo>
                  <a:pt x="4664" y="1025"/>
                </a:lnTo>
                <a:lnTo>
                  <a:pt x="4664" y="1023"/>
                </a:lnTo>
                <a:lnTo>
                  <a:pt x="4662" y="1019"/>
                </a:lnTo>
                <a:lnTo>
                  <a:pt x="4660" y="1017"/>
                </a:lnTo>
                <a:lnTo>
                  <a:pt x="4658" y="1015"/>
                </a:lnTo>
                <a:lnTo>
                  <a:pt x="4658" y="1015"/>
                </a:lnTo>
                <a:lnTo>
                  <a:pt x="4656" y="1013"/>
                </a:lnTo>
                <a:lnTo>
                  <a:pt x="4656" y="1011"/>
                </a:lnTo>
                <a:lnTo>
                  <a:pt x="4656" y="1006"/>
                </a:lnTo>
                <a:lnTo>
                  <a:pt x="4656" y="1002"/>
                </a:lnTo>
                <a:lnTo>
                  <a:pt x="4658" y="1000"/>
                </a:lnTo>
                <a:lnTo>
                  <a:pt x="4654" y="1002"/>
                </a:lnTo>
                <a:lnTo>
                  <a:pt x="4654" y="1000"/>
                </a:lnTo>
                <a:lnTo>
                  <a:pt x="4652" y="1000"/>
                </a:lnTo>
                <a:lnTo>
                  <a:pt x="4652" y="1000"/>
                </a:lnTo>
                <a:lnTo>
                  <a:pt x="4649" y="998"/>
                </a:lnTo>
                <a:lnTo>
                  <a:pt x="4649" y="1000"/>
                </a:lnTo>
                <a:lnTo>
                  <a:pt x="4647" y="1000"/>
                </a:lnTo>
                <a:lnTo>
                  <a:pt x="4647" y="1002"/>
                </a:lnTo>
                <a:lnTo>
                  <a:pt x="4647" y="1004"/>
                </a:lnTo>
                <a:lnTo>
                  <a:pt x="4652" y="1004"/>
                </a:lnTo>
                <a:lnTo>
                  <a:pt x="4652" y="1004"/>
                </a:lnTo>
                <a:lnTo>
                  <a:pt x="4654" y="1004"/>
                </a:lnTo>
                <a:lnTo>
                  <a:pt x="4654" y="1004"/>
                </a:lnTo>
                <a:lnTo>
                  <a:pt x="4654" y="1004"/>
                </a:lnTo>
                <a:lnTo>
                  <a:pt x="4654" y="1006"/>
                </a:lnTo>
                <a:lnTo>
                  <a:pt x="4654" y="1009"/>
                </a:lnTo>
                <a:lnTo>
                  <a:pt x="4654" y="1009"/>
                </a:lnTo>
                <a:lnTo>
                  <a:pt x="4652" y="1009"/>
                </a:lnTo>
                <a:lnTo>
                  <a:pt x="4649" y="1009"/>
                </a:lnTo>
                <a:lnTo>
                  <a:pt x="4649" y="1009"/>
                </a:lnTo>
                <a:lnTo>
                  <a:pt x="4647" y="1011"/>
                </a:lnTo>
                <a:lnTo>
                  <a:pt x="4647" y="1011"/>
                </a:lnTo>
                <a:lnTo>
                  <a:pt x="4647" y="1011"/>
                </a:lnTo>
                <a:lnTo>
                  <a:pt x="4645" y="1011"/>
                </a:lnTo>
                <a:lnTo>
                  <a:pt x="4645" y="1009"/>
                </a:lnTo>
                <a:lnTo>
                  <a:pt x="4645" y="1004"/>
                </a:lnTo>
                <a:lnTo>
                  <a:pt x="4645" y="1004"/>
                </a:lnTo>
                <a:lnTo>
                  <a:pt x="4643" y="1004"/>
                </a:lnTo>
                <a:lnTo>
                  <a:pt x="4643" y="1004"/>
                </a:lnTo>
                <a:lnTo>
                  <a:pt x="4643" y="1004"/>
                </a:lnTo>
                <a:lnTo>
                  <a:pt x="4641" y="1004"/>
                </a:lnTo>
                <a:lnTo>
                  <a:pt x="4641" y="1004"/>
                </a:lnTo>
                <a:lnTo>
                  <a:pt x="4641" y="1004"/>
                </a:lnTo>
                <a:lnTo>
                  <a:pt x="4641" y="1006"/>
                </a:lnTo>
                <a:lnTo>
                  <a:pt x="4641" y="1009"/>
                </a:lnTo>
                <a:lnTo>
                  <a:pt x="4639" y="1011"/>
                </a:lnTo>
                <a:lnTo>
                  <a:pt x="4639" y="1011"/>
                </a:lnTo>
                <a:lnTo>
                  <a:pt x="4639" y="1011"/>
                </a:lnTo>
                <a:lnTo>
                  <a:pt x="4639" y="1013"/>
                </a:lnTo>
                <a:lnTo>
                  <a:pt x="4637" y="1013"/>
                </a:lnTo>
                <a:lnTo>
                  <a:pt x="4637" y="1013"/>
                </a:lnTo>
                <a:lnTo>
                  <a:pt x="4635" y="1013"/>
                </a:lnTo>
                <a:lnTo>
                  <a:pt x="4635" y="1015"/>
                </a:lnTo>
                <a:lnTo>
                  <a:pt x="4635" y="1015"/>
                </a:lnTo>
                <a:lnTo>
                  <a:pt x="4635" y="1017"/>
                </a:lnTo>
                <a:lnTo>
                  <a:pt x="4637" y="1019"/>
                </a:lnTo>
                <a:lnTo>
                  <a:pt x="4637" y="1021"/>
                </a:lnTo>
                <a:lnTo>
                  <a:pt x="4635" y="1023"/>
                </a:lnTo>
                <a:lnTo>
                  <a:pt x="4635" y="1023"/>
                </a:lnTo>
                <a:lnTo>
                  <a:pt x="4635" y="1025"/>
                </a:lnTo>
                <a:lnTo>
                  <a:pt x="4633" y="1025"/>
                </a:lnTo>
                <a:lnTo>
                  <a:pt x="4633" y="1025"/>
                </a:lnTo>
                <a:lnTo>
                  <a:pt x="4633" y="1025"/>
                </a:lnTo>
                <a:lnTo>
                  <a:pt x="4633" y="1027"/>
                </a:lnTo>
                <a:lnTo>
                  <a:pt x="4635" y="1027"/>
                </a:lnTo>
                <a:lnTo>
                  <a:pt x="4635" y="1027"/>
                </a:lnTo>
                <a:lnTo>
                  <a:pt x="4635" y="1027"/>
                </a:lnTo>
                <a:lnTo>
                  <a:pt x="4637" y="1030"/>
                </a:lnTo>
                <a:lnTo>
                  <a:pt x="4637" y="1032"/>
                </a:lnTo>
                <a:lnTo>
                  <a:pt x="4637" y="1034"/>
                </a:lnTo>
                <a:lnTo>
                  <a:pt x="4637" y="1034"/>
                </a:lnTo>
                <a:lnTo>
                  <a:pt x="4637" y="1036"/>
                </a:lnTo>
                <a:lnTo>
                  <a:pt x="4635" y="1036"/>
                </a:lnTo>
                <a:lnTo>
                  <a:pt x="4635" y="1036"/>
                </a:lnTo>
                <a:lnTo>
                  <a:pt x="4635" y="1038"/>
                </a:lnTo>
                <a:lnTo>
                  <a:pt x="4635" y="1040"/>
                </a:lnTo>
                <a:lnTo>
                  <a:pt x="4633" y="1044"/>
                </a:lnTo>
                <a:lnTo>
                  <a:pt x="4633" y="1044"/>
                </a:lnTo>
                <a:lnTo>
                  <a:pt x="4631" y="1046"/>
                </a:lnTo>
                <a:lnTo>
                  <a:pt x="4631" y="1048"/>
                </a:lnTo>
                <a:lnTo>
                  <a:pt x="4629" y="1050"/>
                </a:lnTo>
                <a:lnTo>
                  <a:pt x="4629" y="1050"/>
                </a:lnTo>
                <a:lnTo>
                  <a:pt x="4629" y="1055"/>
                </a:lnTo>
                <a:lnTo>
                  <a:pt x="4626" y="1057"/>
                </a:lnTo>
                <a:lnTo>
                  <a:pt x="4626" y="1057"/>
                </a:lnTo>
                <a:lnTo>
                  <a:pt x="4624" y="1059"/>
                </a:lnTo>
                <a:lnTo>
                  <a:pt x="4620" y="1061"/>
                </a:lnTo>
                <a:lnTo>
                  <a:pt x="4618" y="1061"/>
                </a:lnTo>
                <a:lnTo>
                  <a:pt x="4618" y="1063"/>
                </a:lnTo>
                <a:lnTo>
                  <a:pt x="4618" y="1065"/>
                </a:lnTo>
                <a:lnTo>
                  <a:pt x="4616" y="1067"/>
                </a:lnTo>
                <a:lnTo>
                  <a:pt x="4614" y="1067"/>
                </a:lnTo>
                <a:lnTo>
                  <a:pt x="4612" y="1071"/>
                </a:lnTo>
                <a:lnTo>
                  <a:pt x="4610" y="1071"/>
                </a:lnTo>
                <a:lnTo>
                  <a:pt x="4608" y="1071"/>
                </a:lnTo>
                <a:lnTo>
                  <a:pt x="4605" y="1074"/>
                </a:lnTo>
                <a:lnTo>
                  <a:pt x="4599" y="1076"/>
                </a:lnTo>
                <a:lnTo>
                  <a:pt x="4599" y="1076"/>
                </a:lnTo>
                <a:lnTo>
                  <a:pt x="4597" y="1078"/>
                </a:lnTo>
                <a:lnTo>
                  <a:pt x="4597" y="1078"/>
                </a:lnTo>
                <a:lnTo>
                  <a:pt x="4595" y="1078"/>
                </a:lnTo>
                <a:lnTo>
                  <a:pt x="4595" y="1078"/>
                </a:lnTo>
                <a:lnTo>
                  <a:pt x="4593" y="1078"/>
                </a:lnTo>
                <a:lnTo>
                  <a:pt x="4593" y="1076"/>
                </a:lnTo>
                <a:lnTo>
                  <a:pt x="4593" y="1076"/>
                </a:lnTo>
                <a:lnTo>
                  <a:pt x="4593" y="1074"/>
                </a:lnTo>
                <a:lnTo>
                  <a:pt x="4591" y="1074"/>
                </a:lnTo>
                <a:lnTo>
                  <a:pt x="4591" y="1071"/>
                </a:lnTo>
                <a:lnTo>
                  <a:pt x="4593" y="1071"/>
                </a:lnTo>
                <a:lnTo>
                  <a:pt x="4593" y="1071"/>
                </a:lnTo>
                <a:lnTo>
                  <a:pt x="4595" y="1069"/>
                </a:lnTo>
                <a:lnTo>
                  <a:pt x="4597" y="1067"/>
                </a:lnTo>
                <a:lnTo>
                  <a:pt x="4597" y="1067"/>
                </a:lnTo>
                <a:lnTo>
                  <a:pt x="4597" y="1065"/>
                </a:lnTo>
                <a:lnTo>
                  <a:pt x="4595" y="1067"/>
                </a:lnTo>
                <a:lnTo>
                  <a:pt x="4593" y="1067"/>
                </a:lnTo>
                <a:lnTo>
                  <a:pt x="4591" y="1069"/>
                </a:lnTo>
                <a:lnTo>
                  <a:pt x="4589" y="1071"/>
                </a:lnTo>
                <a:lnTo>
                  <a:pt x="4589" y="1076"/>
                </a:lnTo>
                <a:lnTo>
                  <a:pt x="4589" y="1080"/>
                </a:lnTo>
                <a:lnTo>
                  <a:pt x="4587" y="1082"/>
                </a:lnTo>
                <a:lnTo>
                  <a:pt x="4582" y="1086"/>
                </a:lnTo>
                <a:lnTo>
                  <a:pt x="4582" y="1086"/>
                </a:lnTo>
                <a:lnTo>
                  <a:pt x="4580" y="1088"/>
                </a:lnTo>
                <a:lnTo>
                  <a:pt x="4578" y="1088"/>
                </a:lnTo>
                <a:lnTo>
                  <a:pt x="4578" y="1090"/>
                </a:lnTo>
                <a:lnTo>
                  <a:pt x="4578" y="1092"/>
                </a:lnTo>
                <a:lnTo>
                  <a:pt x="4580" y="1095"/>
                </a:lnTo>
                <a:lnTo>
                  <a:pt x="4578" y="1097"/>
                </a:lnTo>
                <a:lnTo>
                  <a:pt x="4576" y="1097"/>
                </a:lnTo>
                <a:lnTo>
                  <a:pt x="4574" y="1099"/>
                </a:lnTo>
                <a:lnTo>
                  <a:pt x="4574" y="1099"/>
                </a:lnTo>
                <a:lnTo>
                  <a:pt x="4572" y="1099"/>
                </a:lnTo>
                <a:lnTo>
                  <a:pt x="4568" y="1099"/>
                </a:lnTo>
                <a:lnTo>
                  <a:pt x="4568" y="1099"/>
                </a:lnTo>
                <a:lnTo>
                  <a:pt x="4568" y="1099"/>
                </a:lnTo>
                <a:lnTo>
                  <a:pt x="4568" y="1097"/>
                </a:lnTo>
                <a:lnTo>
                  <a:pt x="4568" y="1097"/>
                </a:lnTo>
                <a:lnTo>
                  <a:pt x="4566" y="1095"/>
                </a:lnTo>
                <a:lnTo>
                  <a:pt x="4566" y="1095"/>
                </a:lnTo>
                <a:lnTo>
                  <a:pt x="4561" y="1097"/>
                </a:lnTo>
                <a:lnTo>
                  <a:pt x="4555" y="1097"/>
                </a:lnTo>
                <a:lnTo>
                  <a:pt x="4553" y="1099"/>
                </a:lnTo>
                <a:lnTo>
                  <a:pt x="4553" y="1099"/>
                </a:lnTo>
                <a:lnTo>
                  <a:pt x="4549" y="1099"/>
                </a:lnTo>
                <a:lnTo>
                  <a:pt x="4547" y="1099"/>
                </a:lnTo>
                <a:lnTo>
                  <a:pt x="4545" y="1099"/>
                </a:lnTo>
                <a:lnTo>
                  <a:pt x="4543" y="1099"/>
                </a:lnTo>
                <a:lnTo>
                  <a:pt x="4543" y="1099"/>
                </a:lnTo>
                <a:lnTo>
                  <a:pt x="4541" y="1101"/>
                </a:lnTo>
                <a:lnTo>
                  <a:pt x="4541" y="1101"/>
                </a:lnTo>
                <a:lnTo>
                  <a:pt x="4538" y="1099"/>
                </a:lnTo>
                <a:lnTo>
                  <a:pt x="4536" y="1099"/>
                </a:lnTo>
                <a:lnTo>
                  <a:pt x="4534" y="1099"/>
                </a:lnTo>
                <a:close/>
                <a:moveTo>
                  <a:pt x="4480" y="1216"/>
                </a:moveTo>
                <a:lnTo>
                  <a:pt x="4482" y="1216"/>
                </a:lnTo>
                <a:lnTo>
                  <a:pt x="4484" y="1216"/>
                </a:lnTo>
                <a:lnTo>
                  <a:pt x="4484" y="1214"/>
                </a:lnTo>
                <a:lnTo>
                  <a:pt x="4484" y="1214"/>
                </a:lnTo>
                <a:lnTo>
                  <a:pt x="4484" y="1214"/>
                </a:lnTo>
                <a:lnTo>
                  <a:pt x="4484" y="1212"/>
                </a:lnTo>
                <a:lnTo>
                  <a:pt x="4486" y="1212"/>
                </a:lnTo>
                <a:lnTo>
                  <a:pt x="4486" y="1212"/>
                </a:lnTo>
                <a:lnTo>
                  <a:pt x="4486" y="1212"/>
                </a:lnTo>
                <a:lnTo>
                  <a:pt x="4486" y="1210"/>
                </a:lnTo>
                <a:lnTo>
                  <a:pt x="4486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4" y="1212"/>
                </a:lnTo>
                <a:lnTo>
                  <a:pt x="4482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4"/>
                </a:lnTo>
                <a:lnTo>
                  <a:pt x="4480" y="1216"/>
                </a:lnTo>
                <a:close/>
                <a:moveTo>
                  <a:pt x="4461" y="1111"/>
                </a:moveTo>
                <a:lnTo>
                  <a:pt x="4461" y="1111"/>
                </a:lnTo>
                <a:lnTo>
                  <a:pt x="4461" y="1111"/>
                </a:lnTo>
                <a:lnTo>
                  <a:pt x="4463" y="1111"/>
                </a:lnTo>
                <a:lnTo>
                  <a:pt x="4463" y="1111"/>
                </a:lnTo>
                <a:lnTo>
                  <a:pt x="4463" y="1109"/>
                </a:lnTo>
                <a:lnTo>
                  <a:pt x="4461" y="1109"/>
                </a:lnTo>
                <a:lnTo>
                  <a:pt x="4461" y="1109"/>
                </a:lnTo>
                <a:lnTo>
                  <a:pt x="4459" y="1109"/>
                </a:lnTo>
                <a:lnTo>
                  <a:pt x="4459" y="1111"/>
                </a:lnTo>
                <a:lnTo>
                  <a:pt x="4461" y="1111"/>
                </a:lnTo>
                <a:lnTo>
                  <a:pt x="4461" y="1111"/>
                </a:lnTo>
                <a:close/>
                <a:moveTo>
                  <a:pt x="4482" y="1118"/>
                </a:moveTo>
                <a:lnTo>
                  <a:pt x="4482" y="1120"/>
                </a:lnTo>
                <a:lnTo>
                  <a:pt x="4482" y="1118"/>
                </a:lnTo>
                <a:lnTo>
                  <a:pt x="4482" y="1118"/>
                </a:lnTo>
                <a:lnTo>
                  <a:pt x="4484" y="1115"/>
                </a:lnTo>
                <a:lnTo>
                  <a:pt x="4484" y="1113"/>
                </a:lnTo>
                <a:lnTo>
                  <a:pt x="4484" y="1113"/>
                </a:lnTo>
                <a:lnTo>
                  <a:pt x="4484" y="1113"/>
                </a:lnTo>
                <a:lnTo>
                  <a:pt x="4484" y="1113"/>
                </a:lnTo>
                <a:lnTo>
                  <a:pt x="4482" y="1113"/>
                </a:lnTo>
                <a:lnTo>
                  <a:pt x="4482" y="1113"/>
                </a:lnTo>
                <a:lnTo>
                  <a:pt x="4482" y="1115"/>
                </a:lnTo>
                <a:lnTo>
                  <a:pt x="4480" y="1118"/>
                </a:lnTo>
                <a:lnTo>
                  <a:pt x="4482" y="1118"/>
                </a:lnTo>
                <a:close/>
                <a:moveTo>
                  <a:pt x="4482" y="1136"/>
                </a:moveTo>
                <a:lnTo>
                  <a:pt x="4482" y="1136"/>
                </a:lnTo>
                <a:lnTo>
                  <a:pt x="4482" y="1136"/>
                </a:lnTo>
                <a:lnTo>
                  <a:pt x="4482" y="1136"/>
                </a:lnTo>
                <a:lnTo>
                  <a:pt x="4484" y="1136"/>
                </a:lnTo>
                <a:lnTo>
                  <a:pt x="4484" y="1134"/>
                </a:lnTo>
                <a:lnTo>
                  <a:pt x="4484" y="1134"/>
                </a:lnTo>
                <a:lnTo>
                  <a:pt x="4484" y="1134"/>
                </a:lnTo>
                <a:lnTo>
                  <a:pt x="4484" y="1134"/>
                </a:lnTo>
                <a:lnTo>
                  <a:pt x="4482" y="1136"/>
                </a:lnTo>
                <a:close/>
                <a:moveTo>
                  <a:pt x="4480" y="1122"/>
                </a:moveTo>
                <a:lnTo>
                  <a:pt x="4480" y="1122"/>
                </a:lnTo>
                <a:lnTo>
                  <a:pt x="4480" y="1122"/>
                </a:lnTo>
                <a:lnTo>
                  <a:pt x="4482" y="1120"/>
                </a:lnTo>
                <a:lnTo>
                  <a:pt x="4482" y="1120"/>
                </a:lnTo>
                <a:lnTo>
                  <a:pt x="4480" y="1118"/>
                </a:lnTo>
                <a:lnTo>
                  <a:pt x="4480" y="1122"/>
                </a:lnTo>
                <a:close/>
                <a:moveTo>
                  <a:pt x="4367" y="1348"/>
                </a:moveTo>
                <a:lnTo>
                  <a:pt x="4367" y="1350"/>
                </a:lnTo>
                <a:lnTo>
                  <a:pt x="4367" y="1350"/>
                </a:lnTo>
                <a:lnTo>
                  <a:pt x="4367" y="1350"/>
                </a:lnTo>
                <a:lnTo>
                  <a:pt x="4367" y="1350"/>
                </a:lnTo>
                <a:lnTo>
                  <a:pt x="4369" y="1350"/>
                </a:lnTo>
                <a:lnTo>
                  <a:pt x="4369" y="1350"/>
                </a:lnTo>
                <a:lnTo>
                  <a:pt x="4367" y="1348"/>
                </a:lnTo>
                <a:close/>
                <a:moveTo>
                  <a:pt x="4318" y="1273"/>
                </a:moveTo>
                <a:lnTo>
                  <a:pt x="4321" y="1273"/>
                </a:lnTo>
                <a:lnTo>
                  <a:pt x="4321" y="1273"/>
                </a:lnTo>
                <a:lnTo>
                  <a:pt x="4318" y="1271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lnTo>
                  <a:pt x="4318" y="1273"/>
                </a:lnTo>
                <a:close/>
                <a:moveTo>
                  <a:pt x="4373" y="1419"/>
                </a:moveTo>
                <a:lnTo>
                  <a:pt x="4375" y="1419"/>
                </a:lnTo>
                <a:lnTo>
                  <a:pt x="4375" y="1419"/>
                </a:lnTo>
                <a:lnTo>
                  <a:pt x="4375" y="1417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5"/>
                </a:lnTo>
                <a:lnTo>
                  <a:pt x="4375" y="1413"/>
                </a:lnTo>
                <a:lnTo>
                  <a:pt x="4375" y="1413"/>
                </a:lnTo>
                <a:lnTo>
                  <a:pt x="4373" y="1413"/>
                </a:lnTo>
                <a:lnTo>
                  <a:pt x="4373" y="1415"/>
                </a:lnTo>
                <a:lnTo>
                  <a:pt x="4373" y="1415"/>
                </a:lnTo>
                <a:lnTo>
                  <a:pt x="4373" y="1417"/>
                </a:lnTo>
                <a:lnTo>
                  <a:pt x="4375" y="1417"/>
                </a:lnTo>
                <a:lnTo>
                  <a:pt x="4375" y="1417"/>
                </a:lnTo>
                <a:lnTo>
                  <a:pt x="4375" y="1417"/>
                </a:lnTo>
                <a:lnTo>
                  <a:pt x="4373" y="1419"/>
                </a:lnTo>
                <a:close/>
                <a:moveTo>
                  <a:pt x="4325" y="1273"/>
                </a:moveTo>
                <a:lnTo>
                  <a:pt x="4323" y="1273"/>
                </a:lnTo>
                <a:lnTo>
                  <a:pt x="4323" y="1273"/>
                </a:lnTo>
                <a:lnTo>
                  <a:pt x="4321" y="1273"/>
                </a:lnTo>
                <a:lnTo>
                  <a:pt x="4321" y="1273"/>
                </a:lnTo>
                <a:lnTo>
                  <a:pt x="4323" y="1273"/>
                </a:lnTo>
                <a:lnTo>
                  <a:pt x="4325" y="1273"/>
                </a:lnTo>
                <a:close/>
                <a:moveTo>
                  <a:pt x="4262" y="1306"/>
                </a:move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6"/>
                </a:lnTo>
                <a:lnTo>
                  <a:pt x="4262" y="1308"/>
                </a:lnTo>
                <a:lnTo>
                  <a:pt x="4262" y="1306"/>
                </a:lnTo>
                <a:close/>
                <a:moveTo>
                  <a:pt x="4348" y="1292"/>
                </a:moveTo>
                <a:lnTo>
                  <a:pt x="4348" y="1294"/>
                </a:lnTo>
                <a:lnTo>
                  <a:pt x="4348" y="1294"/>
                </a:lnTo>
                <a:lnTo>
                  <a:pt x="4348" y="1294"/>
                </a:lnTo>
                <a:lnTo>
                  <a:pt x="4348" y="1296"/>
                </a:lnTo>
                <a:lnTo>
                  <a:pt x="4350" y="1300"/>
                </a:lnTo>
                <a:lnTo>
                  <a:pt x="4350" y="1300"/>
                </a:lnTo>
                <a:lnTo>
                  <a:pt x="4350" y="1302"/>
                </a:lnTo>
                <a:lnTo>
                  <a:pt x="4350" y="1302"/>
                </a:lnTo>
                <a:lnTo>
                  <a:pt x="4352" y="1302"/>
                </a:lnTo>
                <a:lnTo>
                  <a:pt x="4354" y="1304"/>
                </a:lnTo>
                <a:lnTo>
                  <a:pt x="4354" y="1304"/>
                </a:lnTo>
                <a:lnTo>
                  <a:pt x="4354" y="1306"/>
                </a:lnTo>
                <a:lnTo>
                  <a:pt x="4356" y="1308"/>
                </a:lnTo>
                <a:lnTo>
                  <a:pt x="4356" y="1310"/>
                </a:lnTo>
                <a:lnTo>
                  <a:pt x="4356" y="1310"/>
                </a:lnTo>
                <a:lnTo>
                  <a:pt x="4358" y="1310"/>
                </a:lnTo>
                <a:lnTo>
                  <a:pt x="4358" y="1310"/>
                </a:lnTo>
                <a:lnTo>
                  <a:pt x="4358" y="1308"/>
                </a:lnTo>
                <a:lnTo>
                  <a:pt x="4358" y="1306"/>
                </a:lnTo>
                <a:lnTo>
                  <a:pt x="4358" y="1304"/>
                </a:lnTo>
                <a:lnTo>
                  <a:pt x="4360" y="1302"/>
                </a:lnTo>
                <a:lnTo>
                  <a:pt x="4360" y="1300"/>
                </a:lnTo>
                <a:lnTo>
                  <a:pt x="4362" y="1298"/>
                </a:lnTo>
                <a:lnTo>
                  <a:pt x="4365" y="1296"/>
                </a:lnTo>
                <a:lnTo>
                  <a:pt x="4367" y="1294"/>
                </a:lnTo>
                <a:lnTo>
                  <a:pt x="4367" y="1292"/>
                </a:lnTo>
                <a:lnTo>
                  <a:pt x="4367" y="1289"/>
                </a:lnTo>
                <a:lnTo>
                  <a:pt x="4369" y="1285"/>
                </a:lnTo>
                <a:lnTo>
                  <a:pt x="4369" y="1281"/>
                </a:lnTo>
                <a:lnTo>
                  <a:pt x="4369" y="1279"/>
                </a:lnTo>
                <a:lnTo>
                  <a:pt x="4371" y="1279"/>
                </a:lnTo>
                <a:lnTo>
                  <a:pt x="4371" y="1275"/>
                </a:lnTo>
                <a:lnTo>
                  <a:pt x="4373" y="1273"/>
                </a:lnTo>
                <a:lnTo>
                  <a:pt x="4373" y="1271"/>
                </a:lnTo>
                <a:lnTo>
                  <a:pt x="4373" y="1269"/>
                </a:lnTo>
                <a:lnTo>
                  <a:pt x="4373" y="1266"/>
                </a:lnTo>
                <a:lnTo>
                  <a:pt x="4373" y="1266"/>
                </a:lnTo>
                <a:lnTo>
                  <a:pt x="4375" y="1264"/>
                </a:lnTo>
                <a:lnTo>
                  <a:pt x="4373" y="1264"/>
                </a:lnTo>
                <a:lnTo>
                  <a:pt x="4373" y="1262"/>
                </a:lnTo>
                <a:lnTo>
                  <a:pt x="4371" y="1262"/>
                </a:lnTo>
                <a:lnTo>
                  <a:pt x="4371" y="1262"/>
                </a:lnTo>
                <a:lnTo>
                  <a:pt x="4371" y="1262"/>
                </a:lnTo>
                <a:lnTo>
                  <a:pt x="4369" y="1260"/>
                </a:lnTo>
                <a:lnTo>
                  <a:pt x="4369" y="1260"/>
                </a:lnTo>
                <a:lnTo>
                  <a:pt x="4367" y="1260"/>
                </a:lnTo>
                <a:lnTo>
                  <a:pt x="4367" y="1262"/>
                </a:lnTo>
                <a:lnTo>
                  <a:pt x="4362" y="1264"/>
                </a:lnTo>
                <a:lnTo>
                  <a:pt x="4360" y="1264"/>
                </a:lnTo>
                <a:lnTo>
                  <a:pt x="4360" y="1266"/>
                </a:lnTo>
                <a:lnTo>
                  <a:pt x="4358" y="1269"/>
                </a:lnTo>
                <a:lnTo>
                  <a:pt x="4358" y="1269"/>
                </a:lnTo>
                <a:lnTo>
                  <a:pt x="4356" y="1271"/>
                </a:lnTo>
                <a:lnTo>
                  <a:pt x="4356" y="1273"/>
                </a:lnTo>
                <a:lnTo>
                  <a:pt x="4348" y="1285"/>
                </a:lnTo>
                <a:lnTo>
                  <a:pt x="4348" y="1285"/>
                </a:lnTo>
                <a:lnTo>
                  <a:pt x="4348" y="1287"/>
                </a:lnTo>
                <a:lnTo>
                  <a:pt x="4348" y="1289"/>
                </a:lnTo>
                <a:lnTo>
                  <a:pt x="4348" y="1292"/>
                </a:lnTo>
                <a:lnTo>
                  <a:pt x="4348" y="1292"/>
                </a:lnTo>
                <a:close/>
                <a:moveTo>
                  <a:pt x="4316" y="1497"/>
                </a:moveTo>
                <a:lnTo>
                  <a:pt x="4316" y="1497"/>
                </a:lnTo>
                <a:lnTo>
                  <a:pt x="4316" y="1499"/>
                </a:lnTo>
                <a:lnTo>
                  <a:pt x="4314" y="1499"/>
                </a:lnTo>
                <a:lnTo>
                  <a:pt x="4312" y="1501"/>
                </a:lnTo>
                <a:lnTo>
                  <a:pt x="4310" y="1503"/>
                </a:lnTo>
                <a:lnTo>
                  <a:pt x="4308" y="1505"/>
                </a:lnTo>
                <a:lnTo>
                  <a:pt x="4308" y="1505"/>
                </a:lnTo>
                <a:lnTo>
                  <a:pt x="4306" y="1508"/>
                </a:lnTo>
                <a:lnTo>
                  <a:pt x="4306" y="1510"/>
                </a:lnTo>
                <a:lnTo>
                  <a:pt x="4306" y="1512"/>
                </a:lnTo>
                <a:lnTo>
                  <a:pt x="4308" y="1510"/>
                </a:lnTo>
                <a:lnTo>
                  <a:pt x="4308" y="1510"/>
                </a:lnTo>
                <a:lnTo>
                  <a:pt x="4310" y="1510"/>
                </a:lnTo>
                <a:lnTo>
                  <a:pt x="4310" y="1508"/>
                </a:lnTo>
                <a:lnTo>
                  <a:pt x="4310" y="1508"/>
                </a:lnTo>
                <a:lnTo>
                  <a:pt x="4310" y="1508"/>
                </a:lnTo>
                <a:lnTo>
                  <a:pt x="4312" y="1505"/>
                </a:lnTo>
                <a:lnTo>
                  <a:pt x="4314" y="1505"/>
                </a:lnTo>
                <a:lnTo>
                  <a:pt x="4316" y="1505"/>
                </a:lnTo>
                <a:lnTo>
                  <a:pt x="4316" y="1503"/>
                </a:lnTo>
                <a:lnTo>
                  <a:pt x="4318" y="1501"/>
                </a:lnTo>
                <a:lnTo>
                  <a:pt x="4318" y="1499"/>
                </a:lnTo>
                <a:lnTo>
                  <a:pt x="4321" y="1499"/>
                </a:lnTo>
                <a:lnTo>
                  <a:pt x="4323" y="1499"/>
                </a:lnTo>
                <a:lnTo>
                  <a:pt x="4323" y="1497"/>
                </a:lnTo>
                <a:lnTo>
                  <a:pt x="4325" y="1497"/>
                </a:lnTo>
                <a:lnTo>
                  <a:pt x="4325" y="1495"/>
                </a:lnTo>
                <a:lnTo>
                  <a:pt x="4329" y="1491"/>
                </a:lnTo>
                <a:lnTo>
                  <a:pt x="4329" y="1489"/>
                </a:lnTo>
                <a:lnTo>
                  <a:pt x="4329" y="1489"/>
                </a:lnTo>
                <a:lnTo>
                  <a:pt x="4329" y="1489"/>
                </a:lnTo>
                <a:lnTo>
                  <a:pt x="4331" y="1487"/>
                </a:lnTo>
                <a:lnTo>
                  <a:pt x="4335" y="1487"/>
                </a:lnTo>
                <a:lnTo>
                  <a:pt x="4335" y="1487"/>
                </a:lnTo>
                <a:lnTo>
                  <a:pt x="4335" y="1484"/>
                </a:lnTo>
                <a:lnTo>
                  <a:pt x="4335" y="1484"/>
                </a:lnTo>
                <a:lnTo>
                  <a:pt x="4337" y="1482"/>
                </a:lnTo>
                <a:lnTo>
                  <a:pt x="4337" y="1482"/>
                </a:lnTo>
                <a:lnTo>
                  <a:pt x="4339" y="1482"/>
                </a:lnTo>
                <a:lnTo>
                  <a:pt x="4339" y="1480"/>
                </a:lnTo>
                <a:lnTo>
                  <a:pt x="4341" y="1480"/>
                </a:lnTo>
                <a:lnTo>
                  <a:pt x="4341" y="1478"/>
                </a:lnTo>
                <a:lnTo>
                  <a:pt x="4341" y="1476"/>
                </a:lnTo>
                <a:lnTo>
                  <a:pt x="4339" y="1474"/>
                </a:lnTo>
                <a:lnTo>
                  <a:pt x="4339" y="1472"/>
                </a:lnTo>
                <a:lnTo>
                  <a:pt x="4339" y="1472"/>
                </a:lnTo>
                <a:lnTo>
                  <a:pt x="4339" y="1470"/>
                </a:lnTo>
                <a:lnTo>
                  <a:pt x="4339" y="1470"/>
                </a:lnTo>
                <a:lnTo>
                  <a:pt x="4339" y="1468"/>
                </a:lnTo>
                <a:lnTo>
                  <a:pt x="4339" y="1468"/>
                </a:lnTo>
                <a:lnTo>
                  <a:pt x="4339" y="1468"/>
                </a:lnTo>
                <a:lnTo>
                  <a:pt x="4337" y="1472"/>
                </a:lnTo>
                <a:lnTo>
                  <a:pt x="4335" y="1474"/>
                </a:lnTo>
                <a:lnTo>
                  <a:pt x="4335" y="1474"/>
                </a:lnTo>
                <a:lnTo>
                  <a:pt x="4335" y="1476"/>
                </a:lnTo>
                <a:lnTo>
                  <a:pt x="4335" y="1478"/>
                </a:lnTo>
                <a:lnTo>
                  <a:pt x="4335" y="1478"/>
                </a:lnTo>
                <a:lnTo>
                  <a:pt x="4335" y="1480"/>
                </a:lnTo>
                <a:lnTo>
                  <a:pt x="4335" y="1480"/>
                </a:lnTo>
                <a:lnTo>
                  <a:pt x="4333" y="1480"/>
                </a:lnTo>
                <a:lnTo>
                  <a:pt x="4333" y="1482"/>
                </a:lnTo>
                <a:lnTo>
                  <a:pt x="4331" y="1482"/>
                </a:lnTo>
                <a:lnTo>
                  <a:pt x="4329" y="1484"/>
                </a:lnTo>
                <a:lnTo>
                  <a:pt x="4329" y="1487"/>
                </a:lnTo>
                <a:lnTo>
                  <a:pt x="4327" y="1487"/>
                </a:lnTo>
                <a:lnTo>
                  <a:pt x="4325" y="1491"/>
                </a:lnTo>
                <a:lnTo>
                  <a:pt x="4323" y="1493"/>
                </a:lnTo>
                <a:lnTo>
                  <a:pt x="4318" y="1497"/>
                </a:lnTo>
                <a:lnTo>
                  <a:pt x="4318" y="1497"/>
                </a:lnTo>
                <a:lnTo>
                  <a:pt x="4316" y="1497"/>
                </a:lnTo>
                <a:close/>
                <a:moveTo>
                  <a:pt x="4220" y="1591"/>
                </a:moveTo>
                <a:lnTo>
                  <a:pt x="4220" y="1591"/>
                </a:lnTo>
                <a:lnTo>
                  <a:pt x="4220" y="1591"/>
                </a:lnTo>
                <a:lnTo>
                  <a:pt x="4220" y="1596"/>
                </a:lnTo>
                <a:lnTo>
                  <a:pt x="4220" y="1598"/>
                </a:lnTo>
                <a:lnTo>
                  <a:pt x="4222" y="1596"/>
                </a:lnTo>
                <a:lnTo>
                  <a:pt x="4222" y="1596"/>
                </a:lnTo>
                <a:lnTo>
                  <a:pt x="4222" y="1593"/>
                </a:lnTo>
                <a:lnTo>
                  <a:pt x="4222" y="1591"/>
                </a:lnTo>
                <a:lnTo>
                  <a:pt x="4220" y="1591"/>
                </a:lnTo>
                <a:close/>
                <a:moveTo>
                  <a:pt x="4239" y="1315"/>
                </a:moveTo>
                <a:lnTo>
                  <a:pt x="4239" y="1315"/>
                </a:lnTo>
                <a:lnTo>
                  <a:pt x="4239" y="1317"/>
                </a:lnTo>
                <a:lnTo>
                  <a:pt x="4239" y="1317"/>
                </a:lnTo>
                <a:lnTo>
                  <a:pt x="4239" y="1315"/>
                </a:lnTo>
                <a:lnTo>
                  <a:pt x="4239" y="1315"/>
                </a:lnTo>
                <a:close/>
                <a:moveTo>
                  <a:pt x="4241" y="1317"/>
                </a:moveTo>
                <a:lnTo>
                  <a:pt x="4241" y="1317"/>
                </a:lnTo>
                <a:lnTo>
                  <a:pt x="4241" y="1315"/>
                </a:lnTo>
                <a:lnTo>
                  <a:pt x="4243" y="1315"/>
                </a:lnTo>
                <a:lnTo>
                  <a:pt x="4243" y="1315"/>
                </a:lnTo>
                <a:lnTo>
                  <a:pt x="4243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5"/>
                </a:lnTo>
                <a:lnTo>
                  <a:pt x="4241" y="1317"/>
                </a:lnTo>
                <a:lnTo>
                  <a:pt x="4241" y="1317"/>
                </a:lnTo>
                <a:close/>
                <a:moveTo>
                  <a:pt x="4260" y="1306"/>
                </a:moveTo>
                <a:lnTo>
                  <a:pt x="4260" y="1306"/>
                </a:lnTo>
                <a:lnTo>
                  <a:pt x="4260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58" y="1306"/>
                </a:lnTo>
                <a:lnTo>
                  <a:pt x="4260" y="1306"/>
                </a:lnTo>
                <a:close/>
                <a:moveTo>
                  <a:pt x="4365" y="1216"/>
                </a:moveTo>
                <a:lnTo>
                  <a:pt x="4365" y="1216"/>
                </a:lnTo>
                <a:lnTo>
                  <a:pt x="4365" y="1216"/>
                </a:lnTo>
                <a:lnTo>
                  <a:pt x="4362" y="1216"/>
                </a:lnTo>
                <a:lnTo>
                  <a:pt x="4362" y="1218"/>
                </a:lnTo>
                <a:lnTo>
                  <a:pt x="4362" y="1218"/>
                </a:lnTo>
                <a:lnTo>
                  <a:pt x="4365" y="1218"/>
                </a:lnTo>
                <a:lnTo>
                  <a:pt x="4365" y="1216"/>
                </a:lnTo>
                <a:close/>
                <a:moveTo>
                  <a:pt x="4379" y="1189"/>
                </a:moveTo>
                <a:lnTo>
                  <a:pt x="4379" y="1187"/>
                </a:lnTo>
                <a:lnTo>
                  <a:pt x="4379" y="1187"/>
                </a:lnTo>
                <a:lnTo>
                  <a:pt x="4377" y="1185"/>
                </a:lnTo>
                <a:lnTo>
                  <a:pt x="4375" y="1185"/>
                </a:lnTo>
                <a:lnTo>
                  <a:pt x="4375" y="1187"/>
                </a:lnTo>
                <a:lnTo>
                  <a:pt x="4375" y="1187"/>
                </a:lnTo>
                <a:lnTo>
                  <a:pt x="4377" y="1187"/>
                </a:lnTo>
                <a:lnTo>
                  <a:pt x="4379" y="1189"/>
                </a:lnTo>
                <a:lnTo>
                  <a:pt x="4379" y="1189"/>
                </a:lnTo>
                <a:close/>
                <a:moveTo>
                  <a:pt x="4375" y="1191"/>
                </a:moveTo>
                <a:lnTo>
                  <a:pt x="4377" y="1191"/>
                </a:lnTo>
                <a:lnTo>
                  <a:pt x="4377" y="1193"/>
                </a:lnTo>
                <a:lnTo>
                  <a:pt x="4377" y="1193"/>
                </a:lnTo>
                <a:lnTo>
                  <a:pt x="4377" y="1193"/>
                </a:lnTo>
                <a:lnTo>
                  <a:pt x="4377" y="1191"/>
                </a:lnTo>
                <a:lnTo>
                  <a:pt x="4377" y="1191"/>
                </a:lnTo>
                <a:lnTo>
                  <a:pt x="4375" y="1191"/>
                </a:lnTo>
                <a:close/>
                <a:moveTo>
                  <a:pt x="4346" y="1396"/>
                </a:moveTo>
                <a:lnTo>
                  <a:pt x="4346" y="1396"/>
                </a:lnTo>
                <a:lnTo>
                  <a:pt x="4344" y="1394"/>
                </a:lnTo>
                <a:lnTo>
                  <a:pt x="4344" y="1394"/>
                </a:lnTo>
                <a:lnTo>
                  <a:pt x="4344" y="1394"/>
                </a:lnTo>
                <a:lnTo>
                  <a:pt x="4344" y="1396"/>
                </a:lnTo>
                <a:lnTo>
                  <a:pt x="4344" y="1399"/>
                </a:lnTo>
                <a:lnTo>
                  <a:pt x="4344" y="1399"/>
                </a:lnTo>
                <a:lnTo>
                  <a:pt x="4344" y="1401"/>
                </a:lnTo>
                <a:lnTo>
                  <a:pt x="4344" y="1401"/>
                </a:lnTo>
                <a:lnTo>
                  <a:pt x="4344" y="1401"/>
                </a:lnTo>
                <a:lnTo>
                  <a:pt x="4344" y="1403"/>
                </a:lnTo>
                <a:lnTo>
                  <a:pt x="4346" y="1407"/>
                </a:lnTo>
                <a:lnTo>
                  <a:pt x="4346" y="1409"/>
                </a:lnTo>
                <a:lnTo>
                  <a:pt x="4346" y="1411"/>
                </a:lnTo>
                <a:lnTo>
                  <a:pt x="4346" y="1413"/>
                </a:lnTo>
                <a:lnTo>
                  <a:pt x="4348" y="1415"/>
                </a:lnTo>
                <a:lnTo>
                  <a:pt x="4348" y="1417"/>
                </a:lnTo>
                <a:lnTo>
                  <a:pt x="4348" y="1417"/>
                </a:lnTo>
                <a:lnTo>
                  <a:pt x="4350" y="1417"/>
                </a:lnTo>
                <a:lnTo>
                  <a:pt x="4350" y="1417"/>
                </a:lnTo>
                <a:lnTo>
                  <a:pt x="4350" y="1419"/>
                </a:lnTo>
                <a:lnTo>
                  <a:pt x="4352" y="1419"/>
                </a:lnTo>
                <a:lnTo>
                  <a:pt x="4352" y="1422"/>
                </a:lnTo>
                <a:lnTo>
                  <a:pt x="4352" y="1422"/>
                </a:lnTo>
                <a:lnTo>
                  <a:pt x="4354" y="1422"/>
                </a:lnTo>
                <a:lnTo>
                  <a:pt x="4354" y="1422"/>
                </a:lnTo>
                <a:lnTo>
                  <a:pt x="4354" y="1422"/>
                </a:lnTo>
                <a:lnTo>
                  <a:pt x="4354" y="1419"/>
                </a:lnTo>
                <a:lnTo>
                  <a:pt x="4354" y="1417"/>
                </a:lnTo>
                <a:lnTo>
                  <a:pt x="4354" y="1415"/>
                </a:lnTo>
                <a:lnTo>
                  <a:pt x="4356" y="1417"/>
                </a:lnTo>
                <a:lnTo>
                  <a:pt x="4356" y="1417"/>
                </a:lnTo>
                <a:lnTo>
                  <a:pt x="4358" y="1417"/>
                </a:lnTo>
                <a:lnTo>
                  <a:pt x="4358" y="1417"/>
                </a:lnTo>
                <a:lnTo>
                  <a:pt x="4360" y="1419"/>
                </a:lnTo>
                <a:lnTo>
                  <a:pt x="4360" y="1422"/>
                </a:lnTo>
                <a:lnTo>
                  <a:pt x="4360" y="1422"/>
                </a:lnTo>
                <a:lnTo>
                  <a:pt x="4356" y="1424"/>
                </a:lnTo>
                <a:lnTo>
                  <a:pt x="4356" y="1426"/>
                </a:lnTo>
                <a:lnTo>
                  <a:pt x="4356" y="1426"/>
                </a:lnTo>
                <a:lnTo>
                  <a:pt x="4356" y="1430"/>
                </a:lnTo>
                <a:lnTo>
                  <a:pt x="4356" y="1432"/>
                </a:lnTo>
                <a:lnTo>
                  <a:pt x="4356" y="1430"/>
                </a:lnTo>
                <a:lnTo>
                  <a:pt x="4358" y="1430"/>
                </a:lnTo>
                <a:lnTo>
                  <a:pt x="4360" y="1432"/>
                </a:lnTo>
                <a:lnTo>
                  <a:pt x="4360" y="1432"/>
                </a:lnTo>
                <a:lnTo>
                  <a:pt x="4362" y="1434"/>
                </a:lnTo>
                <a:lnTo>
                  <a:pt x="4365" y="1434"/>
                </a:lnTo>
                <a:lnTo>
                  <a:pt x="4367" y="1434"/>
                </a:lnTo>
                <a:lnTo>
                  <a:pt x="4367" y="1434"/>
                </a:lnTo>
                <a:lnTo>
                  <a:pt x="4367" y="1432"/>
                </a:lnTo>
                <a:lnTo>
                  <a:pt x="4369" y="1432"/>
                </a:lnTo>
                <a:lnTo>
                  <a:pt x="4371" y="1430"/>
                </a:lnTo>
                <a:lnTo>
                  <a:pt x="4371" y="1430"/>
                </a:lnTo>
                <a:lnTo>
                  <a:pt x="4371" y="1430"/>
                </a:lnTo>
                <a:lnTo>
                  <a:pt x="4373" y="1430"/>
                </a:lnTo>
                <a:lnTo>
                  <a:pt x="4377" y="1432"/>
                </a:lnTo>
                <a:lnTo>
                  <a:pt x="4377" y="1434"/>
                </a:lnTo>
                <a:lnTo>
                  <a:pt x="4381" y="1436"/>
                </a:lnTo>
                <a:lnTo>
                  <a:pt x="4381" y="1436"/>
                </a:lnTo>
                <a:lnTo>
                  <a:pt x="4383" y="1438"/>
                </a:lnTo>
                <a:lnTo>
                  <a:pt x="4383" y="1438"/>
                </a:lnTo>
                <a:lnTo>
                  <a:pt x="4383" y="1440"/>
                </a:lnTo>
                <a:lnTo>
                  <a:pt x="4383" y="1440"/>
                </a:lnTo>
                <a:lnTo>
                  <a:pt x="4385" y="1440"/>
                </a:lnTo>
                <a:lnTo>
                  <a:pt x="4385" y="1438"/>
                </a:lnTo>
                <a:lnTo>
                  <a:pt x="4383" y="1436"/>
                </a:lnTo>
                <a:lnTo>
                  <a:pt x="4383" y="1436"/>
                </a:lnTo>
                <a:lnTo>
                  <a:pt x="4383" y="1434"/>
                </a:lnTo>
                <a:lnTo>
                  <a:pt x="4383" y="1434"/>
                </a:lnTo>
                <a:lnTo>
                  <a:pt x="4383" y="1432"/>
                </a:lnTo>
                <a:lnTo>
                  <a:pt x="4381" y="1432"/>
                </a:lnTo>
                <a:lnTo>
                  <a:pt x="4381" y="1430"/>
                </a:lnTo>
                <a:lnTo>
                  <a:pt x="4381" y="1430"/>
                </a:lnTo>
                <a:lnTo>
                  <a:pt x="4383" y="1430"/>
                </a:lnTo>
                <a:lnTo>
                  <a:pt x="4383" y="1430"/>
                </a:lnTo>
                <a:lnTo>
                  <a:pt x="4385" y="1432"/>
                </a:lnTo>
                <a:lnTo>
                  <a:pt x="4388" y="1434"/>
                </a:lnTo>
                <a:lnTo>
                  <a:pt x="4388" y="1434"/>
                </a:lnTo>
                <a:lnTo>
                  <a:pt x="4392" y="1436"/>
                </a:lnTo>
                <a:lnTo>
                  <a:pt x="4392" y="1438"/>
                </a:lnTo>
                <a:lnTo>
                  <a:pt x="4392" y="1438"/>
                </a:lnTo>
                <a:lnTo>
                  <a:pt x="4394" y="1440"/>
                </a:lnTo>
                <a:lnTo>
                  <a:pt x="4394" y="1443"/>
                </a:lnTo>
                <a:lnTo>
                  <a:pt x="4394" y="1443"/>
                </a:lnTo>
                <a:lnTo>
                  <a:pt x="4396" y="1443"/>
                </a:lnTo>
                <a:lnTo>
                  <a:pt x="4398" y="1445"/>
                </a:lnTo>
                <a:lnTo>
                  <a:pt x="4400" y="1445"/>
                </a:lnTo>
                <a:lnTo>
                  <a:pt x="4402" y="1445"/>
                </a:lnTo>
                <a:lnTo>
                  <a:pt x="4402" y="1445"/>
                </a:lnTo>
                <a:lnTo>
                  <a:pt x="4402" y="1445"/>
                </a:lnTo>
                <a:lnTo>
                  <a:pt x="4404" y="1445"/>
                </a:lnTo>
                <a:lnTo>
                  <a:pt x="4402" y="1447"/>
                </a:lnTo>
                <a:lnTo>
                  <a:pt x="4402" y="1449"/>
                </a:lnTo>
                <a:lnTo>
                  <a:pt x="4404" y="1449"/>
                </a:lnTo>
                <a:lnTo>
                  <a:pt x="4404" y="1449"/>
                </a:lnTo>
                <a:lnTo>
                  <a:pt x="4406" y="1447"/>
                </a:lnTo>
                <a:lnTo>
                  <a:pt x="4406" y="1443"/>
                </a:lnTo>
                <a:lnTo>
                  <a:pt x="4406" y="1443"/>
                </a:lnTo>
                <a:lnTo>
                  <a:pt x="4404" y="1443"/>
                </a:lnTo>
                <a:lnTo>
                  <a:pt x="4404" y="1443"/>
                </a:lnTo>
                <a:lnTo>
                  <a:pt x="4402" y="1443"/>
                </a:lnTo>
                <a:lnTo>
                  <a:pt x="4400" y="1443"/>
                </a:lnTo>
                <a:lnTo>
                  <a:pt x="4402" y="1440"/>
                </a:lnTo>
                <a:lnTo>
                  <a:pt x="4402" y="1440"/>
                </a:lnTo>
                <a:lnTo>
                  <a:pt x="4400" y="1438"/>
                </a:lnTo>
                <a:lnTo>
                  <a:pt x="4400" y="1436"/>
                </a:lnTo>
                <a:lnTo>
                  <a:pt x="4398" y="1436"/>
                </a:lnTo>
                <a:lnTo>
                  <a:pt x="4398" y="1434"/>
                </a:lnTo>
                <a:lnTo>
                  <a:pt x="4398" y="1434"/>
                </a:lnTo>
                <a:lnTo>
                  <a:pt x="4402" y="1432"/>
                </a:lnTo>
                <a:lnTo>
                  <a:pt x="4402" y="1432"/>
                </a:lnTo>
                <a:lnTo>
                  <a:pt x="4402" y="1432"/>
                </a:lnTo>
                <a:lnTo>
                  <a:pt x="4400" y="1430"/>
                </a:lnTo>
                <a:lnTo>
                  <a:pt x="4400" y="1430"/>
                </a:lnTo>
                <a:lnTo>
                  <a:pt x="4398" y="1430"/>
                </a:lnTo>
                <a:lnTo>
                  <a:pt x="4396" y="1430"/>
                </a:lnTo>
                <a:lnTo>
                  <a:pt x="4396" y="1428"/>
                </a:lnTo>
                <a:lnTo>
                  <a:pt x="4394" y="1428"/>
                </a:lnTo>
                <a:lnTo>
                  <a:pt x="4394" y="1428"/>
                </a:lnTo>
                <a:lnTo>
                  <a:pt x="4394" y="1430"/>
                </a:lnTo>
                <a:lnTo>
                  <a:pt x="4394" y="1430"/>
                </a:lnTo>
                <a:lnTo>
                  <a:pt x="4394" y="1432"/>
                </a:lnTo>
                <a:lnTo>
                  <a:pt x="4394" y="1432"/>
                </a:lnTo>
                <a:lnTo>
                  <a:pt x="4392" y="1432"/>
                </a:lnTo>
                <a:lnTo>
                  <a:pt x="4390" y="1432"/>
                </a:lnTo>
                <a:lnTo>
                  <a:pt x="4390" y="1432"/>
                </a:lnTo>
                <a:lnTo>
                  <a:pt x="4390" y="1430"/>
                </a:lnTo>
                <a:lnTo>
                  <a:pt x="4390" y="1430"/>
                </a:lnTo>
                <a:lnTo>
                  <a:pt x="4390" y="1428"/>
                </a:lnTo>
                <a:lnTo>
                  <a:pt x="4390" y="1426"/>
                </a:lnTo>
                <a:lnTo>
                  <a:pt x="4388" y="1426"/>
                </a:lnTo>
                <a:lnTo>
                  <a:pt x="4385" y="1426"/>
                </a:lnTo>
                <a:lnTo>
                  <a:pt x="4383" y="1424"/>
                </a:lnTo>
                <a:lnTo>
                  <a:pt x="4381" y="1424"/>
                </a:lnTo>
                <a:lnTo>
                  <a:pt x="4381" y="1426"/>
                </a:lnTo>
                <a:lnTo>
                  <a:pt x="4379" y="1426"/>
                </a:lnTo>
                <a:lnTo>
                  <a:pt x="4379" y="1426"/>
                </a:lnTo>
                <a:lnTo>
                  <a:pt x="4377" y="1426"/>
                </a:lnTo>
                <a:lnTo>
                  <a:pt x="4377" y="1428"/>
                </a:lnTo>
                <a:lnTo>
                  <a:pt x="4379" y="1428"/>
                </a:lnTo>
                <a:lnTo>
                  <a:pt x="4379" y="1430"/>
                </a:lnTo>
                <a:lnTo>
                  <a:pt x="4379" y="1430"/>
                </a:lnTo>
                <a:lnTo>
                  <a:pt x="4379" y="1430"/>
                </a:lnTo>
                <a:lnTo>
                  <a:pt x="4377" y="1430"/>
                </a:lnTo>
                <a:lnTo>
                  <a:pt x="4377" y="1430"/>
                </a:lnTo>
                <a:lnTo>
                  <a:pt x="4373" y="1428"/>
                </a:lnTo>
                <a:lnTo>
                  <a:pt x="4373" y="1428"/>
                </a:lnTo>
                <a:lnTo>
                  <a:pt x="4373" y="1428"/>
                </a:lnTo>
                <a:lnTo>
                  <a:pt x="4371" y="1426"/>
                </a:lnTo>
                <a:lnTo>
                  <a:pt x="4371" y="1426"/>
                </a:lnTo>
                <a:lnTo>
                  <a:pt x="4371" y="1422"/>
                </a:lnTo>
                <a:lnTo>
                  <a:pt x="4369" y="1419"/>
                </a:lnTo>
                <a:lnTo>
                  <a:pt x="4369" y="1419"/>
                </a:lnTo>
                <a:lnTo>
                  <a:pt x="4371" y="1417"/>
                </a:lnTo>
                <a:lnTo>
                  <a:pt x="4371" y="1417"/>
                </a:lnTo>
                <a:lnTo>
                  <a:pt x="4371" y="1417"/>
                </a:lnTo>
                <a:lnTo>
                  <a:pt x="4369" y="1415"/>
                </a:lnTo>
                <a:lnTo>
                  <a:pt x="4367" y="1411"/>
                </a:lnTo>
                <a:lnTo>
                  <a:pt x="4367" y="1411"/>
                </a:lnTo>
                <a:lnTo>
                  <a:pt x="4367" y="1409"/>
                </a:lnTo>
                <a:lnTo>
                  <a:pt x="4367" y="1409"/>
                </a:lnTo>
                <a:lnTo>
                  <a:pt x="4367" y="1409"/>
                </a:lnTo>
                <a:lnTo>
                  <a:pt x="4369" y="1407"/>
                </a:lnTo>
                <a:lnTo>
                  <a:pt x="4369" y="1405"/>
                </a:lnTo>
                <a:lnTo>
                  <a:pt x="4369" y="1405"/>
                </a:lnTo>
                <a:lnTo>
                  <a:pt x="4369" y="1403"/>
                </a:lnTo>
                <a:lnTo>
                  <a:pt x="4369" y="1403"/>
                </a:lnTo>
                <a:lnTo>
                  <a:pt x="4369" y="1403"/>
                </a:lnTo>
                <a:lnTo>
                  <a:pt x="4369" y="1401"/>
                </a:lnTo>
                <a:lnTo>
                  <a:pt x="4371" y="1399"/>
                </a:lnTo>
                <a:lnTo>
                  <a:pt x="4373" y="1399"/>
                </a:lnTo>
                <a:lnTo>
                  <a:pt x="4375" y="1396"/>
                </a:lnTo>
                <a:lnTo>
                  <a:pt x="4377" y="1396"/>
                </a:lnTo>
                <a:lnTo>
                  <a:pt x="4379" y="1394"/>
                </a:lnTo>
                <a:lnTo>
                  <a:pt x="4379" y="1392"/>
                </a:lnTo>
                <a:lnTo>
                  <a:pt x="4381" y="1388"/>
                </a:lnTo>
                <a:lnTo>
                  <a:pt x="4381" y="1386"/>
                </a:lnTo>
                <a:lnTo>
                  <a:pt x="4383" y="1384"/>
                </a:lnTo>
                <a:lnTo>
                  <a:pt x="4383" y="1384"/>
                </a:lnTo>
                <a:lnTo>
                  <a:pt x="4381" y="1382"/>
                </a:lnTo>
                <a:lnTo>
                  <a:pt x="4381" y="1382"/>
                </a:lnTo>
                <a:lnTo>
                  <a:pt x="4381" y="1382"/>
                </a:lnTo>
                <a:lnTo>
                  <a:pt x="4381" y="1380"/>
                </a:lnTo>
                <a:lnTo>
                  <a:pt x="4381" y="1380"/>
                </a:lnTo>
                <a:lnTo>
                  <a:pt x="4379" y="1380"/>
                </a:lnTo>
                <a:lnTo>
                  <a:pt x="4379" y="1378"/>
                </a:lnTo>
                <a:lnTo>
                  <a:pt x="4377" y="1375"/>
                </a:lnTo>
                <a:lnTo>
                  <a:pt x="4377" y="1375"/>
                </a:lnTo>
                <a:lnTo>
                  <a:pt x="4377" y="1373"/>
                </a:lnTo>
                <a:lnTo>
                  <a:pt x="4377" y="1369"/>
                </a:lnTo>
                <a:lnTo>
                  <a:pt x="4379" y="1367"/>
                </a:lnTo>
                <a:lnTo>
                  <a:pt x="4379" y="1367"/>
                </a:lnTo>
                <a:lnTo>
                  <a:pt x="4379" y="1365"/>
                </a:lnTo>
                <a:lnTo>
                  <a:pt x="4379" y="1365"/>
                </a:lnTo>
                <a:lnTo>
                  <a:pt x="4379" y="1363"/>
                </a:lnTo>
                <a:lnTo>
                  <a:pt x="4379" y="1363"/>
                </a:lnTo>
                <a:lnTo>
                  <a:pt x="4377" y="1363"/>
                </a:lnTo>
                <a:lnTo>
                  <a:pt x="4377" y="1365"/>
                </a:lnTo>
                <a:lnTo>
                  <a:pt x="4375" y="1365"/>
                </a:lnTo>
                <a:lnTo>
                  <a:pt x="4375" y="1365"/>
                </a:lnTo>
                <a:lnTo>
                  <a:pt x="4373" y="1365"/>
                </a:lnTo>
                <a:lnTo>
                  <a:pt x="4371" y="1365"/>
                </a:lnTo>
                <a:lnTo>
                  <a:pt x="4369" y="1365"/>
                </a:lnTo>
                <a:lnTo>
                  <a:pt x="4365" y="1361"/>
                </a:lnTo>
                <a:lnTo>
                  <a:pt x="4362" y="1361"/>
                </a:lnTo>
                <a:lnTo>
                  <a:pt x="4362" y="1361"/>
                </a:lnTo>
                <a:lnTo>
                  <a:pt x="4360" y="1361"/>
                </a:lnTo>
                <a:lnTo>
                  <a:pt x="4358" y="1361"/>
                </a:lnTo>
                <a:lnTo>
                  <a:pt x="4358" y="1361"/>
                </a:lnTo>
                <a:lnTo>
                  <a:pt x="4356" y="1363"/>
                </a:lnTo>
                <a:lnTo>
                  <a:pt x="4354" y="1363"/>
                </a:lnTo>
                <a:lnTo>
                  <a:pt x="4354" y="1365"/>
                </a:lnTo>
                <a:lnTo>
                  <a:pt x="4354" y="1367"/>
                </a:lnTo>
                <a:lnTo>
                  <a:pt x="4354" y="1367"/>
                </a:lnTo>
                <a:lnTo>
                  <a:pt x="4352" y="1375"/>
                </a:lnTo>
                <a:lnTo>
                  <a:pt x="4352" y="1378"/>
                </a:lnTo>
                <a:lnTo>
                  <a:pt x="4352" y="1378"/>
                </a:lnTo>
                <a:lnTo>
                  <a:pt x="4352" y="1380"/>
                </a:lnTo>
                <a:lnTo>
                  <a:pt x="4352" y="1382"/>
                </a:lnTo>
                <a:lnTo>
                  <a:pt x="4352" y="1384"/>
                </a:lnTo>
                <a:lnTo>
                  <a:pt x="4352" y="1386"/>
                </a:lnTo>
                <a:lnTo>
                  <a:pt x="4350" y="1388"/>
                </a:lnTo>
                <a:lnTo>
                  <a:pt x="4350" y="1390"/>
                </a:lnTo>
                <a:lnTo>
                  <a:pt x="4350" y="1392"/>
                </a:lnTo>
                <a:lnTo>
                  <a:pt x="4350" y="1394"/>
                </a:lnTo>
                <a:lnTo>
                  <a:pt x="4352" y="1396"/>
                </a:lnTo>
                <a:lnTo>
                  <a:pt x="4352" y="1396"/>
                </a:lnTo>
                <a:lnTo>
                  <a:pt x="4352" y="1399"/>
                </a:lnTo>
                <a:lnTo>
                  <a:pt x="4352" y="1399"/>
                </a:lnTo>
                <a:lnTo>
                  <a:pt x="4350" y="1399"/>
                </a:lnTo>
                <a:lnTo>
                  <a:pt x="4348" y="1399"/>
                </a:lnTo>
                <a:lnTo>
                  <a:pt x="4348" y="1399"/>
                </a:lnTo>
                <a:lnTo>
                  <a:pt x="4346" y="1396"/>
                </a:lnTo>
                <a:lnTo>
                  <a:pt x="4346" y="1396"/>
                </a:lnTo>
                <a:close/>
                <a:moveTo>
                  <a:pt x="4381" y="1189"/>
                </a:moveTo>
                <a:lnTo>
                  <a:pt x="4381" y="1189"/>
                </a:lnTo>
                <a:lnTo>
                  <a:pt x="4381" y="1189"/>
                </a:lnTo>
                <a:lnTo>
                  <a:pt x="4379" y="1189"/>
                </a:lnTo>
                <a:lnTo>
                  <a:pt x="4379" y="1189"/>
                </a:lnTo>
                <a:lnTo>
                  <a:pt x="4381" y="1189"/>
                </a:lnTo>
                <a:lnTo>
                  <a:pt x="4381" y="1189"/>
                </a:lnTo>
                <a:close/>
                <a:moveTo>
                  <a:pt x="4375" y="1357"/>
                </a:moveTo>
                <a:lnTo>
                  <a:pt x="4375" y="1357"/>
                </a:lnTo>
                <a:lnTo>
                  <a:pt x="4375" y="1354"/>
                </a:lnTo>
                <a:lnTo>
                  <a:pt x="4373" y="1354"/>
                </a:lnTo>
                <a:lnTo>
                  <a:pt x="4373" y="1357"/>
                </a:lnTo>
                <a:lnTo>
                  <a:pt x="4373" y="1357"/>
                </a:lnTo>
                <a:lnTo>
                  <a:pt x="4373" y="1357"/>
                </a:lnTo>
                <a:lnTo>
                  <a:pt x="4373" y="1359"/>
                </a:lnTo>
                <a:lnTo>
                  <a:pt x="4375" y="1357"/>
                </a:lnTo>
                <a:close/>
                <a:moveTo>
                  <a:pt x="4375" y="1334"/>
                </a:moveTo>
                <a:lnTo>
                  <a:pt x="4375" y="1334"/>
                </a:lnTo>
                <a:lnTo>
                  <a:pt x="4373" y="1336"/>
                </a:lnTo>
                <a:lnTo>
                  <a:pt x="4375" y="1336"/>
                </a:lnTo>
                <a:lnTo>
                  <a:pt x="4375" y="1336"/>
                </a:lnTo>
                <a:lnTo>
                  <a:pt x="4375" y="1334"/>
                </a:lnTo>
                <a:lnTo>
                  <a:pt x="4375" y="1334"/>
                </a:lnTo>
                <a:close/>
                <a:moveTo>
                  <a:pt x="4362" y="1352"/>
                </a:moveTo>
                <a:lnTo>
                  <a:pt x="4362" y="1354"/>
                </a:lnTo>
                <a:lnTo>
                  <a:pt x="4365" y="1354"/>
                </a:lnTo>
                <a:lnTo>
                  <a:pt x="4365" y="1354"/>
                </a:lnTo>
                <a:lnTo>
                  <a:pt x="4365" y="1354"/>
                </a:lnTo>
                <a:lnTo>
                  <a:pt x="4365" y="1352"/>
                </a:lnTo>
                <a:lnTo>
                  <a:pt x="4365" y="1352"/>
                </a:lnTo>
                <a:lnTo>
                  <a:pt x="4362" y="1352"/>
                </a:lnTo>
                <a:close/>
                <a:moveTo>
                  <a:pt x="4373" y="1327"/>
                </a:moveTo>
                <a:lnTo>
                  <a:pt x="4373" y="1327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9"/>
                </a:lnTo>
                <a:lnTo>
                  <a:pt x="4373" y="1327"/>
                </a:lnTo>
                <a:close/>
                <a:moveTo>
                  <a:pt x="4207" y="1325"/>
                </a:moveTo>
                <a:lnTo>
                  <a:pt x="4207" y="1323"/>
                </a:lnTo>
                <a:lnTo>
                  <a:pt x="4205" y="1325"/>
                </a:lnTo>
                <a:lnTo>
                  <a:pt x="4205" y="1325"/>
                </a:lnTo>
                <a:lnTo>
                  <a:pt x="4205" y="1325"/>
                </a:lnTo>
                <a:lnTo>
                  <a:pt x="4205" y="1325"/>
                </a:lnTo>
                <a:lnTo>
                  <a:pt x="4207" y="1325"/>
                </a:lnTo>
                <a:lnTo>
                  <a:pt x="4209" y="1325"/>
                </a:lnTo>
                <a:lnTo>
                  <a:pt x="4209" y="1325"/>
                </a:lnTo>
                <a:lnTo>
                  <a:pt x="4209" y="1325"/>
                </a:lnTo>
                <a:lnTo>
                  <a:pt x="4209" y="1323"/>
                </a:lnTo>
                <a:lnTo>
                  <a:pt x="4207" y="1325"/>
                </a:lnTo>
                <a:close/>
                <a:moveTo>
                  <a:pt x="4111" y="1619"/>
                </a:moveTo>
                <a:lnTo>
                  <a:pt x="4111" y="1619"/>
                </a:lnTo>
                <a:lnTo>
                  <a:pt x="4111" y="1619"/>
                </a:lnTo>
                <a:lnTo>
                  <a:pt x="4111" y="1621"/>
                </a:lnTo>
                <a:lnTo>
                  <a:pt x="4111" y="1619"/>
                </a:lnTo>
                <a:lnTo>
                  <a:pt x="4111" y="1619"/>
                </a:lnTo>
                <a:lnTo>
                  <a:pt x="4111" y="1619"/>
                </a:lnTo>
                <a:close/>
                <a:moveTo>
                  <a:pt x="3411" y="1700"/>
                </a:moveTo>
                <a:lnTo>
                  <a:pt x="3413" y="1700"/>
                </a:lnTo>
                <a:lnTo>
                  <a:pt x="3413" y="1698"/>
                </a:lnTo>
                <a:lnTo>
                  <a:pt x="3411" y="1696"/>
                </a:lnTo>
                <a:lnTo>
                  <a:pt x="3409" y="1698"/>
                </a:lnTo>
                <a:lnTo>
                  <a:pt x="3411" y="1698"/>
                </a:lnTo>
                <a:lnTo>
                  <a:pt x="3411" y="1698"/>
                </a:lnTo>
                <a:lnTo>
                  <a:pt x="3411" y="1700"/>
                </a:lnTo>
                <a:close/>
                <a:moveTo>
                  <a:pt x="3413" y="1935"/>
                </a:moveTo>
                <a:lnTo>
                  <a:pt x="3413" y="1935"/>
                </a:lnTo>
                <a:lnTo>
                  <a:pt x="3411" y="1935"/>
                </a:lnTo>
                <a:lnTo>
                  <a:pt x="3409" y="1935"/>
                </a:lnTo>
                <a:lnTo>
                  <a:pt x="3409" y="1937"/>
                </a:lnTo>
                <a:lnTo>
                  <a:pt x="3407" y="1937"/>
                </a:lnTo>
                <a:lnTo>
                  <a:pt x="3409" y="1939"/>
                </a:lnTo>
                <a:lnTo>
                  <a:pt x="3409" y="1941"/>
                </a:lnTo>
                <a:lnTo>
                  <a:pt x="3413" y="1941"/>
                </a:lnTo>
                <a:lnTo>
                  <a:pt x="3413" y="1941"/>
                </a:lnTo>
                <a:lnTo>
                  <a:pt x="3415" y="1941"/>
                </a:lnTo>
                <a:lnTo>
                  <a:pt x="3417" y="1941"/>
                </a:lnTo>
                <a:lnTo>
                  <a:pt x="3417" y="1939"/>
                </a:lnTo>
                <a:lnTo>
                  <a:pt x="3415" y="1937"/>
                </a:lnTo>
                <a:lnTo>
                  <a:pt x="3413" y="1935"/>
                </a:lnTo>
                <a:close/>
                <a:moveTo>
                  <a:pt x="3244" y="1809"/>
                </a:moveTo>
                <a:lnTo>
                  <a:pt x="3241" y="1809"/>
                </a:lnTo>
                <a:lnTo>
                  <a:pt x="3241" y="1807"/>
                </a:lnTo>
                <a:lnTo>
                  <a:pt x="3239" y="1807"/>
                </a:lnTo>
                <a:lnTo>
                  <a:pt x="3239" y="1809"/>
                </a:lnTo>
                <a:lnTo>
                  <a:pt x="3239" y="1809"/>
                </a:lnTo>
                <a:lnTo>
                  <a:pt x="3244" y="1809"/>
                </a:lnTo>
                <a:close/>
                <a:moveTo>
                  <a:pt x="3388" y="1449"/>
                </a:moveTo>
                <a:lnTo>
                  <a:pt x="3388" y="1449"/>
                </a:lnTo>
                <a:lnTo>
                  <a:pt x="3386" y="1449"/>
                </a:lnTo>
                <a:lnTo>
                  <a:pt x="3384" y="1449"/>
                </a:lnTo>
                <a:lnTo>
                  <a:pt x="3384" y="1447"/>
                </a:lnTo>
                <a:lnTo>
                  <a:pt x="3382" y="1449"/>
                </a:lnTo>
                <a:lnTo>
                  <a:pt x="3382" y="1449"/>
                </a:lnTo>
                <a:lnTo>
                  <a:pt x="3382" y="1449"/>
                </a:lnTo>
                <a:lnTo>
                  <a:pt x="3380" y="1451"/>
                </a:lnTo>
                <a:lnTo>
                  <a:pt x="3382" y="1451"/>
                </a:lnTo>
                <a:lnTo>
                  <a:pt x="3384" y="1453"/>
                </a:lnTo>
                <a:lnTo>
                  <a:pt x="3386" y="1453"/>
                </a:lnTo>
                <a:lnTo>
                  <a:pt x="3392" y="1453"/>
                </a:lnTo>
                <a:lnTo>
                  <a:pt x="3394" y="1451"/>
                </a:lnTo>
                <a:lnTo>
                  <a:pt x="3396" y="1451"/>
                </a:lnTo>
                <a:lnTo>
                  <a:pt x="3396" y="1451"/>
                </a:lnTo>
                <a:lnTo>
                  <a:pt x="3396" y="1451"/>
                </a:lnTo>
                <a:lnTo>
                  <a:pt x="3392" y="1449"/>
                </a:lnTo>
                <a:lnTo>
                  <a:pt x="3388" y="1449"/>
                </a:lnTo>
                <a:close/>
                <a:moveTo>
                  <a:pt x="3459" y="1334"/>
                </a:moveTo>
                <a:lnTo>
                  <a:pt x="3457" y="1336"/>
                </a:lnTo>
                <a:lnTo>
                  <a:pt x="3457" y="1338"/>
                </a:lnTo>
                <a:lnTo>
                  <a:pt x="3457" y="1338"/>
                </a:lnTo>
                <a:lnTo>
                  <a:pt x="3459" y="1338"/>
                </a:lnTo>
                <a:lnTo>
                  <a:pt x="3459" y="1336"/>
                </a:lnTo>
                <a:lnTo>
                  <a:pt x="3459" y="1334"/>
                </a:lnTo>
                <a:lnTo>
                  <a:pt x="3461" y="1334"/>
                </a:lnTo>
                <a:lnTo>
                  <a:pt x="3461" y="1329"/>
                </a:lnTo>
                <a:lnTo>
                  <a:pt x="3459" y="1334"/>
                </a:lnTo>
                <a:close/>
                <a:moveTo>
                  <a:pt x="3443" y="1923"/>
                </a:moveTo>
                <a:lnTo>
                  <a:pt x="3443" y="1923"/>
                </a:lnTo>
                <a:lnTo>
                  <a:pt x="3440" y="1923"/>
                </a:lnTo>
                <a:lnTo>
                  <a:pt x="3440" y="1925"/>
                </a:lnTo>
                <a:lnTo>
                  <a:pt x="3440" y="1925"/>
                </a:lnTo>
                <a:lnTo>
                  <a:pt x="3438" y="1925"/>
                </a:lnTo>
                <a:lnTo>
                  <a:pt x="3438" y="1927"/>
                </a:lnTo>
                <a:lnTo>
                  <a:pt x="3438" y="1929"/>
                </a:lnTo>
                <a:lnTo>
                  <a:pt x="3438" y="1929"/>
                </a:lnTo>
                <a:lnTo>
                  <a:pt x="3438" y="1929"/>
                </a:lnTo>
                <a:lnTo>
                  <a:pt x="3438" y="1929"/>
                </a:lnTo>
                <a:lnTo>
                  <a:pt x="3440" y="1929"/>
                </a:lnTo>
                <a:lnTo>
                  <a:pt x="3443" y="1929"/>
                </a:lnTo>
                <a:lnTo>
                  <a:pt x="3445" y="1929"/>
                </a:lnTo>
                <a:lnTo>
                  <a:pt x="3445" y="1927"/>
                </a:lnTo>
                <a:lnTo>
                  <a:pt x="3445" y="1927"/>
                </a:lnTo>
                <a:lnTo>
                  <a:pt x="3445" y="1925"/>
                </a:lnTo>
                <a:lnTo>
                  <a:pt x="3445" y="1923"/>
                </a:lnTo>
                <a:lnTo>
                  <a:pt x="3443" y="1923"/>
                </a:lnTo>
                <a:close/>
                <a:moveTo>
                  <a:pt x="3252" y="1809"/>
                </a:moveTo>
                <a:lnTo>
                  <a:pt x="3252" y="1809"/>
                </a:lnTo>
                <a:lnTo>
                  <a:pt x="3252" y="1807"/>
                </a:lnTo>
                <a:lnTo>
                  <a:pt x="3252" y="1805"/>
                </a:lnTo>
                <a:lnTo>
                  <a:pt x="3252" y="1805"/>
                </a:lnTo>
                <a:lnTo>
                  <a:pt x="3252" y="1805"/>
                </a:lnTo>
                <a:lnTo>
                  <a:pt x="3252" y="1805"/>
                </a:lnTo>
                <a:lnTo>
                  <a:pt x="3250" y="1807"/>
                </a:lnTo>
                <a:lnTo>
                  <a:pt x="3250" y="1807"/>
                </a:lnTo>
                <a:lnTo>
                  <a:pt x="3250" y="1807"/>
                </a:lnTo>
                <a:lnTo>
                  <a:pt x="3248" y="1807"/>
                </a:lnTo>
                <a:lnTo>
                  <a:pt x="3250" y="1807"/>
                </a:lnTo>
                <a:lnTo>
                  <a:pt x="3252" y="1809"/>
                </a:lnTo>
                <a:lnTo>
                  <a:pt x="3252" y="1809"/>
                </a:lnTo>
                <a:close/>
                <a:moveTo>
                  <a:pt x="3262" y="1814"/>
                </a:moveTo>
                <a:lnTo>
                  <a:pt x="3262" y="1814"/>
                </a:lnTo>
                <a:lnTo>
                  <a:pt x="3260" y="1814"/>
                </a:lnTo>
                <a:lnTo>
                  <a:pt x="3260" y="1814"/>
                </a:lnTo>
                <a:lnTo>
                  <a:pt x="3260" y="1816"/>
                </a:lnTo>
                <a:lnTo>
                  <a:pt x="3260" y="1816"/>
                </a:lnTo>
                <a:lnTo>
                  <a:pt x="3260" y="1818"/>
                </a:lnTo>
                <a:lnTo>
                  <a:pt x="3260" y="1818"/>
                </a:lnTo>
                <a:lnTo>
                  <a:pt x="3260" y="1818"/>
                </a:lnTo>
                <a:lnTo>
                  <a:pt x="3262" y="1818"/>
                </a:lnTo>
                <a:lnTo>
                  <a:pt x="3262" y="1818"/>
                </a:lnTo>
                <a:lnTo>
                  <a:pt x="3262" y="1816"/>
                </a:lnTo>
                <a:lnTo>
                  <a:pt x="3262" y="1816"/>
                </a:lnTo>
                <a:lnTo>
                  <a:pt x="3262" y="1816"/>
                </a:lnTo>
                <a:lnTo>
                  <a:pt x="3262" y="1814"/>
                </a:lnTo>
                <a:close/>
                <a:moveTo>
                  <a:pt x="3308" y="1822"/>
                </a:moveTo>
                <a:lnTo>
                  <a:pt x="3306" y="1822"/>
                </a:lnTo>
                <a:lnTo>
                  <a:pt x="3306" y="1822"/>
                </a:lnTo>
                <a:lnTo>
                  <a:pt x="3306" y="1822"/>
                </a:lnTo>
                <a:lnTo>
                  <a:pt x="3306" y="1824"/>
                </a:lnTo>
                <a:lnTo>
                  <a:pt x="3308" y="1824"/>
                </a:lnTo>
                <a:lnTo>
                  <a:pt x="3308" y="1824"/>
                </a:lnTo>
                <a:lnTo>
                  <a:pt x="3308" y="1824"/>
                </a:lnTo>
                <a:lnTo>
                  <a:pt x="3308" y="1822"/>
                </a:lnTo>
                <a:close/>
                <a:moveTo>
                  <a:pt x="3359" y="2348"/>
                </a:moveTo>
                <a:lnTo>
                  <a:pt x="3357" y="2348"/>
                </a:lnTo>
                <a:lnTo>
                  <a:pt x="3357" y="2348"/>
                </a:lnTo>
                <a:lnTo>
                  <a:pt x="3357" y="2350"/>
                </a:lnTo>
                <a:lnTo>
                  <a:pt x="3357" y="2350"/>
                </a:lnTo>
                <a:lnTo>
                  <a:pt x="3359" y="2350"/>
                </a:lnTo>
                <a:lnTo>
                  <a:pt x="3359" y="2348"/>
                </a:lnTo>
                <a:lnTo>
                  <a:pt x="3359" y="2348"/>
                </a:lnTo>
                <a:close/>
                <a:moveTo>
                  <a:pt x="3629" y="2399"/>
                </a:moveTo>
                <a:lnTo>
                  <a:pt x="3627" y="2399"/>
                </a:lnTo>
                <a:lnTo>
                  <a:pt x="3627" y="2399"/>
                </a:lnTo>
                <a:lnTo>
                  <a:pt x="3627" y="2399"/>
                </a:lnTo>
                <a:lnTo>
                  <a:pt x="3625" y="2399"/>
                </a:lnTo>
                <a:lnTo>
                  <a:pt x="3623" y="2399"/>
                </a:lnTo>
                <a:lnTo>
                  <a:pt x="3621" y="2401"/>
                </a:lnTo>
                <a:lnTo>
                  <a:pt x="3621" y="2401"/>
                </a:lnTo>
                <a:lnTo>
                  <a:pt x="3619" y="2401"/>
                </a:lnTo>
                <a:lnTo>
                  <a:pt x="3616" y="2403"/>
                </a:lnTo>
                <a:lnTo>
                  <a:pt x="3616" y="2403"/>
                </a:lnTo>
                <a:lnTo>
                  <a:pt x="3614" y="2401"/>
                </a:lnTo>
                <a:lnTo>
                  <a:pt x="3612" y="2401"/>
                </a:lnTo>
                <a:lnTo>
                  <a:pt x="3614" y="2399"/>
                </a:lnTo>
                <a:lnTo>
                  <a:pt x="3616" y="2399"/>
                </a:lnTo>
                <a:lnTo>
                  <a:pt x="3616" y="2399"/>
                </a:lnTo>
                <a:lnTo>
                  <a:pt x="3616" y="2399"/>
                </a:lnTo>
                <a:lnTo>
                  <a:pt x="3616" y="2396"/>
                </a:lnTo>
                <a:lnTo>
                  <a:pt x="3614" y="2396"/>
                </a:lnTo>
                <a:lnTo>
                  <a:pt x="3612" y="2399"/>
                </a:lnTo>
                <a:lnTo>
                  <a:pt x="3610" y="2399"/>
                </a:lnTo>
                <a:lnTo>
                  <a:pt x="3610" y="2399"/>
                </a:lnTo>
                <a:lnTo>
                  <a:pt x="3608" y="2399"/>
                </a:lnTo>
                <a:lnTo>
                  <a:pt x="3608" y="2396"/>
                </a:lnTo>
                <a:lnTo>
                  <a:pt x="3608" y="2396"/>
                </a:lnTo>
                <a:lnTo>
                  <a:pt x="3608" y="2394"/>
                </a:lnTo>
                <a:lnTo>
                  <a:pt x="3610" y="2394"/>
                </a:lnTo>
                <a:lnTo>
                  <a:pt x="3608" y="2392"/>
                </a:lnTo>
                <a:lnTo>
                  <a:pt x="3608" y="2392"/>
                </a:lnTo>
                <a:lnTo>
                  <a:pt x="3608" y="2392"/>
                </a:lnTo>
                <a:lnTo>
                  <a:pt x="3608" y="2390"/>
                </a:lnTo>
                <a:lnTo>
                  <a:pt x="3608" y="2390"/>
                </a:lnTo>
                <a:lnTo>
                  <a:pt x="3608" y="2390"/>
                </a:lnTo>
                <a:lnTo>
                  <a:pt x="3606" y="2390"/>
                </a:lnTo>
                <a:lnTo>
                  <a:pt x="3606" y="2392"/>
                </a:lnTo>
                <a:lnTo>
                  <a:pt x="3604" y="2394"/>
                </a:lnTo>
                <a:lnTo>
                  <a:pt x="3604" y="2396"/>
                </a:lnTo>
                <a:lnTo>
                  <a:pt x="3604" y="2396"/>
                </a:lnTo>
                <a:lnTo>
                  <a:pt x="3604" y="2399"/>
                </a:lnTo>
                <a:lnTo>
                  <a:pt x="3604" y="2399"/>
                </a:lnTo>
                <a:lnTo>
                  <a:pt x="3604" y="2399"/>
                </a:lnTo>
                <a:lnTo>
                  <a:pt x="3606" y="2399"/>
                </a:lnTo>
                <a:lnTo>
                  <a:pt x="3606" y="2401"/>
                </a:lnTo>
                <a:lnTo>
                  <a:pt x="3604" y="2401"/>
                </a:lnTo>
                <a:lnTo>
                  <a:pt x="3604" y="2401"/>
                </a:lnTo>
                <a:lnTo>
                  <a:pt x="3606" y="2403"/>
                </a:lnTo>
                <a:lnTo>
                  <a:pt x="3604" y="2403"/>
                </a:lnTo>
                <a:lnTo>
                  <a:pt x="3606" y="2405"/>
                </a:lnTo>
                <a:lnTo>
                  <a:pt x="3606" y="2405"/>
                </a:lnTo>
                <a:lnTo>
                  <a:pt x="3606" y="2407"/>
                </a:lnTo>
                <a:lnTo>
                  <a:pt x="3604" y="2407"/>
                </a:lnTo>
                <a:lnTo>
                  <a:pt x="3604" y="2407"/>
                </a:lnTo>
                <a:lnTo>
                  <a:pt x="3604" y="2409"/>
                </a:lnTo>
                <a:lnTo>
                  <a:pt x="3604" y="2409"/>
                </a:lnTo>
                <a:lnTo>
                  <a:pt x="3606" y="2409"/>
                </a:lnTo>
                <a:lnTo>
                  <a:pt x="3608" y="2409"/>
                </a:lnTo>
                <a:lnTo>
                  <a:pt x="3608" y="2409"/>
                </a:lnTo>
                <a:lnTo>
                  <a:pt x="3610" y="2407"/>
                </a:lnTo>
                <a:lnTo>
                  <a:pt x="3612" y="2407"/>
                </a:lnTo>
                <a:lnTo>
                  <a:pt x="3612" y="2407"/>
                </a:lnTo>
                <a:lnTo>
                  <a:pt x="3614" y="2409"/>
                </a:lnTo>
                <a:lnTo>
                  <a:pt x="3616" y="2409"/>
                </a:lnTo>
                <a:lnTo>
                  <a:pt x="3616" y="2409"/>
                </a:lnTo>
                <a:lnTo>
                  <a:pt x="3619" y="2409"/>
                </a:lnTo>
                <a:lnTo>
                  <a:pt x="3619" y="2409"/>
                </a:lnTo>
                <a:lnTo>
                  <a:pt x="3619" y="2409"/>
                </a:lnTo>
                <a:lnTo>
                  <a:pt x="3621" y="2409"/>
                </a:lnTo>
                <a:lnTo>
                  <a:pt x="3623" y="2409"/>
                </a:lnTo>
                <a:lnTo>
                  <a:pt x="3623" y="2409"/>
                </a:lnTo>
                <a:lnTo>
                  <a:pt x="3625" y="2409"/>
                </a:lnTo>
                <a:lnTo>
                  <a:pt x="3625" y="2409"/>
                </a:lnTo>
                <a:lnTo>
                  <a:pt x="3625" y="2409"/>
                </a:lnTo>
                <a:lnTo>
                  <a:pt x="3627" y="2407"/>
                </a:lnTo>
                <a:lnTo>
                  <a:pt x="3625" y="2407"/>
                </a:lnTo>
                <a:lnTo>
                  <a:pt x="3625" y="2407"/>
                </a:lnTo>
                <a:lnTo>
                  <a:pt x="3623" y="2407"/>
                </a:lnTo>
                <a:lnTo>
                  <a:pt x="3623" y="2407"/>
                </a:lnTo>
                <a:lnTo>
                  <a:pt x="3621" y="2407"/>
                </a:lnTo>
                <a:lnTo>
                  <a:pt x="3621" y="2407"/>
                </a:lnTo>
                <a:lnTo>
                  <a:pt x="3619" y="2407"/>
                </a:lnTo>
                <a:lnTo>
                  <a:pt x="3619" y="2405"/>
                </a:lnTo>
                <a:lnTo>
                  <a:pt x="3619" y="2405"/>
                </a:lnTo>
                <a:lnTo>
                  <a:pt x="3619" y="2405"/>
                </a:lnTo>
                <a:lnTo>
                  <a:pt x="3621" y="2405"/>
                </a:lnTo>
                <a:lnTo>
                  <a:pt x="3621" y="2405"/>
                </a:lnTo>
                <a:lnTo>
                  <a:pt x="3621" y="2403"/>
                </a:lnTo>
                <a:lnTo>
                  <a:pt x="3621" y="2403"/>
                </a:lnTo>
                <a:lnTo>
                  <a:pt x="3625" y="2403"/>
                </a:lnTo>
                <a:lnTo>
                  <a:pt x="3625" y="2403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5"/>
                </a:lnTo>
                <a:lnTo>
                  <a:pt x="3627" y="2403"/>
                </a:lnTo>
                <a:lnTo>
                  <a:pt x="3629" y="2403"/>
                </a:lnTo>
                <a:lnTo>
                  <a:pt x="3629" y="2403"/>
                </a:lnTo>
                <a:lnTo>
                  <a:pt x="3629" y="2401"/>
                </a:lnTo>
                <a:lnTo>
                  <a:pt x="3629" y="2399"/>
                </a:lnTo>
                <a:lnTo>
                  <a:pt x="3629" y="2399"/>
                </a:lnTo>
                <a:close/>
                <a:moveTo>
                  <a:pt x="3671" y="1585"/>
                </a:moveTo>
                <a:lnTo>
                  <a:pt x="3671" y="1585"/>
                </a:lnTo>
                <a:lnTo>
                  <a:pt x="3671" y="1585"/>
                </a:lnTo>
                <a:lnTo>
                  <a:pt x="3671" y="1583"/>
                </a:lnTo>
                <a:lnTo>
                  <a:pt x="3671" y="1583"/>
                </a:lnTo>
                <a:lnTo>
                  <a:pt x="3671" y="1585"/>
                </a:lnTo>
                <a:lnTo>
                  <a:pt x="3671" y="1585"/>
                </a:lnTo>
                <a:lnTo>
                  <a:pt x="3671" y="1585"/>
                </a:lnTo>
                <a:lnTo>
                  <a:pt x="3671" y="1585"/>
                </a:lnTo>
                <a:close/>
                <a:moveTo>
                  <a:pt x="3792" y="1524"/>
                </a:moveTo>
                <a:lnTo>
                  <a:pt x="3792" y="1524"/>
                </a:lnTo>
                <a:lnTo>
                  <a:pt x="3792" y="1522"/>
                </a:lnTo>
                <a:lnTo>
                  <a:pt x="3790" y="1520"/>
                </a:lnTo>
                <a:lnTo>
                  <a:pt x="3790" y="1520"/>
                </a:lnTo>
                <a:lnTo>
                  <a:pt x="3790" y="1520"/>
                </a:lnTo>
                <a:lnTo>
                  <a:pt x="3790" y="1520"/>
                </a:lnTo>
                <a:lnTo>
                  <a:pt x="3788" y="1514"/>
                </a:lnTo>
                <a:lnTo>
                  <a:pt x="3788" y="1514"/>
                </a:lnTo>
                <a:lnTo>
                  <a:pt x="3788" y="1514"/>
                </a:lnTo>
                <a:lnTo>
                  <a:pt x="3786" y="1510"/>
                </a:lnTo>
                <a:lnTo>
                  <a:pt x="3786" y="1510"/>
                </a:lnTo>
                <a:lnTo>
                  <a:pt x="3784" y="1510"/>
                </a:lnTo>
                <a:lnTo>
                  <a:pt x="3784" y="1510"/>
                </a:lnTo>
                <a:lnTo>
                  <a:pt x="3784" y="1508"/>
                </a:lnTo>
                <a:lnTo>
                  <a:pt x="3784" y="1508"/>
                </a:lnTo>
                <a:lnTo>
                  <a:pt x="3784" y="1508"/>
                </a:lnTo>
                <a:lnTo>
                  <a:pt x="3782" y="1503"/>
                </a:lnTo>
                <a:lnTo>
                  <a:pt x="3780" y="1501"/>
                </a:lnTo>
                <a:lnTo>
                  <a:pt x="3780" y="1501"/>
                </a:lnTo>
                <a:lnTo>
                  <a:pt x="3780" y="1501"/>
                </a:lnTo>
                <a:lnTo>
                  <a:pt x="3780" y="1501"/>
                </a:lnTo>
                <a:lnTo>
                  <a:pt x="3778" y="1497"/>
                </a:lnTo>
                <a:lnTo>
                  <a:pt x="3772" y="1493"/>
                </a:lnTo>
                <a:lnTo>
                  <a:pt x="3769" y="1491"/>
                </a:lnTo>
                <a:lnTo>
                  <a:pt x="3769" y="1491"/>
                </a:lnTo>
                <a:lnTo>
                  <a:pt x="3767" y="1491"/>
                </a:lnTo>
                <a:lnTo>
                  <a:pt x="3767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7" y="1491"/>
                </a:lnTo>
                <a:lnTo>
                  <a:pt x="3767" y="1493"/>
                </a:lnTo>
                <a:lnTo>
                  <a:pt x="3769" y="1493"/>
                </a:lnTo>
                <a:lnTo>
                  <a:pt x="3772" y="1493"/>
                </a:lnTo>
                <a:lnTo>
                  <a:pt x="3774" y="1495"/>
                </a:lnTo>
                <a:lnTo>
                  <a:pt x="3772" y="1495"/>
                </a:lnTo>
                <a:lnTo>
                  <a:pt x="3772" y="1495"/>
                </a:lnTo>
                <a:lnTo>
                  <a:pt x="3769" y="1495"/>
                </a:lnTo>
                <a:lnTo>
                  <a:pt x="3769" y="1493"/>
                </a:lnTo>
                <a:lnTo>
                  <a:pt x="3767" y="1493"/>
                </a:lnTo>
                <a:lnTo>
                  <a:pt x="3767" y="1495"/>
                </a:lnTo>
                <a:lnTo>
                  <a:pt x="3767" y="1497"/>
                </a:lnTo>
                <a:lnTo>
                  <a:pt x="3767" y="1499"/>
                </a:lnTo>
                <a:lnTo>
                  <a:pt x="3767" y="1501"/>
                </a:lnTo>
                <a:lnTo>
                  <a:pt x="3765" y="1503"/>
                </a:lnTo>
                <a:lnTo>
                  <a:pt x="3765" y="1503"/>
                </a:lnTo>
                <a:lnTo>
                  <a:pt x="3765" y="1505"/>
                </a:lnTo>
                <a:lnTo>
                  <a:pt x="3765" y="1505"/>
                </a:lnTo>
                <a:lnTo>
                  <a:pt x="3765" y="1510"/>
                </a:lnTo>
                <a:lnTo>
                  <a:pt x="3765" y="1512"/>
                </a:lnTo>
                <a:lnTo>
                  <a:pt x="3763" y="1516"/>
                </a:lnTo>
                <a:lnTo>
                  <a:pt x="3763" y="1516"/>
                </a:lnTo>
                <a:lnTo>
                  <a:pt x="3763" y="1516"/>
                </a:lnTo>
                <a:lnTo>
                  <a:pt x="3763" y="1512"/>
                </a:lnTo>
                <a:lnTo>
                  <a:pt x="3763" y="1514"/>
                </a:lnTo>
                <a:lnTo>
                  <a:pt x="3763" y="1516"/>
                </a:lnTo>
                <a:lnTo>
                  <a:pt x="3763" y="1518"/>
                </a:lnTo>
                <a:lnTo>
                  <a:pt x="3763" y="1522"/>
                </a:lnTo>
                <a:lnTo>
                  <a:pt x="3765" y="1533"/>
                </a:lnTo>
                <a:lnTo>
                  <a:pt x="3765" y="1537"/>
                </a:lnTo>
                <a:lnTo>
                  <a:pt x="3767" y="1539"/>
                </a:lnTo>
                <a:lnTo>
                  <a:pt x="3767" y="1543"/>
                </a:lnTo>
                <a:lnTo>
                  <a:pt x="3772" y="1545"/>
                </a:lnTo>
                <a:lnTo>
                  <a:pt x="3774" y="1545"/>
                </a:lnTo>
                <a:lnTo>
                  <a:pt x="3778" y="1545"/>
                </a:lnTo>
                <a:lnTo>
                  <a:pt x="3780" y="1543"/>
                </a:lnTo>
                <a:lnTo>
                  <a:pt x="3786" y="1541"/>
                </a:lnTo>
                <a:lnTo>
                  <a:pt x="3786" y="1541"/>
                </a:lnTo>
                <a:lnTo>
                  <a:pt x="3790" y="1539"/>
                </a:lnTo>
                <a:lnTo>
                  <a:pt x="3792" y="1537"/>
                </a:lnTo>
                <a:lnTo>
                  <a:pt x="3792" y="1537"/>
                </a:lnTo>
                <a:lnTo>
                  <a:pt x="3792" y="1535"/>
                </a:lnTo>
                <a:lnTo>
                  <a:pt x="3795" y="1533"/>
                </a:lnTo>
                <a:lnTo>
                  <a:pt x="3795" y="1531"/>
                </a:lnTo>
                <a:lnTo>
                  <a:pt x="3795" y="1526"/>
                </a:lnTo>
                <a:lnTo>
                  <a:pt x="3792" y="1524"/>
                </a:lnTo>
                <a:close/>
                <a:moveTo>
                  <a:pt x="3673" y="1570"/>
                </a:move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lnTo>
                  <a:pt x="3673" y="1570"/>
                </a:lnTo>
                <a:close/>
                <a:moveTo>
                  <a:pt x="3610" y="2399"/>
                </a:moveTo>
                <a:lnTo>
                  <a:pt x="3612" y="2399"/>
                </a:lnTo>
                <a:lnTo>
                  <a:pt x="3612" y="2396"/>
                </a:lnTo>
                <a:lnTo>
                  <a:pt x="3612" y="2396"/>
                </a:lnTo>
                <a:lnTo>
                  <a:pt x="3612" y="2394"/>
                </a:lnTo>
                <a:lnTo>
                  <a:pt x="3610" y="2394"/>
                </a:lnTo>
                <a:lnTo>
                  <a:pt x="3610" y="2394"/>
                </a:lnTo>
                <a:lnTo>
                  <a:pt x="3610" y="2394"/>
                </a:lnTo>
                <a:lnTo>
                  <a:pt x="3610" y="2396"/>
                </a:lnTo>
                <a:lnTo>
                  <a:pt x="3610" y="2396"/>
                </a:lnTo>
                <a:lnTo>
                  <a:pt x="3610" y="2396"/>
                </a:lnTo>
                <a:lnTo>
                  <a:pt x="3610" y="2399"/>
                </a:lnTo>
                <a:close/>
                <a:moveTo>
                  <a:pt x="3763" y="1501"/>
                </a:moveTo>
                <a:lnTo>
                  <a:pt x="3763" y="1501"/>
                </a:lnTo>
                <a:lnTo>
                  <a:pt x="3765" y="1501"/>
                </a:lnTo>
                <a:lnTo>
                  <a:pt x="3765" y="1501"/>
                </a:lnTo>
                <a:lnTo>
                  <a:pt x="3765" y="1501"/>
                </a:lnTo>
                <a:lnTo>
                  <a:pt x="3763" y="1499"/>
                </a:lnTo>
                <a:lnTo>
                  <a:pt x="3763" y="1501"/>
                </a:lnTo>
                <a:close/>
                <a:moveTo>
                  <a:pt x="3673" y="2474"/>
                </a:moveTo>
                <a:lnTo>
                  <a:pt x="3671" y="2472"/>
                </a:lnTo>
                <a:lnTo>
                  <a:pt x="3669" y="2472"/>
                </a:lnTo>
                <a:lnTo>
                  <a:pt x="3669" y="2472"/>
                </a:lnTo>
                <a:lnTo>
                  <a:pt x="3669" y="2472"/>
                </a:lnTo>
                <a:lnTo>
                  <a:pt x="3669" y="2474"/>
                </a:lnTo>
                <a:lnTo>
                  <a:pt x="3671" y="2474"/>
                </a:lnTo>
                <a:lnTo>
                  <a:pt x="3671" y="2476"/>
                </a:lnTo>
                <a:lnTo>
                  <a:pt x="3671" y="2476"/>
                </a:lnTo>
                <a:lnTo>
                  <a:pt x="3673" y="2476"/>
                </a:lnTo>
                <a:lnTo>
                  <a:pt x="3675" y="2476"/>
                </a:lnTo>
                <a:lnTo>
                  <a:pt x="3677" y="2476"/>
                </a:lnTo>
                <a:lnTo>
                  <a:pt x="3677" y="2474"/>
                </a:lnTo>
                <a:lnTo>
                  <a:pt x="3675" y="2474"/>
                </a:lnTo>
                <a:lnTo>
                  <a:pt x="3673" y="2474"/>
                </a:lnTo>
                <a:close/>
                <a:moveTo>
                  <a:pt x="3663" y="1470"/>
                </a:move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lnTo>
                  <a:pt x="3663" y="1470"/>
                </a:lnTo>
                <a:close/>
                <a:moveTo>
                  <a:pt x="3656" y="1734"/>
                </a:moveTo>
                <a:lnTo>
                  <a:pt x="3656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8" y="1736"/>
                </a:lnTo>
                <a:lnTo>
                  <a:pt x="3656" y="1738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6"/>
                </a:lnTo>
                <a:lnTo>
                  <a:pt x="3656" y="1738"/>
                </a:lnTo>
                <a:lnTo>
                  <a:pt x="3658" y="1738"/>
                </a:lnTo>
                <a:lnTo>
                  <a:pt x="3658" y="1738"/>
                </a:lnTo>
                <a:lnTo>
                  <a:pt x="3658" y="1736"/>
                </a:lnTo>
                <a:lnTo>
                  <a:pt x="3658" y="1736"/>
                </a:lnTo>
                <a:lnTo>
                  <a:pt x="3656" y="1734"/>
                </a:lnTo>
                <a:close/>
                <a:moveTo>
                  <a:pt x="3667" y="1512"/>
                </a:moveTo>
                <a:lnTo>
                  <a:pt x="3667" y="1512"/>
                </a:lnTo>
                <a:lnTo>
                  <a:pt x="3667" y="1512"/>
                </a:lnTo>
                <a:lnTo>
                  <a:pt x="3665" y="1512"/>
                </a:lnTo>
                <a:lnTo>
                  <a:pt x="3665" y="1512"/>
                </a:lnTo>
                <a:lnTo>
                  <a:pt x="3665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lnTo>
                  <a:pt x="3667" y="1512"/>
                </a:lnTo>
                <a:close/>
                <a:moveTo>
                  <a:pt x="2376" y="1459"/>
                </a:moveTo>
                <a:lnTo>
                  <a:pt x="2374" y="1459"/>
                </a:lnTo>
                <a:lnTo>
                  <a:pt x="2374" y="1459"/>
                </a:lnTo>
                <a:lnTo>
                  <a:pt x="2374" y="1461"/>
                </a:lnTo>
                <a:lnTo>
                  <a:pt x="2376" y="1461"/>
                </a:lnTo>
                <a:lnTo>
                  <a:pt x="2376" y="1459"/>
                </a:lnTo>
                <a:lnTo>
                  <a:pt x="2376" y="1459"/>
                </a:lnTo>
                <a:close/>
                <a:moveTo>
                  <a:pt x="2380" y="1468"/>
                </a:moveTo>
                <a:lnTo>
                  <a:pt x="2380" y="1468"/>
                </a:lnTo>
                <a:lnTo>
                  <a:pt x="2378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70"/>
                </a:lnTo>
                <a:lnTo>
                  <a:pt x="2380" y="1468"/>
                </a:lnTo>
                <a:lnTo>
                  <a:pt x="2380" y="1468"/>
                </a:lnTo>
                <a:lnTo>
                  <a:pt x="2380" y="1468"/>
                </a:lnTo>
                <a:close/>
                <a:moveTo>
                  <a:pt x="2378" y="1466"/>
                </a:moveTo>
                <a:lnTo>
                  <a:pt x="2378" y="1463"/>
                </a:lnTo>
                <a:lnTo>
                  <a:pt x="2376" y="1463"/>
                </a:lnTo>
                <a:lnTo>
                  <a:pt x="2376" y="1466"/>
                </a:lnTo>
                <a:lnTo>
                  <a:pt x="2376" y="1466"/>
                </a:lnTo>
                <a:lnTo>
                  <a:pt x="2376" y="1466"/>
                </a:lnTo>
                <a:lnTo>
                  <a:pt x="2376" y="1466"/>
                </a:lnTo>
                <a:lnTo>
                  <a:pt x="2378" y="1466"/>
                </a:lnTo>
                <a:close/>
                <a:moveTo>
                  <a:pt x="2378" y="1470"/>
                </a:moveTo>
                <a:lnTo>
                  <a:pt x="2376" y="1470"/>
                </a:lnTo>
                <a:lnTo>
                  <a:pt x="2376" y="1470"/>
                </a:lnTo>
                <a:lnTo>
                  <a:pt x="2376" y="1472"/>
                </a:lnTo>
                <a:lnTo>
                  <a:pt x="2376" y="1472"/>
                </a:lnTo>
                <a:lnTo>
                  <a:pt x="2376" y="1472"/>
                </a:lnTo>
                <a:lnTo>
                  <a:pt x="2378" y="1472"/>
                </a:lnTo>
                <a:lnTo>
                  <a:pt x="2378" y="1472"/>
                </a:lnTo>
                <a:lnTo>
                  <a:pt x="2378" y="1470"/>
                </a:lnTo>
                <a:lnTo>
                  <a:pt x="2378" y="1470"/>
                </a:lnTo>
                <a:close/>
                <a:moveTo>
                  <a:pt x="2399" y="1744"/>
                </a:moveTo>
                <a:lnTo>
                  <a:pt x="2399" y="1744"/>
                </a:lnTo>
                <a:lnTo>
                  <a:pt x="2399" y="1744"/>
                </a:lnTo>
                <a:lnTo>
                  <a:pt x="2399" y="1744"/>
                </a:lnTo>
                <a:lnTo>
                  <a:pt x="2399" y="1747"/>
                </a:lnTo>
                <a:lnTo>
                  <a:pt x="2399" y="1747"/>
                </a:lnTo>
                <a:lnTo>
                  <a:pt x="2399" y="1747"/>
                </a:lnTo>
                <a:lnTo>
                  <a:pt x="2401" y="1747"/>
                </a:lnTo>
                <a:lnTo>
                  <a:pt x="2401" y="1744"/>
                </a:lnTo>
                <a:lnTo>
                  <a:pt x="2399" y="1744"/>
                </a:lnTo>
                <a:lnTo>
                  <a:pt x="2399" y="1744"/>
                </a:lnTo>
                <a:close/>
                <a:moveTo>
                  <a:pt x="2426" y="1522"/>
                </a:moveTo>
                <a:lnTo>
                  <a:pt x="2424" y="1522"/>
                </a:lnTo>
                <a:lnTo>
                  <a:pt x="2422" y="1522"/>
                </a:lnTo>
                <a:lnTo>
                  <a:pt x="2420" y="1522"/>
                </a:lnTo>
                <a:lnTo>
                  <a:pt x="2424" y="1524"/>
                </a:lnTo>
                <a:lnTo>
                  <a:pt x="2426" y="1524"/>
                </a:lnTo>
                <a:lnTo>
                  <a:pt x="2426" y="1524"/>
                </a:lnTo>
                <a:lnTo>
                  <a:pt x="2426" y="1522"/>
                </a:lnTo>
                <a:lnTo>
                  <a:pt x="2426" y="1522"/>
                </a:lnTo>
                <a:lnTo>
                  <a:pt x="2426" y="1522"/>
                </a:lnTo>
                <a:close/>
                <a:moveTo>
                  <a:pt x="2382" y="1466"/>
                </a:moveTo>
                <a:lnTo>
                  <a:pt x="2382" y="1466"/>
                </a:lnTo>
                <a:lnTo>
                  <a:pt x="2382" y="1466"/>
                </a:lnTo>
                <a:lnTo>
                  <a:pt x="2382" y="1466"/>
                </a:lnTo>
                <a:lnTo>
                  <a:pt x="2382" y="1463"/>
                </a:lnTo>
                <a:lnTo>
                  <a:pt x="2382" y="1463"/>
                </a:lnTo>
                <a:lnTo>
                  <a:pt x="2382" y="1463"/>
                </a:lnTo>
                <a:lnTo>
                  <a:pt x="2382" y="1466"/>
                </a:lnTo>
                <a:close/>
                <a:moveTo>
                  <a:pt x="2364" y="1216"/>
                </a:moveTo>
                <a:lnTo>
                  <a:pt x="2366" y="1218"/>
                </a:lnTo>
                <a:lnTo>
                  <a:pt x="2368" y="1218"/>
                </a:lnTo>
                <a:lnTo>
                  <a:pt x="2368" y="1218"/>
                </a:lnTo>
                <a:lnTo>
                  <a:pt x="2370" y="1216"/>
                </a:lnTo>
                <a:lnTo>
                  <a:pt x="2372" y="1212"/>
                </a:lnTo>
                <a:lnTo>
                  <a:pt x="2374" y="1210"/>
                </a:lnTo>
                <a:lnTo>
                  <a:pt x="2374" y="1210"/>
                </a:lnTo>
                <a:lnTo>
                  <a:pt x="2372" y="1210"/>
                </a:lnTo>
                <a:lnTo>
                  <a:pt x="2368" y="1212"/>
                </a:lnTo>
                <a:lnTo>
                  <a:pt x="2368" y="1212"/>
                </a:lnTo>
                <a:lnTo>
                  <a:pt x="2366" y="1212"/>
                </a:lnTo>
                <a:lnTo>
                  <a:pt x="2364" y="1212"/>
                </a:lnTo>
                <a:lnTo>
                  <a:pt x="2364" y="1214"/>
                </a:lnTo>
                <a:lnTo>
                  <a:pt x="2364" y="1214"/>
                </a:lnTo>
                <a:lnTo>
                  <a:pt x="2364" y="1216"/>
                </a:lnTo>
                <a:close/>
                <a:moveTo>
                  <a:pt x="2359" y="1216"/>
                </a:moveTo>
                <a:lnTo>
                  <a:pt x="2357" y="1216"/>
                </a:lnTo>
                <a:lnTo>
                  <a:pt x="2357" y="1216"/>
                </a:lnTo>
                <a:lnTo>
                  <a:pt x="2357" y="1216"/>
                </a:lnTo>
                <a:lnTo>
                  <a:pt x="2357" y="1218"/>
                </a:lnTo>
                <a:lnTo>
                  <a:pt x="2357" y="1218"/>
                </a:lnTo>
                <a:lnTo>
                  <a:pt x="2359" y="1218"/>
                </a:lnTo>
                <a:lnTo>
                  <a:pt x="2359" y="1218"/>
                </a:lnTo>
                <a:lnTo>
                  <a:pt x="2359" y="1216"/>
                </a:lnTo>
                <a:lnTo>
                  <a:pt x="2359" y="1216"/>
                </a:lnTo>
                <a:lnTo>
                  <a:pt x="2359" y="1216"/>
                </a:lnTo>
                <a:close/>
                <a:moveTo>
                  <a:pt x="4450" y="1635"/>
                </a:moveTo>
                <a:lnTo>
                  <a:pt x="4448" y="1638"/>
                </a:lnTo>
                <a:lnTo>
                  <a:pt x="4448" y="1640"/>
                </a:lnTo>
                <a:lnTo>
                  <a:pt x="4450" y="1640"/>
                </a:lnTo>
                <a:lnTo>
                  <a:pt x="4450" y="1638"/>
                </a:lnTo>
                <a:lnTo>
                  <a:pt x="4453" y="1638"/>
                </a:lnTo>
                <a:lnTo>
                  <a:pt x="4450" y="1635"/>
                </a:lnTo>
                <a:lnTo>
                  <a:pt x="4453" y="1635"/>
                </a:lnTo>
                <a:lnTo>
                  <a:pt x="4450" y="1635"/>
                </a:lnTo>
                <a:lnTo>
                  <a:pt x="4450" y="1635"/>
                </a:lnTo>
                <a:close/>
                <a:moveTo>
                  <a:pt x="2374" y="1470"/>
                </a:moveTo>
                <a:lnTo>
                  <a:pt x="2374" y="1470"/>
                </a:lnTo>
                <a:lnTo>
                  <a:pt x="2374" y="1470"/>
                </a:lnTo>
                <a:lnTo>
                  <a:pt x="2374" y="1470"/>
                </a:lnTo>
                <a:lnTo>
                  <a:pt x="2374" y="1470"/>
                </a:lnTo>
                <a:lnTo>
                  <a:pt x="2372" y="1472"/>
                </a:lnTo>
                <a:lnTo>
                  <a:pt x="2372" y="1472"/>
                </a:lnTo>
                <a:lnTo>
                  <a:pt x="2374" y="1472"/>
                </a:lnTo>
                <a:lnTo>
                  <a:pt x="2374" y="1472"/>
                </a:lnTo>
                <a:lnTo>
                  <a:pt x="2374" y="1472"/>
                </a:lnTo>
                <a:lnTo>
                  <a:pt x="2376" y="1472"/>
                </a:lnTo>
                <a:lnTo>
                  <a:pt x="2374" y="1470"/>
                </a:lnTo>
                <a:lnTo>
                  <a:pt x="2374" y="1470"/>
                </a:lnTo>
                <a:close/>
                <a:moveTo>
                  <a:pt x="3235" y="1795"/>
                </a:moveTo>
                <a:lnTo>
                  <a:pt x="3235" y="1795"/>
                </a:lnTo>
                <a:lnTo>
                  <a:pt x="3235" y="1795"/>
                </a:lnTo>
                <a:lnTo>
                  <a:pt x="3235" y="1797"/>
                </a:lnTo>
                <a:lnTo>
                  <a:pt x="3233" y="1801"/>
                </a:lnTo>
                <a:lnTo>
                  <a:pt x="3235" y="1801"/>
                </a:lnTo>
                <a:lnTo>
                  <a:pt x="3235" y="1803"/>
                </a:lnTo>
                <a:lnTo>
                  <a:pt x="3237" y="1803"/>
                </a:lnTo>
                <a:lnTo>
                  <a:pt x="3237" y="1803"/>
                </a:lnTo>
                <a:lnTo>
                  <a:pt x="3237" y="1803"/>
                </a:lnTo>
                <a:lnTo>
                  <a:pt x="3237" y="1801"/>
                </a:lnTo>
                <a:lnTo>
                  <a:pt x="3235" y="1799"/>
                </a:lnTo>
                <a:lnTo>
                  <a:pt x="3237" y="1795"/>
                </a:lnTo>
                <a:lnTo>
                  <a:pt x="3235" y="1795"/>
                </a:lnTo>
                <a:close/>
                <a:moveTo>
                  <a:pt x="3336" y="1847"/>
                </a:moveTo>
                <a:lnTo>
                  <a:pt x="3336" y="1845"/>
                </a:lnTo>
                <a:lnTo>
                  <a:pt x="3336" y="1841"/>
                </a:lnTo>
                <a:lnTo>
                  <a:pt x="3334" y="1835"/>
                </a:lnTo>
                <a:lnTo>
                  <a:pt x="3334" y="1826"/>
                </a:lnTo>
                <a:lnTo>
                  <a:pt x="3332" y="1822"/>
                </a:lnTo>
                <a:lnTo>
                  <a:pt x="3332" y="1820"/>
                </a:lnTo>
                <a:lnTo>
                  <a:pt x="3329" y="1818"/>
                </a:lnTo>
                <a:lnTo>
                  <a:pt x="3329" y="1818"/>
                </a:lnTo>
                <a:lnTo>
                  <a:pt x="3327" y="1814"/>
                </a:lnTo>
                <a:lnTo>
                  <a:pt x="3325" y="1812"/>
                </a:lnTo>
                <a:lnTo>
                  <a:pt x="3325" y="1812"/>
                </a:lnTo>
                <a:lnTo>
                  <a:pt x="3325" y="1809"/>
                </a:lnTo>
                <a:lnTo>
                  <a:pt x="3323" y="1807"/>
                </a:lnTo>
                <a:lnTo>
                  <a:pt x="3323" y="1807"/>
                </a:lnTo>
                <a:lnTo>
                  <a:pt x="3321" y="1805"/>
                </a:lnTo>
                <a:lnTo>
                  <a:pt x="3321" y="1805"/>
                </a:lnTo>
                <a:lnTo>
                  <a:pt x="3321" y="1805"/>
                </a:lnTo>
                <a:lnTo>
                  <a:pt x="3319" y="1809"/>
                </a:lnTo>
                <a:lnTo>
                  <a:pt x="3317" y="1812"/>
                </a:lnTo>
                <a:lnTo>
                  <a:pt x="3317" y="1812"/>
                </a:lnTo>
                <a:lnTo>
                  <a:pt x="3315" y="1812"/>
                </a:lnTo>
                <a:lnTo>
                  <a:pt x="3315" y="1812"/>
                </a:lnTo>
                <a:lnTo>
                  <a:pt x="3315" y="1814"/>
                </a:lnTo>
                <a:lnTo>
                  <a:pt x="3317" y="1816"/>
                </a:lnTo>
                <a:lnTo>
                  <a:pt x="3317" y="1816"/>
                </a:lnTo>
                <a:lnTo>
                  <a:pt x="3317" y="1818"/>
                </a:lnTo>
                <a:lnTo>
                  <a:pt x="3315" y="1822"/>
                </a:lnTo>
                <a:lnTo>
                  <a:pt x="3313" y="1824"/>
                </a:lnTo>
                <a:lnTo>
                  <a:pt x="3311" y="1826"/>
                </a:lnTo>
                <a:lnTo>
                  <a:pt x="3308" y="1826"/>
                </a:lnTo>
                <a:lnTo>
                  <a:pt x="3308" y="1828"/>
                </a:lnTo>
                <a:lnTo>
                  <a:pt x="3306" y="1828"/>
                </a:lnTo>
                <a:lnTo>
                  <a:pt x="3306" y="1828"/>
                </a:lnTo>
                <a:lnTo>
                  <a:pt x="3304" y="1828"/>
                </a:lnTo>
                <a:lnTo>
                  <a:pt x="3304" y="1828"/>
                </a:lnTo>
                <a:lnTo>
                  <a:pt x="3302" y="1828"/>
                </a:lnTo>
                <a:lnTo>
                  <a:pt x="3302" y="1828"/>
                </a:lnTo>
                <a:lnTo>
                  <a:pt x="3302" y="1830"/>
                </a:lnTo>
                <a:lnTo>
                  <a:pt x="3302" y="1830"/>
                </a:lnTo>
                <a:lnTo>
                  <a:pt x="3302" y="1830"/>
                </a:lnTo>
                <a:lnTo>
                  <a:pt x="3302" y="1832"/>
                </a:lnTo>
                <a:lnTo>
                  <a:pt x="3302" y="1832"/>
                </a:lnTo>
                <a:lnTo>
                  <a:pt x="3302" y="1832"/>
                </a:lnTo>
                <a:lnTo>
                  <a:pt x="3302" y="1835"/>
                </a:lnTo>
                <a:lnTo>
                  <a:pt x="3300" y="1839"/>
                </a:lnTo>
                <a:lnTo>
                  <a:pt x="3300" y="1841"/>
                </a:lnTo>
                <a:lnTo>
                  <a:pt x="3302" y="1843"/>
                </a:lnTo>
                <a:lnTo>
                  <a:pt x="3302" y="1843"/>
                </a:lnTo>
                <a:lnTo>
                  <a:pt x="3300" y="1843"/>
                </a:lnTo>
                <a:lnTo>
                  <a:pt x="3298" y="1843"/>
                </a:lnTo>
                <a:lnTo>
                  <a:pt x="3298" y="1845"/>
                </a:lnTo>
                <a:lnTo>
                  <a:pt x="3298" y="1845"/>
                </a:lnTo>
                <a:lnTo>
                  <a:pt x="3296" y="1847"/>
                </a:lnTo>
                <a:lnTo>
                  <a:pt x="3296" y="1847"/>
                </a:lnTo>
                <a:lnTo>
                  <a:pt x="3294" y="1847"/>
                </a:lnTo>
                <a:lnTo>
                  <a:pt x="3296" y="1847"/>
                </a:lnTo>
                <a:lnTo>
                  <a:pt x="3296" y="1847"/>
                </a:lnTo>
                <a:lnTo>
                  <a:pt x="3296" y="1845"/>
                </a:lnTo>
                <a:lnTo>
                  <a:pt x="3296" y="1845"/>
                </a:lnTo>
                <a:lnTo>
                  <a:pt x="3296" y="1843"/>
                </a:lnTo>
                <a:lnTo>
                  <a:pt x="3296" y="1843"/>
                </a:lnTo>
                <a:lnTo>
                  <a:pt x="3294" y="1845"/>
                </a:lnTo>
                <a:lnTo>
                  <a:pt x="3294" y="1845"/>
                </a:lnTo>
                <a:lnTo>
                  <a:pt x="3292" y="1847"/>
                </a:lnTo>
                <a:lnTo>
                  <a:pt x="3292" y="1849"/>
                </a:lnTo>
                <a:lnTo>
                  <a:pt x="3290" y="1849"/>
                </a:lnTo>
                <a:lnTo>
                  <a:pt x="3290" y="1851"/>
                </a:lnTo>
                <a:lnTo>
                  <a:pt x="3290" y="1851"/>
                </a:lnTo>
                <a:lnTo>
                  <a:pt x="3290" y="1853"/>
                </a:lnTo>
                <a:lnTo>
                  <a:pt x="3290" y="1853"/>
                </a:lnTo>
                <a:lnTo>
                  <a:pt x="3290" y="1853"/>
                </a:lnTo>
                <a:lnTo>
                  <a:pt x="3290" y="1856"/>
                </a:lnTo>
                <a:lnTo>
                  <a:pt x="3290" y="1856"/>
                </a:lnTo>
                <a:lnTo>
                  <a:pt x="3290" y="1853"/>
                </a:lnTo>
                <a:lnTo>
                  <a:pt x="3288" y="1851"/>
                </a:lnTo>
                <a:lnTo>
                  <a:pt x="3288" y="1851"/>
                </a:lnTo>
                <a:lnTo>
                  <a:pt x="3288" y="1851"/>
                </a:lnTo>
                <a:lnTo>
                  <a:pt x="3283" y="1853"/>
                </a:lnTo>
                <a:lnTo>
                  <a:pt x="3281" y="1856"/>
                </a:lnTo>
                <a:lnTo>
                  <a:pt x="3279" y="1858"/>
                </a:lnTo>
                <a:lnTo>
                  <a:pt x="3279" y="1858"/>
                </a:lnTo>
                <a:lnTo>
                  <a:pt x="3279" y="1860"/>
                </a:lnTo>
                <a:lnTo>
                  <a:pt x="3279" y="1860"/>
                </a:lnTo>
                <a:lnTo>
                  <a:pt x="3281" y="1862"/>
                </a:lnTo>
                <a:lnTo>
                  <a:pt x="3279" y="1862"/>
                </a:lnTo>
                <a:lnTo>
                  <a:pt x="3279" y="1862"/>
                </a:lnTo>
                <a:lnTo>
                  <a:pt x="3279" y="1862"/>
                </a:lnTo>
                <a:lnTo>
                  <a:pt x="3277" y="1860"/>
                </a:lnTo>
                <a:lnTo>
                  <a:pt x="3277" y="1860"/>
                </a:lnTo>
                <a:lnTo>
                  <a:pt x="3275" y="1860"/>
                </a:lnTo>
                <a:lnTo>
                  <a:pt x="3273" y="1860"/>
                </a:lnTo>
                <a:lnTo>
                  <a:pt x="3271" y="1860"/>
                </a:lnTo>
                <a:lnTo>
                  <a:pt x="3269" y="1860"/>
                </a:lnTo>
                <a:lnTo>
                  <a:pt x="3269" y="1862"/>
                </a:lnTo>
                <a:lnTo>
                  <a:pt x="3269" y="1862"/>
                </a:lnTo>
                <a:lnTo>
                  <a:pt x="3269" y="1862"/>
                </a:lnTo>
                <a:lnTo>
                  <a:pt x="3267" y="1862"/>
                </a:lnTo>
                <a:lnTo>
                  <a:pt x="3267" y="1862"/>
                </a:lnTo>
                <a:lnTo>
                  <a:pt x="3264" y="1864"/>
                </a:lnTo>
                <a:lnTo>
                  <a:pt x="3264" y="1864"/>
                </a:lnTo>
                <a:lnTo>
                  <a:pt x="3264" y="1862"/>
                </a:lnTo>
                <a:lnTo>
                  <a:pt x="3262" y="1862"/>
                </a:lnTo>
                <a:lnTo>
                  <a:pt x="3262" y="1862"/>
                </a:lnTo>
                <a:lnTo>
                  <a:pt x="3260" y="1864"/>
                </a:lnTo>
                <a:lnTo>
                  <a:pt x="3258" y="1866"/>
                </a:lnTo>
                <a:lnTo>
                  <a:pt x="3258" y="1866"/>
                </a:lnTo>
                <a:lnTo>
                  <a:pt x="3254" y="1866"/>
                </a:lnTo>
                <a:lnTo>
                  <a:pt x="3252" y="1866"/>
                </a:lnTo>
                <a:lnTo>
                  <a:pt x="3252" y="1866"/>
                </a:lnTo>
                <a:lnTo>
                  <a:pt x="3252" y="1866"/>
                </a:lnTo>
                <a:lnTo>
                  <a:pt x="3252" y="1868"/>
                </a:lnTo>
                <a:lnTo>
                  <a:pt x="3252" y="1872"/>
                </a:lnTo>
                <a:lnTo>
                  <a:pt x="3252" y="1872"/>
                </a:lnTo>
                <a:lnTo>
                  <a:pt x="3246" y="1883"/>
                </a:lnTo>
                <a:lnTo>
                  <a:pt x="3244" y="1887"/>
                </a:lnTo>
                <a:lnTo>
                  <a:pt x="3246" y="1887"/>
                </a:lnTo>
                <a:lnTo>
                  <a:pt x="3246" y="1889"/>
                </a:lnTo>
                <a:lnTo>
                  <a:pt x="3246" y="1891"/>
                </a:lnTo>
                <a:lnTo>
                  <a:pt x="3246" y="1897"/>
                </a:lnTo>
                <a:lnTo>
                  <a:pt x="3248" y="1900"/>
                </a:lnTo>
                <a:lnTo>
                  <a:pt x="3248" y="1902"/>
                </a:lnTo>
                <a:lnTo>
                  <a:pt x="3248" y="1904"/>
                </a:lnTo>
                <a:lnTo>
                  <a:pt x="3248" y="1906"/>
                </a:lnTo>
                <a:lnTo>
                  <a:pt x="3248" y="1908"/>
                </a:lnTo>
                <a:lnTo>
                  <a:pt x="3248" y="1908"/>
                </a:lnTo>
                <a:lnTo>
                  <a:pt x="3250" y="1912"/>
                </a:lnTo>
                <a:lnTo>
                  <a:pt x="3252" y="1914"/>
                </a:lnTo>
                <a:lnTo>
                  <a:pt x="3252" y="1916"/>
                </a:lnTo>
                <a:lnTo>
                  <a:pt x="3252" y="1916"/>
                </a:lnTo>
                <a:lnTo>
                  <a:pt x="3252" y="1921"/>
                </a:lnTo>
                <a:lnTo>
                  <a:pt x="3250" y="1923"/>
                </a:lnTo>
                <a:lnTo>
                  <a:pt x="3250" y="1925"/>
                </a:lnTo>
                <a:lnTo>
                  <a:pt x="3248" y="1927"/>
                </a:lnTo>
                <a:lnTo>
                  <a:pt x="3248" y="1931"/>
                </a:lnTo>
                <a:lnTo>
                  <a:pt x="3246" y="1931"/>
                </a:lnTo>
                <a:lnTo>
                  <a:pt x="3244" y="1935"/>
                </a:lnTo>
                <a:lnTo>
                  <a:pt x="3244" y="1937"/>
                </a:lnTo>
                <a:lnTo>
                  <a:pt x="3241" y="1939"/>
                </a:lnTo>
                <a:lnTo>
                  <a:pt x="3241" y="1941"/>
                </a:lnTo>
                <a:lnTo>
                  <a:pt x="3239" y="1941"/>
                </a:lnTo>
                <a:lnTo>
                  <a:pt x="3237" y="1941"/>
                </a:lnTo>
                <a:lnTo>
                  <a:pt x="3237" y="1946"/>
                </a:lnTo>
                <a:lnTo>
                  <a:pt x="3237" y="1948"/>
                </a:lnTo>
                <a:lnTo>
                  <a:pt x="3235" y="1948"/>
                </a:lnTo>
                <a:lnTo>
                  <a:pt x="3235" y="1950"/>
                </a:lnTo>
                <a:lnTo>
                  <a:pt x="3235" y="1950"/>
                </a:lnTo>
                <a:lnTo>
                  <a:pt x="3235" y="1952"/>
                </a:lnTo>
                <a:lnTo>
                  <a:pt x="3235" y="1952"/>
                </a:lnTo>
                <a:lnTo>
                  <a:pt x="3235" y="1956"/>
                </a:lnTo>
                <a:lnTo>
                  <a:pt x="3235" y="1958"/>
                </a:lnTo>
                <a:lnTo>
                  <a:pt x="3235" y="1962"/>
                </a:lnTo>
                <a:lnTo>
                  <a:pt x="3235" y="1965"/>
                </a:lnTo>
                <a:lnTo>
                  <a:pt x="3237" y="1965"/>
                </a:lnTo>
                <a:lnTo>
                  <a:pt x="3239" y="1969"/>
                </a:lnTo>
                <a:lnTo>
                  <a:pt x="3239" y="1971"/>
                </a:lnTo>
                <a:lnTo>
                  <a:pt x="3239" y="1971"/>
                </a:lnTo>
                <a:lnTo>
                  <a:pt x="3241" y="1973"/>
                </a:lnTo>
                <a:lnTo>
                  <a:pt x="3241" y="1975"/>
                </a:lnTo>
                <a:lnTo>
                  <a:pt x="3239" y="1977"/>
                </a:lnTo>
                <a:lnTo>
                  <a:pt x="3239" y="1979"/>
                </a:lnTo>
                <a:lnTo>
                  <a:pt x="3239" y="1981"/>
                </a:lnTo>
                <a:lnTo>
                  <a:pt x="3239" y="1983"/>
                </a:lnTo>
                <a:lnTo>
                  <a:pt x="3239" y="1988"/>
                </a:lnTo>
                <a:lnTo>
                  <a:pt x="3241" y="1988"/>
                </a:lnTo>
                <a:lnTo>
                  <a:pt x="3244" y="1990"/>
                </a:lnTo>
                <a:lnTo>
                  <a:pt x="3244" y="1992"/>
                </a:lnTo>
                <a:lnTo>
                  <a:pt x="3244" y="1994"/>
                </a:lnTo>
                <a:lnTo>
                  <a:pt x="3246" y="1996"/>
                </a:lnTo>
                <a:lnTo>
                  <a:pt x="3246" y="1996"/>
                </a:lnTo>
                <a:lnTo>
                  <a:pt x="3246" y="1998"/>
                </a:lnTo>
                <a:lnTo>
                  <a:pt x="3246" y="1998"/>
                </a:lnTo>
                <a:lnTo>
                  <a:pt x="3250" y="2000"/>
                </a:lnTo>
                <a:lnTo>
                  <a:pt x="3250" y="2000"/>
                </a:lnTo>
                <a:lnTo>
                  <a:pt x="3252" y="2002"/>
                </a:lnTo>
                <a:lnTo>
                  <a:pt x="3252" y="2002"/>
                </a:lnTo>
                <a:lnTo>
                  <a:pt x="3256" y="2002"/>
                </a:lnTo>
                <a:lnTo>
                  <a:pt x="3256" y="2002"/>
                </a:lnTo>
                <a:lnTo>
                  <a:pt x="3260" y="2006"/>
                </a:lnTo>
                <a:lnTo>
                  <a:pt x="3262" y="2006"/>
                </a:lnTo>
                <a:lnTo>
                  <a:pt x="3267" y="2006"/>
                </a:lnTo>
                <a:lnTo>
                  <a:pt x="3269" y="2006"/>
                </a:lnTo>
                <a:lnTo>
                  <a:pt x="3269" y="2004"/>
                </a:lnTo>
                <a:lnTo>
                  <a:pt x="3273" y="2002"/>
                </a:lnTo>
                <a:lnTo>
                  <a:pt x="3277" y="2000"/>
                </a:lnTo>
                <a:lnTo>
                  <a:pt x="3279" y="2000"/>
                </a:lnTo>
                <a:lnTo>
                  <a:pt x="3283" y="2000"/>
                </a:lnTo>
                <a:lnTo>
                  <a:pt x="3285" y="2000"/>
                </a:lnTo>
                <a:lnTo>
                  <a:pt x="3288" y="1998"/>
                </a:lnTo>
                <a:lnTo>
                  <a:pt x="3290" y="1998"/>
                </a:lnTo>
                <a:lnTo>
                  <a:pt x="3292" y="1994"/>
                </a:lnTo>
                <a:lnTo>
                  <a:pt x="3292" y="1992"/>
                </a:lnTo>
                <a:lnTo>
                  <a:pt x="3294" y="1990"/>
                </a:lnTo>
                <a:lnTo>
                  <a:pt x="3294" y="1988"/>
                </a:lnTo>
                <a:lnTo>
                  <a:pt x="3294" y="1986"/>
                </a:lnTo>
                <a:lnTo>
                  <a:pt x="3294" y="1983"/>
                </a:lnTo>
                <a:lnTo>
                  <a:pt x="3296" y="1981"/>
                </a:lnTo>
                <a:lnTo>
                  <a:pt x="3298" y="1979"/>
                </a:lnTo>
                <a:lnTo>
                  <a:pt x="3298" y="1977"/>
                </a:lnTo>
                <a:lnTo>
                  <a:pt x="3300" y="1971"/>
                </a:lnTo>
                <a:lnTo>
                  <a:pt x="3300" y="1967"/>
                </a:lnTo>
                <a:lnTo>
                  <a:pt x="3300" y="1962"/>
                </a:lnTo>
                <a:lnTo>
                  <a:pt x="3302" y="1958"/>
                </a:lnTo>
                <a:lnTo>
                  <a:pt x="3302" y="1958"/>
                </a:lnTo>
                <a:lnTo>
                  <a:pt x="3306" y="1950"/>
                </a:lnTo>
                <a:lnTo>
                  <a:pt x="3308" y="1941"/>
                </a:lnTo>
                <a:lnTo>
                  <a:pt x="3311" y="1935"/>
                </a:lnTo>
                <a:lnTo>
                  <a:pt x="3313" y="1929"/>
                </a:lnTo>
                <a:lnTo>
                  <a:pt x="3313" y="1925"/>
                </a:lnTo>
                <a:lnTo>
                  <a:pt x="3315" y="1921"/>
                </a:lnTo>
                <a:lnTo>
                  <a:pt x="3317" y="1914"/>
                </a:lnTo>
                <a:lnTo>
                  <a:pt x="3319" y="1908"/>
                </a:lnTo>
                <a:lnTo>
                  <a:pt x="3321" y="1904"/>
                </a:lnTo>
                <a:lnTo>
                  <a:pt x="3321" y="1900"/>
                </a:lnTo>
                <a:lnTo>
                  <a:pt x="3323" y="1897"/>
                </a:lnTo>
                <a:lnTo>
                  <a:pt x="3325" y="1891"/>
                </a:lnTo>
                <a:lnTo>
                  <a:pt x="3325" y="1887"/>
                </a:lnTo>
                <a:lnTo>
                  <a:pt x="3323" y="1883"/>
                </a:lnTo>
                <a:lnTo>
                  <a:pt x="3323" y="1881"/>
                </a:lnTo>
                <a:lnTo>
                  <a:pt x="3325" y="1879"/>
                </a:lnTo>
                <a:lnTo>
                  <a:pt x="3325" y="1877"/>
                </a:lnTo>
                <a:lnTo>
                  <a:pt x="3327" y="1877"/>
                </a:lnTo>
                <a:lnTo>
                  <a:pt x="3327" y="1874"/>
                </a:lnTo>
                <a:lnTo>
                  <a:pt x="3329" y="1874"/>
                </a:lnTo>
                <a:lnTo>
                  <a:pt x="3327" y="1874"/>
                </a:lnTo>
                <a:lnTo>
                  <a:pt x="3327" y="1872"/>
                </a:lnTo>
                <a:lnTo>
                  <a:pt x="3329" y="1872"/>
                </a:lnTo>
                <a:lnTo>
                  <a:pt x="3329" y="1870"/>
                </a:lnTo>
                <a:lnTo>
                  <a:pt x="3329" y="1866"/>
                </a:lnTo>
                <a:lnTo>
                  <a:pt x="3329" y="1866"/>
                </a:lnTo>
                <a:lnTo>
                  <a:pt x="3327" y="1864"/>
                </a:lnTo>
                <a:lnTo>
                  <a:pt x="3327" y="1864"/>
                </a:lnTo>
                <a:lnTo>
                  <a:pt x="3327" y="1862"/>
                </a:lnTo>
                <a:lnTo>
                  <a:pt x="3327" y="1860"/>
                </a:lnTo>
                <a:lnTo>
                  <a:pt x="3327" y="1858"/>
                </a:lnTo>
                <a:lnTo>
                  <a:pt x="3327" y="1856"/>
                </a:lnTo>
                <a:lnTo>
                  <a:pt x="3327" y="1856"/>
                </a:lnTo>
                <a:lnTo>
                  <a:pt x="3327" y="1856"/>
                </a:lnTo>
                <a:lnTo>
                  <a:pt x="3329" y="1856"/>
                </a:lnTo>
                <a:lnTo>
                  <a:pt x="3332" y="1856"/>
                </a:lnTo>
                <a:lnTo>
                  <a:pt x="3332" y="1856"/>
                </a:lnTo>
                <a:lnTo>
                  <a:pt x="3332" y="1860"/>
                </a:lnTo>
                <a:lnTo>
                  <a:pt x="3334" y="1862"/>
                </a:lnTo>
                <a:lnTo>
                  <a:pt x="3336" y="1862"/>
                </a:lnTo>
                <a:lnTo>
                  <a:pt x="3336" y="1862"/>
                </a:lnTo>
                <a:lnTo>
                  <a:pt x="3336" y="1862"/>
                </a:lnTo>
                <a:lnTo>
                  <a:pt x="3336" y="1860"/>
                </a:lnTo>
                <a:lnTo>
                  <a:pt x="3338" y="1858"/>
                </a:lnTo>
                <a:lnTo>
                  <a:pt x="3340" y="1853"/>
                </a:lnTo>
                <a:lnTo>
                  <a:pt x="3338" y="1849"/>
                </a:lnTo>
                <a:lnTo>
                  <a:pt x="3336" y="1847"/>
                </a:lnTo>
                <a:close/>
                <a:moveTo>
                  <a:pt x="3204" y="1661"/>
                </a:moveTo>
                <a:lnTo>
                  <a:pt x="3202" y="1661"/>
                </a:lnTo>
                <a:lnTo>
                  <a:pt x="3202" y="1663"/>
                </a:lnTo>
                <a:lnTo>
                  <a:pt x="3202" y="1663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lnTo>
                  <a:pt x="3204" y="1661"/>
                </a:lnTo>
                <a:close/>
                <a:moveTo>
                  <a:pt x="3329" y="1877"/>
                </a:moveTo>
                <a:lnTo>
                  <a:pt x="3329" y="1879"/>
                </a:lnTo>
                <a:lnTo>
                  <a:pt x="3332" y="1877"/>
                </a:lnTo>
                <a:lnTo>
                  <a:pt x="3332" y="1872"/>
                </a:lnTo>
                <a:lnTo>
                  <a:pt x="3332" y="1872"/>
                </a:lnTo>
                <a:lnTo>
                  <a:pt x="3329" y="1877"/>
                </a:lnTo>
                <a:close/>
                <a:moveTo>
                  <a:pt x="3156" y="2357"/>
                </a:moveTo>
                <a:lnTo>
                  <a:pt x="3153" y="2357"/>
                </a:lnTo>
                <a:lnTo>
                  <a:pt x="3153" y="2357"/>
                </a:lnTo>
                <a:lnTo>
                  <a:pt x="3151" y="2359"/>
                </a:lnTo>
                <a:lnTo>
                  <a:pt x="3153" y="2359"/>
                </a:lnTo>
                <a:lnTo>
                  <a:pt x="3156" y="2359"/>
                </a:lnTo>
                <a:lnTo>
                  <a:pt x="3156" y="2359"/>
                </a:lnTo>
                <a:lnTo>
                  <a:pt x="3158" y="2359"/>
                </a:lnTo>
                <a:lnTo>
                  <a:pt x="3156" y="2359"/>
                </a:lnTo>
                <a:lnTo>
                  <a:pt x="3156" y="2357"/>
                </a:lnTo>
                <a:close/>
                <a:moveTo>
                  <a:pt x="2734" y="1583"/>
                </a:moveTo>
                <a:lnTo>
                  <a:pt x="2734" y="1583"/>
                </a:lnTo>
                <a:lnTo>
                  <a:pt x="2736" y="1579"/>
                </a:lnTo>
                <a:lnTo>
                  <a:pt x="2736" y="1579"/>
                </a:lnTo>
                <a:lnTo>
                  <a:pt x="2736" y="1577"/>
                </a:lnTo>
                <a:lnTo>
                  <a:pt x="2734" y="1577"/>
                </a:lnTo>
                <a:lnTo>
                  <a:pt x="2734" y="1577"/>
                </a:lnTo>
                <a:lnTo>
                  <a:pt x="2734" y="1577"/>
                </a:lnTo>
                <a:lnTo>
                  <a:pt x="2732" y="1579"/>
                </a:lnTo>
                <a:lnTo>
                  <a:pt x="2732" y="1579"/>
                </a:lnTo>
                <a:lnTo>
                  <a:pt x="2732" y="1581"/>
                </a:lnTo>
                <a:lnTo>
                  <a:pt x="2732" y="1581"/>
                </a:lnTo>
                <a:lnTo>
                  <a:pt x="2730" y="1581"/>
                </a:lnTo>
                <a:lnTo>
                  <a:pt x="2730" y="1583"/>
                </a:lnTo>
                <a:lnTo>
                  <a:pt x="2730" y="1583"/>
                </a:lnTo>
                <a:lnTo>
                  <a:pt x="2730" y="1583"/>
                </a:lnTo>
                <a:lnTo>
                  <a:pt x="2730" y="1585"/>
                </a:lnTo>
                <a:lnTo>
                  <a:pt x="2732" y="1585"/>
                </a:lnTo>
                <a:lnTo>
                  <a:pt x="2734" y="1585"/>
                </a:lnTo>
                <a:lnTo>
                  <a:pt x="2734" y="1583"/>
                </a:lnTo>
                <a:close/>
                <a:moveTo>
                  <a:pt x="4031" y="1440"/>
                </a:moveTo>
                <a:lnTo>
                  <a:pt x="4031" y="1440"/>
                </a:lnTo>
                <a:lnTo>
                  <a:pt x="4031" y="1440"/>
                </a:lnTo>
                <a:lnTo>
                  <a:pt x="4031" y="1443"/>
                </a:lnTo>
                <a:lnTo>
                  <a:pt x="4031" y="1443"/>
                </a:lnTo>
                <a:lnTo>
                  <a:pt x="4031" y="1445"/>
                </a:lnTo>
                <a:lnTo>
                  <a:pt x="4031" y="1443"/>
                </a:lnTo>
                <a:lnTo>
                  <a:pt x="4031" y="1440"/>
                </a:lnTo>
                <a:lnTo>
                  <a:pt x="4031" y="1440"/>
                </a:lnTo>
                <a:close/>
                <a:moveTo>
                  <a:pt x="2713" y="1566"/>
                </a:moveTo>
                <a:lnTo>
                  <a:pt x="2711" y="1568"/>
                </a:lnTo>
                <a:lnTo>
                  <a:pt x="2711" y="1568"/>
                </a:lnTo>
                <a:lnTo>
                  <a:pt x="2713" y="1568"/>
                </a:lnTo>
                <a:lnTo>
                  <a:pt x="2713" y="1566"/>
                </a:lnTo>
                <a:lnTo>
                  <a:pt x="2713" y="1566"/>
                </a:lnTo>
                <a:lnTo>
                  <a:pt x="2713" y="1566"/>
                </a:lnTo>
                <a:close/>
                <a:moveTo>
                  <a:pt x="2703" y="1625"/>
                </a:moveTo>
                <a:lnTo>
                  <a:pt x="2703" y="1627"/>
                </a:lnTo>
                <a:lnTo>
                  <a:pt x="2701" y="1627"/>
                </a:lnTo>
                <a:lnTo>
                  <a:pt x="2701" y="1627"/>
                </a:lnTo>
                <a:lnTo>
                  <a:pt x="2701" y="1629"/>
                </a:lnTo>
                <a:lnTo>
                  <a:pt x="2703" y="1631"/>
                </a:lnTo>
                <a:lnTo>
                  <a:pt x="2703" y="1631"/>
                </a:lnTo>
                <a:lnTo>
                  <a:pt x="2705" y="1629"/>
                </a:lnTo>
                <a:lnTo>
                  <a:pt x="2705" y="1627"/>
                </a:lnTo>
                <a:lnTo>
                  <a:pt x="2705" y="1627"/>
                </a:lnTo>
                <a:lnTo>
                  <a:pt x="2705" y="1625"/>
                </a:lnTo>
                <a:lnTo>
                  <a:pt x="2703" y="1625"/>
                </a:lnTo>
                <a:close/>
                <a:moveTo>
                  <a:pt x="2716" y="1606"/>
                </a:moveTo>
                <a:lnTo>
                  <a:pt x="2716" y="1606"/>
                </a:lnTo>
                <a:lnTo>
                  <a:pt x="2716" y="1606"/>
                </a:lnTo>
                <a:lnTo>
                  <a:pt x="2713" y="1608"/>
                </a:lnTo>
                <a:lnTo>
                  <a:pt x="2713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8"/>
                </a:lnTo>
                <a:lnTo>
                  <a:pt x="2716" y="1606"/>
                </a:lnTo>
                <a:close/>
                <a:moveTo>
                  <a:pt x="2525" y="1862"/>
                </a:move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lnTo>
                  <a:pt x="2525" y="1862"/>
                </a:lnTo>
                <a:close/>
                <a:moveTo>
                  <a:pt x="4054" y="1665"/>
                </a:moveTo>
                <a:lnTo>
                  <a:pt x="4052" y="1663"/>
                </a:lnTo>
                <a:lnTo>
                  <a:pt x="4052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1"/>
                </a:lnTo>
                <a:lnTo>
                  <a:pt x="4050" y="1663"/>
                </a:lnTo>
                <a:lnTo>
                  <a:pt x="4050" y="1663"/>
                </a:lnTo>
                <a:lnTo>
                  <a:pt x="4052" y="1665"/>
                </a:lnTo>
                <a:lnTo>
                  <a:pt x="4054" y="1665"/>
                </a:lnTo>
                <a:lnTo>
                  <a:pt x="4054" y="1665"/>
                </a:lnTo>
                <a:lnTo>
                  <a:pt x="4054" y="1665"/>
                </a:lnTo>
                <a:close/>
                <a:moveTo>
                  <a:pt x="4059" y="1669"/>
                </a:moveTo>
                <a:lnTo>
                  <a:pt x="4056" y="1667"/>
                </a:lnTo>
                <a:lnTo>
                  <a:pt x="4056" y="1667"/>
                </a:lnTo>
                <a:lnTo>
                  <a:pt x="4056" y="1669"/>
                </a:lnTo>
                <a:lnTo>
                  <a:pt x="4056" y="1669"/>
                </a:lnTo>
                <a:lnTo>
                  <a:pt x="4056" y="1669"/>
                </a:lnTo>
                <a:lnTo>
                  <a:pt x="4056" y="1671"/>
                </a:lnTo>
                <a:lnTo>
                  <a:pt x="4056" y="1671"/>
                </a:lnTo>
                <a:lnTo>
                  <a:pt x="4059" y="1671"/>
                </a:lnTo>
                <a:lnTo>
                  <a:pt x="4059" y="1671"/>
                </a:lnTo>
                <a:lnTo>
                  <a:pt x="4059" y="1669"/>
                </a:lnTo>
                <a:close/>
                <a:moveTo>
                  <a:pt x="4088" y="1707"/>
                </a:moveTo>
                <a:lnTo>
                  <a:pt x="4088" y="1707"/>
                </a:lnTo>
                <a:lnTo>
                  <a:pt x="4088" y="1707"/>
                </a:lnTo>
                <a:lnTo>
                  <a:pt x="4088" y="1709"/>
                </a:lnTo>
                <a:lnTo>
                  <a:pt x="4090" y="1711"/>
                </a:lnTo>
                <a:lnTo>
                  <a:pt x="4090" y="1711"/>
                </a:lnTo>
                <a:lnTo>
                  <a:pt x="4092" y="1709"/>
                </a:lnTo>
                <a:lnTo>
                  <a:pt x="4090" y="1709"/>
                </a:lnTo>
                <a:lnTo>
                  <a:pt x="4088" y="1707"/>
                </a:lnTo>
                <a:close/>
                <a:moveTo>
                  <a:pt x="4044" y="1654"/>
                </a:moveTo>
                <a:lnTo>
                  <a:pt x="4044" y="1652"/>
                </a:lnTo>
                <a:lnTo>
                  <a:pt x="4044" y="1652"/>
                </a:lnTo>
                <a:lnTo>
                  <a:pt x="4044" y="1650"/>
                </a:lnTo>
                <a:lnTo>
                  <a:pt x="4044" y="1650"/>
                </a:lnTo>
                <a:lnTo>
                  <a:pt x="4042" y="1648"/>
                </a:lnTo>
                <a:lnTo>
                  <a:pt x="4042" y="1646"/>
                </a:lnTo>
                <a:lnTo>
                  <a:pt x="4042" y="1644"/>
                </a:lnTo>
                <a:lnTo>
                  <a:pt x="4040" y="1644"/>
                </a:lnTo>
                <a:lnTo>
                  <a:pt x="4038" y="1646"/>
                </a:lnTo>
                <a:lnTo>
                  <a:pt x="4036" y="1648"/>
                </a:lnTo>
                <a:lnTo>
                  <a:pt x="4036" y="1650"/>
                </a:lnTo>
                <a:lnTo>
                  <a:pt x="4040" y="1652"/>
                </a:lnTo>
                <a:lnTo>
                  <a:pt x="4040" y="1654"/>
                </a:lnTo>
                <a:lnTo>
                  <a:pt x="4040" y="1654"/>
                </a:lnTo>
                <a:lnTo>
                  <a:pt x="4044" y="1656"/>
                </a:lnTo>
                <a:lnTo>
                  <a:pt x="4044" y="1656"/>
                </a:lnTo>
                <a:lnTo>
                  <a:pt x="4046" y="1656"/>
                </a:lnTo>
                <a:lnTo>
                  <a:pt x="4046" y="1654"/>
                </a:lnTo>
                <a:lnTo>
                  <a:pt x="4044" y="1654"/>
                </a:lnTo>
                <a:close/>
                <a:moveTo>
                  <a:pt x="3922" y="1300"/>
                </a:moveTo>
                <a:lnTo>
                  <a:pt x="3922" y="1298"/>
                </a:lnTo>
                <a:lnTo>
                  <a:pt x="3920" y="1298"/>
                </a:lnTo>
                <a:lnTo>
                  <a:pt x="3920" y="1298"/>
                </a:lnTo>
                <a:lnTo>
                  <a:pt x="3918" y="1298"/>
                </a:lnTo>
                <a:lnTo>
                  <a:pt x="3918" y="1300"/>
                </a:lnTo>
                <a:lnTo>
                  <a:pt x="3920" y="1300"/>
                </a:lnTo>
                <a:lnTo>
                  <a:pt x="3920" y="1300"/>
                </a:lnTo>
                <a:lnTo>
                  <a:pt x="3920" y="1302"/>
                </a:lnTo>
                <a:lnTo>
                  <a:pt x="3920" y="1304"/>
                </a:lnTo>
                <a:lnTo>
                  <a:pt x="3922" y="1306"/>
                </a:lnTo>
                <a:lnTo>
                  <a:pt x="3918" y="1308"/>
                </a:lnTo>
                <a:lnTo>
                  <a:pt x="3920" y="1310"/>
                </a:lnTo>
                <a:lnTo>
                  <a:pt x="3922" y="1308"/>
                </a:lnTo>
                <a:lnTo>
                  <a:pt x="3924" y="1308"/>
                </a:lnTo>
                <a:lnTo>
                  <a:pt x="3924" y="1304"/>
                </a:lnTo>
                <a:lnTo>
                  <a:pt x="3924" y="1302"/>
                </a:lnTo>
                <a:lnTo>
                  <a:pt x="3922" y="1300"/>
                </a:lnTo>
                <a:lnTo>
                  <a:pt x="3922" y="1300"/>
                </a:lnTo>
                <a:close/>
                <a:moveTo>
                  <a:pt x="4033" y="1631"/>
                </a:moveTo>
                <a:lnTo>
                  <a:pt x="4033" y="1631"/>
                </a:lnTo>
                <a:lnTo>
                  <a:pt x="4031" y="1631"/>
                </a:lnTo>
                <a:lnTo>
                  <a:pt x="4033" y="1635"/>
                </a:lnTo>
                <a:lnTo>
                  <a:pt x="4033" y="1635"/>
                </a:lnTo>
                <a:lnTo>
                  <a:pt x="4033" y="1638"/>
                </a:lnTo>
                <a:lnTo>
                  <a:pt x="4031" y="1638"/>
                </a:lnTo>
                <a:lnTo>
                  <a:pt x="4031" y="1640"/>
                </a:lnTo>
                <a:lnTo>
                  <a:pt x="4033" y="1640"/>
                </a:lnTo>
                <a:lnTo>
                  <a:pt x="4033" y="1640"/>
                </a:lnTo>
                <a:lnTo>
                  <a:pt x="4036" y="1638"/>
                </a:lnTo>
                <a:lnTo>
                  <a:pt x="4036" y="1635"/>
                </a:lnTo>
                <a:lnTo>
                  <a:pt x="4033" y="1633"/>
                </a:lnTo>
                <a:lnTo>
                  <a:pt x="4033" y="1631"/>
                </a:lnTo>
                <a:close/>
                <a:moveTo>
                  <a:pt x="4025" y="1614"/>
                </a:moveTo>
                <a:lnTo>
                  <a:pt x="4023" y="1614"/>
                </a:lnTo>
                <a:lnTo>
                  <a:pt x="4021" y="1610"/>
                </a:lnTo>
                <a:lnTo>
                  <a:pt x="4019" y="1608"/>
                </a:lnTo>
                <a:lnTo>
                  <a:pt x="4019" y="1608"/>
                </a:lnTo>
                <a:lnTo>
                  <a:pt x="4017" y="1610"/>
                </a:lnTo>
                <a:lnTo>
                  <a:pt x="4017" y="1610"/>
                </a:lnTo>
                <a:lnTo>
                  <a:pt x="4015" y="1610"/>
                </a:lnTo>
                <a:lnTo>
                  <a:pt x="4017" y="1614"/>
                </a:lnTo>
                <a:lnTo>
                  <a:pt x="4019" y="1617"/>
                </a:lnTo>
                <a:lnTo>
                  <a:pt x="4019" y="1617"/>
                </a:lnTo>
                <a:lnTo>
                  <a:pt x="4019" y="1619"/>
                </a:lnTo>
                <a:lnTo>
                  <a:pt x="4021" y="1619"/>
                </a:lnTo>
                <a:lnTo>
                  <a:pt x="4023" y="1623"/>
                </a:lnTo>
                <a:lnTo>
                  <a:pt x="4023" y="1623"/>
                </a:lnTo>
                <a:lnTo>
                  <a:pt x="4025" y="1623"/>
                </a:lnTo>
                <a:lnTo>
                  <a:pt x="4025" y="1623"/>
                </a:lnTo>
                <a:lnTo>
                  <a:pt x="4025" y="1619"/>
                </a:lnTo>
                <a:lnTo>
                  <a:pt x="4027" y="1617"/>
                </a:lnTo>
                <a:lnTo>
                  <a:pt x="4025" y="1617"/>
                </a:lnTo>
                <a:lnTo>
                  <a:pt x="4025" y="1614"/>
                </a:lnTo>
                <a:close/>
                <a:moveTo>
                  <a:pt x="4004" y="1596"/>
                </a:moveTo>
                <a:lnTo>
                  <a:pt x="4004" y="1596"/>
                </a:lnTo>
                <a:lnTo>
                  <a:pt x="4002" y="1593"/>
                </a:lnTo>
                <a:lnTo>
                  <a:pt x="4000" y="1591"/>
                </a:lnTo>
                <a:lnTo>
                  <a:pt x="4000" y="1591"/>
                </a:lnTo>
                <a:lnTo>
                  <a:pt x="3998" y="1591"/>
                </a:lnTo>
                <a:lnTo>
                  <a:pt x="3998" y="1589"/>
                </a:lnTo>
                <a:lnTo>
                  <a:pt x="3996" y="1589"/>
                </a:lnTo>
                <a:lnTo>
                  <a:pt x="3996" y="1589"/>
                </a:lnTo>
                <a:lnTo>
                  <a:pt x="3994" y="1591"/>
                </a:lnTo>
                <a:lnTo>
                  <a:pt x="3994" y="1591"/>
                </a:lnTo>
                <a:lnTo>
                  <a:pt x="3996" y="1593"/>
                </a:lnTo>
                <a:lnTo>
                  <a:pt x="3996" y="1593"/>
                </a:lnTo>
                <a:lnTo>
                  <a:pt x="3998" y="1593"/>
                </a:lnTo>
                <a:lnTo>
                  <a:pt x="3998" y="1593"/>
                </a:lnTo>
                <a:lnTo>
                  <a:pt x="4002" y="1596"/>
                </a:lnTo>
                <a:lnTo>
                  <a:pt x="4004" y="1598"/>
                </a:lnTo>
                <a:lnTo>
                  <a:pt x="4004" y="1598"/>
                </a:lnTo>
                <a:lnTo>
                  <a:pt x="4006" y="1598"/>
                </a:lnTo>
                <a:lnTo>
                  <a:pt x="4004" y="1596"/>
                </a:lnTo>
                <a:lnTo>
                  <a:pt x="4004" y="1596"/>
                </a:lnTo>
                <a:close/>
                <a:moveTo>
                  <a:pt x="4134" y="1711"/>
                </a:moveTo>
                <a:lnTo>
                  <a:pt x="4134" y="1711"/>
                </a:lnTo>
                <a:lnTo>
                  <a:pt x="4136" y="1713"/>
                </a:lnTo>
                <a:lnTo>
                  <a:pt x="4136" y="1713"/>
                </a:lnTo>
                <a:lnTo>
                  <a:pt x="4138" y="1713"/>
                </a:lnTo>
                <a:lnTo>
                  <a:pt x="4138" y="1715"/>
                </a:lnTo>
                <a:lnTo>
                  <a:pt x="4138" y="1715"/>
                </a:lnTo>
                <a:lnTo>
                  <a:pt x="4140" y="1715"/>
                </a:lnTo>
                <a:lnTo>
                  <a:pt x="4140" y="1713"/>
                </a:lnTo>
                <a:lnTo>
                  <a:pt x="4140" y="1713"/>
                </a:lnTo>
                <a:lnTo>
                  <a:pt x="4142" y="1702"/>
                </a:lnTo>
                <a:lnTo>
                  <a:pt x="4142" y="1700"/>
                </a:lnTo>
                <a:lnTo>
                  <a:pt x="4142" y="1698"/>
                </a:lnTo>
                <a:lnTo>
                  <a:pt x="4142" y="1696"/>
                </a:lnTo>
                <a:lnTo>
                  <a:pt x="4140" y="1690"/>
                </a:lnTo>
                <a:lnTo>
                  <a:pt x="4140" y="1690"/>
                </a:lnTo>
                <a:lnTo>
                  <a:pt x="4142" y="1688"/>
                </a:lnTo>
                <a:lnTo>
                  <a:pt x="4142" y="1686"/>
                </a:lnTo>
                <a:lnTo>
                  <a:pt x="4142" y="1686"/>
                </a:lnTo>
                <a:lnTo>
                  <a:pt x="4140" y="1686"/>
                </a:lnTo>
                <a:lnTo>
                  <a:pt x="4140" y="1684"/>
                </a:lnTo>
                <a:lnTo>
                  <a:pt x="4142" y="1682"/>
                </a:lnTo>
                <a:lnTo>
                  <a:pt x="4142" y="1679"/>
                </a:lnTo>
                <a:lnTo>
                  <a:pt x="4144" y="1677"/>
                </a:lnTo>
                <a:lnTo>
                  <a:pt x="4144" y="1677"/>
                </a:lnTo>
                <a:lnTo>
                  <a:pt x="4144" y="1677"/>
                </a:lnTo>
                <a:lnTo>
                  <a:pt x="4144" y="1675"/>
                </a:lnTo>
                <a:lnTo>
                  <a:pt x="4142" y="1673"/>
                </a:lnTo>
                <a:lnTo>
                  <a:pt x="4138" y="1667"/>
                </a:lnTo>
                <a:lnTo>
                  <a:pt x="4136" y="1667"/>
                </a:lnTo>
                <a:lnTo>
                  <a:pt x="4134" y="1665"/>
                </a:lnTo>
                <a:lnTo>
                  <a:pt x="4134" y="1665"/>
                </a:lnTo>
                <a:lnTo>
                  <a:pt x="4130" y="1665"/>
                </a:lnTo>
                <a:lnTo>
                  <a:pt x="4128" y="1665"/>
                </a:lnTo>
                <a:lnTo>
                  <a:pt x="4128" y="1665"/>
                </a:lnTo>
                <a:lnTo>
                  <a:pt x="4128" y="1667"/>
                </a:lnTo>
                <a:lnTo>
                  <a:pt x="4126" y="1669"/>
                </a:lnTo>
                <a:lnTo>
                  <a:pt x="4124" y="1669"/>
                </a:lnTo>
                <a:lnTo>
                  <a:pt x="4124" y="1669"/>
                </a:lnTo>
                <a:lnTo>
                  <a:pt x="4124" y="1667"/>
                </a:lnTo>
                <a:lnTo>
                  <a:pt x="4124" y="1667"/>
                </a:lnTo>
                <a:lnTo>
                  <a:pt x="4124" y="1665"/>
                </a:lnTo>
                <a:lnTo>
                  <a:pt x="4126" y="1665"/>
                </a:lnTo>
                <a:lnTo>
                  <a:pt x="4126" y="1663"/>
                </a:lnTo>
                <a:lnTo>
                  <a:pt x="4126" y="1663"/>
                </a:lnTo>
                <a:lnTo>
                  <a:pt x="4126" y="1661"/>
                </a:lnTo>
                <a:lnTo>
                  <a:pt x="4126" y="1661"/>
                </a:lnTo>
                <a:lnTo>
                  <a:pt x="4124" y="1661"/>
                </a:lnTo>
                <a:lnTo>
                  <a:pt x="4124" y="1658"/>
                </a:lnTo>
                <a:lnTo>
                  <a:pt x="4121" y="1656"/>
                </a:lnTo>
                <a:lnTo>
                  <a:pt x="4121" y="1656"/>
                </a:lnTo>
                <a:lnTo>
                  <a:pt x="4121" y="1654"/>
                </a:lnTo>
                <a:lnTo>
                  <a:pt x="4121" y="1650"/>
                </a:lnTo>
                <a:lnTo>
                  <a:pt x="4121" y="1650"/>
                </a:lnTo>
                <a:lnTo>
                  <a:pt x="4119" y="1646"/>
                </a:lnTo>
                <a:lnTo>
                  <a:pt x="4119" y="1646"/>
                </a:lnTo>
                <a:lnTo>
                  <a:pt x="4117" y="1646"/>
                </a:lnTo>
                <a:lnTo>
                  <a:pt x="4117" y="1646"/>
                </a:lnTo>
                <a:lnTo>
                  <a:pt x="4115" y="1646"/>
                </a:lnTo>
                <a:lnTo>
                  <a:pt x="4113" y="1646"/>
                </a:lnTo>
                <a:lnTo>
                  <a:pt x="4111" y="1644"/>
                </a:lnTo>
                <a:lnTo>
                  <a:pt x="4109" y="1642"/>
                </a:lnTo>
                <a:lnTo>
                  <a:pt x="4107" y="1642"/>
                </a:lnTo>
                <a:lnTo>
                  <a:pt x="4107" y="1640"/>
                </a:lnTo>
                <a:lnTo>
                  <a:pt x="4107" y="1640"/>
                </a:lnTo>
                <a:lnTo>
                  <a:pt x="4107" y="1638"/>
                </a:lnTo>
                <a:lnTo>
                  <a:pt x="4107" y="1638"/>
                </a:lnTo>
                <a:lnTo>
                  <a:pt x="4107" y="1635"/>
                </a:lnTo>
                <a:lnTo>
                  <a:pt x="4107" y="1635"/>
                </a:lnTo>
                <a:lnTo>
                  <a:pt x="4107" y="1635"/>
                </a:lnTo>
                <a:lnTo>
                  <a:pt x="4107" y="1633"/>
                </a:lnTo>
                <a:lnTo>
                  <a:pt x="4109" y="1631"/>
                </a:lnTo>
                <a:lnTo>
                  <a:pt x="4111" y="1631"/>
                </a:lnTo>
                <a:lnTo>
                  <a:pt x="4111" y="1631"/>
                </a:lnTo>
                <a:lnTo>
                  <a:pt x="4111" y="1629"/>
                </a:lnTo>
                <a:lnTo>
                  <a:pt x="4109" y="1627"/>
                </a:lnTo>
                <a:lnTo>
                  <a:pt x="4109" y="1625"/>
                </a:lnTo>
                <a:lnTo>
                  <a:pt x="4107" y="1625"/>
                </a:lnTo>
                <a:lnTo>
                  <a:pt x="4107" y="1623"/>
                </a:lnTo>
                <a:lnTo>
                  <a:pt x="4105" y="1623"/>
                </a:lnTo>
                <a:lnTo>
                  <a:pt x="4105" y="1625"/>
                </a:lnTo>
                <a:lnTo>
                  <a:pt x="4100" y="1625"/>
                </a:lnTo>
                <a:lnTo>
                  <a:pt x="4100" y="1627"/>
                </a:lnTo>
                <a:lnTo>
                  <a:pt x="4098" y="1627"/>
                </a:lnTo>
                <a:lnTo>
                  <a:pt x="4096" y="1627"/>
                </a:lnTo>
                <a:lnTo>
                  <a:pt x="4094" y="1627"/>
                </a:lnTo>
                <a:lnTo>
                  <a:pt x="4096" y="1627"/>
                </a:lnTo>
                <a:lnTo>
                  <a:pt x="4100" y="1625"/>
                </a:lnTo>
                <a:lnTo>
                  <a:pt x="4100" y="1625"/>
                </a:lnTo>
                <a:lnTo>
                  <a:pt x="4100" y="1623"/>
                </a:lnTo>
                <a:lnTo>
                  <a:pt x="4098" y="1621"/>
                </a:lnTo>
                <a:lnTo>
                  <a:pt x="4098" y="1621"/>
                </a:lnTo>
                <a:lnTo>
                  <a:pt x="4094" y="1621"/>
                </a:lnTo>
                <a:lnTo>
                  <a:pt x="4092" y="1621"/>
                </a:lnTo>
                <a:lnTo>
                  <a:pt x="4090" y="1619"/>
                </a:lnTo>
                <a:lnTo>
                  <a:pt x="4088" y="1617"/>
                </a:lnTo>
                <a:lnTo>
                  <a:pt x="4088" y="1617"/>
                </a:lnTo>
                <a:lnTo>
                  <a:pt x="4088" y="1614"/>
                </a:lnTo>
                <a:lnTo>
                  <a:pt x="4088" y="1612"/>
                </a:lnTo>
                <a:lnTo>
                  <a:pt x="4086" y="1612"/>
                </a:lnTo>
                <a:lnTo>
                  <a:pt x="4086" y="1610"/>
                </a:lnTo>
                <a:lnTo>
                  <a:pt x="4082" y="1608"/>
                </a:lnTo>
                <a:lnTo>
                  <a:pt x="4082" y="1608"/>
                </a:lnTo>
                <a:lnTo>
                  <a:pt x="4080" y="1608"/>
                </a:lnTo>
                <a:lnTo>
                  <a:pt x="4077" y="1606"/>
                </a:lnTo>
                <a:lnTo>
                  <a:pt x="4077" y="1606"/>
                </a:lnTo>
                <a:lnTo>
                  <a:pt x="4075" y="1604"/>
                </a:lnTo>
                <a:lnTo>
                  <a:pt x="4075" y="1602"/>
                </a:lnTo>
                <a:lnTo>
                  <a:pt x="4073" y="1602"/>
                </a:lnTo>
                <a:lnTo>
                  <a:pt x="4071" y="1600"/>
                </a:lnTo>
                <a:lnTo>
                  <a:pt x="4069" y="1598"/>
                </a:lnTo>
                <a:lnTo>
                  <a:pt x="4069" y="1598"/>
                </a:lnTo>
                <a:lnTo>
                  <a:pt x="4069" y="1600"/>
                </a:lnTo>
                <a:lnTo>
                  <a:pt x="4069" y="1600"/>
                </a:lnTo>
                <a:lnTo>
                  <a:pt x="4069" y="1600"/>
                </a:lnTo>
                <a:lnTo>
                  <a:pt x="4069" y="1602"/>
                </a:lnTo>
                <a:lnTo>
                  <a:pt x="4069" y="1604"/>
                </a:lnTo>
                <a:lnTo>
                  <a:pt x="4069" y="1602"/>
                </a:lnTo>
                <a:lnTo>
                  <a:pt x="4067" y="1600"/>
                </a:lnTo>
                <a:lnTo>
                  <a:pt x="4065" y="1600"/>
                </a:lnTo>
                <a:lnTo>
                  <a:pt x="4065" y="1600"/>
                </a:lnTo>
                <a:lnTo>
                  <a:pt x="4063" y="1600"/>
                </a:lnTo>
                <a:lnTo>
                  <a:pt x="4063" y="1598"/>
                </a:lnTo>
                <a:lnTo>
                  <a:pt x="4061" y="1596"/>
                </a:lnTo>
                <a:lnTo>
                  <a:pt x="4061" y="1596"/>
                </a:lnTo>
                <a:lnTo>
                  <a:pt x="4059" y="1593"/>
                </a:lnTo>
                <a:lnTo>
                  <a:pt x="4056" y="1591"/>
                </a:lnTo>
                <a:lnTo>
                  <a:pt x="4056" y="1589"/>
                </a:lnTo>
                <a:lnTo>
                  <a:pt x="4054" y="1587"/>
                </a:lnTo>
                <a:lnTo>
                  <a:pt x="4052" y="1585"/>
                </a:lnTo>
                <a:lnTo>
                  <a:pt x="4050" y="1583"/>
                </a:lnTo>
                <a:lnTo>
                  <a:pt x="4044" y="1579"/>
                </a:lnTo>
                <a:lnTo>
                  <a:pt x="4040" y="1579"/>
                </a:lnTo>
                <a:lnTo>
                  <a:pt x="4040" y="1577"/>
                </a:lnTo>
                <a:lnTo>
                  <a:pt x="4038" y="1577"/>
                </a:lnTo>
                <a:lnTo>
                  <a:pt x="4038" y="1575"/>
                </a:lnTo>
                <a:lnTo>
                  <a:pt x="4038" y="1575"/>
                </a:lnTo>
                <a:lnTo>
                  <a:pt x="4036" y="1575"/>
                </a:lnTo>
                <a:lnTo>
                  <a:pt x="4031" y="1573"/>
                </a:lnTo>
                <a:lnTo>
                  <a:pt x="4031" y="1570"/>
                </a:lnTo>
                <a:lnTo>
                  <a:pt x="4031" y="1568"/>
                </a:lnTo>
                <a:lnTo>
                  <a:pt x="4031" y="1568"/>
                </a:lnTo>
                <a:lnTo>
                  <a:pt x="4027" y="1564"/>
                </a:lnTo>
                <a:lnTo>
                  <a:pt x="4027" y="1564"/>
                </a:lnTo>
                <a:lnTo>
                  <a:pt x="4027" y="1562"/>
                </a:lnTo>
                <a:lnTo>
                  <a:pt x="4025" y="1562"/>
                </a:lnTo>
                <a:lnTo>
                  <a:pt x="4023" y="1558"/>
                </a:lnTo>
                <a:lnTo>
                  <a:pt x="4021" y="1558"/>
                </a:lnTo>
                <a:lnTo>
                  <a:pt x="4021" y="1556"/>
                </a:lnTo>
                <a:lnTo>
                  <a:pt x="4021" y="1556"/>
                </a:lnTo>
                <a:lnTo>
                  <a:pt x="4019" y="1556"/>
                </a:lnTo>
                <a:lnTo>
                  <a:pt x="4017" y="1556"/>
                </a:lnTo>
                <a:lnTo>
                  <a:pt x="4015" y="1556"/>
                </a:lnTo>
                <a:lnTo>
                  <a:pt x="4012" y="1556"/>
                </a:lnTo>
                <a:lnTo>
                  <a:pt x="4010" y="1556"/>
                </a:lnTo>
                <a:lnTo>
                  <a:pt x="4008" y="1556"/>
                </a:lnTo>
                <a:lnTo>
                  <a:pt x="4006" y="1556"/>
                </a:lnTo>
                <a:lnTo>
                  <a:pt x="4002" y="1556"/>
                </a:lnTo>
                <a:lnTo>
                  <a:pt x="4000" y="1556"/>
                </a:lnTo>
                <a:lnTo>
                  <a:pt x="3998" y="1554"/>
                </a:lnTo>
                <a:lnTo>
                  <a:pt x="3996" y="1552"/>
                </a:lnTo>
                <a:lnTo>
                  <a:pt x="3994" y="1552"/>
                </a:lnTo>
                <a:lnTo>
                  <a:pt x="3994" y="1552"/>
                </a:lnTo>
                <a:lnTo>
                  <a:pt x="3992" y="1549"/>
                </a:lnTo>
                <a:lnTo>
                  <a:pt x="3989" y="1549"/>
                </a:lnTo>
                <a:lnTo>
                  <a:pt x="3987" y="1552"/>
                </a:lnTo>
                <a:lnTo>
                  <a:pt x="3987" y="1552"/>
                </a:lnTo>
                <a:lnTo>
                  <a:pt x="3987" y="1552"/>
                </a:lnTo>
                <a:lnTo>
                  <a:pt x="3987" y="1554"/>
                </a:lnTo>
                <a:lnTo>
                  <a:pt x="3987" y="1554"/>
                </a:lnTo>
                <a:lnTo>
                  <a:pt x="3987" y="1554"/>
                </a:lnTo>
                <a:lnTo>
                  <a:pt x="3987" y="1556"/>
                </a:lnTo>
                <a:lnTo>
                  <a:pt x="3989" y="1560"/>
                </a:lnTo>
                <a:lnTo>
                  <a:pt x="3989" y="1562"/>
                </a:lnTo>
                <a:lnTo>
                  <a:pt x="3992" y="1562"/>
                </a:lnTo>
                <a:lnTo>
                  <a:pt x="3992" y="1564"/>
                </a:lnTo>
                <a:lnTo>
                  <a:pt x="3998" y="1570"/>
                </a:lnTo>
                <a:lnTo>
                  <a:pt x="4002" y="1573"/>
                </a:lnTo>
                <a:lnTo>
                  <a:pt x="4002" y="1575"/>
                </a:lnTo>
                <a:lnTo>
                  <a:pt x="4004" y="1577"/>
                </a:lnTo>
                <a:lnTo>
                  <a:pt x="4006" y="1577"/>
                </a:lnTo>
                <a:lnTo>
                  <a:pt x="4010" y="1579"/>
                </a:lnTo>
                <a:lnTo>
                  <a:pt x="4010" y="1579"/>
                </a:lnTo>
                <a:lnTo>
                  <a:pt x="4012" y="1579"/>
                </a:lnTo>
                <a:lnTo>
                  <a:pt x="4017" y="1585"/>
                </a:lnTo>
                <a:lnTo>
                  <a:pt x="4017" y="1585"/>
                </a:lnTo>
                <a:lnTo>
                  <a:pt x="4017" y="1587"/>
                </a:lnTo>
                <a:lnTo>
                  <a:pt x="4019" y="1589"/>
                </a:lnTo>
                <a:lnTo>
                  <a:pt x="4021" y="1589"/>
                </a:lnTo>
                <a:lnTo>
                  <a:pt x="4021" y="1591"/>
                </a:lnTo>
                <a:lnTo>
                  <a:pt x="4023" y="1593"/>
                </a:lnTo>
                <a:lnTo>
                  <a:pt x="4023" y="1596"/>
                </a:lnTo>
                <a:lnTo>
                  <a:pt x="4023" y="1598"/>
                </a:lnTo>
                <a:lnTo>
                  <a:pt x="4025" y="1598"/>
                </a:lnTo>
                <a:lnTo>
                  <a:pt x="4027" y="1598"/>
                </a:lnTo>
                <a:lnTo>
                  <a:pt x="4027" y="1600"/>
                </a:lnTo>
                <a:lnTo>
                  <a:pt x="4029" y="1600"/>
                </a:lnTo>
                <a:lnTo>
                  <a:pt x="4036" y="1604"/>
                </a:lnTo>
                <a:lnTo>
                  <a:pt x="4036" y="1604"/>
                </a:lnTo>
                <a:lnTo>
                  <a:pt x="4038" y="1606"/>
                </a:lnTo>
                <a:lnTo>
                  <a:pt x="4040" y="1610"/>
                </a:lnTo>
                <a:lnTo>
                  <a:pt x="4042" y="1617"/>
                </a:lnTo>
                <a:lnTo>
                  <a:pt x="4042" y="1621"/>
                </a:lnTo>
                <a:lnTo>
                  <a:pt x="4044" y="1625"/>
                </a:lnTo>
                <a:lnTo>
                  <a:pt x="4044" y="1627"/>
                </a:lnTo>
                <a:lnTo>
                  <a:pt x="4046" y="1627"/>
                </a:lnTo>
                <a:lnTo>
                  <a:pt x="4046" y="1629"/>
                </a:lnTo>
                <a:lnTo>
                  <a:pt x="4050" y="1629"/>
                </a:lnTo>
                <a:lnTo>
                  <a:pt x="4052" y="1631"/>
                </a:lnTo>
                <a:lnTo>
                  <a:pt x="4052" y="1631"/>
                </a:lnTo>
                <a:lnTo>
                  <a:pt x="4054" y="1635"/>
                </a:lnTo>
                <a:lnTo>
                  <a:pt x="4054" y="1638"/>
                </a:lnTo>
                <a:lnTo>
                  <a:pt x="4056" y="1638"/>
                </a:lnTo>
                <a:lnTo>
                  <a:pt x="4059" y="1640"/>
                </a:lnTo>
                <a:lnTo>
                  <a:pt x="4061" y="1642"/>
                </a:lnTo>
                <a:lnTo>
                  <a:pt x="4061" y="1644"/>
                </a:lnTo>
                <a:lnTo>
                  <a:pt x="4063" y="1648"/>
                </a:lnTo>
                <a:lnTo>
                  <a:pt x="4063" y="1650"/>
                </a:lnTo>
                <a:lnTo>
                  <a:pt x="4069" y="1658"/>
                </a:lnTo>
                <a:lnTo>
                  <a:pt x="4069" y="1663"/>
                </a:lnTo>
                <a:lnTo>
                  <a:pt x="4069" y="1663"/>
                </a:lnTo>
                <a:lnTo>
                  <a:pt x="4069" y="1665"/>
                </a:lnTo>
                <a:lnTo>
                  <a:pt x="4073" y="1669"/>
                </a:lnTo>
                <a:lnTo>
                  <a:pt x="4073" y="1669"/>
                </a:lnTo>
                <a:lnTo>
                  <a:pt x="4075" y="1671"/>
                </a:lnTo>
                <a:lnTo>
                  <a:pt x="4075" y="1671"/>
                </a:lnTo>
                <a:lnTo>
                  <a:pt x="4077" y="1673"/>
                </a:lnTo>
                <a:lnTo>
                  <a:pt x="4080" y="1677"/>
                </a:lnTo>
                <a:lnTo>
                  <a:pt x="4080" y="1677"/>
                </a:lnTo>
                <a:lnTo>
                  <a:pt x="4084" y="1679"/>
                </a:lnTo>
                <a:lnTo>
                  <a:pt x="4088" y="1684"/>
                </a:lnTo>
                <a:lnTo>
                  <a:pt x="4088" y="1684"/>
                </a:lnTo>
                <a:lnTo>
                  <a:pt x="4090" y="1688"/>
                </a:lnTo>
                <a:lnTo>
                  <a:pt x="4094" y="1690"/>
                </a:lnTo>
                <a:lnTo>
                  <a:pt x="4098" y="1696"/>
                </a:lnTo>
                <a:lnTo>
                  <a:pt x="4103" y="1696"/>
                </a:lnTo>
                <a:lnTo>
                  <a:pt x="4103" y="1698"/>
                </a:lnTo>
                <a:lnTo>
                  <a:pt x="4105" y="1700"/>
                </a:lnTo>
                <a:lnTo>
                  <a:pt x="4107" y="1700"/>
                </a:lnTo>
                <a:lnTo>
                  <a:pt x="4111" y="1702"/>
                </a:lnTo>
                <a:lnTo>
                  <a:pt x="4111" y="1705"/>
                </a:lnTo>
                <a:lnTo>
                  <a:pt x="4115" y="1709"/>
                </a:lnTo>
                <a:lnTo>
                  <a:pt x="4117" y="1709"/>
                </a:lnTo>
                <a:lnTo>
                  <a:pt x="4117" y="1711"/>
                </a:lnTo>
                <a:lnTo>
                  <a:pt x="4119" y="1713"/>
                </a:lnTo>
                <a:lnTo>
                  <a:pt x="4121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5"/>
                </a:lnTo>
                <a:lnTo>
                  <a:pt x="4124" y="1713"/>
                </a:lnTo>
                <a:lnTo>
                  <a:pt x="4124" y="1711"/>
                </a:lnTo>
                <a:lnTo>
                  <a:pt x="4124" y="1711"/>
                </a:lnTo>
                <a:lnTo>
                  <a:pt x="4128" y="1713"/>
                </a:lnTo>
                <a:lnTo>
                  <a:pt x="4130" y="1713"/>
                </a:lnTo>
                <a:lnTo>
                  <a:pt x="4130" y="1713"/>
                </a:lnTo>
                <a:lnTo>
                  <a:pt x="4130" y="1713"/>
                </a:lnTo>
                <a:lnTo>
                  <a:pt x="4134" y="1711"/>
                </a:lnTo>
                <a:close/>
                <a:moveTo>
                  <a:pt x="4019" y="1602"/>
                </a:moveTo>
                <a:lnTo>
                  <a:pt x="4017" y="1600"/>
                </a:lnTo>
                <a:lnTo>
                  <a:pt x="4017" y="1600"/>
                </a:lnTo>
                <a:lnTo>
                  <a:pt x="4017" y="1600"/>
                </a:lnTo>
                <a:lnTo>
                  <a:pt x="4015" y="1600"/>
                </a:lnTo>
                <a:lnTo>
                  <a:pt x="4015" y="1600"/>
                </a:lnTo>
                <a:lnTo>
                  <a:pt x="4017" y="1600"/>
                </a:lnTo>
                <a:lnTo>
                  <a:pt x="4017" y="1602"/>
                </a:lnTo>
                <a:lnTo>
                  <a:pt x="4019" y="1602"/>
                </a:lnTo>
                <a:close/>
                <a:moveTo>
                  <a:pt x="4036" y="1461"/>
                </a:moveTo>
                <a:lnTo>
                  <a:pt x="4033" y="1461"/>
                </a:lnTo>
                <a:lnTo>
                  <a:pt x="4033" y="1461"/>
                </a:lnTo>
                <a:lnTo>
                  <a:pt x="4033" y="1463"/>
                </a:lnTo>
                <a:lnTo>
                  <a:pt x="4033" y="1463"/>
                </a:lnTo>
                <a:lnTo>
                  <a:pt x="4033" y="1463"/>
                </a:lnTo>
                <a:lnTo>
                  <a:pt x="4036" y="1466"/>
                </a:lnTo>
                <a:lnTo>
                  <a:pt x="4036" y="1461"/>
                </a:lnTo>
                <a:lnTo>
                  <a:pt x="4036" y="1461"/>
                </a:lnTo>
                <a:close/>
                <a:moveTo>
                  <a:pt x="4033" y="1449"/>
                </a:moveTo>
                <a:lnTo>
                  <a:pt x="4033" y="1449"/>
                </a:lnTo>
                <a:lnTo>
                  <a:pt x="4031" y="1449"/>
                </a:lnTo>
                <a:lnTo>
                  <a:pt x="4031" y="1449"/>
                </a:lnTo>
                <a:lnTo>
                  <a:pt x="4031" y="1451"/>
                </a:lnTo>
                <a:lnTo>
                  <a:pt x="4031" y="1453"/>
                </a:lnTo>
                <a:lnTo>
                  <a:pt x="4031" y="1453"/>
                </a:lnTo>
                <a:lnTo>
                  <a:pt x="4033" y="1453"/>
                </a:lnTo>
                <a:lnTo>
                  <a:pt x="4033" y="1451"/>
                </a:lnTo>
                <a:lnTo>
                  <a:pt x="4033" y="1449"/>
                </a:lnTo>
                <a:lnTo>
                  <a:pt x="4033" y="1449"/>
                </a:lnTo>
                <a:lnTo>
                  <a:pt x="4033" y="1449"/>
                </a:lnTo>
                <a:close/>
                <a:moveTo>
                  <a:pt x="4036" y="1459"/>
                </a:moveTo>
                <a:lnTo>
                  <a:pt x="4036" y="1457"/>
                </a:lnTo>
                <a:lnTo>
                  <a:pt x="4033" y="1457"/>
                </a:lnTo>
                <a:lnTo>
                  <a:pt x="4033" y="1457"/>
                </a:lnTo>
                <a:lnTo>
                  <a:pt x="4033" y="1459"/>
                </a:lnTo>
                <a:lnTo>
                  <a:pt x="4036" y="1459"/>
                </a:lnTo>
                <a:lnTo>
                  <a:pt x="4036" y="1459"/>
                </a:lnTo>
                <a:lnTo>
                  <a:pt x="4036" y="1459"/>
                </a:lnTo>
                <a:close/>
                <a:moveTo>
                  <a:pt x="4031" y="1501"/>
                </a:moveTo>
                <a:lnTo>
                  <a:pt x="4031" y="1499"/>
                </a:lnTo>
                <a:lnTo>
                  <a:pt x="4031" y="1499"/>
                </a:lnTo>
                <a:lnTo>
                  <a:pt x="4031" y="1501"/>
                </a:lnTo>
                <a:lnTo>
                  <a:pt x="4031" y="1501"/>
                </a:lnTo>
                <a:lnTo>
                  <a:pt x="4031" y="1501"/>
                </a:lnTo>
                <a:lnTo>
                  <a:pt x="4031" y="1501"/>
                </a:lnTo>
                <a:close/>
                <a:moveTo>
                  <a:pt x="4031" y="1487"/>
                </a:moveTo>
                <a:lnTo>
                  <a:pt x="4031" y="1487"/>
                </a:lnTo>
                <a:lnTo>
                  <a:pt x="4029" y="1487"/>
                </a:lnTo>
                <a:lnTo>
                  <a:pt x="4029" y="1489"/>
                </a:lnTo>
                <a:lnTo>
                  <a:pt x="4029" y="1489"/>
                </a:lnTo>
                <a:lnTo>
                  <a:pt x="4029" y="1489"/>
                </a:lnTo>
                <a:lnTo>
                  <a:pt x="4031" y="1489"/>
                </a:lnTo>
                <a:lnTo>
                  <a:pt x="4031" y="1487"/>
                </a:lnTo>
                <a:lnTo>
                  <a:pt x="4031" y="1487"/>
                </a:lnTo>
                <a:close/>
                <a:moveTo>
                  <a:pt x="4021" y="1396"/>
                </a:moveTo>
                <a:lnTo>
                  <a:pt x="4021" y="1394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21" y="1392"/>
                </a:lnTo>
                <a:lnTo>
                  <a:pt x="4019" y="1392"/>
                </a:lnTo>
                <a:lnTo>
                  <a:pt x="4021" y="1394"/>
                </a:lnTo>
                <a:lnTo>
                  <a:pt x="4021" y="1396"/>
                </a:lnTo>
                <a:lnTo>
                  <a:pt x="4021" y="1396"/>
                </a:lnTo>
                <a:close/>
                <a:moveTo>
                  <a:pt x="4029" y="1453"/>
                </a:moveTo>
                <a:lnTo>
                  <a:pt x="4029" y="1453"/>
                </a:lnTo>
                <a:lnTo>
                  <a:pt x="4029" y="1453"/>
                </a:lnTo>
                <a:lnTo>
                  <a:pt x="4029" y="1453"/>
                </a:lnTo>
                <a:lnTo>
                  <a:pt x="4027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5"/>
                </a:lnTo>
                <a:lnTo>
                  <a:pt x="4029" y="1453"/>
                </a:lnTo>
                <a:close/>
                <a:moveTo>
                  <a:pt x="3989" y="1547"/>
                </a:moveTo>
                <a:lnTo>
                  <a:pt x="3989" y="1547"/>
                </a:lnTo>
                <a:lnTo>
                  <a:pt x="3989" y="1547"/>
                </a:lnTo>
                <a:lnTo>
                  <a:pt x="3989" y="1547"/>
                </a:lnTo>
                <a:lnTo>
                  <a:pt x="3987" y="1547"/>
                </a:lnTo>
                <a:lnTo>
                  <a:pt x="3987" y="1545"/>
                </a:lnTo>
                <a:lnTo>
                  <a:pt x="3987" y="1547"/>
                </a:lnTo>
                <a:lnTo>
                  <a:pt x="3987" y="1547"/>
                </a:lnTo>
                <a:lnTo>
                  <a:pt x="3989" y="1547"/>
                </a:lnTo>
                <a:close/>
                <a:moveTo>
                  <a:pt x="3981" y="1403"/>
                </a:moveTo>
                <a:lnTo>
                  <a:pt x="3981" y="1403"/>
                </a:lnTo>
                <a:lnTo>
                  <a:pt x="3981" y="1403"/>
                </a:lnTo>
                <a:lnTo>
                  <a:pt x="3981" y="1403"/>
                </a:lnTo>
                <a:lnTo>
                  <a:pt x="3981" y="1401"/>
                </a:lnTo>
                <a:lnTo>
                  <a:pt x="3981" y="1401"/>
                </a:lnTo>
                <a:lnTo>
                  <a:pt x="3981" y="1403"/>
                </a:lnTo>
                <a:close/>
                <a:moveTo>
                  <a:pt x="4033" y="1472"/>
                </a:moveTo>
                <a:lnTo>
                  <a:pt x="4036" y="1474"/>
                </a:lnTo>
                <a:lnTo>
                  <a:pt x="4036" y="1474"/>
                </a:lnTo>
                <a:lnTo>
                  <a:pt x="4036" y="1474"/>
                </a:lnTo>
                <a:lnTo>
                  <a:pt x="4036" y="1472"/>
                </a:lnTo>
                <a:lnTo>
                  <a:pt x="4033" y="1472"/>
                </a:lnTo>
                <a:close/>
                <a:moveTo>
                  <a:pt x="4063" y="1675"/>
                </a:moveTo>
                <a:lnTo>
                  <a:pt x="4063" y="1675"/>
                </a:lnTo>
                <a:lnTo>
                  <a:pt x="4063" y="1675"/>
                </a:lnTo>
                <a:lnTo>
                  <a:pt x="4061" y="1671"/>
                </a:lnTo>
                <a:lnTo>
                  <a:pt x="4059" y="1671"/>
                </a:lnTo>
                <a:lnTo>
                  <a:pt x="4059" y="1671"/>
                </a:lnTo>
                <a:lnTo>
                  <a:pt x="4059" y="1673"/>
                </a:lnTo>
                <a:lnTo>
                  <a:pt x="4061" y="1675"/>
                </a:lnTo>
                <a:lnTo>
                  <a:pt x="4061" y="1675"/>
                </a:lnTo>
                <a:lnTo>
                  <a:pt x="4061" y="1677"/>
                </a:lnTo>
                <a:lnTo>
                  <a:pt x="4061" y="1677"/>
                </a:lnTo>
                <a:lnTo>
                  <a:pt x="4063" y="1679"/>
                </a:lnTo>
                <a:lnTo>
                  <a:pt x="4063" y="1677"/>
                </a:lnTo>
                <a:lnTo>
                  <a:pt x="4063" y="1675"/>
                </a:lnTo>
                <a:lnTo>
                  <a:pt x="4063" y="1675"/>
                </a:lnTo>
                <a:close/>
                <a:moveTo>
                  <a:pt x="3948" y="1474"/>
                </a:moveTo>
                <a:lnTo>
                  <a:pt x="3948" y="1474"/>
                </a:lnTo>
                <a:lnTo>
                  <a:pt x="3945" y="1476"/>
                </a:lnTo>
                <a:lnTo>
                  <a:pt x="3945" y="1476"/>
                </a:lnTo>
                <a:lnTo>
                  <a:pt x="3945" y="1478"/>
                </a:lnTo>
                <a:lnTo>
                  <a:pt x="3945" y="1478"/>
                </a:lnTo>
                <a:lnTo>
                  <a:pt x="3948" y="1480"/>
                </a:lnTo>
                <a:lnTo>
                  <a:pt x="3948" y="1478"/>
                </a:lnTo>
                <a:lnTo>
                  <a:pt x="3950" y="1476"/>
                </a:lnTo>
                <a:lnTo>
                  <a:pt x="3948" y="1476"/>
                </a:lnTo>
                <a:lnTo>
                  <a:pt x="3948" y="1474"/>
                </a:lnTo>
                <a:close/>
                <a:moveTo>
                  <a:pt x="3950" y="1466"/>
                </a:moveTo>
                <a:lnTo>
                  <a:pt x="3950" y="1466"/>
                </a:lnTo>
                <a:lnTo>
                  <a:pt x="3950" y="1466"/>
                </a:lnTo>
                <a:lnTo>
                  <a:pt x="3950" y="1468"/>
                </a:lnTo>
                <a:lnTo>
                  <a:pt x="3950" y="1468"/>
                </a:lnTo>
                <a:lnTo>
                  <a:pt x="3950" y="1468"/>
                </a:lnTo>
                <a:lnTo>
                  <a:pt x="3950" y="1466"/>
                </a:lnTo>
                <a:lnTo>
                  <a:pt x="3950" y="1466"/>
                </a:lnTo>
                <a:close/>
                <a:moveTo>
                  <a:pt x="3954" y="1451"/>
                </a:moveTo>
                <a:lnTo>
                  <a:pt x="3954" y="1447"/>
                </a:lnTo>
                <a:lnTo>
                  <a:pt x="3954" y="1445"/>
                </a:lnTo>
                <a:lnTo>
                  <a:pt x="3954" y="1445"/>
                </a:lnTo>
                <a:lnTo>
                  <a:pt x="3954" y="1443"/>
                </a:lnTo>
                <a:lnTo>
                  <a:pt x="3956" y="1443"/>
                </a:lnTo>
                <a:lnTo>
                  <a:pt x="3956" y="1440"/>
                </a:lnTo>
                <a:lnTo>
                  <a:pt x="3956" y="1440"/>
                </a:lnTo>
                <a:lnTo>
                  <a:pt x="3956" y="1440"/>
                </a:lnTo>
                <a:lnTo>
                  <a:pt x="3956" y="1438"/>
                </a:lnTo>
                <a:lnTo>
                  <a:pt x="3956" y="1438"/>
                </a:lnTo>
                <a:lnTo>
                  <a:pt x="3956" y="1436"/>
                </a:lnTo>
                <a:lnTo>
                  <a:pt x="3956" y="1436"/>
                </a:lnTo>
                <a:lnTo>
                  <a:pt x="3956" y="1436"/>
                </a:lnTo>
                <a:lnTo>
                  <a:pt x="3954" y="1436"/>
                </a:lnTo>
                <a:lnTo>
                  <a:pt x="3954" y="1438"/>
                </a:lnTo>
                <a:lnTo>
                  <a:pt x="3954" y="1440"/>
                </a:lnTo>
                <a:lnTo>
                  <a:pt x="3952" y="1443"/>
                </a:lnTo>
                <a:lnTo>
                  <a:pt x="3952" y="1443"/>
                </a:lnTo>
                <a:lnTo>
                  <a:pt x="3952" y="1445"/>
                </a:lnTo>
                <a:lnTo>
                  <a:pt x="3952" y="1447"/>
                </a:lnTo>
                <a:lnTo>
                  <a:pt x="3952" y="1447"/>
                </a:lnTo>
                <a:lnTo>
                  <a:pt x="3952" y="1449"/>
                </a:lnTo>
                <a:lnTo>
                  <a:pt x="3952" y="1449"/>
                </a:lnTo>
                <a:lnTo>
                  <a:pt x="3952" y="1451"/>
                </a:lnTo>
                <a:lnTo>
                  <a:pt x="3952" y="1453"/>
                </a:lnTo>
                <a:lnTo>
                  <a:pt x="3952" y="1453"/>
                </a:lnTo>
                <a:lnTo>
                  <a:pt x="3952" y="1453"/>
                </a:lnTo>
                <a:lnTo>
                  <a:pt x="3952" y="1455"/>
                </a:lnTo>
                <a:lnTo>
                  <a:pt x="3952" y="1455"/>
                </a:lnTo>
                <a:lnTo>
                  <a:pt x="3950" y="1455"/>
                </a:lnTo>
                <a:lnTo>
                  <a:pt x="3950" y="1455"/>
                </a:lnTo>
                <a:lnTo>
                  <a:pt x="3950" y="1457"/>
                </a:lnTo>
                <a:lnTo>
                  <a:pt x="3950" y="1457"/>
                </a:lnTo>
                <a:lnTo>
                  <a:pt x="3950" y="1459"/>
                </a:lnTo>
                <a:lnTo>
                  <a:pt x="3950" y="1459"/>
                </a:lnTo>
                <a:lnTo>
                  <a:pt x="3948" y="1459"/>
                </a:lnTo>
                <a:lnTo>
                  <a:pt x="3950" y="1461"/>
                </a:lnTo>
                <a:lnTo>
                  <a:pt x="3950" y="1461"/>
                </a:lnTo>
                <a:lnTo>
                  <a:pt x="3950" y="1466"/>
                </a:lnTo>
                <a:lnTo>
                  <a:pt x="3950" y="1466"/>
                </a:lnTo>
                <a:lnTo>
                  <a:pt x="3952" y="1466"/>
                </a:lnTo>
                <a:lnTo>
                  <a:pt x="3952" y="1463"/>
                </a:lnTo>
                <a:lnTo>
                  <a:pt x="3952" y="1461"/>
                </a:lnTo>
                <a:lnTo>
                  <a:pt x="3952" y="1459"/>
                </a:lnTo>
                <a:lnTo>
                  <a:pt x="3952" y="1459"/>
                </a:lnTo>
                <a:lnTo>
                  <a:pt x="3952" y="1459"/>
                </a:lnTo>
                <a:lnTo>
                  <a:pt x="3952" y="1457"/>
                </a:lnTo>
                <a:lnTo>
                  <a:pt x="3952" y="1457"/>
                </a:lnTo>
                <a:lnTo>
                  <a:pt x="3952" y="1457"/>
                </a:lnTo>
                <a:lnTo>
                  <a:pt x="3954" y="1455"/>
                </a:lnTo>
                <a:lnTo>
                  <a:pt x="3954" y="1455"/>
                </a:lnTo>
                <a:lnTo>
                  <a:pt x="3954" y="1451"/>
                </a:lnTo>
                <a:lnTo>
                  <a:pt x="3954" y="1451"/>
                </a:lnTo>
                <a:lnTo>
                  <a:pt x="3954" y="1451"/>
                </a:lnTo>
                <a:close/>
                <a:moveTo>
                  <a:pt x="3939" y="1315"/>
                </a:moveTo>
                <a:lnTo>
                  <a:pt x="3939" y="1315"/>
                </a:lnTo>
                <a:lnTo>
                  <a:pt x="3939" y="1315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7"/>
                </a:lnTo>
                <a:lnTo>
                  <a:pt x="3939" y="1315"/>
                </a:lnTo>
                <a:lnTo>
                  <a:pt x="3939" y="1315"/>
                </a:lnTo>
                <a:close/>
                <a:moveTo>
                  <a:pt x="3952" y="1497"/>
                </a:move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9"/>
                </a:lnTo>
                <a:lnTo>
                  <a:pt x="3952" y="1497"/>
                </a:lnTo>
                <a:close/>
                <a:moveTo>
                  <a:pt x="3927" y="1302"/>
                </a:moveTo>
                <a:lnTo>
                  <a:pt x="3927" y="1308"/>
                </a:lnTo>
                <a:lnTo>
                  <a:pt x="3929" y="1308"/>
                </a:lnTo>
                <a:lnTo>
                  <a:pt x="3929" y="1306"/>
                </a:lnTo>
                <a:lnTo>
                  <a:pt x="3929" y="1304"/>
                </a:lnTo>
                <a:lnTo>
                  <a:pt x="3927" y="1302"/>
                </a:lnTo>
                <a:close/>
                <a:moveTo>
                  <a:pt x="3952" y="1445"/>
                </a:moveTo>
                <a:lnTo>
                  <a:pt x="3952" y="1445"/>
                </a:lnTo>
                <a:lnTo>
                  <a:pt x="3950" y="1445"/>
                </a:lnTo>
                <a:lnTo>
                  <a:pt x="3950" y="1445"/>
                </a:lnTo>
                <a:lnTo>
                  <a:pt x="3950" y="1447"/>
                </a:lnTo>
                <a:lnTo>
                  <a:pt x="3952" y="1445"/>
                </a:lnTo>
                <a:lnTo>
                  <a:pt x="3952" y="1445"/>
                </a:lnTo>
                <a:close/>
                <a:moveTo>
                  <a:pt x="3920" y="1296"/>
                </a:moveTo>
                <a:lnTo>
                  <a:pt x="3920" y="1296"/>
                </a:lnTo>
                <a:lnTo>
                  <a:pt x="3920" y="1294"/>
                </a:lnTo>
                <a:lnTo>
                  <a:pt x="3920" y="1296"/>
                </a:lnTo>
                <a:lnTo>
                  <a:pt x="3920" y="1296"/>
                </a:lnTo>
                <a:lnTo>
                  <a:pt x="3920" y="1296"/>
                </a:lnTo>
                <a:lnTo>
                  <a:pt x="3920" y="1296"/>
                </a:lnTo>
                <a:close/>
                <a:moveTo>
                  <a:pt x="3933" y="1302"/>
                </a:moveTo>
                <a:lnTo>
                  <a:pt x="3933" y="1302"/>
                </a:lnTo>
                <a:lnTo>
                  <a:pt x="3933" y="1300"/>
                </a:lnTo>
                <a:lnTo>
                  <a:pt x="3933" y="1302"/>
                </a:lnTo>
                <a:lnTo>
                  <a:pt x="3933" y="1302"/>
                </a:lnTo>
                <a:lnTo>
                  <a:pt x="3933" y="1304"/>
                </a:lnTo>
                <a:lnTo>
                  <a:pt x="3933" y="1304"/>
                </a:lnTo>
                <a:lnTo>
                  <a:pt x="3935" y="1304"/>
                </a:lnTo>
                <a:lnTo>
                  <a:pt x="3935" y="1304"/>
                </a:lnTo>
                <a:lnTo>
                  <a:pt x="3933" y="1302"/>
                </a:lnTo>
                <a:close/>
                <a:moveTo>
                  <a:pt x="3977" y="1396"/>
                </a:moveTo>
                <a:lnTo>
                  <a:pt x="3977" y="1399"/>
                </a:lnTo>
                <a:lnTo>
                  <a:pt x="3975" y="1401"/>
                </a:lnTo>
                <a:lnTo>
                  <a:pt x="3975" y="1403"/>
                </a:lnTo>
                <a:lnTo>
                  <a:pt x="3977" y="1401"/>
                </a:lnTo>
                <a:lnTo>
                  <a:pt x="3977" y="1399"/>
                </a:lnTo>
                <a:lnTo>
                  <a:pt x="3979" y="1396"/>
                </a:lnTo>
                <a:lnTo>
                  <a:pt x="3979" y="1396"/>
                </a:lnTo>
                <a:lnTo>
                  <a:pt x="3977" y="1396"/>
                </a:lnTo>
                <a:close/>
                <a:moveTo>
                  <a:pt x="3939" y="1313"/>
                </a:moveTo>
                <a:lnTo>
                  <a:pt x="3939" y="1310"/>
                </a:lnTo>
                <a:lnTo>
                  <a:pt x="3939" y="1310"/>
                </a:lnTo>
                <a:lnTo>
                  <a:pt x="3939" y="1313"/>
                </a:lnTo>
                <a:lnTo>
                  <a:pt x="3937" y="1313"/>
                </a:lnTo>
                <a:lnTo>
                  <a:pt x="3939" y="1315"/>
                </a:lnTo>
                <a:lnTo>
                  <a:pt x="3939" y="1313"/>
                </a:lnTo>
                <a:lnTo>
                  <a:pt x="3939" y="1313"/>
                </a:lnTo>
                <a:close/>
                <a:moveTo>
                  <a:pt x="3964" y="1361"/>
                </a:moveTo>
                <a:lnTo>
                  <a:pt x="3966" y="1359"/>
                </a:lnTo>
                <a:lnTo>
                  <a:pt x="3966" y="1359"/>
                </a:lnTo>
                <a:lnTo>
                  <a:pt x="3966" y="1357"/>
                </a:lnTo>
                <a:lnTo>
                  <a:pt x="3964" y="1357"/>
                </a:lnTo>
                <a:lnTo>
                  <a:pt x="3962" y="1357"/>
                </a:lnTo>
                <a:lnTo>
                  <a:pt x="3962" y="1359"/>
                </a:lnTo>
                <a:lnTo>
                  <a:pt x="3964" y="1361"/>
                </a:lnTo>
                <a:lnTo>
                  <a:pt x="3964" y="1361"/>
                </a:lnTo>
                <a:close/>
                <a:moveTo>
                  <a:pt x="3964" y="1524"/>
                </a:moveTo>
                <a:lnTo>
                  <a:pt x="3964" y="1524"/>
                </a:lnTo>
                <a:lnTo>
                  <a:pt x="3964" y="1524"/>
                </a:lnTo>
                <a:lnTo>
                  <a:pt x="3964" y="1526"/>
                </a:lnTo>
                <a:lnTo>
                  <a:pt x="3964" y="1526"/>
                </a:lnTo>
                <a:lnTo>
                  <a:pt x="3966" y="1526"/>
                </a:lnTo>
                <a:lnTo>
                  <a:pt x="3964" y="1524"/>
                </a:lnTo>
                <a:close/>
                <a:moveTo>
                  <a:pt x="3962" y="1514"/>
                </a:moveTo>
                <a:lnTo>
                  <a:pt x="3962" y="1514"/>
                </a:lnTo>
                <a:lnTo>
                  <a:pt x="3962" y="1514"/>
                </a:lnTo>
                <a:lnTo>
                  <a:pt x="3962" y="1514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6"/>
                </a:lnTo>
                <a:lnTo>
                  <a:pt x="3962" y="1514"/>
                </a:lnTo>
                <a:lnTo>
                  <a:pt x="3962" y="1514"/>
                </a:lnTo>
                <a:close/>
                <a:moveTo>
                  <a:pt x="3966" y="1526"/>
                </a:moveTo>
                <a:lnTo>
                  <a:pt x="3964" y="1528"/>
                </a:lnTo>
                <a:lnTo>
                  <a:pt x="3964" y="1528"/>
                </a:lnTo>
                <a:lnTo>
                  <a:pt x="3964" y="1531"/>
                </a:lnTo>
                <a:lnTo>
                  <a:pt x="3964" y="1531"/>
                </a:lnTo>
                <a:lnTo>
                  <a:pt x="3966" y="1535"/>
                </a:lnTo>
                <a:lnTo>
                  <a:pt x="3968" y="1533"/>
                </a:lnTo>
                <a:lnTo>
                  <a:pt x="3968" y="1531"/>
                </a:lnTo>
                <a:lnTo>
                  <a:pt x="3966" y="1528"/>
                </a:lnTo>
                <a:lnTo>
                  <a:pt x="3966" y="1526"/>
                </a:lnTo>
                <a:close/>
                <a:moveTo>
                  <a:pt x="3956" y="1512"/>
                </a:moveTo>
                <a:lnTo>
                  <a:pt x="3956" y="1512"/>
                </a:lnTo>
                <a:lnTo>
                  <a:pt x="3956" y="1512"/>
                </a:lnTo>
                <a:lnTo>
                  <a:pt x="3956" y="1514"/>
                </a:lnTo>
                <a:lnTo>
                  <a:pt x="3958" y="1514"/>
                </a:lnTo>
                <a:lnTo>
                  <a:pt x="3958" y="1512"/>
                </a:lnTo>
                <a:lnTo>
                  <a:pt x="3956" y="1512"/>
                </a:lnTo>
                <a:close/>
                <a:moveTo>
                  <a:pt x="3962" y="1344"/>
                </a:moveTo>
                <a:lnTo>
                  <a:pt x="3962" y="1342"/>
                </a:lnTo>
                <a:lnTo>
                  <a:pt x="3960" y="1342"/>
                </a:lnTo>
                <a:lnTo>
                  <a:pt x="3960" y="1342"/>
                </a:lnTo>
                <a:lnTo>
                  <a:pt x="3962" y="1344"/>
                </a:lnTo>
                <a:lnTo>
                  <a:pt x="3962" y="1344"/>
                </a:lnTo>
                <a:close/>
                <a:moveTo>
                  <a:pt x="3956" y="1457"/>
                </a:moveTo>
                <a:lnTo>
                  <a:pt x="3954" y="1457"/>
                </a:lnTo>
                <a:lnTo>
                  <a:pt x="3954" y="1459"/>
                </a:lnTo>
                <a:lnTo>
                  <a:pt x="3956" y="1459"/>
                </a:lnTo>
                <a:lnTo>
                  <a:pt x="3956" y="1457"/>
                </a:lnTo>
                <a:lnTo>
                  <a:pt x="3956" y="1457"/>
                </a:lnTo>
                <a:close/>
                <a:moveTo>
                  <a:pt x="3956" y="1342"/>
                </a:moveTo>
                <a:lnTo>
                  <a:pt x="3956" y="1342"/>
                </a:lnTo>
                <a:lnTo>
                  <a:pt x="3954" y="1340"/>
                </a:lnTo>
                <a:lnTo>
                  <a:pt x="3954" y="1340"/>
                </a:lnTo>
                <a:lnTo>
                  <a:pt x="3954" y="1340"/>
                </a:lnTo>
                <a:lnTo>
                  <a:pt x="3954" y="1342"/>
                </a:lnTo>
                <a:lnTo>
                  <a:pt x="3956" y="1342"/>
                </a:lnTo>
                <a:close/>
                <a:moveTo>
                  <a:pt x="3960" y="1516"/>
                </a:moveTo>
                <a:lnTo>
                  <a:pt x="3960" y="1516"/>
                </a:lnTo>
                <a:lnTo>
                  <a:pt x="3960" y="1516"/>
                </a:lnTo>
                <a:lnTo>
                  <a:pt x="3960" y="1518"/>
                </a:lnTo>
                <a:lnTo>
                  <a:pt x="3960" y="1518"/>
                </a:lnTo>
                <a:lnTo>
                  <a:pt x="3962" y="1518"/>
                </a:lnTo>
                <a:lnTo>
                  <a:pt x="3962" y="1518"/>
                </a:lnTo>
                <a:lnTo>
                  <a:pt x="3962" y="1516"/>
                </a:lnTo>
                <a:lnTo>
                  <a:pt x="3960" y="1516"/>
                </a:lnTo>
                <a:close/>
                <a:moveTo>
                  <a:pt x="3765" y="1493"/>
                </a:move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1"/>
                </a:lnTo>
                <a:lnTo>
                  <a:pt x="3765" y="1493"/>
                </a:lnTo>
                <a:lnTo>
                  <a:pt x="3765" y="1493"/>
                </a:lnTo>
                <a:close/>
                <a:moveTo>
                  <a:pt x="4488" y="1658"/>
                </a:moveTo>
                <a:lnTo>
                  <a:pt x="4490" y="1661"/>
                </a:lnTo>
                <a:lnTo>
                  <a:pt x="4492" y="1661"/>
                </a:lnTo>
                <a:lnTo>
                  <a:pt x="4492" y="1661"/>
                </a:lnTo>
                <a:lnTo>
                  <a:pt x="4494" y="1661"/>
                </a:lnTo>
                <a:lnTo>
                  <a:pt x="4494" y="1661"/>
                </a:lnTo>
                <a:lnTo>
                  <a:pt x="4497" y="1661"/>
                </a:lnTo>
                <a:lnTo>
                  <a:pt x="4497" y="1661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8"/>
                </a:lnTo>
                <a:lnTo>
                  <a:pt x="4497" y="1656"/>
                </a:lnTo>
                <a:lnTo>
                  <a:pt x="4497" y="1656"/>
                </a:lnTo>
                <a:lnTo>
                  <a:pt x="4497" y="1656"/>
                </a:lnTo>
                <a:lnTo>
                  <a:pt x="4497" y="1656"/>
                </a:lnTo>
                <a:lnTo>
                  <a:pt x="4494" y="1656"/>
                </a:lnTo>
                <a:lnTo>
                  <a:pt x="4492" y="1656"/>
                </a:lnTo>
                <a:lnTo>
                  <a:pt x="4490" y="1656"/>
                </a:lnTo>
                <a:lnTo>
                  <a:pt x="4488" y="1658"/>
                </a:lnTo>
                <a:lnTo>
                  <a:pt x="4488" y="1658"/>
                </a:lnTo>
                <a:close/>
                <a:moveTo>
                  <a:pt x="4484" y="1633"/>
                </a:moveTo>
                <a:lnTo>
                  <a:pt x="4484" y="1633"/>
                </a:lnTo>
                <a:lnTo>
                  <a:pt x="4484" y="1633"/>
                </a:lnTo>
                <a:lnTo>
                  <a:pt x="4484" y="1633"/>
                </a:lnTo>
                <a:lnTo>
                  <a:pt x="4482" y="1631"/>
                </a:lnTo>
                <a:lnTo>
                  <a:pt x="4482" y="1631"/>
                </a:lnTo>
                <a:lnTo>
                  <a:pt x="4484" y="1633"/>
                </a:lnTo>
                <a:close/>
                <a:moveTo>
                  <a:pt x="4490" y="1151"/>
                </a:moveTo>
                <a:lnTo>
                  <a:pt x="4490" y="1153"/>
                </a:lnTo>
                <a:lnTo>
                  <a:pt x="4492" y="1151"/>
                </a:lnTo>
                <a:lnTo>
                  <a:pt x="4494" y="1151"/>
                </a:lnTo>
                <a:lnTo>
                  <a:pt x="4494" y="1147"/>
                </a:lnTo>
                <a:lnTo>
                  <a:pt x="4494" y="1147"/>
                </a:lnTo>
                <a:lnTo>
                  <a:pt x="4490" y="1147"/>
                </a:lnTo>
                <a:lnTo>
                  <a:pt x="4492" y="1149"/>
                </a:lnTo>
                <a:lnTo>
                  <a:pt x="4490" y="1151"/>
                </a:lnTo>
                <a:lnTo>
                  <a:pt x="4490" y="1151"/>
                </a:lnTo>
                <a:lnTo>
                  <a:pt x="4492" y="1151"/>
                </a:lnTo>
                <a:lnTo>
                  <a:pt x="4490" y="1151"/>
                </a:lnTo>
                <a:lnTo>
                  <a:pt x="4490" y="1151"/>
                </a:lnTo>
                <a:close/>
                <a:moveTo>
                  <a:pt x="4499" y="1183"/>
                </a:moveTo>
                <a:lnTo>
                  <a:pt x="4501" y="1183"/>
                </a:lnTo>
                <a:lnTo>
                  <a:pt x="4501" y="1183"/>
                </a:lnTo>
                <a:lnTo>
                  <a:pt x="4501" y="1180"/>
                </a:lnTo>
                <a:lnTo>
                  <a:pt x="4499" y="1180"/>
                </a:lnTo>
                <a:lnTo>
                  <a:pt x="4497" y="1180"/>
                </a:lnTo>
                <a:lnTo>
                  <a:pt x="4497" y="1183"/>
                </a:lnTo>
                <a:lnTo>
                  <a:pt x="4499" y="1183"/>
                </a:lnTo>
                <a:close/>
                <a:moveTo>
                  <a:pt x="4494" y="1633"/>
                </a:moveTo>
                <a:lnTo>
                  <a:pt x="4494" y="1633"/>
                </a:lnTo>
                <a:lnTo>
                  <a:pt x="4494" y="1633"/>
                </a:lnTo>
                <a:lnTo>
                  <a:pt x="4497" y="1635"/>
                </a:lnTo>
                <a:lnTo>
                  <a:pt x="4499" y="1635"/>
                </a:lnTo>
                <a:lnTo>
                  <a:pt x="4499" y="1635"/>
                </a:lnTo>
                <a:lnTo>
                  <a:pt x="4499" y="1635"/>
                </a:lnTo>
                <a:lnTo>
                  <a:pt x="4501" y="1635"/>
                </a:lnTo>
                <a:lnTo>
                  <a:pt x="4501" y="1635"/>
                </a:lnTo>
                <a:lnTo>
                  <a:pt x="4501" y="1638"/>
                </a:lnTo>
                <a:lnTo>
                  <a:pt x="4503" y="1638"/>
                </a:lnTo>
                <a:lnTo>
                  <a:pt x="4505" y="1638"/>
                </a:lnTo>
                <a:lnTo>
                  <a:pt x="4505" y="1635"/>
                </a:lnTo>
                <a:lnTo>
                  <a:pt x="4503" y="1635"/>
                </a:lnTo>
                <a:lnTo>
                  <a:pt x="4503" y="1635"/>
                </a:lnTo>
                <a:lnTo>
                  <a:pt x="4503" y="1635"/>
                </a:lnTo>
                <a:lnTo>
                  <a:pt x="4501" y="1633"/>
                </a:lnTo>
                <a:lnTo>
                  <a:pt x="4501" y="1633"/>
                </a:lnTo>
                <a:lnTo>
                  <a:pt x="4501" y="1633"/>
                </a:lnTo>
                <a:lnTo>
                  <a:pt x="4501" y="1633"/>
                </a:lnTo>
                <a:lnTo>
                  <a:pt x="4503" y="1635"/>
                </a:lnTo>
                <a:lnTo>
                  <a:pt x="4505" y="1635"/>
                </a:lnTo>
                <a:lnTo>
                  <a:pt x="4505" y="1635"/>
                </a:lnTo>
                <a:lnTo>
                  <a:pt x="4505" y="1635"/>
                </a:lnTo>
                <a:lnTo>
                  <a:pt x="4507" y="1635"/>
                </a:lnTo>
                <a:lnTo>
                  <a:pt x="4509" y="1635"/>
                </a:lnTo>
                <a:lnTo>
                  <a:pt x="4509" y="1638"/>
                </a:lnTo>
                <a:lnTo>
                  <a:pt x="4509" y="1635"/>
                </a:lnTo>
                <a:lnTo>
                  <a:pt x="4511" y="1635"/>
                </a:lnTo>
                <a:lnTo>
                  <a:pt x="4509" y="1635"/>
                </a:lnTo>
                <a:lnTo>
                  <a:pt x="4509" y="1633"/>
                </a:lnTo>
                <a:lnTo>
                  <a:pt x="4509" y="1633"/>
                </a:lnTo>
                <a:lnTo>
                  <a:pt x="4505" y="1631"/>
                </a:lnTo>
                <a:lnTo>
                  <a:pt x="4505" y="1631"/>
                </a:lnTo>
                <a:lnTo>
                  <a:pt x="4503" y="1631"/>
                </a:lnTo>
                <a:lnTo>
                  <a:pt x="4501" y="1631"/>
                </a:lnTo>
                <a:lnTo>
                  <a:pt x="4499" y="1631"/>
                </a:lnTo>
                <a:lnTo>
                  <a:pt x="4499" y="1631"/>
                </a:lnTo>
                <a:lnTo>
                  <a:pt x="4499" y="1631"/>
                </a:lnTo>
                <a:lnTo>
                  <a:pt x="4497" y="1633"/>
                </a:lnTo>
                <a:lnTo>
                  <a:pt x="4497" y="1631"/>
                </a:lnTo>
                <a:lnTo>
                  <a:pt x="4494" y="1633"/>
                </a:lnTo>
                <a:close/>
                <a:moveTo>
                  <a:pt x="4461" y="1675"/>
                </a:moveTo>
                <a:lnTo>
                  <a:pt x="4461" y="1675"/>
                </a:lnTo>
                <a:lnTo>
                  <a:pt x="4461" y="1673"/>
                </a:lnTo>
                <a:lnTo>
                  <a:pt x="4461" y="1673"/>
                </a:lnTo>
                <a:lnTo>
                  <a:pt x="4459" y="1675"/>
                </a:lnTo>
                <a:lnTo>
                  <a:pt x="4461" y="1675"/>
                </a:lnTo>
                <a:close/>
                <a:moveTo>
                  <a:pt x="4505" y="1178"/>
                </a:moveTo>
                <a:lnTo>
                  <a:pt x="4507" y="1176"/>
                </a:lnTo>
                <a:lnTo>
                  <a:pt x="4507" y="1174"/>
                </a:lnTo>
                <a:lnTo>
                  <a:pt x="4507" y="1174"/>
                </a:lnTo>
                <a:lnTo>
                  <a:pt x="4507" y="1174"/>
                </a:lnTo>
                <a:lnTo>
                  <a:pt x="4505" y="1174"/>
                </a:lnTo>
                <a:lnTo>
                  <a:pt x="4505" y="1176"/>
                </a:lnTo>
                <a:lnTo>
                  <a:pt x="4505" y="1178"/>
                </a:lnTo>
                <a:lnTo>
                  <a:pt x="4503" y="1180"/>
                </a:lnTo>
                <a:lnTo>
                  <a:pt x="4503" y="1180"/>
                </a:lnTo>
                <a:lnTo>
                  <a:pt x="4505" y="1180"/>
                </a:lnTo>
                <a:lnTo>
                  <a:pt x="4505" y="1178"/>
                </a:lnTo>
                <a:close/>
                <a:moveTo>
                  <a:pt x="4480" y="1216"/>
                </a:moveTo>
                <a:lnTo>
                  <a:pt x="4480" y="1216"/>
                </a:lnTo>
                <a:lnTo>
                  <a:pt x="4480" y="1216"/>
                </a:lnTo>
                <a:lnTo>
                  <a:pt x="4480" y="1216"/>
                </a:lnTo>
                <a:lnTo>
                  <a:pt x="4482" y="1218"/>
                </a:lnTo>
                <a:lnTo>
                  <a:pt x="4482" y="1216"/>
                </a:lnTo>
                <a:lnTo>
                  <a:pt x="4480" y="1216"/>
                </a:lnTo>
                <a:close/>
                <a:moveTo>
                  <a:pt x="4455" y="1740"/>
                </a:moveTo>
                <a:lnTo>
                  <a:pt x="4455" y="1740"/>
                </a:lnTo>
                <a:lnTo>
                  <a:pt x="4455" y="1740"/>
                </a:lnTo>
                <a:lnTo>
                  <a:pt x="4455" y="1740"/>
                </a:lnTo>
                <a:lnTo>
                  <a:pt x="4453" y="1738"/>
                </a:lnTo>
                <a:lnTo>
                  <a:pt x="4453" y="1740"/>
                </a:lnTo>
                <a:lnTo>
                  <a:pt x="4453" y="1740"/>
                </a:lnTo>
                <a:lnTo>
                  <a:pt x="4455" y="1740"/>
                </a:lnTo>
                <a:close/>
                <a:moveTo>
                  <a:pt x="4463" y="1751"/>
                </a:moveTo>
                <a:lnTo>
                  <a:pt x="4463" y="1749"/>
                </a:lnTo>
                <a:lnTo>
                  <a:pt x="4463" y="1749"/>
                </a:lnTo>
                <a:lnTo>
                  <a:pt x="4463" y="1749"/>
                </a:lnTo>
                <a:lnTo>
                  <a:pt x="4459" y="1749"/>
                </a:lnTo>
                <a:lnTo>
                  <a:pt x="4459" y="1749"/>
                </a:lnTo>
                <a:lnTo>
                  <a:pt x="4459" y="1749"/>
                </a:lnTo>
                <a:lnTo>
                  <a:pt x="4463" y="1751"/>
                </a:lnTo>
                <a:close/>
                <a:moveTo>
                  <a:pt x="4501" y="1640"/>
                </a:moveTo>
                <a:lnTo>
                  <a:pt x="4501" y="1638"/>
                </a:lnTo>
                <a:lnTo>
                  <a:pt x="4501" y="1638"/>
                </a:lnTo>
                <a:lnTo>
                  <a:pt x="4501" y="1638"/>
                </a:lnTo>
                <a:lnTo>
                  <a:pt x="4501" y="1638"/>
                </a:lnTo>
                <a:lnTo>
                  <a:pt x="4499" y="1638"/>
                </a:lnTo>
                <a:lnTo>
                  <a:pt x="4499" y="1638"/>
                </a:lnTo>
                <a:lnTo>
                  <a:pt x="4499" y="1638"/>
                </a:lnTo>
                <a:lnTo>
                  <a:pt x="4499" y="1640"/>
                </a:lnTo>
                <a:lnTo>
                  <a:pt x="4501" y="1640"/>
                </a:lnTo>
                <a:close/>
                <a:moveTo>
                  <a:pt x="4503" y="1751"/>
                </a:moveTo>
                <a:lnTo>
                  <a:pt x="4503" y="1751"/>
                </a:lnTo>
                <a:lnTo>
                  <a:pt x="4505" y="1751"/>
                </a:lnTo>
                <a:lnTo>
                  <a:pt x="4507" y="1749"/>
                </a:lnTo>
                <a:lnTo>
                  <a:pt x="4509" y="1749"/>
                </a:lnTo>
                <a:lnTo>
                  <a:pt x="4507" y="1749"/>
                </a:lnTo>
                <a:lnTo>
                  <a:pt x="4505" y="1747"/>
                </a:lnTo>
                <a:lnTo>
                  <a:pt x="4503" y="1751"/>
                </a:lnTo>
                <a:lnTo>
                  <a:pt x="4503" y="1751"/>
                </a:lnTo>
                <a:close/>
                <a:moveTo>
                  <a:pt x="4505" y="1803"/>
                </a:moveTo>
                <a:lnTo>
                  <a:pt x="4509" y="1801"/>
                </a:lnTo>
                <a:lnTo>
                  <a:pt x="4511" y="1799"/>
                </a:lnTo>
                <a:lnTo>
                  <a:pt x="4511" y="1799"/>
                </a:lnTo>
                <a:lnTo>
                  <a:pt x="4513" y="1797"/>
                </a:lnTo>
                <a:lnTo>
                  <a:pt x="4513" y="1797"/>
                </a:lnTo>
                <a:lnTo>
                  <a:pt x="4513" y="1795"/>
                </a:lnTo>
                <a:lnTo>
                  <a:pt x="4513" y="1795"/>
                </a:lnTo>
                <a:lnTo>
                  <a:pt x="4511" y="1795"/>
                </a:lnTo>
                <a:lnTo>
                  <a:pt x="4511" y="1793"/>
                </a:lnTo>
                <a:lnTo>
                  <a:pt x="4509" y="1793"/>
                </a:lnTo>
                <a:lnTo>
                  <a:pt x="4509" y="1793"/>
                </a:lnTo>
                <a:lnTo>
                  <a:pt x="4507" y="1793"/>
                </a:lnTo>
                <a:lnTo>
                  <a:pt x="4505" y="1795"/>
                </a:lnTo>
                <a:lnTo>
                  <a:pt x="4505" y="1795"/>
                </a:lnTo>
                <a:lnTo>
                  <a:pt x="4505" y="1795"/>
                </a:lnTo>
                <a:lnTo>
                  <a:pt x="4503" y="1795"/>
                </a:lnTo>
                <a:lnTo>
                  <a:pt x="4501" y="1795"/>
                </a:lnTo>
                <a:lnTo>
                  <a:pt x="4499" y="1795"/>
                </a:lnTo>
                <a:lnTo>
                  <a:pt x="4499" y="1795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3"/>
                </a:lnTo>
                <a:lnTo>
                  <a:pt x="4497" y="1795"/>
                </a:lnTo>
                <a:lnTo>
                  <a:pt x="4497" y="1797"/>
                </a:lnTo>
                <a:lnTo>
                  <a:pt x="4499" y="1799"/>
                </a:lnTo>
                <a:lnTo>
                  <a:pt x="4501" y="1801"/>
                </a:lnTo>
                <a:lnTo>
                  <a:pt x="4505" y="1803"/>
                </a:lnTo>
                <a:close/>
                <a:moveTo>
                  <a:pt x="4492" y="1801"/>
                </a:moveTo>
                <a:lnTo>
                  <a:pt x="4497" y="1801"/>
                </a:lnTo>
                <a:lnTo>
                  <a:pt x="4499" y="1801"/>
                </a:lnTo>
                <a:lnTo>
                  <a:pt x="4501" y="1801"/>
                </a:lnTo>
                <a:lnTo>
                  <a:pt x="4501" y="1801"/>
                </a:lnTo>
                <a:lnTo>
                  <a:pt x="4499" y="1801"/>
                </a:lnTo>
                <a:lnTo>
                  <a:pt x="4499" y="1799"/>
                </a:lnTo>
                <a:lnTo>
                  <a:pt x="4499" y="1799"/>
                </a:lnTo>
                <a:lnTo>
                  <a:pt x="4497" y="1799"/>
                </a:lnTo>
                <a:lnTo>
                  <a:pt x="4497" y="1797"/>
                </a:lnTo>
                <a:lnTo>
                  <a:pt x="4497" y="1795"/>
                </a:lnTo>
                <a:lnTo>
                  <a:pt x="4497" y="1795"/>
                </a:lnTo>
                <a:lnTo>
                  <a:pt x="4494" y="1795"/>
                </a:lnTo>
                <a:lnTo>
                  <a:pt x="4494" y="1795"/>
                </a:lnTo>
                <a:lnTo>
                  <a:pt x="4492" y="1797"/>
                </a:lnTo>
                <a:lnTo>
                  <a:pt x="4494" y="1797"/>
                </a:lnTo>
                <a:lnTo>
                  <a:pt x="4494" y="1799"/>
                </a:lnTo>
                <a:lnTo>
                  <a:pt x="4492" y="1799"/>
                </a:lnTo>
                <a:lnTo>
                  <a:pt x="4492" y="1799"/>
                </a:lnTo>
                <a:lnTo>
                  <a:pt x="4492" y="1801"/>
                </a:lnTo>
                <a:lnTo>
                  <a:pt x="4492" y="1801"/>
                </a:lnTo>
                <a:lnTo>
                  <a:pt x="4492" y="1801"/>
                </a:lnTo>
                <a:close/>
                <a:moveTo>
                  <a:pt x="4520" y="1134"/>
                </a:moveTo>
                <a:lnTo>
                  <a:pt x="4522" y="1134"/>
                </a:lnTo>
                <a:lnTo>
                  <a:pt x="4524" y="1132"/>
                </a:lnTo>
                <a:lnTo>
                  <a:pt x="4526" y="1132"/>
                </a:lnTo>
                <a:lnTo>
                  <a:pt x="4526" y="1132"/>
                </a:lnTo>
                <a:lnTo>
                  <a:pt x="4526" y="1134"/>
                </a:lnTo>
                <a:lnTo>
                  <a:pt x="4526" y="1134"/>
                </a:lnTo>
                <a:lnTo>
                  <a:pt x="4528" y="1134"/>
                </a:lnTo>
                <a:lnTo>
                  <a:pt x="4528" y="1136"/>
                </a:lnTo>
                <a:lnTo>
                  <a:pt x="4528" y="1136"/>
                </a:lnTo>
                <a:lnTo>
                  <a:pt x="4528" y="1136"/>
                </a:lnTo>
                <a:lnTo>
                  <a:pt x="4528" y="1139"/>
                </a:lnTo>
                <a:lnTo>
                  <a:pt x="4526" y="1139"/>
                </a:lnTo>
                <a:lnTo>
                  <a:pt x="4528" y="1141"/>
                </a:lnTo>
                <a:lnTo>
                  <a:pt x="4528" y="1141"/>
                </a:lnTo>
                <a:lnTo>
                  <a:pt x="4528" y="1141"/>
                </a:lnTo>
                <a:lnTo>
                  <a:pt x="4530" y="1141"/>
                </a:lnTo>
                <a:lnTo>
                  <a:pt x="4530" y="1143"/>
                </a:lnTo>
                <a:lnTo>
                  <a:pt x="4530" y="1143"/>
                </a:lnTo>
                <a:lnTo>
                  <a:pt x="4532" y="1143"/>
                </a:lnTo>
                <a:lnTo>
                  <a:pt x="4532" y="1143"/>
                </a:lnTo>
                <a:lnTo>
                  <a:pt x="4534" y="1143"/>
                </a:lnTo>
                <a:lnTo>
                  <a:pt x="4534" y="1141"/>
                </a:lnTo>
                <a:lnTo>
                  <a:pt x="4534" y="1139"/>
                </a:lnTo>
                <a:lnTo>
                  <a:pt x="4536" y="1139"/>
                </a:lnTo>
                <a:lnTo>
                  <a:pt x="4536" y="1139"/>
                </a:lnTo>
                <a:lnTo>
                  <a:pt x="4538" y="1136"/>
                </a:lnTo>
                <a:lnTo>
                  <a:pt x="4538" y="1134"/>
                </a:lnTo>
                <a:lnTo>
                  <a:pt x="4543" y="1132"/>
                </a:lnTo>
                <a:lnTo>
                  <a:pt x="4545" y="1132"/>
                </a:lnTo>
                <a:lnTo>
                  <a:pt x="4547" y="1132"/>
                </a:lnTo>
                <a:lnTo>
                  <a:pt x="4549" y="1132"/>
                </a:lnTo>
                <a:lnTo>
                  <a:pt x="4551" y="1134"/>
                </a:lnTo>
                <a:lnTo>
                  <a:pt x="4551" y="1136"/>
                </a:lnTo>
                <a:lnTo>
                  <a:pt x="4551" y="1134"/>
                </a:lnTo>
                <a:lnTo>
                  <a:pt x="4553" y="1132"/>
                </a:lnTo>
                <a:lnTo>
                  <a:pt x="4553" y="1132"/>
                </a:lnTo>
                <a:lnTo>
                  <a:pt x="4555" y="1130"/>
                </a:lnTo>
                <a:lnTo>
                  <a:pt x="4557" y="1128"/>
                </a:lnTo>
                <a:lnTo>
                  <a:pt x="4559" y="1126"/>
                </a:lnTo>
                <a:lnTo>
                  <a:pt x="4559" y="1126"/>
                </a:lnTo>
                <a:lnTo>
                  <a:pt x="4559" y="1124"/>
                </a:lnTo>
                <a:lnTo>
                  <a:pt x="4559" y="1124"/>
                </a:lnTo>
                <a:lnTo>
                  <a:pt x="4557" y="1124"/>
                </a:lnTo>
                <a:lnTo>
                  <a:pt x="4557" y="1120"/>
                </a:lnTo>
                <a:lnTo>
                  <a:pt x="4555" y="1120"/>
                </a:lnTo>
                <a:lnTo>
                  <a:pt x="4555" y="1120"/>
                </a:lnTo>
                <a:lnTo>
                  <a:pt x="4553" y="1118"/>
                </a:lnTo>
                <a:lnTo>
                  <a:pt x="4551" y="1118"/>
                </a:lnTo>
                <a:lnTo>
                  <a:pt x="4549" y="1118"/>
                </a:lnTo>
                <a:lnTo>
                  <a:pt x="4547" y="1120"/>
                </a:lnTo>
                <a:lnTo>
                  <a:pt x="4545" y="1120"/>
                </a:lnTo>
                <a:lnTo>
                  <a:pt x="4545" y="1120"/>
                </a:lnTo>
                <a:lnTo>
                  <a:pt x="4543" y="1120"/>
                </a:lnTo>
                <a:lnTo>
                  <a:pt x="4545" y="1122"/>
                </a:lnTo>
                <a:lnTo>
                  <a:pt x="4543" y="1122"/>
                </a:lnTo>
                <a:lnTo>
                  <a:pt x="4543" y="1124"/>
                </a:lnTo>
                <a:lnTo>
                  <a:pt x="4541" y="1124"/>
                </a:lnTo>
                <a:lnTo>
                  <a:pt x="4541" y="1124"/>
                </a:lnTo>
                <a:lnTo>
                  <a:pt x="4538" y="1124"/>
                </a:lnTo>
                <a:lnTo>
                  <a:pt x="4536" y="1124"/>
                </a:lnTo>
                <a:lnTo>
                  <a:pt x="4536" y="1124"/>
                </a:lnTo>
                <a:lnTo>
                  <a:pt x="4534" y="1124"/>
                </a:lnTo>
                <a:lnTo>
                  <a:pt x="4534" y="1122"/>
                </a:lnTo>
                <a:lnTo>
                  <a:pt x="4534" y="1122"/>
                </a:lnTo>
                <a:lnTo>
                  <a:pt x="4532" y="1124"/>
                </a:lnTo>
                <a:lnTo>
                  <a:pt x="4532" y="1124"/>
                </a:lnTo>
                <a:lnTo>
                  <a:pt x="4530" y="1126"/>
                </a:lnTo>
                <a:lnTo>
                  <a:pt x="4530" y="1126"/>
                </a:lnTo>
                <a:lnTo>
                  <a:pt x="4530" y="1128"/>
                </a:lnTo>
                <a:lnTo>
                  <a:pt x="4530" y="1128"/>
                </a:lnTo>
                <a:lnTo>
                  <a:pt x="4528" y="1130"/>
                </a:lnTo>
                <a:lnTo>
                  <a:pt x="4526" y="1132"/>
                </a:lnTo>
                <a:lnTo>
                  <a:pt x="4524" y="1132"/>
                </a:lnTo>
                <a:lnTo>
                  <a:pt x="4522" y="1134"/>
                </a:lnTo>
                <a:lnTo>
                  <a:pt x="4520" y="1134"/>
                </a:lnTo>
                <a:close/>
                <a:moveTo>
                  <a:pt x="4497" y="1644"/>
                </a:moveTo>
                <a:lnTo>
                  <a:pt x="4497" y="1644"/>
                </a:lnTo>
                <a:lnTo>
                  <a:pt x="4503" y="1644"/>
                </a:lnTo>
                <a:lnTo>
                  <a:pt x="4503" y="1644"/>
                </a:lnTo>
                <a:lnTo>
                  <a:pt x="4505" y="1642"/>
                </a:lnTo>
                <a:lnTo>
                  <a:pt x="4503" y="1642"/>
                </a:lnTo>
                <a:lnTo>
                  <a:pt x="4503" y="1644"/>
                </a:lnTo>
                <a:lnTo>
                  <a:pt x="4501" y="1644"/>
                </a:lnTo>
                <a:lnTo>
                  <a:pt x="4501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9" y="1644"/>
                </a:lnTo>
                <a:lnTo>
                  <a:pt x="4497" y="1644"/>
                </a:lnTo>
                <a:close/>
                <a:moveTo>
                  <a:pt x="4509" y="1587"/>
                </a:moveTo>
                <a:lnTo>
                  <a:pt x="4509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7" y="1587"/>
                </a:lnTo>
                <a:lnTo>
                  <a:pt x="4509" y="1587"/>
                </a:lnTo>
                <a:close/>
                <a:moveTo>
                  <a:pt x="4455" y="1631"/>
                </a:moveTo>
                <a:lnTo>
                  <a:pt x="4455" y="1629"/>
                </a:lnTo>
                <a:lnTo>
                  <a:pt x="4455" y="1629"/>
                </a:lnTo>
                <a:lnTo>
                  <a:pt x="4455" y="1629"/>
                </a:lnTo>
                <a:lnTo>
                  <a:pt x="4453" y="1631"/>
                </a:lnTo>
                <a:lnTo>
                  <a:pt x="4455" y="1631"/>
                </a:lnTo>
                <a:lnTo>
                  <a:pt x="4455" y="1631"/>
                </a:lnTo>
                <a:lnTo>
                  <a:pt x="4455" y="1631"/>
                </a:lnTo>
                <a:close/>
                <a:moveTo>
                  <a:pt x="4501" y="1648"/>
                </a:moveTo>
                <a:lnTo>
                  <a:pt x="4501" y="1648"/>
                </a:lnTo>
                <a:lnTo>
                  <a:pt x="4503" y="1650"/>
                </a:lnTo>
                <a:lnTo>
                  <a:pt x="4503" y="1650"/>
                </a:lnTo>
                <a:lnTo>
                  <a:pt x="4505" y="1650"/>
                </a:lnTo>
                <a:lnTo>
                  <a:pt x="4505" y="1650"/>
                </a:lnTo>
                <a:lnTo>
                  <a:pt x="4507" y="1648"/>
                </a:lnTo>
                <a:lnTo>
                  <a:pt x="4507" y="1646"/>
                </a:lnTo>
                <a:lnTo>
                  <a:pt x="4507" y="1644"/>
                </a:lnTo>
                <a:lnTo>
                  <a:pt x="4505" y="1644"/>
                </a:lnTo>
                <a:lnTo>
                  <a:pt x="4505" y="1644"/>
                </a:lnTo>
                <a:lnTo>
                  <a:pt x="4501" y="1646"/>
                </a:lnTo>
                <a:lnTo>
                  <a:pt x="4501" y="1646"/>
                </a:lnTo>
                <a:lnTo>
                  <a:pt x="4501" y="1646"/>
                </a:lnTo>
                <a:lnTo>
                  <a:pt x="4501" y="1648"/>
                </a:lnTo>
                <a:close/>
                <a:moveTo>
                  <a:pt x="4486" y="1160"/>
                </a:moveTo>
                <a:lnTo>
                  <a:pt x="4486" y="1162"/>
                </a:lnTo>
                <a:lnTo>
                  <a:pt x="4486" y="1162"/>
                </a:lnTo>
                <a:lnTo>
                  <a:pt x="4488" y="1160"/>
                </a:lnTo>
                <a:lnTo>
                  <a:pt x="4488" y="1160"/>
                </a:lnTo>
                <a:lnTo>
                  <a:pt x="4486" y="1160"/>
                </a:lnTo>
                <a:close/>
                <a:moveTo>
                  <a:pt x="4388" y="1700"/>
                </a:moveTo>
                <a:lnTo>
                  <a:pt x="4388" y="1702"/>
                </a:lnTo>
                <a:lnTo>
                  <a:pt x="4388" y="1702"/>
                </a:lnTo>
                <a:lnTo>
                  <a:pt x="4388" y="1705"/>
                </a:lnTo>
                <a:lnTo>
                  <a:pt x="4385" y="1705"/>
                </a:lnTo>
                <a:lnTo>
                  <a:pt x="4385" y="1707"/>
                </a:lnTo>
                <a:lnTo>
                  <a:pt x="4385" y="1707"/>
                </a:lnTo>
                <a:lnTo>
                  <a:pt x="4385" y="1707"/>
                </a:lnTo>
                <a:lnTo>
                  <a:pt x="4385" y="1709"/>
                </a:lnTo>
                <a:lnTo>
                  <a:pt x="4385" y="1709"/>
                </a:lnTo>
                <a:lnTo>
                  <a:pt x="4383" y="1711"/>
                </a:lnTo>
                <a:lnTo>
                  <a:pt x="4383" y="1711"/>
                </a:lnTo>
                <a:lnTo>
                  <a:pt x="4385" y="1713"/>
                </a:lnTo>
                <a:lnTo>
                  <a:pt x="4385" y="1713"/>
                </a:lnTo>
                <a:lnTo>
                  <a:pt x="4385" y="1713"/>
                </a:lnTo>
                <a:lnTo>
                  <a:pt x="4388" y="1713"/>
                </a:lnTo>
                <a:lnTo>
                  <a:pt x="4388" y="1713"/>
                </a:lnTo>
                <a:lnTo>
                  <a:pt x="4388" y="1711"/>
                </a:lnTo>
                <a:lnTo>
                  <a:pt x="4388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0" y="1709"/>
                </a:lnTo>
                <a:lnTo>
                  <a:pt x="4392" y="1709"/>
                </a:lnTo>
                <a:lnTo>
                  <a:pt x="4392" y="1709"/>
                </a:lnTo>
                <a:lnTo>
                  <a:pt x="4392" y="1707"/>
                </a:lnTo>
                <a:lnTo>
                  <a:pt x="4392" y="1707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5"/>
                </a:lnTo>
                <a:lnTo>
                  <a:pt x="4390" y="1702"/>
                </a:lnTo>
                <a:lnTo>
                  <a:pt x="4390" y="1702"/>
                </a:lnTo>
                <a:lnTo>
                  <a:pt x="4390" y="1700"/>
                </a:lnTo>
                <a:lnTo>
                  <a:pt x="4390" y="1698"/>
                </a:lnTo>
                <a:lnTo>
                  <a:pt x="4392" y="1700"/>
                </a:lnTo>
                <a:lnTo>
                  <a:pt x="4392" y="1698"/>
                </a:lnTo>
                <a:lnTo>
                  <a:pt x="4392" y="1698"/>
                </a:lnTo>
                <a:lnTo>
                  <a:pt x="4392" y="1698"/>
                </a:lnTo>
                <a:lnTo>
                  <a:pt x="4392" y="1700"/>
                </a:lnTo>
                <a:lnTo>
                  <a:pt x="4392" y="1700"/>
                </a:lnTo>
                <a:lnTo>
                  <a:pt x="4392" y="1696"/>
                </a:lnTo>
                <a:lnTo>
                  <a:pt x="4390" y="1694"/>
                </a:lnTo>
                <a:lnTo>
                  <a:pt x="4390" y="1694"/>
                </a:lnTo>
                <a:lnTo>
                  <a:pt x="4390" y="1694"/>
                </a:lnTo>
                <a:lnTo>
                  <a:pt x="4390" y="1694"/>
                </a:lnTo>
                <a:lnTo>
                  <a:pt x="4388" y="1698"/>
                </a:lnTo>
                <a:lnTo>
                  <a:pt x="4388" y="1700"/>
                </a:lnTo>
                <a:close/>
                <a:moveTo>
                  <a:pt x="4396" y="1778"/>
                </a:moveTo>
                <a:lnTo>
                  <a:pt x="4396" y="1778"/>
                </a:lnTo>
                <a:lnTo>
                  <a:pt x="4396" y="1778"/>
                </a:lnTo>
                <a:lnTo>
                  <a:pt x="4394" y="1778"/>
                </a:lnTo>
                <a:lnTo>
                  <a:pt x="4394" y="1780"/>
                </a:lnTo>
                <a:lnTo>
                  <a:pt x="4396" y="1780"/>
                </a:lnTo>
                <a:lnTo>
                  <a:pt x="4396" y="1778"/>
                </a:lnTo>
                <a:lnTo>
                  <a:pt x="4396" y="1778"/>
                </a:lnTo>
                <a:lnTo>
                  <a:pt x="4396" y="1778"/>
                </a:lnTo>
                <a:close/>
                <a:moveTo>
                  <a:pt x="4402" y="1658"/>
                </a:moveTo>
                <a:lnTo>
                  <a:pt x="4400" y="1658"/>
                </a:lnTo>
                <a:lnTo>
                  <a:pt x="4400" y="1658"/>
                </a:lnTo>
                <a:lnTo>
                  <a:pt x="4402" y="1661"/>
                </a:lnTo>
                <a:lnTo>
                  <a:pt x="4402" y="1661"/>
                </a:lnTo>
                <a:lnTo>
                  <a:pt x="4402" y="1658"/>
                </a:lnTo>
                <a:close/>
                <a:moveTo>
                  <a:pt x="4404" y="1717"/>
                </a:moveTo>
                <a:lnTo>
                  <a:pt x="4404" y="1715"/>
                </a:lnTo>
                <a:lnTo>
                  <a:pt x="4404" y="1715"/>
                </a:lnTo>
                <a:lnTo>
                  <a:pt x="4404" y="1717"/>
                </a:lnTo>
                <a:lnTo>
                  <a:pt x="4404" y="1717"/>
                </a:lnTo>
                <a:lnTo>
                  <a:pt x="4404" y="1717"/>
                </a:lnTo>
                <a:lnTo>
                  <a:pt x="4404" y="1717"/>
                </a:lnTo>
                <a:close/>
                <a:moveTo>
                  <a:pt x="4402" y="1753"/>
                </a:moveTo>
                <a:lnTo>
                  <a:pt x="4404" y="1753"/>
                </a:lnTo>
                <a:lnTo>
                  <a:pt x="4404" y="1755"/>
                </a:lnTo>
                <a:lnTo>
                  <a:pt x="4406" y="1755"/>
                </a:lnTo>
                <a:lnTo>
                  <a:pt x="4406" y="1753"/>
                </a:lnTo>
                <a:lnTo>
                  <a:pt x="4406" y="1753"/>
                </a:lnTo>
                <a:lnTo>
                  <a:pt x="4409" y="1751"/>
                </a:lnTo>
                <a:lnTo>
                  <a:pt x="4409" y="1749"/>
                </a:lnTo>
                <a:lnTo>
                  <a:pt x="4409" y="1749"/>
                </a:lnTo>
                <a:lnTo>
                  <a:pt x="4409" y="1749"/>
                </a:lnTo>
                <a:lnTo>
                  <a:pt x="4409" y="1749"/>
                </a:lnTo>
                <a:lnTo>
                  <a:pt x="4406" y="1751"/>
                </a:lnTo>
                <a:lnTo>
                  <a:pt x="4406" y="1751"/>
                </a:lnTo>
                <a:lnTo>
                  <a:pt x="4404" y="1751"/>
                </a:lnTo>
                <a:lnTo>
                  <a:pt x="4404" y="1751"/>
                </a:lnTo>
                <a:lnTo>
                  <a:pt x="4404" y="1751"/>
                </a:lnTo>
                <a:lnTo>
                  <a:pt x="4402" y="1753"/>
                </a:lnTo>
                <a:close/>
                <a:moveTo>
                  <a:pt x="4388" y="1788"/>
                </a:moveTo>
                <a:lnTo>
                  <a:pt x="4390" y="1788"/>
                </a:lnTo>
                <a:lnTo>
                  <a:pt x="4390" y="1788"/>
                </a:lnTo>
                <a:lnTo>
                  <a:pt x="4392" y="1786"/>
                </a:lnTo>
                <a:lnTo>
                  <a:pt x="4394" y="1784"/>
                </a:lnTo>
                <a:lnTo>
                  <a:pt x="4396" y="1784"/>
                </a:lnTo>
                <a:lnTo>
                  <a:pt x="4396" y="1784"/>
                </a:lnTo>
                <a:lnTo>
                  <a:pt x="4396" y="1784"/>
                </a:lnTo>
                <a:lnTo>
                  <a:pt x="4396" y="1782"/>
                </a:lnTo>
                <a:lnTo>
                  <a:pt x="4394" y="1782"/>
                </a:lnTo>
                <a:lnTo>
                  <a:pt x="4394" y="1782"/>
                </a:lnTo>
                <a:lnTo>
                  <a:pt x="4394" y="1782"/>
                </a:lnTo>
                <a:lnTo>
                  <a:pt x="4392" y="1784"/>
                </a:lnTo>
                <a:lnTo>
                  <a:pt x="4390" y="1784"/>
                </a:lnTo>
                <a:lnTo>
                  <a:pt x="4388" y="1786"/>
                </a:lnTo>
                <a:lnTo>
                  <a:pt x="4388" y="1786"/>
                </a:lnTo>
                <a:lnTo>
                  <a:pt x="4388" y="1788"/>
                </a:lnTo>
                <a:lnTo>
                  <a:pt x="4388" y="1788"/>
                </a:lnTo>
                <a:close/>
                <a:moveTo>
                  <a:pt x="4390" y="1690"/>
                </a:moveTo>
                <a:lnTo>
                  <a:pt x="4390" y="1690"/>
                </a:lnTo>
                <a:lnTo>
                  <a:pt x="4390" y="1690"/>
                </a:lnTo>
                <a:lnTo>
                  <a:pt x="4392" y="1692"/>
                </a:lnTo>
                <a:lnTo>
                  <a:pt x="4392" y="1692"/>
                </a:lnTo>
                <a:lnTo>
                  <a:pt x="4394" y="1690"/>
                </a:lnTo>
                <a:lnTo>
                  <a:pt x="4394" y="1690"/>
                </a:lnTo>
                <a:lnTo>
                  <a:pt x="4392" y="1688"/>
                </a:lnTo>
                <a:lnTo>
                  <a:pt x="4390" y="1688"/>
                </a:lnTo>
                <a:lnTo>
                  <a:pt x="4390" y="1690"/>
                </a:lnTo>
                <a:close/>
                <a:moveTo>
                  <a:pt x="4526" y="1126"/>
                </a:moveTo>
                <a:lnTo>
                  <a:pt x="4526" y="1126"/>
                </a:lnTo>
                <a:lnTo>
                  <a:pt x="4526" y="1126"/>
                </a:lnTo>
                <a:lnTo>
                  <a:pt x="4526" y="1124"/>
                </a:lnTo>
                <a:lnTo>
                  <a:pt x="4524" y="1126"/>
                </a:lnTo>
                <a:lnTo>
                  <a:pt x="4524" y="1124"/>
                </a:lnTo>
                <a:lnTo>
                  <a:pt x="4524" y="1124"/>
                </a:lnTo>
                <a:lnTo>
                  <a:pt x="4524" y="1124"/>
                </a:lnTo>
                <a:lnTo>
                  <a:pt x="4524" y="1126"/>
                </a:lnTo>
                <a:lnTo>
                  <a:pt x="4524" y="1126"/>
                </a:lnTo>
                <a:lnTo>
                  <a:pt x="4526" y="1126"/>
                </a:lnTo>
                <a:close/>
                <a:moveTo>
                  <a:pt x="4455" y="1640"/>
                </a:moveTo>
                <a:lnTo>
                  <a:pt x="4455" y="1642"/>
                </a:lnTo>
                <a:lnTo>
                  <a:pt x="4455" y="1642"/>
                </a:lnTo>
                <a:lnTo>
                  <a:pt x="4455" y="1642"/>
                </a:lnTo>
                <a:lnTo>
                  <a:pt x="4457" y="1642"/>
                </a:lnTo>
                <a:lnTo>
                  <a:pt x="4457" y="1642"/>
                </a:lnTo>
                <a:lnTo>
                  <a:pt x="4457" y="1644"/>
                </a:lnTo>
                <a:lnTo>
                  <a:pt x="4459" y="1644"/>
                </a:lnTo>
                <a:lnTo>
                  <a:pt x="4459" y="1644"/>
                </a:lnTo>
                <a:lnTo>
                  <a:pt x="4461" y="1642"/>
                </a:lnTo>
                <a:lnTo>
                  <a:pt x="4461" y="1642"/>
                </a:lnTo>
                <a:lnTo>
                  <a:pt x="4459" y="1642"/>
                </a:lnTo>
                <a:lnTo>
                  <a:pt x="4459" y="1642"/>
                </a:lnTo>
                <a:lnTo>
                  <a:pt x="4457" y="1642"/>
                </a:lnTo>
                <a:lnTo>
                  <a:pt x="4457" y="1640"/>
                </a:lnTo>
                <a:lnTo>
                  <a:pt x="4457" y="1638"/>
                </a:lnTo>
                <a:lnTo>
                  <a:pt x="4457" y="1635"/>
                </a:lnTo>
                <a:lnTo>
                  <a:pt x="4455" y="1635"/>
                </a:lnTo>
                <a:lnTo>
                  <a:pt x="4455" y="1635"/>
                </a:lnTo>
                <a:lnTo>
                  <a:pt x="4455" y="1638"/>
                </a:lnTo>
                <a:lnTo>
                  <a:pt x="4453" y="1635"/>
                </a:lnTo>
                <a:lnTo>
                  <a:pt x="4453" y="1635"/>
                </a:lnTo>
                <a:lnTo>
                  <a:pt x="4453" y="1638"/>
                </a:lnTo>
                <a:lnTo>
                  <a:pt x="4453" y="1638"/>
                </a:lnTo>
                <a:lnTo>
                  <a:pt x="4453" y="1638"/>
                </a:lnTo>
                <a:lnTo>
                  <a:pt x="4453" y="1640"/>
                </a:lnTo>
                <a:lnTo>
                  <a:pt x="4455" y="1640"/>
                </a:lnTo>
                <a:close/>
                <a:moveTo>
                  <a:pt x="4390" y="1753"/>
                </a:moveTo>
                <a:lnTo>
                  <a:pt x="4390" y="1753"/>
                </a:lnTo>
                <a:lnTo>
                  <a:pt x="4388" y="1755"/>
                </a:lnTo>
                <a:lnTo>
                  <a:pt x="4388" y="1755"/>
                </a:lnTo>
                <a:lnTo>
                  <a:pt x="4390" y="1755"/>
                </a:lnTo>
                <a:lnTo>
                  <a:pt x="4390" y="1755"/>
                </a:lnTo>
                <a:lnTo>
                  <a:pt x="4390" y="1753"/>
                </a:lnTo>
                <a:lnTo>
                  <a:pt x="4392" y="1753"/>
                </a:lnTo>
                <a:lnTo>
                  <a:pt x="4392" y="1753"/>
                </a:lnTo>
                <a:lnTo>
                  <a:pt x="4392" y="1753"/>
                </a:lnTo>
                <a:lnTo>
                  <a:pt x="4390" y="1753"/>
                </a:lnTo>
                <a:close/>
                <a:moveTo>
                  <a:pt x="4392" y="1656"/>
                </a:moveTo>
                <a:lnTo>
                  <a:pt x="4392" y="1656"/>
                </a:lnTo>
                <a:lnTo>
                  <a:pt x="4392" y="1656"/>
                </a:lnTo>
                <a:lnTo>
                  <a:pt x="4390" y="1658"/>
                </a:lnTo>
                <a:lnTo>
                  <a:pt x="4392" y="1658"/>
                </a:lnTo>
                <a:lnTo>
                  <a:pt x="4392" y="1656"/>
                </a:lnTo>
                <a:lnTo>
                  <a:pt x="4392" y="1656"/>
                </a:lnTo>
                <a:close/>
                <a:moveTo>
                  <a:pt x="4411" y="1753"/>
                </a:moveTo>
                <a:lnTo>
                  <a:pt x="4411" y="1753"/>
                </a:lnTo>
                <a:lnTo>
                  <a:pt x="4419" y="1751"/>
                </a:lnTo>
                <a:lnTo>
                  <a:pt x="4421" y="1751"/>
                </a:lnTo>
                <a:lnTo>
                  <a:pt x="4421" y="1749"/>
                </a:lnTo>
                <a:lnTo>
                  <a:pt x="4419" y="1749"/>
                </a:lnTo>
                <a:lnTo>
                  <a:pt x="4417" y="1749"/>
                </a:lnTo>
                <a:lnTo>
                  <a:pt x="4415" y="1749"/>
                </a:lnTo>
                <a:lnTo>
                  <a:pt x="4415" y="1749"/>
                </a:lnTo>
                <a:lnTo>
                  <a:pt x="4413" y="1749"/>
                </a:lnTo>
                <a:lnTo>
                  <a:pt x="4413" y="1749"/>
                </a:lnTo>
                <a:lnTo>
                  <a:pt x="4411" y="1749"/>
                </a:lnTo>
                <a:lnTo>
                  <a:pt x="4411" y="1749"/>
                </a:lnTo>
                <a:lnTo>
                  <a:pt x="4411" y="1751"/>
                </a:lnTo>
                <a:lnTo>
                  <a:pt x="4411" y="1751"/>
                </a:lnTo>
                <a:lnTo>
                  <a:pt x="4409" y="1753"/>
                </a:lnTo>
                <a:lnTo>
                  <a:pt x="4411" y="1753"/>
                </a:lnTo>
                <a:close/>
                <a:moveTo>
                  <a:pt x="4425" y="1591"/>
                </a:moveTo>
                <a:lnTo>
                  <a:pt x="4423" y="1591"/>
                </a:lnTo>
                <a:lnTo>
                  <a:pt x="4425" y="1593"/>
                </a:lnTo>
                <a:lnTo>
                  <a:pt x="4425" y="1593"/>
                </a:lnTo>
                <a:lnTo>
                  <a:pt x="4425" y="1591"/>
                </a:lnTo>
                <a:lnTo>
                  <a:pt x="4425" y="1591"/>
                </a:lnTo>
                <a:lnTo>
                  <a:pt x="4425" y="1591"/>
                </a:lnTo>
                <a:lnTo>
                  <a:pt x="4425" y="1591"/>
                </a:lnTo>
                <a:close/>
                <a:moveTo>
                  <a:pt x="4429" y="1744"/>
                </a:moveTo>
                <a:lnTo>
                  <a:pt x="4429" y="1747"/>
                </a:lnTo>
                <a:lnTo>
                  <a:pt x="4432" y="1747"/>
                </a:lnTo>
                <a:lnTo>
                  <a:pt x="4432" y="1744"/>
                </a:lnTo>
                <a:lnTo>
                  <a:pt x="4434" y="1744"/>
                </a:lnTo>
                <a:lnTo>
                  <a:pt x="4434" y="1744"/>
                </a:lnTo>
                <a:lnTo>
                  <a:pt x="4436" y="1744"/>
                </a:lnTo>
                <a:lnTo>
                  <a:pt x="4438" y="1744"/>
                </a:lnTo>
                <a:lnTo>
                  <a:pt x="4440" y="1747"/>
                </a:lnTo>
                <a:lnTo>
                  <a:pt x="4440" y="1744"/>
                </a:lnTo>
                <a:lnTo>
                  <a:pt x="4442" y="1744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4" y="1742"/>
                </a:lnTo>
                <a:lnTo>
                  <a:pt x="4442" y="1740"/>
                </a:lnTo>
                <a:lnTo>
                  <a:pt x="4440" y="1740"/>
                </a:lnTo>
                <a:lnTo>
                  <a:pt x="4438" y="1742"/>
                </a:lnTo>
                <a:lnTo>
                  <a:pt x="4436" y="1742"/>
                </a:lnTo>
                <a:lnTo>
                  <a:pt x="4434" y="1742"/>
                </a:lnTo>
                <a:lnTo>
                  <a:pt x="4434" y="1742"/>
                </a:lnTo>
                <a:lnTo>
                  <a:pt x="4432" y="1744"/>
                </a:lnTo>
                <a:lnTo>
                  <a:pt x="4429" y="1744"/>
                </a:lnTo>
                <a:close/>
                <a:moveTo>
                  <a:pt x="4425" y="1751"/>
                </a:moveTo>
                <a:lnTo>
                  <a:pt x="4427" y="1751"/>
                </a:lnTo>
                <a:lnTo>
                  <a:pt x="4427" y="1749"/>
                </a:lnTo>
                <a:lnTo>
                  <a:pt x="4427" y="1749"/>
                </a:lnTo>
                <a:lnTo>
                  <a:pt x="4427" y="1749"/>
                </a:lnTo>
                <a:lnTo>
                  <a:pt x="4425" y="1751"/>
                </a:lnTo>
                <a:close/>
                <a:moveTo>
                  <a:pt x="4453" y="1642"/>
                </a:moveTo>
                <a:lnTo>
                  <a:pt x="4450" y="1640"/>
                </a:lnTo>
                <a:lnTo>
                  <a:pt x="4450" y="1640"/>
                </a:lnTo>
                <a:lnTo>
                  <a:pt x="4450" y="1642"/>
                </a:lnTo>
                <a:lnTo>
                  <a:pt x="4450" y="1642"/>
                </a:lnTo>
                <a:lnTo>
                  <a:pt x="4453" y="1642"/>
                </a:lnTo>
                <a:lnTo>
                  <a:pt x="4453" y="1642"/>
                </a:lnTo>
                <a:lnTo>
                  <a:pt x="4453" y="1642"/>
                </a:lnTo>
                <a:close/>
                <a:moveTo>
                  <a:pt x="4427" y="1583"/>
                </a:moveTo>
                <a:lnTo>
                  <a:pt x="4427" y="1581"/>
                </a:lnTo>
                <a:lnTo>
                  <a:pt x="4427" y="1581"/>
                </a:lnTo>
                <a:lnTo>
                  <a:pt x="4427" y="1581"/>
                </a:lnTo>
                <a:lnTo>
                  <a:pt x="4427" y="1579"/>
                </a:lnTo>
                <a:lnTo>
                  <a:pt x="4425" y="1577"/>
                </a:lnTo>
                <a:lnTo>
                  <a:pt x="4425" y="1579"/>
                </a:lnTo>
                <a:lnTo>
                  <a:pt x="4425" y="1579"/>
                </a:lnTo>
                <a:lnTo>
                  <a:pt x="4425" y="1579"/>
                </a:lnTo>
                <a:lnTo>
                  <a:pt x="4425" y="1581"/>
                </a:lnTo>
                <a:lnTo>
                  <a:pt x="4425" y="1581"/>
                </a:lnTo>
                <a:lnTo>
                  <a:pt x="4427" y="1583"/>
                </a:lnTo>
                <a:close/>
                <a:moveTo>
                  <a:pt x="4423" y="1658"/>
                </a:moveTo>
                <a:lnTo>
                  <a:pt x="4423" y="1656"/>
                </a:lnTo>
                <a:lnTo>
                  <a:pt x="4423" y="1656"/>
                </a:lnTo>
                <a:lnTo>
                  <a:pt x="4423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21" y="1656"/>
                </a:lnTo>
                <a:lnTo>
                  <a:pt x="4419" y="1656"/>
                </a:lnTo>
                <a:lnTo>
                  <a:pt x="4419" y="1656"/>
                </a:lnTo>
                <a:lnTo>
                  <a:pt x="4419" y="1656"/>
                </a:lnTo>
                <a:lnTo>
                  <a:pt x="4413" y="1654"/>
                </a:lnTo>
                <a:lnTo>
                  <a:pt x="4411" y="1654"/>
                </a:lnTo>
                <a:lnTo>
                  <a:pt x="4411" y="1654"/>
                </a:lnTo>
                <a:lnTo>
                  <a:pt x="4411" y="1656"/>
                </a:lnTo>
                <a:lnTo>
                  <a:pt x="4409" y="1658"/>
                </a:lnTo>
                <a:lnTo>
                  <a:pt x="4411" y="1661"/>
                </a:lnTo>
                <a:lnTo>
                  <a:pt x="4411" y="1661"/>
                </a:lnTo>
                <a:lnTo>
                  <a:pt x="4413" y="1661"/>
                </a:lnTo>
                <a:lnTo>
                  <a:pt x="4417" y="1658"/>
                </a:lnTo>
                <a:lnTo>
                  <a:pt x="4419" y="1658"/>
                </a:lnTo>
                <a:lnTo>
                  <a:pt x="4421" y="1658"/>
                </a:lnTo>
                <a:lnTo>
                  <a:pt x="4423" y="1658"/>
                </a:lnTo>
                <a:close/>
                <a:moveTo>
                  <a:pt x="4423" y="1658"/>
                </a:moveTo>
                <a:lnTo>
                  <a:pt x="4425" y="1658"/>
                </a:lnTo>
                <a:lnTo>
                  <a:pt x="4425" y="1658"/>
                </a:lnTo>
                <a:lnTo>
                  <a:pt x="4425" y="1658"/>
                </a:lnTo>
                <a:lnTo>
                  <a:pt x="4432" y="1658"/>
                </a:lnTo>
                <a:lnTo>
                  <a:pt x="4432" y="1658"/>
                </a:lnTo>
                <a:lnTo>
                  <a:pt x="4438" y="1658"/>
                </a:lnTo>
                <a:lnTo>
                  <a:pt x="4438" y="1656"/>
                </a:lnTo>
                <a:lnTo>
                  <a:pt x="4434" y="1656"/>
                </a:lnTo>
                <a:lnTo>
                  <a:pt x="4429" y="1656"/>
                </a:lnTo>
                <a:lnTo>
                  <a:pt x="4425" y="1656"/>
                </a:lnTo>
                <a:lnTo>
                  <a:pt x="4425" y="1656"/>
                </a:lnTo>
                <a:lnTo>
                  <a:pt x="4423" y="1658"/>
                </a:lnTo>
                <a:close/>
                <a:moveTo>
                  <a:pt x="4429" y="1531"/>
                </a:moveTo>
                <a:lnTo>
                  <a:pt x="4429" y="1528"/>
                </a:lnTo>
                <a:lnTo>
                  <a:pt x="4429" y="1528"/>
                </a:lnTo>
                <a:lnTo>
                  <a:pt x="4429" y="1528"/>
                </a:lnTo>
                <a:lnTo>
                  <a:pt x="4429" y="1531"/>
                </a:lnTo>
                <a:lnTo>
                  <a:pt x="4429" y="1533"/>
                </a:lnTo>
                <a:lnTo>
                  <a:pt x="4429" y="1531"/>
                </a:lnTo>
                <a:close/>
                <a:moveTo>
                  <a:pt x="4434" y="1667"/>
                </a:moveTo>
                <a:lnTo>
                  <a:pt x="4434" y="1665"/>
                </a:lnTo>
                <a:lnTo>
                  <a:pt x="4434" y="1663"/>
                </a:lnTo>
                <a:lnTo>
                  <a:pt x="4434" y="1661"/>
                </a:lnTo>
                <a:lnTo>
                  <a:pt x="4432" y="1658"/>
                </a:lnTo>
                <a:lnTo>
                  <a:pt x="4432" y="1658"/>
                </a:lnTo>
                <a:lnTo>
                  <a:pt x="4432" y="1661"/>
                </a:lnTo>
                <a:lnTo>
                  <a:pt x="4432" y="1661"/>
                </a:lnTo>
                <a:lnTo>
                  <a:pt x="4432" y="1663"/>
                </a:lnTo>
                <a:lnTo>
                  <a:pt x="4432" y="1663"/>
                </a:lnTo>
                <a:lnTo>
                  <a:pt x="4434" y="1667"/>
                </a:lnTo>
                <a:lnTo>
                  <a:pt x="4434" y="1667"/>
                </a:lnTo>
                <a:lnTo>
                  <a:pt x="4434" y="1667"/>
                </a:lnTo>
                <a:close/>
                <a:moveTo>
                  <a:pt x="4735" y="958"/>
                </a:moveTo>
                <a:lnTo>
                  <a:pt x="4731" y="958"/>
                </a:lnTo>
                <a:lnTo>
                  <a:pt x="4731" y="958"/>
                </a:lnTo>
                <a:lnTo>
                  <a:pt x="4731" y="960"/>
                </a:lnTo>
                <a:lnTo>
                  <a:pt x="4733" y="960"/>
                </a:lnTo>
                <a:lnTo>
                  <a:pt x="4733" y="960"/>
                </a:lnTo>
                <a:lnTo>
                  <a:pt x="4735" y="958"/>
                </a:lnTo>
                <a:lnTo>
                  <a:pt x="4735" y="958"/>
                </a:lnTo>
                <a:lnTo>
                  <a:pt x="4735" y="958"/>
                </a:lnTo>
                <a:close/>
                <a:moveTo>
                  <a:pt x="4794" y="1770"/>
                </a:moveTo>
                <a:lnTo>
                  <a:pt x="4794" y="1770"/>
                </a:lnTo>
                <a:lnTo>
                  <a:pt x="4794" y="1770"/>
                </a:lnTo>
                <a:lnTo>
                  <a:pt x="4794" y="1767"/>
                </a:lnTo>
                <a:lnTo>
                  <a:pt x="4792" y="1767"/>
                </a:lnTo>
                <a:lnTo>
                  <a:pt x="4792" y="1767"/>
                </a:lnTo>
                <a:lnTo>
                  <a:pt x="4790" y="1767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5"/>
                </a:lnTo>
                <a:lnTo>
                  <a:pt x="4788" y="1767"/>
                </a:lnTo>
                <a:lnTo>
                  <a:pt x="4788" y="1767"/>
                </a:lnTo>
                <a:lnTo>
                  <a:pt x="4788" y="1770"/>
                </a:lnTo>
                <a:lnTo>
                  <a:pt x="4788" y="1770"/>
                </a:lnTo>
                <a:lnTo>
                  <a:pt x="4790" y="1770"/>
                </a:lnTo>
                <a:lnTo>
                  <a:pt x="4790" y="1770"/>
                </a:lnTo>
                <a:lnTo>
                  <a:pt x="4792" y="1770"/>
                </a:lnTo>
                <a:lnTo>
                  <a:pt x="4794" y="1770"/>
                </a:lnTo>
                <a:lnTo>
                  <a:pt x="4794" y="1772"/>
                </a:lnTo>
                <a:lnTo>
                  <a:pt x="4794" y="1770"/>
                </a:lnTo>
                <a:close/>
                <a:moveTo>
                  <a:pt x="4786" y="1767"/>
                </a:moveTo>
                <a:lnTo>
                  <a:pt x="4786" y="1767"/>
                </a:lnTo>
                <a:lnTo>
                  <a:pt x="4786" y="1765"/>
                </a:lnTo>
                <a:lnTo>
                  <a:pt x="4786" y="1765"/>
                </a:lnTo>
                <a:lnTo>
                  <a:pt x="4786" y="1765"/>
                </a:lnTo>
                <a:lnTo>
                  <a:pt x="4784" y="1763"/>
                </a:lnTo>
                <a:lnTo>
                  <a:pt x="4784" y="1765"/>
                </a:lnTo>
                <a:lnTo>
                  <a:pt x="4781" y="1765"/>
                </a:lnTo>
                <a:lnTo>
                  <a:pt x="4786" y="1767"/>
                </a:lnTo>
                <a:lnTo>
                  <a:pt x="4786" y="1767"/>
                </a:lnTo>
                <a:close/>
                <a:moveTo>
                  <a:pt x="4794" y="1784"/>
                </a:moveTo>
                <a:lnTo>
                  <a:pt x="4794" y="1784"/>
                </a:lnTo>
                <a:lnTo>
                  <a:pt x="4794" y="1782"/>
                </a:lnTo>
                <a:lnTo>
                  <a:pt x="4792" y="1782"/>
                </a:lnTo>
                <a:lnTo>
                  <a:pt x="4792" y="1784"/>
                </a:lnTo>
                <a:lnTo>
                  <a:pt x="4792" y="1784"/>
                </a:lnTo>
                <a:lnTo>
                  <a:pt x="4794" y="1784"/>
                </a:lnTo>
                <a:close/>
                <a:moveTo>
                  <a:pt x="4394" y="1751"/>
                </a:moveTo>
                <a:lnTo>
                  <a:pt x="4394" y="1751"/>
                </a:lnTo>
                <a:lnTo>
                  <a:pt x="4392" y="1749"/>
                </a:lnTo>
                <a:lnTo>
                  <a:pt x="4392" y="1751"/>
                </a:lnTo>
                <a:lnTo>
                  <a:pt x="4392" y="1751"/>
                </a:lnTo>
                <a:lnTo>
                  <a:pt x="4390" y="1751"/>
                </a:lnTo>
                <a:lnTo>
                  <a:pt x="4390" y="1753"/>
                </a:lnTo>
                <a:lnTo>
                  <a:pt x="4394" y="1753"/>
                </a:lnTo>
                <a:lnTo>
                  <a:pt x="4394" y="1751"/>
                </a:lnTo>
                <a:close/>
                <a:moveTo>
                  <a:pt x="4723" y="965"/>
                </a:move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5"/>
                </a:lnTo>
                <a:lnTo>
                  <a:pt x="4721" y="967"/>
                </a:lnTo>
                <a:lnTo>
                  <a:pt x="4721" y="967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5"/>
                </a:lnTo>
                <a:lnTo>
                  <a:pt x="4723" y="965"/>
                </a:lnTo>
                <a:close/>
                <a:moveTo>
                  <a:pt x="4727" y="962"/>
                </a:move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lnTo>
                  <a:pt x="4727" y="962"/>
                </a:lnTo>
                <a:close/>
                <a:moveTo>
                  <a:pt x="4740" y="1709"/>
                </a:moveTo>
                <a:lnTo>
                  <a:pt x="4740" y="1709"/>
                </a:lnTo>
                <a:lnTo>
                  <a:pt x="4740" y="1707"/>
                </a:lnTo>
                <a:lnTo>
                  <a:pt x="4740" y="1707"/>
                </a:lnTo>
                <a:lnTo>
                  <a:pt x="4737" y="1707"/>
                </a:lnTo>
                <a:lnTo>
                  <a:pt x="4737" y="1707"/>
                </a:lnTo>
                <a:lnTo>
                  <a:pt x="4737" y="1709"/>
                </a:lnTo>
                <a:lnTo>
                  <a:pt x="4740" y="1709"/>
                </a:lnTo>
                <a:lnTo>
                  <a:pt x="4740" y="1709"/>
                </a:lnTo>
                <a:close/>
                <a:moveTo>
                  <a:pt x="4725" y="948"/>
                </a:moveTo>
                <a:lnTo>
                  <a:pt x="4725" y="948"/>
                </a:lnTo>
                <a:lnTo>
                  <a:pt x="4723" y="950"/>
                </a:lnTo>
                <a:lnTo>
                  <a:pt x="4721" y="952"/>
                </a:lnTo>
                <a:lnTo>
                  <a:pt x="4721" y="952"/>
                </a:lnTo>
                <a:lnTo>
                  <a:pt x="4719" y="954"/>
                </a:lnTo>
                <a:lnTo>
                  <a:pt x="4719" y="954"/>
                </a:lnTo>
                <a:lnTo>
                  <a:pt x="4719" y="956"/>
                </a:lnTo>
                <a:lnTo>
                  <a:pt x="4714" y="958"/>
                </a:lnTo>
                <a:lnTo>
                  <a:pt x="4714" y="958"/>
                </a:lnTo>
                <a:lnTo>
                  <a:pt x="4714" y="960"/>
                </a:lnTo>
                <a:lnTo>
                  <a:pt x="4717" y="962"/>
                </a:lnTo>
                <a:lnTo>
                  <a:pt x="4717" y="958"/>
                </a:lnTo>
                <a:lnTo>
                  <a:pt x="4719" y="956"/>
                </a:lnTo>
                <a:lnTo>
                  <a:pt x="4721" y="954"/>
                </a:lnTo>
                <a:lnTo>
                  <a:pt x="4721" y="954"/>
                </a:lnTo>
                <a:lnTo>
                  <a:pt x="4725" y="952"/>
                </a:lnTo>
                <a:lnTo>
                  <a:pt x="4725" y="950"/>
                </a:lnTo>
                <a:lnTo>
                  <a:pt x="4727" y="950"/>
                </a:lnTo>
                <a:lnTo>
                  <a:pt x="4729" y="950"/>
                </a:lnTo>
                <a:lnTo>
                  <a:pt x="4731" y="950"/>
                </a:lnTo>
                <a:lnTo>
                  <a:pt x="4731" y="948"/>
                </a:lnTo>
                <a:lnTo>
                  <a:pt x="4727" y="948"/>
                </a:lnTo>
                <a:lnTo>
                  <a:pt x="4725" y="948"/>
                </a:lnTo>
                <a:close/>
                <a:moveTo>
                  <a:pt x="4748" y="1711"/>
                </a:moveTo>
                <a:lnTo>
                  <a:pt x="4748" y="1713"/>
                </a:lnTo>
                <a:lnTo>
                  <a:pt x="4750" y="1713"/>
                </a:lnTo>
                <a:lnTo>
                  <a:pt x="4752" y="1715"/>
                </a:lnTo>
                <a:lnTo>
                  <a:pt x="4752" y="1715"/>
                </a:lnTo>
                <a:lnTo>
                  <a:pt x="4752" y="1715"/>
                </a:lnTo>
                <a:lnTo>
                  <a:pt x="4752" y="1713"/>
                </a:lnTo>
                <a:lnTo>
                  <a:pt x="4752" y="1713"/>
                </a:lnTo>
                <a:lnTo>
                  <a:pt x="4752" y="1711"/>
                </a:lnTo>
                <a:lnTo>
                  <a:pt x="4750" y="1711"/>
                </a:lnTo>
                <a:lnTo>
                  <a:pt x="4748" y="1711"/>
                </a:lnTo>
                <a:lnTo>
                  <a:pt x="4748" y="1711"/>
                </a:lnTo>
                <a:close/>
                <a:moveTo>
                  <a:pt x="4750" y="1663"/>
                </a:moveTo>
                <a:lnTo>
                  <a:pt x="4748" y="1665"/>
                </a:lnTo>
                <a:lnTo>
                  <a:pt x="4748" y="1665"/>
                </a:lnTo>
                <a:lnTo>
                  <a:pt x="4748" y="1665"/>
                </a:lnTo>
                <a:lnTo>
                  <a:pt x="4750" y="1665"/>
                </a:lnTo>
                <a:lnTo>
                  <a:pt x="4750" y="1665"/>
                </a:lnTo>
                <a:lnTo>
                  <a:pt x="4750" y="1663"/>
                </a:lnTo>
                <a:lnTo>
                  <a:pt x="4750" y="1663"/>
                </a:lnTo>
                <a:close/>
                <a:moveTo>
                  <a:pt x="4796" y="1753"/>
                </a:moveTo>
                <a:lnTo>
                  <a:pt x="4796" y="1753"/>
                </a:lnTo>
                <a:lnTo>
                  <a:pt x="4796" y="1753"/>
                </a:lnTo>
                <a:lnTo>
                  <a:pt x="4796" y="1755"/>
                </a:lnTo>
                <a:lnTo>
                  <a:pt x="4796" y="1755"/>
                </a:lnTo>
                <a:lnTo>
                  <a:pt x="4796" y="1755"/>
                </a:lnTo>
                <a:lnTo>
                  <a:pt x="4796" y="1757"/>
                </a:lnTo>
                <a:lnTo>
                  <a:pt x="4796" y="1757"/>
                </a:lnTo>
                <a:lnTo>
                  <a:pt x="4796" y="1757"/>
                </a:lnTo>
                <a:lnTo>
                  <a:pt x="4798" y="1755"/>
                </a:lnTo>
                <a:lnTo>
                  <a:pt x="4796" y="1753"/>
                </a:lnTo>
                <a:lnTo>
                  <a:pt x="4796" y="1753"/>
                </a:lnTo>
                <a:lnTo>
                  <a:pt x="4796" y="1753"/>
                </a:lnTo>
                <a:close/>
                <a:moveTo>
                  <a:pt x="4471" y="1107"/>
                </a:moveTo>
                <a:lnTo>
                  <a:pt x="4471" y="1109"/>
                </a:lnTo>
                <a:lnTo>
                  <a:pt x="4469" y="1109"/>
                </a:lnTo>
                <a:lnTo>
                  <a:pt x="4469" y="1111"/>
                </a:lnTo>
                <a:lnTo>
                  <a:pt x="4471" y="1111"/>
                </a:lnTo>
                <a:lnTo>
                  <a:pt x="4473" y="1111"/>
                </a:lnTo>
                <a:lnTo>
                  <a:pt x="4473" y="1107"/>
                </a:lnTo>
                <a:lnTo>
                  <a:pt x="4471" y="1107"/>
                </a:lnTo>
                <a:close/>
                <a:moveTo>
                  <a:pt x="4453" y="1621"/>
                </a:moveTo>
                <a:lnTo>
                  <a:pt x="4453" y="1623"/>
                </a:lnTo>
                <a:lnTo>
                  <a:pt x="4453" y="1623"/>
                </a:lnTo>
                <a:lnTo>
                  <a:pt x="4455" y="1623"/>
                </a:lnTo>
                <a:lnTo>
                  <a:pt x="4455" y="1621"/>
                </a:lnTo>
                <a:lnTo>
                  <a:pt x="4455" y="1621"/>
                </a:lnTo>
                <a:lnTo>
                  <a:pt x="4455" y="1621"/>
                </a:lnTo>
                <a:lnTo>
                  <a:pt x="4453" y="1621"/>
                </a:lnTo>
                <a:lnTo>
                  <a:pt x="4453" y="1621"/>
                </a:lnTo>
                <a:close/>
                <a:moveTo>
                  <a:pt x="4467" y="1596"/>
                </a:moveTo>
                <a:lnTo>
                  <a:pt x="4465" y="1598"/>
                </a:lnTo>
                <a:lnTo>
                  <a:pt x="4465" y="1602"/>
                </a:lnTo>
                <a:lnTo>
                  <a:pt x="4467" y="1602"/>
                </a:lnTo>
                <a:lnTo>
                  <a:pt x="4469" y="1602"/>
                </a:lnTo>
                <a:lnTo>
                  <a:pt x="4469" y="1602"/>
                </a:lnTo>
                <a:lnTo>
                  <a:pt x="4471" y="1600"/>
                </a:lnTo>
                <a:lnTo>
                  <a:pt x="4471" y="1596"/>
                </a:lnTo>
                <a:lnTo>
                  <a:pt x="4471" y="1593"/>
                </a:lnTo>
                <a:lnTo>
                  <a:pt x="4469" y="1593"/>
                </a:lnTo>
                <a:lnTo>
                  <a:pt x="4469" y="1593"/>
                </a:lnTo>
                <a:lnTo>
                  <a:pt x="4467" y="1596"/>
                </a:lnTo>
                <a:close/>
                <a:moveTo>
                  <a:pt x="4453" y="1619"/>
                </a:moveTo>
                <a:lnTo>
                  <a:pt x="4453" y="1619"/>
                </a:lnTo>
                <a:lnTo>
                  <a:pt x="4453" y="1619"/>
                </a:lnTo>
                <a:lnTo>
                  <a:pt x="4453" y="1621"/>
                </a:lnTo>
                <a:lnTo>
                  <a:pt x="4453" y="1621"/>
                </a:lnTo>
                <a:lnTo>
                  <a:pt x="4453" y="1621"/>
                </a:lnTo>
                <a:lnTo>
                  <a:pt x="4453" y="1619"/>
                </a:lnTo>
                <a:lnTo>
                  <a:pt x="4453" y="1619"/>
                </a:lnTo>
                <a:close/>
                <a:moveTo>
                  <a:pt x="4503" y="1065"/>
                </a:moveTo>
                <a:lnTo>
                  <a:pt x="4503" y="1067"/>
                </a:lnTo>
                <a:lnTo>
                  <a:pt x="4503" y="1067"/>
                </a:lnTo>
                <a:lnTo>
                  <a:pt x="4503" y="1067"/>
                </a:lnTo>
                <a:lnTo>
                  <a:pt x="4505" y="1067"/>
                </a:lnTo>
                <a:lnTo>
                  <a:pt x="4505" y="1065"/>
                </a:lnTo>
                <a:lnTo>
                  <a:pt x="4505" y="1065"/>
                </a:lnTo>
                <a:lnTo>
                  <a:pt x="4503" y="1065"/>
                </a:lnTo>
                <a:close/>
                <a:moveTo>
                  <a:pt x="4497" y="1149"/>
                </a:moveTo>
                <a:lnTo>
                  <a:pt x="4497" y="1149"/>
                </a:lnTo>
                <a:lnTo>
                  <a:pt x="4499" y="1147"/>
                </a:lnTo>
                <a:lnTo>
                  <a:pt x="4497" y="1147"/>
                </a:lnTo>
                <a:lnTo>
                  <a:pt x="4494" y="1149"/>
                </a:lnTo>
                <a:lnTo>
                  <a:pt x="4494" y="1149"/>
                </a:lnTo>
                <a:lnTo>
                  <a:pt x="4494" y="1149"/>
                </a:lnTo>
                <a:lnTo>
                  <a:pt x="4497" y="1149"/>
                </a:lnTo>
                <a:close/>
                <a:moveTo>
                  <a:pt x="4478" y="1139"/>
                </a:moveTo>
                <a:lnTo>
                  <a:pt x="4478" y="1139"/>
                </a:lnTo>
                <a:lnTo>
                  <a:pt x="4478" y="1141"/>
                </a:lnTo>
                <a:lnTo>
                  <a:pt x="4476" y="1141"/>
                </a:lnTo>
                <a:lnTo>
                  <a:pt x="4478" y="1141"/>
                </a:lnTo>
                <a:lnTo>
                  <a:pt x="4478" y="1143"/>
                </a:lnTo>
                <a:lnTo>
                  <a:pt x="4478" y="1143"/>
                </a:lnTo>
                <a:lnTo>
                  <a:pt x="4478" y="1141"/>
                </a:lnTo>
                <a:lnTo>
                  <a:pt x="4480" y="1141"/>
                </a:lnTo>
                <a:lnTo>
                  <a:pt x="4480" y="1141"/>
                </a:lnTo>
                <a:lnTo>
                  <a:pt x="4480" y="1141"/>
                </a:lnTo>
                <a:lnTo>
                  <a:pt x="4478" y="1139"/>
                </a:lnTo>
                <a:close/>
                <a:moveTo>
                  <a:pt x="4473" y="1143"/>
                </a:moveTo>
                <a:lnTo>
                  <a:pt x="4473" y="1143"/>
                </a:lnTo>
                <a:lnTo>
                  <a:pt x="4473" y="1143"/>
                </a:lnTo>
                <a:lnTo>
                  <a:pt x="4471" y="1143"/>
                </a:lnTo>
                <a:lnTo>
                  <a:pt x="4471" y="1143"/>
                </a:lnTo>
                <a:lnTo>
                  <a:pt x="4471" y="1145"/>
                </a:lnTo>
                <a:lnTo>
                  <a:pt x="4471" y="1145"/>
                </a:lnTo>
                <a:lnTo>
                  <a:pt x="4471" y="1147"/>
                </a:lnTo>
                <a:lnTo>
                  <a:pt x="4473" y="1147"/>
                </a:lnTo>
                <a:lnTo>
                  <a:pt x="4473" y="1145"/>
                </a:lnTo>
                <a:lnTo>
                  <a:pt x="4473" y="1145"/>
                </a:lnTo>
                <a:lnTo>
                  <a:pt x="4476" y="1145"/>
                </a:lnTo>
                <a:lnTo>
                  <a:pt x="4476" y="1145"/>
                </a:lnTo>
                <a:lnTo>
                  <a:pt x="4473" y="1143"/>
                </a:lnTo>
                <a:close/>
                <a:moveTo>
                  <a:pt x="4476" y="1220"/>
                </a:moveTo>
                <a:lnTo>
                  <a:pt x="4476" y="1220"/>
                </a:lnTo>
                <a:lnTo>
                  <a:pt x="4476" y="1220"/>
                </a:lnTo>
                <a:lnTo>
                  <a:pt x="4476" y="1222"/>
                </a:lnTo>
                <a:lnTo>
                  <a:pt x="4476" y="1222"/>
                </a:lnTo>
                <a:lnTo>
                  <a:pt x="4476" y="1222"/>
                </a:lnTo>
                <a:lnTo>
                  <a:pt x="4478" y="1222"/>
                </a:lnTo>
                <a:lnTo>
                  <a:pt x="4476" y="1222"/>
                </a:lnTo>
                <a:lnTo>
                  <a:pt x="4476" y="1220"/>
                </a:lnTo>
                <a:close/>
                <a:moveTo>
                  <a:pt x="4723" y="967"/>
                </a:moveTo>
                <a:lnTo>
                  <a:pt x="4725" y="967"/>
                </a:lnTo>
                <a:lnTo>
                  <a:pt x="4725" y="965"/>
                </a:lnTo>
                <a:lnTo>
                  <a:pt x="4725" y="965"/>
                </a:lnTo>
                <a:lnTo>
                  <a:pt x="4723" y="965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7"/>
                </a:lnTo>
                <a:lnTo>
                  <a:pt x="4723" y="967"/>
                </a:lnTo>
                <a:close/>
                <a:moveTo>
                  <a:pt x="4578" y="1654"/>
                </a:moveTo>
                <a:lnTo>
                  <a:pt x="4576" y="1654"/>
                </a:lnTo>
                <a:lnTo>
                  <a:pt x="4570" y="1654"/>
                </a:lnTo>
                <a:lnTo>
                  <a:pt x="4570" y="1654"/>
                </a:lnTo>
                <a:lnTo>
                  <a:pt x="4570" y="1654"/>
                </a:lnTo>
                <a:lnTo>
                  <a:pt x="4576" y="1656"/>
                </a:lnTo>
                <a:lnTo>
                  <a:pt x="4578" y="1656"/>
                </a:lnTo>
                <a:lnTo>
                  <a:pt x="4580" y="1658"/>
                </a:lnTo>
                <a:lnTo>
                  <a:pt x="4580" y="1658"/>
                </a:lnTo>
                <a:lnTo>
                  <a:pt x="4582" y="1658"/>
                </a:lnTo>
                <a:lnTo>
                  <a:pt x="4585" y="1658"/>
                </a:lnTo>
                <a:lnTo>
                  <a:pt x="4587" y="1658"/>
                </a:lnTo>
                <a:lnTo>
                  <a:pt x="4589" y="1658"/>
                </a:lnTo>
                <a:lnTo>
                  <a:pt x="4591" y="1656"/>
                </a:lnTo>
                <a:lnTo>
                  <a:pt x="4591" y="1656"/>
                </a:lnTo>
                <a:lnTo>
                  <a:pt x="4589" y="1656"/>
                </a:lnTo>
                <a:lnTo>
                  <a:pt x="4585" y="1656"/>
                </a:lnTo>
                <a:lnTo>
                  <a:pt x="4580" y="1654"/>
                </a:lnTo>
                <a:lnTo>
                  <a:pt x="4578" y="1654"/>
                </a:lnTo>
                <a:close/>
                <a:moveTo>
                  <a:pt x="4580" y="1646"/>
                </a:moveTo>
                <a:lnTo>
                  <a:pt x="4578" y="1644"/>
                </a:lnTo>
                <a:lnTo>
                  <a:pt x="4576" y="1642"/>
                </a:lnTo>
                <a:lnTo>
                  <a:pt x="4576" y="1642"/>
                </a:lnTo>
                <a:lnTo>
                  <a:pt x="4574" y="1642"/>
                </a:lnTo>
                <a:lnTo>
                  <a:pt x="4574" y="1642"/>
                </a:lnTo>
                <a:lnTo>
                  <a:pt x="4572" y="1642"/>
                </a:lnTo>
                <a:lnTo>
                  <a:pt x="4570" y="1640"/>
                </a:lnTo>
                <a:lnTo>
                  <a:pt x="4570" y="1642"/>
                </a:lnTo>
                <a:lnTo>
                  <a:pt x="4570" y="1642"/>
                </a:lnTo>
                <a:lnTo>
                  <a:pt x="4570" y="1642"/>
                </a:lnTo>
                <a:lnTo>
                  <a:pt x="4570" y="1642"/>
                </a:lnTo>
                <a:lnTo>
                  <a:pt x="4572" y="1642"/>
                </a:lnTo>
                <a:lnTo>
                  <a:pt x="4572" y="1644"/>
                </a:lnTo>
                <a:lnTo>
                  <a:pt x="4574" y="1644"/>
                </a:lnTo>
                <a:lnTo>
                  <a:pt x="4576" y="1646"/>
                </a:lnTo>
                <a:lnTo>
                  <a:pt x="4576" y="1648"/>
                </a:lnTo>
                <a:lnTo>
                  <a:pt x="4576" y="1648"/>
                </a:lnTo>
                <a:lnTo>
                  <a:pt x="4578" y="1648"/>
                </a:lnTo>
                <a:lnTo>
                  <a:pt x="4580" y="1648"/>
                </a:lnTo>
                <a:lnTo>
                  <a:pt x="4580" y="1648"/>
                </a:lnTo>
                <a:lnTo>
                  <a:pt x="4582" y="1648"/>
                </a:lnTo>
                <a:lnTo>
                  <a:pt x="4582" y="1646"/>
                </a:lnTo>
                <a:lnTo>
                  <a:pt x="4582" y="1646"/>
                </a:lnTo>
                <a:lnTo>
                  <a:pt x="4580" y="1646"/>
                </a:lnTo>
                <a:close/>
                <a:moveTo>
                  <a:pt x="4629" y="1111"/>
                </a:moveTo>
                <a:lnTo>
                  <a:pt x="4629" y="1111"/>
                </a:lnTo>
                <a:lnTo>
                  <a:pt x="4626" y="1111"/>
                </a:lnTo>
                <a:lnTo>
                  <a:pt x="4626" y="1111"/>
                </a:lnTo>
                <a:lnTo>
                  <a:pt x="4626" y="1113"/>
                </a:lnTo>
                <a:lnTo>
                  <a:pt x="4629" y="1113"/>
                </a:lnTo>
                <a:lnTo>
                  <a:pt x="4629" y="1111"/>
                </a:lnTo>
                <a:close/>
                <a:moveTo>
                  <a:pt x="4610" y="1495"/>
                </a:moveTo>
                <a:lnTo>
                  <a:pt x="4610" y="1493"/>
                </a:lnTo>
                <a:lnTo>
                  <a:pt x="4610" y="1493"/>
                </a:lnTo>
                <a:lnTo>
                  <a:pt x="4610" y="1493"/>
                </a:lnTo>
                <a:lnTo>
                  <a:pt x="4610" y="1493"/>
                </a:lnTo>
                <a:lnTo>
                  <a:pt x="4608" y="1495"/>
                </a:lnTo>
                <a:lnTo>
                  <a:pt x="4608" y="1495"/>
                </a:lnTo>
                <a:lnTo>
                  <a:pt x="4608" y="1495"/>
                </a:lnTo>
                <a:lnTo>
                  <a:pt x="4610" y="1495"/>
                </a:lnTo>
                <a:lnTo>
                  <a:pt x="4610" y="1495"/>
                </a:lnTo>
                <a:close/>
                <a:moveTo>
                  <a:pt x="4553" y="1661"/>
                </a:moveTo>
                <a:lnTo>
                  <a:pt x="4553" y="1661"/>
                </a:lnTo>
                <a:lnTo>
                  <a:pt x="4553" y="1663"/>
                </a:lnTo>
                <a:lnTo>
                  <a:pt x="4555" y="1663"/>
                </a:lnTo>
                <a:lnTo>
                  <a:pt x="4555" y="1661"/>
                </a:lnTo>
                <a:lnTo>
                  <a:pt x="4555" y="1661"/>
                </a:lnTo>
                <a:lnTo>
                  <a:pt x="4555" y="1661"/>
                </a:lnTo>
                <a:lnTo>
                  <a:pt x="4553" y="1661"/>
                </a:lnTo>
                <a:close/>
                <a:moveTo>
                  <a:pt x="4528" y="1122"/>
                </a:moveTo>
                <a:lnTo>
                  <a:pt x="4528" y="1122"/>
                </a:lnTo>
                <a:lnTo>
                  <a:pt x="4528" y="1122"/>
                </a:lnTo>
                <a:lnTo>
                  <a:pt x="4528" y="1122"/>
                </a:lnTo>
                <a:lnTo>
                  <a:pt x="4528" y="1122"/>
                </a:lnTo>
                <a:lnTo>
                  <a:pt x="4526" y="1122"/>
                </a:lnTo>
                <a:lnTo>
                  <a:pt x="4528" y="1122"/>
                </a:lnTo>
                <a:lnTo>
                  <a:pt x="4528" y="1122"/>
                </a:lnTo>
                <a:close/>
                <a:moveTo>
                  <a:pt x="4553" y="1118"/>
                </a:moveTo>
                <a:lnTo>
                  <a:pt x="4553" y="1115"/>
                </a:lnTo>
                <a:lnTo>
                  <a:pt x="4553" y="1115"/>
                </a:lnTo>
                <a:lnTo>
                  <a:pt x="4553" y="1115"/>
                </a:lnTo>
                <a:lnTo>
                  <a:pt x="4555" y="1115"/>
                </a:lnTo>
                <a:lnTo>
                  <a:pt x="4553" y="1115"/>
                </a:lnTo>
                <a:lnTo>
                  <a:pt x="4551" y="1115"/>
                </a:lnTo>
                <a:lnTo>
                  <a:pt x="4551" y="1115"/>
                </a:lnTo>
                <a:lnTo>
                  <a:pt x="4553" y="1115"/>
                </a:lnTo>
                <a:lnTo>
                  <a:pt x="4553" y="1118"/>
                </a:lnTo>
                <a:close/>
                <a:moveTo>
                  <a:pt x="4564" y="1115"/>
                </a:moveTo>
                <a:lnTo>
                  <a:pt x="4561" y="1115"/>
                </a:lnTo>
                <a:lnTo>
                  <a:pt x="4561" y="1115"/>
                </a:lnTo>
                <a:lnTo>
                  <a:pt x="4559" y="1118"/>
                </a:lnTo>
                <a:lnTo>
                  <a:pt x="4559" y="1120"/>
                </a:lnTo>
                <a:lnTo>
                  <a:pt x="4559" y="1120"/>
                </a:lnTo>
                <a:lnTo>
                  <a:pt x="4559" y="1120"/>
                </a:lnTo>
                <a:lnTo>
                  <a:pt x="4561" y="1120"/>
                </a:lnTo>
                <a:lnTo>
                  <a:pt x="4561" y="1120"/>
                </a:lnTo>
                <a:lnTo>
                  <a:pt x="4561" y="1118"/>
                </a:lnTo>
                <a:lnTo>
                  <a:pt x="4564" y="1115"/>
                </a:lnTo>
                <a:lnTo>
                  <a:pt x="4564" y="1115"/>
                </a:lnTo>
                <a:close/>
                <a:moveTo>
                  <a:pt x="4561" y="1644"/>
                </a:moveTo>
                <a:lnTo>
                  <a:pt x="4561" y="1646"/>
                </a:lnTo>
                <a:lnTo>
                  <a:pt x="4561" y="1646"/>
                </a:lnTo>
                <a:lnTo>
                  <a:pt x="4561" y="1648"/>
                </a:lnTo>
                <a:lnTo>
                  <a:pt x="4561" y="1648"/>
                </a:lnTo>
                <a:lnTo>
                  <a:pt x="4564" y="1648"/>
                </a:lnTo>
                <a:lnTo>
                  <a:pt x="4564" y="1646"/>
                </a:lnTo>
                <a:lnTo>
                  <a:pt x="4564" y="1646"/>
                </a:lnTo>
                <a:lnTo>
                  <a:pt x="4564" y="1646"/>
                </a:lnTo>
                <a:lnTo>
                  <a:pt x="4561" y="1644"/>
                </a:lnTo>
                <a:close/>
                <a:moveTo>
                  <a:pt x="4633" y="1139"/>
                </a:moveTo>
                <a:lnTo>
                  <a:pt x="4635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lnTo>
                  <a:pt x="4633" y="1139"/>
                </a:lnTo>
                <a:close/>
                <a:moveTo>
                  <a:pt x="4557" y="1522"/>
                </a:moveTo>
                <a:lnTo>
                  <a:pt x="4557" y="1522"/>
                </a:lnTo>
                <a:lnTo>
                  <a:pt x="4557" y="1522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7" y="1524"/>
                </a:lnTo>
                <a:lnTo>
                  <a:pt x="4559" y="1520"/>
                </a:lnTo>
                <a:lnTo>
                  <a:pt x="4559" y="1520"/>
                </a:lnTo>
                <a:lnTo>
                  <a:pt x="4557" y="1522"/>
                </a:lnTo>
                <a:lnTo>
                  <a:pt x="4557" y="1522"/>
                </a:lnTo>
                <a:close/>
                <a:moveTo>
                  <a:pt x="4668" y="1239"/>
                </a:moveTo>
                <a:lnTo>
                  <a:pt x="4666" y="1239"/>
                </a:lnTo>
                <a:lnTo>
                  <a:pt x="4666" y="1239"/>
                </a:lnTo>
                <a:lnTo>
                  <a:pt x="4666" y="1239"/>
                </a:lnTo>
                <a:lnTo>
                  <a:pt x="4668" y="1239"/>
                </a:lnTo>
                <a:lnTo>
                  <a:pt x="4668" y="1239"/>
                </a:lnTo>
                <a:lnTo>
                  <a:pt x="4668" y="1239"/>
                </a:lnTo>
                <a:close/>
                <a:moveTo>
                  <a:pt x="4721" y="1367"/>
                </a:moveTo>
                <a:lnTo>
                  <a:pt x="4721" y="1367"/>
                </a:lnTo>
                <a:lnTo>
                  <a:pt x="4719" y="1369"/>
                </a:lnTo>
                <a:lnTo>
                  <a:pt x="4719" y="1369"/>
                </a:lnTo>
                <a:lnTo>
                  <a:pt x="4721" y="1367"/>
                </a:lnTo>
                <a:lnTo>
                  <a:pt x="4721" y="1367"/>
                </a:lnTo>
                <a:close/>
                <a:moveTo>
                  <a:pt x="4717" y="1413"/>
                </a:moveTo>
                <a:lnTo>
                  <a:pt x="4717" y="1415"/>
                </a:lnTo>
                <a:lnTo>
                  <a:pt x="4717" y="1415"/>
                </a:lnTo>
                <a:lnTo>
                  <a:pt x="4719" y="1415"/>
                </a:lnTo>
                <a:lnTo>
                  <a:pt x="4719" y="1413"/>
                </a:lnTo>
                <a:lnTo>
                  <a:pt x="4717" y="1413"/>
                </a:lnTo>
                <a:lnTo>
                  <a:pt x="4717" y="1413"/>
                </a:lnTo>
                <a:close/>
                <a:moveTo>
                  <a:pt x="4723" y="1696"/>
                </a:moveTo>
                <a:lnTo>
                  <a:pt x="4721" y="1698"/>
                </a:lnTo>
                <a:lnTo>
                  <a:pt x="4721" y="1698"/>
                </a:lnTo>
                <a:lnTo>
                  <a:pt x="4721" y="1698"/>
                </a:lnTo>
                <a:lnTo>
                  <a:pt x="4723" y="1700"/>
                </a:lnTo>
                <a:lnTo>
                  <a:pt x="4723" y="1698"/>
                </a:lnTo>
                <a:lnTo>
                  <a:pt x="4723" y="1698"/>
                </a:lnTo>
                <a:lnTo>
                  <a:pt x="4723" y="1696"/>
                </a:lnTo>
                <a:lnTo>
                  <a:pt x="4723" y="1696"/>
                </a:lnTo>
                <a:lnTo>
                  <a:pt x="4723" y="1696"/>
                </a:lnTo>
                <a:close/>
                <a:moveTo>
                  <a:pt x="4719" y="1413"/>
                </a:moveTo>
                <a:lnTo>
                  <a:pt x="4719" y="1413"/>
                </a:lnTo>
                <a:lnTo>
                  <a:pt x="4719" y="1413"/>
                </a:lnTo>
                <a:lnTo>
                  <a:pt x="4719" y="1413"/>
                </a:lnTo>
                <a:lnTo>
                  <a:pt x="4721" y="1411"/>
                </a:lnTo>
                <a:lnTo>
                  <a:pt x="4721" y="1411"/>
                </a:lnTo>
                <a:lnTo>
                  <a:pt x="4721" y="1411"/>
                </a:lnTo>
                <a:lnTo>
                  <a:pt x="4721" y="1411"/>
                </a:lnTo>
                <a:lnTo>
                  <a:pt x="4719" y="1411"/>
                </a:lnTo>
                <a:lnTo>
                  <a:pt x="4719" y="1413"/>
                </a:lnTo>
                <a:close/>
                <a:moveTo>
                  <a:pt x="4712" y="1428"/>
                </a:moveTo>
                <a:lnTo>
                  <a:pt x="4712" y="1426"/>
                </a:lnTo>
                <a:lnTo>
                  <a:pt x="4712" y="1426"/>
                </a:lnTo>
                <a:lnTo>
                  <a:pt x="4712" y="1426"/>
                </a:lnTo>
                <a:lnTo>
                  <a:pt x="4710" y="1426"/>
                </a:lnTo>
                <a:lnTo>
                  <a:pt x="4710" y="1428"/>
                </a:lnTo>
                <a:lnTo>
                  <a:pt x="4710" y="1428"/>
                </a:lnTo>
                <a:lnTo>
                  <a:pt x="4712" y="1428"/>
                </a:lnTo>
                <a:close/>
                <a:moveTo>
                  <a:pt x="4704" y="1440"/>
                </a:moveTo>
                <a:lnTo>
                  <a:pt x="4704" y="1440"/>
                </a:lnTo>
                <a:lnTo>
                  <a:pt x="4706" y="1438"/>
                </a:lnTo>
                <a:lnTo>
                  <a:pt x="4708" y="1434"/>
                </a:lnTo>
                <a:lnTo>
                  <a:pt x="4706" y="1434"/>
                </a:lnTo>
                <a:lnTo>
                  <a:pt x="4706" y="1434"/>
                </a:lnTo>
                <a:lnTo>
                  <a:pt x="4706" y="1434"/>
                </a:lnTo>
                <a:lnTo>
                  <a:pt x="4706" y="1436"/>
                </a:lnTo>
                <a:lnTo>
                  <a:pt x="4704" y="1436"/>
                </a:lnTo>
                <a:lnTo>
                  <a:pt x="4704" y="1438"/>
                </a:lnTo>
                <a:lnTo>
                  <a:pt x="4704" y="1438"/>
                </a:lnTo>
                <a:lnTo>
                  <a:pt x="4704" y="1440"/>
                </a:lnTo>
                <a:close/>
                <a:moveTo>
                  <a:pt x="4717" y="1394"/>
                </a:move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9" y="1394"/>
                </a:lnTo>
                <a:lnTo>
                  <a:pt x="4717" y="1394"/>
                </a:lnTo>
                <a:lnTo>
                  <a:pt x="4717" y="1394"/>
                </a:lnTo>
                <a:close/>
                <a:moveTo>
                  <a:pt x="4719" y="1359"/>
                </a:move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lnTo>
                  <a:pt x="4719" y="1359"/>
                </a:lnTo>
                <a:close/>
                <a:moveTo>
                  <a:pt x="4392" y="1648"/>
                </a:moveTo>
                <a:lnTo>
                  <a:pt x="4392" y="1648"/>
                </a:lnTo>
                <a:lnTo>
                  <a:pt x="4390" y="1648"/>
                </a:lnTo>
                <a:lnTo>
                  <a:pt x="4388" y="1648"/>
                </a:lnTo>
                <a:lnTo>
                  <a:pt x="4388" y="1650"/>
                </a:lnTo>
                <a:lnTo>
                  <a:pt x="4388" y="1652"/>
                </a:lnTo>
                <a:lnTo>
                  <a:pt x="4388" y="1654"/>
                </a:lnTo>
                <a:lnTo>
                  <a:pt x="4388" y="1654"/>
                </a:lnTo>
                <a:lnTo>
                  <a:pt x="4390" y="1652"/>
                </a:lnTo>
                <a:lnTo>
                  <a:pt x="4392" y="1650"/>
                </a:lnTo>
                <a:lnTo>
                  <a:pt x="4392" y="1650"/>
                </a:lnTo>
                <a:lnTo>
                  <a:pt x="4392" y="1652"/>
                </a:lnTo>
                <a:lnTo>
                  <a:pt x="4392" y="1654"/>
                </a:lnTo>
                <a:lnTo>
                  <a:pt x="4392" y="1654"/>
                </a:lnTo>
                <a:lnTo>
                  <a:pt x="4392" y="1654"/>
                </a:lnTo>
                <a:lnTo>
                  <a:pt x="4394" y="1654"/>
                </a:lnTo>
                <a:lnTo>
                  <a:pt x="4394" y="1654"/>
                </a:lnTo>
                <a:lnTo>
                  <a:pt x="4394" y="1652"/>
                </a:lnTo>
                <a:lnTo>
                  <a:pt x="4394" y="1652"/>
                </a:lnTo>
                <a:lnTo>
                  <a:pt x="4396" y="1652"/>
                </a:lnTo>
                <a:lnTo>
                  <a:pt x="4396" y="1652"/>
                </a:lnTo>
                <a:lnTo>
                  <a:pt x="4398" y="1652"/>
                </a:lnTo>
                <a:lnTo>
                  <a:pt x="4398" y="1650"/>
                </a:lnTo>
                <a:lnTo>
                  <a:pt x="4398" y="1650"/>
                </a:lnTo>
                <a:lnTo>
                  <a:pt x="4396" y="1650"/>
                </a:lnTo>
                <a:lnTo>
                  <a:pt x="4396" y="1648"/>
                </a:lnTo>
                <a:lnTo>
                  <a:pt x="4394" y="1650"/>
                </a:lnTo>
                <a:lnTo>
                  <a:pt x="4394" y="1650"/>
                </a:lnTo>
                <a:lnTo>
                  <a:pt x="4392" y="1650"/>
                </a:lnTo>
                <a:lnTo>
                  <a:pt x="4394" y="1648"/>
                </a:lnTo>
                <a:lnTo>
                  <a:pt x="4392" y="1648"/>
                </a:lnTo>
                <a:close/>
                <a:moveTo>
                  <a:pt x="4788" y="1956"/>
                </a:move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lnTo>
                  <a:pt x="4788" y="1956"/>
                </a:lnTo>
                <a:close/>
                <a:moveTo>
                  <a:pt x="4779" y="1954"/>
                </a:moveTo>
                <a:lnTo>
                  <a:pt x="4779" y="1956"/>
                </a:lnTo>
                <a:lnTo>
                  <a:pt x="4779" y="1954"/>
                </a:lnTo>
                <a:lnTo>
                  <a:pt x="4779" y="1954"/>
                </a:lnTo>
                <a:lnTo>
                  <a:pt x="4779" y="1952"/>
                </a:lnTo>
                <a:lnTo>
                  <a:pt x="4779" y="1954"/>
                </a:lnTo>
                <a:lnTo>
                  <a:pt x="4779" y="1954"/>
                </a:lnTo>
                <a:close/>
                <a:moveTo>
                  <a:pt x="4683" y="1753"/>
                </a:moveTo>
                <a:lnTo>
                  <a:pt x="4683" y="1753"/>
                </a:lnTo>
                <a:lnTo>
                  <a:pt x="4685" y="1753"/>
                </a:lnTo>
                <a:lnTo>
                  <a:pt x="4685" y="1755"/>
                </a:lnTo>
                <a:lnTo>
                  <a:pt x="4687" y="1757"/>
                </a:lnTo>
                <a:lnTo>
                  <a:pt x="4687" y="1755"/>
                </a:lnTo>
                <a:lnTo>
                  <a:pt x="4685" y="1753"/>
                </a:lnTo>
                <a:lnTo>
                  <a:pt x="4683" y="1753"/>
                </a:lnTo>
                <a:lnTo>
                  <a:pt x="4683" y="1753"/>
                </a:lnTo>
                <a:close/>
                <a:moveTo>
                  <a:pt x="2364" y="1145"/>
                </a:moveTo>
                <a:lnTo>
                  <a:pt x="2366" y="1145"/>
                </a:lnTo>
                <a:lnTo>
                  <a:pt x="2366" y="1143"/>
                </a:lnTo>
                <a:lnTo>
                  <a:pt x="2366" y="1143"/>
                </a:lnTo>
                <a:lnTo>
                  <a:pt x="2361" y="1143"/>
                </a:lnTo>
                <a:lnTo>
                  <a:pt x="2361" y="1143"/>
                </a:lnTo>
                <a:lnTo>
                  <a:pt x="2359" y="1143"/>
                </a:lnTo>
                <a:lnTo>
                  <a:pt x="2357" y="1143"/>
                </a:lnTo>
                <a:lnTo>
                  <a:pt x="2357" y="1143"/>
                </a:lnTo>
                <a:lnTo>
                  <a:pt x="2359" y="1145"/>
                </a:lnTo>
                <a:lnTo>
                  <a:pt x="2361" y="1145"/>
                </a:lnTo>
                <a:lnTo>
                  <a:pt x="2364" y="1145"/>
                </a:lnTo>
                <a:close/>
                <a:moveTo>
                  <a:pt x="4765" y="1923"/>
                </a:moveTo>
                <a:lnTo>
                  <a:pt x="4765" y="1923"/>
                </a:lnTo>
                <a:lnTo>
                  <a:pt x="4765" y="1925"/>
                </a:lnTo>
                <a:lnTo>
                  <a:pt x="4765" y="1925"/>
                </a:lnTo>
                <a:lnTo>
                  <a:pt x="4765" y="1925"/>
                </a:lnTo>
                <a:lnTo>
                  <a:pt x="4765" y="1925"/>
                </a:lnTo>
                <a:lnTo>
                  <a:pt x="4767" y="1923"/>
                </a:lnTo>
                <a:lnTo>
                  <a:pt x="4765" y="1923"/>
                </a:lnTo>
                <a:close/>
                <a:moveTo>
                  <a:pt x="4767" y="1927"/>
                </a:moveTo>
                <a:lnTo>
                  <a:pt x="4767" y="1927"/>
                </a:lnTo>
                <a:lnTo>
                  <a:pt x="4767" y="1927"/>
                </a:lnTo>
                <a:lnTo>
                  <a:pt x="4767" y="1925"/>
                </a:lnTo>
                <a:lnTo>
                  <a:pt x="4767" y="1925"/>
                </a:lnTo>
                <a:lnTo>
                  <a:pt x="4765" y="1927"/>
                </a:lnTo>
                <a:lnTo>
                  <a:pt x="4767" y="1927"/>
                </a:lnTo>
                <a:lnTo>
                  <a:pt x="4767" y="1927"/>
                </a:lnTo>
                <a:close/>
                <a:moveTo>
                  <a:pt x="4591" y="1858"/>
                </a:moveTo>
                <a:lnTo>
                  <a:pt x="4591" y="1858"/>
                </a:lnTo>
                <a:lnTo>
                  <a:pt x="4591" y="1858"/>
                </a:lnTo>
                <a:lnTo>
                  <a:pt x="4591" y="1856"/>
                </a:lnTo>
                <a:lnTo>
                  <a:pt x="4591" y="1856"/>
                </a:lnTo>
                <a:lnTo>
                  <a:pt x="4591" y="1858"/>
                </a:lnTo>
                <a:close/>
                <a:moveTo>
                  <a:pt x="4823" y="1763"/>
                </a:moveTo>
                <a:lnTo>
                  <a:pt x="4823" y="1761"/>
                </a:lnTo>
                <a:lnTo>
                  <a:pt x="4823" y="1761"/>
                </a:lnTo>
                <a:lnTo>
                  <a:pt x="4823" y="1761"/>
                </a:lnTo>
                <a:lnTo>
                  <a:pt x="4821" y="1761"/>
                </a:lnTo>
                <a:lnTo>
                  <a:pt x="4821" y="1761"/>
                </a:lnTo>
                <a:lnTo>
                  <a:pt x="4819" y="1761"/>
                </a:lnTo>
                <a:lnTo>
                  <a:pt x="4819" y="1759"/>
                </a:lnTo>
                <a:lnTo>
                  <a:pt x="4817" y="1761"/>
                </a:lnTo>
                <a:lnTo>
                  <a:pt x="4817" y="1761"/>
                </a:lnTo>
                <a:lnTo>
                  <a:pt x="4819" y="1761"/>
                </a:lnTo>
                <a:lnTo>
                  <a:pt x="4819" y="1763"/>
                </a:lnTo>
                <a:lnTo>
                  <a:pt x="4819" y="1763"/>
                </a:lnTo>
                <a:lnTo>
                  <a:pt x="4821" y="1763"/>
                </a:lnTo>
                <a:lnTo>
                  <a:pt x="4821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lnTo>
                  <a:pt x="4823" y="1763"/>
                </a:lnTo>
                <a:close/>
                <a:moveTo>
                  <a:pt x="4798" y="1774"/>
                </a:moveTo>
                <a:lnTo>
                  <a:pt x="4798" y="1774"/>
                </a:lnTo>
                <a:lnTo>
                  <a:pt x="4796" y="1776"/>
                </a:lnTo>
                <a:lnTo>
                  <a:pt x="4796" y="1776"/>
                </a:lnTo>
                <a:lnTo>
                  <a:pt x="4796" y="1776"/>
                </a:lnTo>
                <a:lnTo>
                  <a:pt x="4796" y="1774"/>
                </a:lnTo>
                <a:lnTo>
                  <a:pt x="4794" y="1772"/>
                </a:lnTo>
                <a:lnTo>
                  <a:pt x="4792" y="1772"/>
                </a:lnTo>
                <a:lnTo>
                  <a:pt x="4792" y="1772"/>
                </a:lnTo>
                <a:lnTo>
                  <a:pt x="4792" y="1772"/>
                </a:lnTo>
                <a:lnTo>
                  <a:pt x="4794" y="1774"/>
                </a:lnTo>
                <a:lnTo>
                  <a:pt x="4794" y="1774"/>
                </a:lnTo>
                <a:lnTo>
                  <a:pt x="4794" y="1776"/>
                </a:lnTo>
                <a:lnTo>
                  <a:pt x="4794" y="1776"/>
                </a:lnTo>
                <a:lnTo>
                  <a:pt x="4798" y="1778"/>
                </a:lnTo>
                <a:lnTo>
                  <a:pt x="4798" y="1778"/>
                </a:lnTo>
                <a:lnTo>
                  <a:pt x="4800" y="1774"/>
                </a:lnTo>
                <a:lnTo>
                  <a:pt x="4798" y="1774"/>
                </a:lnTo>
                <a:close/>
                <a:moveTo>
                  <a:pt x="4790" y="1780"/>
                </a:moveTo>
                <a:lnTo>
                  <a:pt x="4790" y="1780"/>
                </a:lnTo>
                <a:lnTo>
                  <a:pt x="4794" y="1778"/>
                </a:lnTo>
                <a:lnTo>
                  <a:pt x="4790" y="1778"/>
                </a:lnTo>
                <a:lnTo>
                  <a:pt x="4788" y="1778"/>
                </a:lnTo>
                <a:lnTo>
                  <a:pt x="4786" y="1778"/>
                </a:lnTo>
                <a:lnTo>
                  <a:pt x="4786" y="1778"/>
                </a:lnTo>
                <a:lnTo>
                  <a:pt x="4784" y="1778"/>
                </a:lnTo>
                <a:lnTo>
                  <a:pt x="4781" y="1776"/>
                </a:lnTo>
                <a:lnTo>
                  <a:pt x="4779" y="1776"/>
                </a:lnTo>
                <a:lnTo>
                  <a:pt x="4779" y="1776"/>
                </a:lnTo>
                <a:lnTo>
                  <a:pt x="4779" y="1776"/>
                </a:lnTo>
                <a:lnTo>
                  <a:pt x="4777" y="1774"/>
                </a:lnTo>
                <a:lnTo>
                  <a:pt x="4777" y="1774"/>
                </a:lnTo>
                <a:lnTo>
                  <a:pt x="4777" y="1772"/>
                </a:lnTo>
                <a:lnTo>
                  <a:pt x="4779" y="1772"/>
                </a:lnTo>
                <a:lnTo>
                  <a:pt x="4779" y="1772"/>
                </a:lnTo>
                <a:lnTo>
                  <a:pt x="4781" y="1772"/>
                </a:lnTo>
                <a:lnTo>
                  <a:pt x="4781" y="1770"/>
                </a:lnTo>
                <a:lnTo>
                  <a:pt x="4779" y="1770"/>
                </a:lnTo>
                <a:lnTo>
                  <a:pt x="4779" y="1770"/>
                </a:lnTo>
                <a:lnTo>
                  <a:pt x="4777" y="1770"/>
                </a:lnTo>
                <a:lnTo>
                  <a:pt x="4773" y="1770"/>
                </a:lnTo>
                <a:lnTo>
                  <a:pt x="4773" y="1770"/>
                </a:lnTo>
                <a:lnTo>
                  <a:pt x="4771" y="1767"/>
                </a:lnTo>
                <a:lnTo>
                  <a:pt x="4769" y="1767"/>
                </a:lnTo>
                <a:lnTo>
                  <a:pt x="4769" y="1765"/>
                </a:lnTo>
                <a:lnTo>
                  <a:pt x="4771" y="1763"/>
                </a:lnTo>
                <a:lnTo>
                  <a:pt x="4769" y="1761"/>
                </a:lnTo>
                <a:lnTo>
                  <a:pt x="4769" y="1761"/>
                </a:lnTo>
                <a:lnTo>
                  <a:pt x="4769" y="1761"/>
                </a:lnTo>
                <a:lnTo>
                  <a:pt x="4767" y="1761"/>
                </a:lnTo>
                <a:lnTo>
                  <a:pt x="4763" y="1761"/>
                </a:lnTo>
                <a:lnTo>
                  <a:pt x="4763" y="1761"/>
                </a:lnTo>
                <a:lnTo>
                  <a:pt x="4761" y="1761"/>
                </a:lnTo>
                <a:lnTo>
                  <a:pt x="4758" y="1759"/>
                </a:lnTo>
                <a:lnTo>
                  <a:pt x="4758" y="1757"/>
                </a:lnTo>
                <a:lnTo>
                  <a:pt x="4758" y="1755"/>
                </a:lnTo>
                <a:lnTo>
                  <a:pt x="4756" y="1755"/>
                </a:lnTo>
                <a:lnTo>
                  <a:pt x="4754" y="1753"/>
                </a:lnTo>
                <a:lnTo>
                  <a:pt x="4754" y="1753"/>
                </a:lnTo>
                <a:lnTo>
                  <a:pt x="4754" y="1751"/>
                </a:lnTo>
                <a:lnTo>
                  <a:pt x="4754" y="1749"/>
                </a:lnTo>
                <a:lnTo>
                  <a:pt x="4754" y="1749"/>
                </a:lnTo>
                <a:lnTo>
                  <a:pt x="4750" y="1747"/>
                </a:lnTo>
                <a:lnTo>
                  <a:pt x="4750" y="1744"/>
                </a:lnTo>
                <a:lnTo>
                  <a:pt x="4748" y="1744"/>
                </a:lnTo>
                <a:lnTo>
                  <a:pt x="4746" y="1742"/>
                </a:lnTo>
                <a:lnTo>
                  <a:pt x="4744" y="1740"/>
                </a:lnTo>
                <a:lnTo>
                  <a:pt x="4742" y="1740"/>
                </a:lnTo>
                <a:lnTo>
                  <a:pt x="4742" y="1738"/>
                </a:lnTo>
                <a:lnTo>
                  <a:pt x="4740" y="1738"/>
                </a:lnTo>
                <a:lnTo>
                  <a:pt x="4740" y="1734"/>
                </a:lnTo>
                <a:lnTo>
                  <a:pt x="4737" y="1730"/>
                </a:lnTo>
                <a:lnTo>
                  <a:pt x="4737" y="1730"/>
                </a:lnTo>
                <a:lnTo>
                  <a:pt x="4737" y="1730"/>
                </a:lnTo>
                <a:lnTo>
                  <a:pt x="4740" y="1728"/>
                </a:lnTo>
                <a:lnTo>
                  <a:pt x="4742" y="1728"/>
                </a:lnTo>
                <a:lnTo>
                  <a:pt x="4748" y="1728"/>
                </a:lnTo>
                <a:lnTo>
                  <a:pt x="4750" y="1728"/>
                </a:lnTo>
                <a:lnTo>
                  <a:pt x="4750" y="1728"/>
                </a:lnTo>
                <a:lnTo>
                  <a:pt x="4750" y="1726"/>
                </a:lnTo>
                <a:lnTo>
                  <a:pt x="4750" y="1723"/>
                </a:lnTo>
                <a:lnTo>
                  <a:pt x="4748" y="1721"/>
                </a:lnTo>
                <a:lnTo>
                  <a:pt x="4748" y="1721"/>
                </a:lnTo>
                <a:lnTo>
                  <a:pt x="4748" y="1721"/>
                </a:lnTo>
                <a:lnTo>
                  <a:pt x="4746" y="1719"/>
                </a:lnTo>
                <a:lnTo>
                  <a:pt x="4746" y="1717"/>
                </a:lnTo>
                <a:lnTo>
                  <a:pt x="4746" y="1717"/>
                </a:lnTo>
                <a:lnTo>
                  <a:pt x="4744" y="1717"/>
                </a:lnTo>
                <a:lnTo>
                  <a:pt x="4744" y="1717"/>
                </a:lnTo>
                <a:lnTo>
                  <a:pt x="4742" y="1717"/>
                </a:lnTo>
                <a:lnTo>
                  <a:pt x="4740" y="1717"/>
                </a:lnTo>
                <a:lnTo>
                  <a:pt x="4737" y="1717"/>
                </a:lnTo>
                <a:lnTo>
                  <a:pt x="4729" y="1711"/>
                </a:lnTo>
                <a:lnTo>
                  <a:pt x="4725" y="1711"/>
                </a:lnTo>
                <a:lnTo>
                  <a:pt x="4723" y="1711"/>
                </a:lnTo>
                <a:lnTo>
                  <a:pt x="4721" y="1709"/>
                </a:lnTo>
                <a:lnTo>
                  <a:pt x="4719" y="1709"/>
                </a:lnTo>
                <a:lnTo>
                  <a:pt x="4721" y="1705"/>
                </a:lnTo>
                <a:lnTo>
                  <a:pt x="4721" y="1700"/>
                </a:lnTo>
                <a:lnTo>
                  <a:pt x="4719" y="1700"/>
                </a:lnTo>
                <a:lnTo>
                  <a:pt x="4712" y="1694"/>
                </a:lnTo>
                <a:lnTo>
                  <a:pt x="4712" y="1694"/>
                </a:lnTo>
                <a:lnTo>
                  <a:pt x="4710" y="1694"/>
                </a:lnTo>
                <a:lnTo>
                  <a:pt x="4708" y="1692"/>
                </a:lnTo>
                <a:lnTo>
                  <a:pt x="4708" y="1692"/>
                </a:lnTo>
                <a:lnTo>
                  <a:pt x="4706" y="1690"/>
                </a:lnTo>
                <a:lnTo>
                  <a:pt x="4704" y="1690"/>
                </a:lnTo>
                <a:lnTo>
                  <a:pt x="4704" y="1688"/>
                </a:lnTo>
                <a:lnTo>
                  <a:pt x="4702" y="1688"/>
                </a:lnTo>
                <a:lnTo>
                  <a:pt x="4702" y="1686"/>
                </a:lnTo>
                <a:lnTo>
                  <a:pt x="4700" y="1686"/>
                </a:lnTo>
                <a:lnTo>
                  <a:pt x="4700" y="1686"/>
                </a:lnTo>
                <a:lnTo>
                  <a:pt x="4700" y="1686"/>
                </a:lnTo>
                <a:lnTo>
                  <a:pt x="4698" y="1686"/>
                </a:lnTo>
                <a:lnTo>
                  <a:pt x="4696" y="1686"/>
                </a:lnTo>
                <a:lnTo>
                  <a:pt x="4696" y="1686"/>
                </a:lnTo>
                <a:lnTo>
                  <a:pt x="4693" y="1686"/>
                </a:lnTo>
                <a:lnTo>
                  <a:pt x="4691" y="1684"/>
                </a:lnTo>
                <a:lnTo>
                  <a:pt x="4691" y="1684"/>
                </a:lnTo>
                <a:lnTo>
                  <a:pt x="4689" y="1682"/>
                </a:lnTo>
                <a:lnTo>
                  <a:pt x="4687" y="1679"/>
                </a:lnTo>
                <a:lnTo>
                  <a:pt x="4685" y="1679"/>
                </a:lnTo>
                <a:lnTo>
                  <a:pt x="4681" y="1679"/>
                </a:lnTo>
                <a:lnTo>
                  <a:pt x="4679" y="1679"/>
                </a:lnTo>
                <a:lnTo>
                  <a:pt x="4679" y="1679"/>
                </a:lnTo>
                <a:lnTo>
                  <a:pt x="4673" y="1677"/>
                </a:lnTo>
                <a:lnTo>
                  <a:pt x="4668" y="1675"/>
                </a:lnTo>
                <a:lnTo>
                  <a:pt x="4664" y="1673"/>
                </a:lnTo>
                <a:lnTo>
                  <a:pt x="4664" y="1673"/>
                </a:lnTo>
                <a:lnTo>
                  <a:pt x="4664" y="1673"/>
                </a:lnTo>
                <a:lnTo>
                  <a:pt x="4662" y="1673"/>
                </a:lnTo>
                <a:lnTo>
                  <a:pt x="4660" y="1671"/>
                </a:lnTo>
                <a:lnTo>
                  <a:pt x="4654" y="1669"/>
                </a:lnTo>
                <a:lnTo>
                  <a:pt x="4652" y="1669"/>
                </a:lnTo>
                <a:lnTo>
                  <a:pt x="4647" y="1669"/>
                </a:lnTo>
                <a:lnTo>
                  <a:pt x="4647" y="1667"/>
                </a:lnTo>
                <a:lnTo>
                  <a:pt x="4645" y="1667"/>
                </a:lnTo>
                <a:lnTo>
                  <a:pt x="4645" y="1667"/>
                </a:lnTo>
                <a:lnTo>
                  <a:pt x="4641" y="1667"/>
                </a:lnTo>
                <a:lnTo>
                  <a:pt x="4639" y="1665"/>
                </a:lnTo>
                <a:lnTo>
                  <a:pt x="4639" y="1665"/>
                </a:lnTo>
                <a:lnTo>
                  <a:pt x="4639" y="1665"/>
                </a:lnTo>
                <a:lnTo>
                  <a:pt x="4635" y="1665"/>
                </a:lnTo>
                <a:lnTo>
                  <a:pt x="4633" y="1665"/>
                </a:lnTo>
                <a:lnTo>
                  <a:pt x="4629" y="1663"/>
                </a:lnTo>
                <a:lnTo>
                  <a:pt x="4624" y="1661"/>
                </a:lnTo>
                <a:lnTo>
                  <a:pt x="4624" y="1661"/>
                </a:lnTo>
                <a:lnTo>
                  <a:pt x="4622" y="1661"/>
                </a:lnTo>
                <a:lnTo>
                  <a:pt x="4620" y="1658"/>
                </a:lnTo>
                <a:lnTo>
                  <a:pt x="4618" y="1658"/>
                </a:lnTo>
                <a:lnTo>
                  <a:pt x="4618" y="1658"/>
                </a:lnTo>
                <a:lnTo>
                  <a:pt x="4616" y="1656"/>
                </a:lnTo>
                <a:lnTo>
                  <a:pt x="4608" y="1654"/>
                </a:lnTo>
                <a:lnTo>
                  <a:pt x="4608" y="1654"/>
                </a:lnTo>
                <a:lnTo>
                  <a:pt x="4605" y="1652"/>
                </a:lnTo>
                <a:lnTo>
                  <a:pt x="4603" y="1652"/>
                </a:lnTo>
                <a:lnTo>
                  <a:pt x="4601" y="1654"/>
                </a:lnTo>
                <a:lnTo>
                  <a:pt x="4597" y="1656"/>
                </a:lnTo>
                <a:lnTo>
                  <a:pt x="4595" y="1656"/>
                </a:lnTo>
                <a:lnTo>
                  <a:pt x="4595" y="1658"/>
                </a:lnTo>
                <a:lnTo>
                  <a:pt x="4595" y="1658"/>
                </a:lnTo>
                <a:lnTo>
                  <a:pt x="4595" y="1658"/>
                </a:lnTo>
                <a:lnTo>
                  <a:pt x="4595" y="1661"/>
                </a:lnTo>
                <a:lnTo>
                  <a:pt x="4593" y="1661"/>
                </a:lnTo>
                <a:lnTo>
                  <a:pt x="4591" y="1663"/>
                </a:lnTo>
                <a:lnTo>
                  <a:pt x="4587" y="1663"/>
                </a:lnTo>
                <a:lnTo>
                  <a:pt x="4585" y="1665"/>
                </a:lnTo>
                <a:lnTo>
                  <a:pt x="4582" y="1665"/>
                </a:lnTo>
                <a:lnTo>
                  <a:pt x="4582" y="1667"/>
                </a:lnTo>
                <a:lnTo>
                  <a:pt x="4582" y="1667"/>
                </a:lnTo>
                <a:lnTo>
                  <a:pt x="4582" y="1669"/>
                </a:lnTo>
                <a:lnTo>
                  <a:pt x="4578" y="1671"/>
                </a:lnTo>
                <a:lnTo>
                  <a:pt x="4578" y="1671"/>
                </a:lnTo>
                <a:lnTo>
                  <a:pt x="4576" y="1673"/>
                </a:lnTo>
                <a:lnTo>
                  <a:pt x="4576" y="1673"/>
                </a:lnTo>
                <a:lnTo>
                  <a:pt x="4572" y="1677"/>
                </a:lnTo>
                <a:lnTo>
                  <a:pt x="4572" y="1677"/>
                </a:lnTo>
                <a:lnTo>
                  <a:pt x="4570" y="1679"/>
                </a:lnTo>
                <a:lnTo>
                  <a:pt x="4570" y="1679"/>
                </a:lnTo>
                <a:lnTo>
                  <a:pt x="4568" y="1679"/>
                </a:lnTo>
                <a:lnTo>
                  <a:pt x="4566" y="1679"/>
                </a:lnTo>
                <a:lnTo>
                  <a:pt x="4564" y="1679"/>
                </a:lnTo>
                <a:lnTo>
                  <a:pt x="4561" y="1677"/>
                </a:lnTo>
                <a:lnTo>
                  <a:pt x="4561" y="1677"/>
                </a:lnTo>
                <a:lnTo>
                  <a:pt x="4561" y="1675"/>
                </a:lnTo>
                <a:lnTo>
                  <a:pt x="4561" y="1673"/>
                </a:lnTo>
                <a:lnTo>
                  <a:pt x="4561" y="1673"/>
                </a:lnTo>
                <a:lnTo>
                  <a:pt x="4559" y="1673"/>
                </a:lnTo>
                <a:lnTo>
                  <a:pt x="4559" y="1673"/>
                </a:lnTo>
                <a:lnTo>
                  <a:pt x="4559" y="1669"/>
                </a:lnTo>
                <a:lnTo>
                  <a:pt x="4557" y="1669"/>
                </a:lnTo>
                <a:lnTo>
                  <a:pt x="4557" y="1667"/>
                </a:lnTo>
                <a:lnTo>
                  <a:pt x="4557" y="1667"/>
                </a:lnTo>
                <a:lnTo>
                  <a:pt x="4557" y="1667"/>
                </a:lnTo>
                <a:lnTo>
                  <a:pt x="4555" y="1669"/>
                </a:lnTo>
                <a:lnTo>
                  <a:pt x="4555" y="1671"/>
                </a:lnTo>
                <a:lnTo>
                  <a:pt x="4555" y="1671"/>
                </a:lnTo>
                <a:lnTo>
                  <a:pt x="4555" y="1669"/>
                </a:lnTo>
                <a:lnTo>
                  <a:pt x="4551" y="1665"/>
                </a:lnTo>
                <a:lnTo>
                  <a:pt x="4551" y="1663"/>
                </a:lnTo>
                <a:lnTo>
                  <a:pt x="4551" y="1661"/>
                </a:lnTo>
                <a:lnTo>
                  <a:pt x="4551" y="1658"/>
                </a:lnTo>
                <a:lnTo>
                  <a:pt x="4551" y="1658"/>
                </a:lnTo>
                <a:lnTo>
                  <a:pt x="4551" y="1656"/>
                </a:lnTo>
                <a:lnTo>
                  <a:pt x="4551" y="1654"/>
                </a:lnTo>
                <a:lnTo>
                  <a:pt x="4553" y="1652"/>
                </a:lnTo>
                <a:lnTo>
                  <a:pt x="4553" y="1652"/>
                </a:lnTo>
                <a:lnTo>
                  <a:pt x="4553" y="1650"/>
                </a:lnTo>
                <a:lnTo>
                  <a:pt x="4553" y="1650"/>
                </a:lnTo>
                <a:lnTo>
                  <a:pt x="4551" y="1648"/>
                </a:lnTo>
                <a:lnTo>
                  <a:pt x="4551" y="1648"/>
                </a:lnTo>
                <a:lnTo>
                  <a:pt x="4551" y="1646"/>
                </a:lnTo>
                <a:lnTo>
                  <a:pt x="4551" y="1644"/>
                </a:lnTo>
                <a:lnTo>
                  <a:pt x="4551" y="1644"/>
                </a:lnTo>
                <a:lnTo>
                  <a:pt x="4549" y="1642"/>
                </a:lnTo>
                <a:lnTo>
                  <a:pt x="4549" y="1642"/>
                </a:lnTo>
                <a:lnTo>
                  <a:pt x="4547" y="1642"/>
                </a:lnTo>
                <a:lnTo>
                  <a:pt x="4545" y="1642"/>
                </a:lnTo>
                <a:lnTo>
                  <a:pt x="4541" y="1642"/>
                </a:lnTo>
                <a:lnTo>
                  <a:pt x="4538" y="1640"/>
                </a:lnTo>
                <a:lnTo>
                  <a:pt x="4536" y="1638"/>
                </a:lnTo>
                <a:lnTo>
                  <a:pt x="4532" y="1638"/>
                </a:lnTo>
                <a:lnTo>
                  <a:pt x="4530" y="1635"/>
                </a:lnTo>
                <a:lnTo>
                  <a:pt x="4528" y="1635"/>
                </a:lnTo>
                <a:lnTo>
                  <a:pt x="4526" y="1635"/>
                </a:lnTo>
                <a:lnTo>
                  <a:pt x="4522" y="1638"/>
                </a:lnTo>
                <a:lnTo>
                  <a:pt x="4522" y="1638"/>
                </a:lnTo>
                <a:lnTo>
                  <a:pt x="4522" y="1640"/>
                </a:lnTo>
                <a:lnTo>
                  <a:pt x="4520" y="1640"/>
                </a:lnTo>
                <a:lnTo>
                  <a:pt x="4517" y="1640"/>
                </a:lnTo>
                <a:lnTo>
                  <a:pt x="4517" y="1642"/>
                </a:lnTo>
                <a:lnTo>
                  <a:pt x="4511" y="1642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4"/>
                </a:lnTo>
                <a:lnTo>
                  <a:pt x="4509" y="1646"/>
                </a:lnTo>
                <a:lnTo>
                  <a:pt x="4509" y="1648"/>
                </a:lnTo>
                <a:lnTo>
                  <a:pt x="4507" y="1648"/>
                </a:lnTo>
                <a:lnTo>
                  <a:pt x="4507" y="1650"/>
                </a:lnTo>
                <a:lnTo>
                  <a:pt x="4507" y="1650"/>
                </a:lnTo>
                <a:lnTo>
                  <a:pt x="4505" y="1650"/>
                </a:lnTo>
                <a:lnTo>
                  <a:pt x="4505" y="1652"/>
                </a:lnTo>
                <a:lnTo>
                  <a:pt x="4507" y="1652"/>
                </a:lnTo>
                <a:lnTo>
                  <a:pt x="4507" y="1652"/>
                </a:lnTo>
                <a:lnTo>
                  <a:pt x="4509" y="1652"/>
                </a:lnTo>
                <a:lnTo>
                  <a:pt x="4509" y="1652"/>
                </a:lnTo>
                <a:lnTo>
                  <a:pt x="4509" y="1652"/>
                </a:lnTo>
                <a:lnTo>
                  <a:pt x="4515" y="1654"/>
                </a:lnTo>
                <a:lnTo>
                  <a:pt x="4517" y="1654"/>
                </a:lnTo>
                <a:lnTo>
                  <a:pt x="4520" y="1654"/>
                </a:lnTo>
                <a:lnTo>
                  <a:pt x="4520" y="1656"/>
                </a:lnTo>
                <a:lnTo>
                  <a:pt x="4520" y="1658"/>
                </a:lnTo>
                <a:lnTo>
                  <a:pt x="4520" y="1661"/>
                </a:lnTo>
                <a:lnTo>
                  <a:pt x="4522" y="1661"/>
                </a:lnTo>
                <a:lnTo>
                  <a:pt x="4522" y="1661"/>
                </a:lnTo>
                <a:lnTo>
                  <a:pt x="4524" y="1663"/>
                </a:lnTo>
                <a:lnTo>
                  <a:pt x="4524" y="1663"/>
                </a:lnTo>
                <a:lnTo>
                  <a:pt x="4526" y="1663"/>
                </a:lnTo>
                <a:lnTo>
                  <a:pt x="4528" y="1663"/>
                </a:lnTo>
                <a:lnTo>
                  <a:pt x="4530" y="1663"/>
                </a:lnTo>
                <a:lnTo>
                  <a:pt x="4532" y="1665"/>
                </a:lnTo>
                <a:lnTo>
                  <a:pt x="4534" y="1665"/>
                </a:lnTo>
                <a:lnTo>
                  <a:pt x="4538" y="1663"/>
                </a:lnTo>
                <a:lnTo>
                  <a:pt x="4541" y="1663"/>
                </a:lnTo>
                <a:lnTo>
                  <a:pt x="4541" y="1663"/>
                </a:lnTo>
                <a:lnTo>
                  <a:pt x="4545" y="1663"/>
                </a:lnTo>
                <a:lnTo>
                  <a:pt x="4547" y="1661"/>
                </a:lnTo>
                <a:lnTo>
                  <a:pt x="4547" y="1663"/>
                </a:lnTo>
                <a:lnTo>
                  <a:pt x="4547" y="1663"/>
                </a:lnTo>
                <a:lnTo>
                  <a:pt x="4547" y="1663"/>
                </a:lnTo>
                <a:lnTo>
                  <a:pt x="4547" y="1665"/>
                </a:lnTo>
                <a:lnTo>
                  <a:pt x="4547" y="1665"/>
                </a:lnTo>
                <a:lnTo>
                  <a:pt x="4547" y="1665"/>
                </a:lnTo>
                <a:lnTo>
                  <a:pt x="4547" y="1667"/>
                </a:lnTo>
                <a:lnTo>
                  <a:pt x="4547" y="1667"/>
                </a:lnTo>
                <a:lnTo>
                  <a:pt x="4545" y="1667"/>
                </a:lnTo>
                <a:lnTo>
                  <a:pt x="4545" y="1667"/>
                </a:lnTo>
                <a:lnTo>
                  <a:pt x="4545" y="1669"/>
                </a:lnTo>
                <a:lnTo>
                  <a:pt x="4545" y="1669"/>
                </a:lnTo>
                <a:lnTo>
                  <a:pt x="4543" y="1667"/>
                </a:lnTo>
                <a:lnTo>
                  <a:pt x="4543" y="1667"/>
                </a:lnTo>
                <a:lnTo>
                  <a:pt x="4541" y="1667"/>
                </a:lnTo>
                <a:lnTo>
                  <a:pt x="4538" y="1667"/>
                </a:lnTo>
                <a:lnTo>
                  <a:pt x="4536" y="1667"/>
                </a:lnTo>
                <a:lnTo>
                  <a:pt x="4536" y="1667"/>
                </a:lnTo>
                <a:lnTo>
                  <a:pt x="4534" y="1667"/>
                </a:lnTo>
                <a:lnTo>
                  <a:pt x="4532" y="1669"/>
                </a:lnTo>
                <a:lnTo>
                  <a:pt x="4530" y="1671"/>
                </a:lnTo>
                <a:lnTo>
                  <a:pt x="4530" y="1671"/>
                </a:lnTo>
                <a:lnTo>
                  <a:pt x="4528" y="1671"/>
                </a:lnTo>
                <a:lnTo>
                  <a:pt x="4524" y="1669"/>
                </a:lnTo>
                <a:lnTo>
                  <a:pt x="4524" y="1669"/>
                </a:lnTo>
                <a:lnTo>
                  <a:pt x="4522" y="1671"/>
                </a:lnTo>
                <a:lnTo>
                  <a:pt x="4520" y="1671"/>
                </a:lnTo>
                <a:lnTo>
                  <a:pt x="4520" y="1673"/>
                </a:lnTo>
                <a:lnTo>
                  <a:pt x="4522" y="1673"/>
                </a:lnTo>
                <a:lnTo>
                  <a:pt x="4522" y="1673"/>
                </a:lnTo>
                <a:lnTo>
                  <a:pt x="4524" y="1673"/>
                </a:lnTo>
                <a:lnTo>
                  <a:pt x="4526" y="1673"/>
                </a:lnTo>
                <a:lnTo>
                  <a:pt x="4528" y="1675"/>
                </a:lnTo>
                <a:lnTo>
                  <a:pt x="4530" y="1679"/>
                </a:lnTo>
                <a:lnTo>
                  <a:pt x="4532" y="1679"/>
                </a:lnTo>
                <a:lnTo>
                  <a:pt x="4532" y="1682"/>
                </a:lnTo>
                <a:lnTo>
                  <a:pt x="4530" y="1684"/>
                </a:lnTo>
                <a:lnTo>
                  <a:pt x="4532" y="1686"/>
                </a:lnTo>
                <a:lnTo>
                  <a:pt x="4532" y="1688"/>
                </a:lnTo>
                <a:lnTo>
                  <a:pt x="4532" y="1688"/>
                </a:lnTo>
                <a:lnTo>
                  <a:pt x="4534" y="1690"/>
                </a:lnTo>
                <a:lnTo>
                  <a:pt x="4534" y="1690"/>
                </a:lnTo>
                <a:lnTo>
                  <a:pt x="4536" y="1690"/>
                </a:lnTo>
                <a:lnTo>
                  <a:pt x="4536" y="1690"/>
                </a:lnTo>
                <a:lnTo>
                  <a:pt x="4538" y="1690"/>
                </a:lnTo>
                <a:lnTo>
                  <a:pt x="4541" y="1688"/>
                </a:lnTo>
                <a:lnTo>
                  <a:pt x="4541" y="1686"/>
                </a:lnTo>
                <a:lnTo>
                  <a:pt x="4541" y="1686"/>
                </a:lnTo>
                <a:lnTo>
                  <a:pt x="4541" y="1686"/>
                </a:lnTo>
                <a:lnTo>
                  <a:pt x="4543" y="1684"/>
                </a:lnTo>
                <a:lnTo>
                  <a:pt x="4543" y="1682"/>
                </a:lnTo>
                <a:lnTo>
                  <a:pt x="4543" y="1679"/>
                </a:lnTo>
                <a:lnTo>
                  <a:pt x="4543" y="1679"/>
                </a:lnTo>
                <a:lnTo>
                  <a:pt x="4545" y="1679"/>
                </a:lnTo>
                <a:lnTo>
                  <a:pt x="4545" y="1677"/>
                </a:lnTo>
                <a:lnTo>
                  <a:pt x="4545" y="1675"/>
                </a:lnTo>
                <a:lnTo>
                  <a:pt x="4545" y="1675"/>
                </a:lnTo>
                <a:lnTo>
                  <a:pt x="4545" y="1675"/>
                </a:lnTo>
                <a:lnTo>
                  <a:pt x="4547" y="1675"/>
                </a:lnTo>
                <a:lnTo>
                  <a:pt x="4547" y="1677"/>
                </a:lnTo>
                <a:lnTo>
                  <a:pt x="4545" y="1677"/>
                </a:lnTo>
                <a:lnTo>
                  <a:pt x="4545" y="1679"/>
                </a:lnTo>
                <a:lnTo>
                  <a:pt x="4545" y="1682"/>
                </a:lnTo>
                <a:lnTo>
                  <a:pt x="4545" y="1682"/>
                </a:lnTo>
                <a:lnTo>
                  <a:pt x="4547" y="1684"/>
                </a:lnTo>
                <a:lnTo>
                  <a:pt x="4547" y="1684"/>
                </a:lnTo>
                <a:lnTo>
                  <a:pt x="4547" y="1684"/>
                </a:lnTo>
                <a:lnTo>
                  <a:pt x="4549" y="1686"/>
                </a:lnTo>
                <a:lnTo>
                  <a:pt x="4549" y="1686"/>
                </a:lnTo>
                <a:lnTo>
                  <a:pt x="4549" y="1686"/>
                </a:lnTo>
                <a:lnTo>
                  <a:pt x="4551" y="1686"/>
                </a:lnTo>
                <a:lnTo>
                  <a:pt x="4551" y="1686"/>
                </a:lnTo>
                <a:lnTo>
                  <a:pt x="4551" y="1686"/>
                </a:lnTo>
                <a:lnTo>
                  <a:pt x="4551" y="1688"/>
                </a:lnTo>
                <a:lnTo>
                  <a:pt x="4553" y="1688"/>
                </a:lnTo>
                <a:lnTo>
                  <a:pt x="4555" y="1688"/>
                </a:lnTo>
                <a:lnTo>
                  <a:pt x="4555" y="1688"/>
                </a:lnTo>
                <a:lnTo>
                  <a:pt x="4557" y="1688"/>
                </a:lnTo>
                <a:lnTo>
                  <a:pt x="4557" y="1688"/>
                </a:lnTo>
                <a:lnTo>
                  <a:pt x="4559" y="1688"/>
                </a:lnTo>
                <a:lnTo>
                  <a:pt x="4559" y="1688"/>
                </a:lnTo>
                <a:lnTo>
                  <a:pt x="4561" y="1688"/>
                </a:lnTo>
                <a:lnTo>
                  <a:pt x="4559" y="1688"/>
                </a:lnTo>
                <a:lnTo>
                  <a:pt x="4559" y="1688"/>
                </a:lnTo>
                <a:lnTo>
                  <a:pt x="4559" y="1690"/>
                </a:lnTo>
                <a:lnTo>
                  <a:pt x="4559" y="1692"/>
                </a:lnTo>
                <a:lnTo>
                  <a:pt x="4566" y="1694"/>
                </a:lnTo>
                <a:lnTo>
                  <a:pt x="4568" y="1694"/>
                </a:lnTo>
                <a:lnTo>
                  <a:pt x="4568" y="1694"/>
                </a:lnTo>
                <a:lnTo>
                  <a:pt x="4570" y="1694"/>
                </a:lnTo>
                <a:lnTo>
                  <a:pt x="4574" y="1696"/>
                </a:lnTo>
                <a:lnTo>
                  <a:pt x="4578" y="1696"/>
                </a:lnTo>
                <a:lnTo>
                  <a:pt x="4580" y="1696"/>
                </a:lnTo>
                <a:lnTo>
                  <a:pt x="4580" y="1698"/>
                </a:lnTo>
                <a:lnTo>
                  <a:pt x="4585" y="1698"/>
                </a:lnTo>
                <a:lnTo>
                  <a:pt x="4587" y="1700"/>
                </a:lnTo>
                <a:lnTo>
                  <a:pt x="4591" y="1700"/>
                </a:lnTo>
                <a:lnTo>
                  <a:pt x="4591" y="1702"/>
                </a:lnTo>
                <a:lnTo>
                  <a:pt x="4593" y="1702"/>
                </a:lnTo>
                <a:lnTo>
                  <a:pt x="4593" y="1702"/>
                </a:lnTo>
                <a:lnTo>
                  <a:pt x="4593" y="1702"/>
                </a:lnTo>
                <a:lnTo>
                  <a:pt x="4595" y="1702"/>
                </a:lnTo>
                <a:lnTo>
                  <a:pt x="4595" y="1702"/>
                </a:lnTo>
                <a:lnTo>
                  <a:pt x="4595" y="1702"/>
                </a:lnTo>
                <a:lnTo>
                  <a:pt x="4597" y="1702"/>
                </a:lnTo>
                <a:lnTo>
                  <a:pt x="4597" y="1702"/>
                </a:lnTo>
                <a:lnTo>
                  <a:pt x="4603" y="1707"/>
                </a:lnTo>
                <a:lnTo>
                  <a:pt x="4603" y="1707"/>
                </a:lnTo>
                <a:lnTo>
                  <a:pt x="4605" y="1709"/>
                </a:lnTo>
                <a:lnTo>
                  <a:pt x="4605" y="1709"/>
                </a:lnTo>
                <a:lnTo>
                  <a:pt x="4605" y="1709"/>
                </a:lnTo>
                <a:lnTo>
                  <a:pt x="4608" y="1709"/>
                </a:lnTo>
                <a:lnTo>
                  <a:pt x="4608" y="1709"/>
                </a:lnTo>
                <a:lnTo>
                  <a:pt x="4608" y="1711"/>
                </a:lnTo>
                <a:lnTo>
                  <a:pt x="4608" y="1713"/>
                </a:lnTo>
                <a:lnTo>
                  <a:pt x="4608" y="1713"/>
                </a:lnTo>
                <a:lnTo>
                  <a:pt x="4608" y="1713"/>
                </a:lnTo>
                <a:lnTo>
                  <a:pt x="4610" y="1713"/>
                </a:lnTo>
                <a:lnTo>
                  <a:pt x="4610" y="1713"/>
                </a:lnTo>
                <a:lnTo>
                  <a:pt x="4610" y="1713"/>
                </a:lnTo>
                <a:lnTo>
                  <a:pt x="4612" y="1713"/>
                </a:lnTo>
                <a:lnTo>
                  <a:pt x="4610" y="1713"/>
                </a:lnTo>
                <a:lnTo>
                  <a:pt x="4610" y="1715"/>
                </a:lnTo>
                <a:lnTo>
                  <a:pt x="4612" y="1715"/>
                </a:lnTo>
                <a:lnTo>
                  <a:pt x="4612" y="1715"/>
                </a:lnTo>
                <a:lnTo>
                  <a:pt x="4612" y="1715"/>
                </a:lnTo>
                <a:lnTo>
                  <a:pt x="4612" y="1717"/>
                </a:lnTo>
                <a:lnTo>
                  <a:pt x="4612" y="1719"/>
                </a:lnTo>
                <a:lnTo>
                  <a:pt x="4614" y="1721"/>
                </a:lnTo>
                <a:lnTo>
                  <a:pt x="4614" y="1723"/>
                </a:lnTo>
                <a:lnTo>
                  <a:pt x="4616" y="1726"/>
                </a:lnTo>
                <a:lnTo>
                  <a:pt x="4618" y="1726"/>
                </a:lnTo>
                <a:lnTo>
                  <a:pt x="4618" y="1728"/>
                </a:lnTo>
                <a:lnTo>
                  <a:pt x="4618" y="1730"/>
                </a:lnTo>
                <a:lnTo>
                  <a:pt x="4620" y="1730"/>
                </a:lnTo>
                <a:lnTo>
                  <a:pt x="4616" y="1730"/>
                </a:lnTo>
                <a:lnTo>
                  <a:pt x="4616" y="1730"/>
                </a:lnTo>
                <a:lnTo>
                  <a:pt x="4616" y="1732"/>
                </a:lnTo>
                <a:lnTo>
                  <a:pt x="4618" y="1732"/>
                </a:lnTo>
                <a:lnTo>
                  <a:pt x="4620" y="1734"/>
                </a:lnTo>
                <a:lnTo>
                  <a:pt x="4622" y="1734"/>
                </a:lnTo>
                <a:lnTo>
                  <a:pt x="4622" y="1734"/>
                </a:lnTo>
                <a:lnTo>
                  <a:pt x="4624" y="1734"/>
                </a:lnTo>
                <a:lnTo>
                  <a:pt x="4622" y="1736"/>
                </a:lnTo>
                <a:lnTo>
                  <a:pt x="4622" y="1736"/>
                </a:lnTo>
                <a:lnTo>
                  <a:pt x="4620" y="1734"/>
                </a:lnTo>
                <a:lnTo>
                  <a:pt x="4620" y="1734"/>
                </a:lnTo>
                <a:lnTo>
                  <a:pt x="4618" y="1734"/>
                </a:lnTo>
                <a:lnTo>
                  <a:pt x="4618" y="1736"/>
                </a:lnTo>
                <a:lnTo>
                  <a:pt x="4618" y="1736"/>
                </a:lnTo>
                <a:lnTo>
                  <a:pt x="4620" y="1736"/>
                </a:lnTo>
                <a:lnTo>
                  <a:pt x="4620" y="1738"/>
                </a:lnTo>
                <a:lnTo>
                  <a:pt x="4620" y="1738"/>
                </a:lnTo>
                <a:lnTo>
                  <a:pt x="4620" y="1738"/>
                </a:lnTo>
                <a:lnTo>
                  <a:pt x="4622" y="1740"/>
                </a:lnTo>
                <a:lnTo>
                  <a:pt x="4622" y="1740"/>
                </a:lnTo>
                <a:lnTo>
                  <a:pt x="4622" y="1740"/>
                </a:lnTo>
                <a:lnTo>
                  <a:pt x="4622" y="1742"/>
                </a:lnTo>
                <a:lnTo>
                  <a:pt x="4622" y="1744"/>
                </a:lnTo>
                <a:lnTo>
                  <a:pt x="4620" y="1744"/>
                </a:lnTo>
                <a:lnTo>
                  <a:pt x="4620" y="1747"/>
                </a:lnTo>
                <a:lnTo>
                  <a:pt x="4620" y="1747"/>
                </a:lnTo>
                <a:lnTo>
                  <a:pt x="4620" y="1749"/>
                </a:lnTo>
                <a:lnTo>
                  <a:pt x="4620" y="1749"/>
                </a:lnTo>
                <a:lnTo>
                  <a:pt x="4620" y="1749"/>
                </a:lnTo>
                <a:lnTo>
                  <a:pt x="4620" y="1751"/>
                </a:lnTo>
                <a:lnTo>
                  <a:pt x="4622" y="1749"/>
                </a:lnTo>
                <a:lnTo>
                  <a:pt x="4624" y="1747"/>
                </a:lnTo>
                <a:lnTo>
                  <a:pt x="4624" y="1747"/>
                </a:lnTo>
                <a:lnTo>
                  <a:pt x="4624" y="1747"/>
                </a:lnTo>
                <a:lnTo>
                  <a:pt x="4626" y="1749"/>
                </a:lnTo>
                <a:lnTo>
                  <a:pt x="4626" y="1749"/>
                </a:lnTo>
                <a:lnTo>
                  <a:pt x="4626" y="1749"/>
                </a:lnTo>
                <a:lnTo>
                  <a:pt x="4629" y="1749"/>
                </a:lnTo>
                <a:lnTo>
                  <a:pt x="4631" y="1749"/>
                </a:lnTo>
                <a:lnTo>
                  <a:pt x="4633" y="1749"/>
                </a:lnTo>
                <a:lnTo>
                  <a:pt x="4635" y="1749"/>
                </a:lnTo>
                <a:lnTo>
                  <a:pt x="4637" y="1747"/>
                </a:lnTo>
                <a:lnTo>
                  <a:pt x="4637" y="1744"/>
                </a:lnTo>
                <a:lnTo>
                  <a:pt x="4637" y="1747"/>
                </a:lnTo>
                <a:lnTo>
                  <a:pt x="4635" y="1749"/>
                </a:lnTo>
                <a:lnTo>
                  <a:pt x="4635" y="1749"/>
                </a:lnTo>
                <a:lnTo>
                  <a:pt x="4637" y="1749"/>
                </a:lnTo>
                <a:lnTo>
                  <a:pt x="4637" y="1751"/>
                </a:lnTo>
                <a:lnTo>
                  <a:pt x="4643" y="1755"/>
                </a:lnTo>
                <a:lnTo>
                  <a:pt x="4645" y="1757"/>
                </a:lnTo>
                <a:lnTo>
                  <a:pt x="4645" y="1759"/>
                </a:lnTo>
                <a:lnTo>
                  <a:pt x="4647" y="1761"/>
                </a:lnTo>
                <a:lnTo>
                  <a:pt x="4649" y="1761"/>
                </a:lnTo>
                <a:lnTo>
                  <a:pt x="4652" y="1763"/>
                </a:lnTo>
                <a:lnTo>
                  <a:pt x="4654" y="1763"/>
                </a:lnTo>
                <a:lnTo>
                  <a:pt x="4654" y="1763"/>
                </a:lnTo>
                <a:lnTo>
                  <a:pt x="4656" y="1763"/>
                </a:lnTo>
                <a:lnTo>
                  <a:pt x="4658" y="1763"/>
                </a:lnTo>
                <a:lnTo>
                  <a:pt x="4660" y="1763"/>
                </a:lnTo>
                <a:lnTo>
                  <a:pt x="4660" y="1763"/>
                </a:lnTo>
                <a:lnTo>
                  <a:pt x="4664" y="1763"/>
                </a:lnTo>
                <a:lnTo>
                  <a:pt x="4668" y="1763"/>
                </a:lnTo>
                <a:lnTo>
                  <a:pt x="4668" y="1763"/>
                </a:lnTo>
                <a:lnTo>
                  <a:pt x="4670" y="1763"/>
                </a:lnTo>
                <a:lnTo>
                  <a:pt x="4670" y="1763"/>
                </a:lnTo>
                <a:lnTo>
                  <a:pt x="4673" y="1765"/>
                </a:lnTo>
                <a:lnTo>
                  <a:pt x="4675" y="1765"/>
                </a:lnTo>
                <a:lnTo>
                  <a:pt x="4677" y="1763"/>
                </a:lnTo>
                <a:lnTo>
                  <a:pt x="4681" y="1761"/>
                </a:lnTo>
                <a:lnTo>
                  <a:pt x="4683" y="1761"/>
                </a:lnTo>
                <a:lnTo>
                  <a:pt x="4685" y="1759"/>
                </a:lnTo>
                <a:lnTo>
                  <a:pt x="4685" y="1759"/>
                </a:lnTo>
                <a:lnTo>
                  <a:pt x="4685" y="1757"/>
                </a:lnTo>
                <a:lnTo>
                  <a:pt x="4685" y="1757"/>
                </a:lnTo>
                <a:lnTo>
                  <a:pt x="4683" y="1755"/>
                </a:lnTo>
                <a:lnTo>
                  <a:pt x="4683" y="1755"/>
                </a:lnTo>
                <a:lnTo>
                  <a:pt x="4681" y="1753"/>
                </a:lnTo>
                <a:lnTo>
                  <a:pt x="4681" y="1753"/>
                </a:lnTo>
                <a:lnTo>
                  <a:pt x="4679" y="1753"/>
                </a:lnTo>
                <a:lnTo>
                  <a:pt x="4677" y="1751"/>
                </a:lnTo>
                <a:lnTo>
                  <a:pt x="4673" y="1751"/>
                </a:lnTo>
                <a:lnTo>
                  <a:pt x="4673" y="1751"/>
                </a:lnTo>
                <a:lnTo>
                  <a:pt x="4670" y="1751"/>
                </a:lnTo>
                <a:lnTo>
                  <a:pt x="4670" y="1751"/>
                </a:lnTo>
                <a:lnTo>
                  <a:pt x="4670" y="1749"/>
                </a:lnTo>
                <a:lnTo>
                  <a:pt x="4668" y="1749"/>
                </a:lnTo>
                <a:lnTo>
                  <a:pt x="4668" y="1749"/>
                </a:lnTo>
                <a:lnTo>
                  <a:pt x="4670" y="1749"/>
                </a:lnTo>
                <a:lnTo>
                  <a:pt x="4670" y="1749"/>
                </a:lnTo>
                <a:lnTo>
                  <a:pt x="4670" y="1751"/>
                </a:lnTo>
                <a:lnTo>
                  <a:pt x="4670" y="1751"/>
                </a:lnTo>
                <a:lnTo>
                  <a:pt x="4673" y="1751"/>
                </a:lnTo>
                <a:lnTo>
                  <a:pt x="4675" y="1751"/>
                </a:lnTo>
                <a:lnTo>
                  <a:pt x="4675" y="1751"/>
                </a:lnTo>
                <a:lnTo>
                  <a:pt x="4677" y="1751"/>
                </a:lnTo>
                <a:lnTo>
                  <a:pt x="4679" y="1751"/>
                </a:lnTo>
                <a:lnTo>
                  <a:pt x="4681" y="1751"/>
                </a:lnTo>
                <a:lnTo>
                  <a:pt x="4683" y="1751"/>
                </a:lnTo>
                <a:lnTo>
                  <a:pt x="4685" y="1751"/>
                </a:lnTo>
                <a:lnTo>
                  <a:pt x="4689" y="1749"/>
                </a:lnTo>
                <a:lnTo>
                  <a:pt x="4687" y="1749"/>
                </a:lnTo>
                <a:lnTo>
                  <a:pt x="4687" y="1747"/>
                </a:lnTo>
                <a:lnTo>
                  <a:pt x="4687" y="1747"/>
                </a:lnTo>
                <a:lnTo>
                  <a:pt x="4687" y="1747"/>
                </a:lnTo>
                <a:lnTo>
                  <a:pt x="4689" y="1747"/>
                </a:lnTo>
                <a:lnTo>
                  <a:pt x="4691" y="1747"/>
                </a:lnTo>
                <a:lnTo>
                  <a:pt x="4691" y="1747"/>
                </a:lnTo>
                <a:lnTo>
                  <a:pt x="4691" y="1747"/>
                </a:lnTo>
                <a:lnTo>
                  <a:pt x="4691" y="1744"/>
                </a:lnTo>
                <a:lnTo>
                  <a:pt x="4691" y="1747"/>
                </a:lnTo>
                <a:lnTo>
                  <a:pt x="4693" y="1744"/>
                </a:lnTo>
                <a:lnTo>
                  <a:pt x="4689" y="1740"/>
                </a:lnTo>
                <a:lnTo>
                  <a:pt x="4689" y="1738"/>
                </a:lnTo>
                <a:lnTo>
                  <a:pt x="4689" y="1738"/>
                </a:lnTo>
                <a:lnTo>
                  <a:pt x="4691" y="1740"/>
                </a:lnTo>
                <a:lnTo>
                  <a:pt x="4691" y="1740"/>
                </a:lnTo>
                <a:lnTo>
                  <a:pt x="4691" y="1742"/>
                </a:lnTo>
                <a:lnTo>
                  <a:pt x="4693" y="1742"/>
                </a:lnTo>
                <a:lnTo>
                  <a:pt x="4696" y="1742"/>
                </a:lnTo>
                <a:lnTo>
                  <a:pt x="4698" y="1742"/>
                </a:lnTo>
                <a:lnTo>
                  <a:pt x="4698" y="1742"/>
                </a:lnTo>
                <a:lnTo>
                  <a:pt x="4698" y="1742"/>
                </a:lnTo>
                <a:lnTo>
                  <a:pt x="4700" y="1742"/>
                </a:lnTo>
                <a:lnTo>
                  <a:pt x="4700" y="1742"/>
                </a:lnTo>
                <a:lnTo>
                  <a:pt x="4700" y="1742"/>
                </a:lnTo>
                <a:lnTo>
                  <a:pt x="4700" y="1740"/>
                </a:lnTo>
                <a:lnTo>
                  <a:pt x="4702" y="1740"/>
                </a:lnTo>
                <a:lnTo>
                  <a:pt x="4702" y="1740"/>
                </a:lnTo>
                <a:lnTo>
                  <a:pt x="4704" y="1740"/>
                </a:lnTo>
                <a:lnTo>
                  <a:pt x="4706" y="1740"/>
                </a:lnTo>
                <a:lnTo>
                  <a:pt x="4706" y="1740"/>
                </a:lnTo>
                <a:lnTo>
                  <a:pt x="4706" y="1742"/>
                </a:lnTo>
                <a:lnTo>
                  <a:pt x="4708" y="1742"/>
                </a:lnTo>
                <a:lnTo>
                  <a:pt x="4708" y="1742"/>
                </a:lnTo>
                <a:lnTo>
                  <a:pt x="4710" y="1744"/>
                </a:lnTo>
                <a:lnTo>
                  <a:pt x="4710" y="1744"/>
                </a:lnTo>
                <a:lnTo>
                  <a:pt x="4712" y="1744"/>
                </a:lnTo>
                <a:lnTo>
                  <a:pt x="4714" y="1744"/>
                </a:lnTo>
                <a:lnTo>
                  <a:pt x="4717" y="1744"/>
                </a:lnTo>
                <a:lnTo>
                  <a:pt x="4719" y="1747"/>
                </a:lnTo>
                <a:lnTo>
                  <a:pt x="4719" y="1747"/>
                </a:lnTo>
                <a:lnTo>
                  <a:pt x="4721" y="1747"/>
                </a:lnTo>
                <a:lnTo>
                  <a:pt x="4723" y="1747"/>
                </a:lnTo>
                <a:lnTo>
                  <a:pt x="4725" y="1749"/>
                </a:lnTo>
                <a:lnTo>
                  <a:pt x="4725" y="1749"/>
                </a:lnTo>
                <a:lnTo>
                  <a:pt x="4725" y="1749"/>
                </a:lnTo>
                <a:lnTo>
                  <a:pt x="4725" y="1751"/>
                </a:lnTo>
                <a:lnTo>
                  <a:pt x="4727" y="1751"/>
                </a:lnTo>
                <a:lnTo>
                  <a:pt x="4727" y="1753"/>
                </a:lnTo>
                <a:lnTo>
                  <a:pt x="4729" y="1755"/>
                </a:lnTo>
                <a:lnTo>
                  <a:pt x="4731" y="1757"/>
                </a:lnTo>
                <a:lnTo>
                  <a:pt x="4731" y="1759"/>
                </a:lnTo>
                <a:lnTo>
                  <a:pt x="4733" y="1761"/>
                </a:lnTo>
                <a:lnTo>
                  <a:pt x="4735" y="1761"/>
                </a:lnTo>
                <a:lnTo>
                  <a:pt x="4735" y="1761"/>
                </a:lnTo>
                <a:lnTo>
                  <a:pt x="4737" y="1761"/>
                </a:lnTo>
                <a:lnTo>
                  <a:pt x="4735" y="1763"/>
                </a:lnTo>
                <a:lnTo>
                  <a:pt x="4735" y="1763"/>
                </a:lnTo>
                <a:lnTo>
                  <a:pt x="4737" y="1765"/>
                </a:lnTo>
                <a:lnTo>
                  <a:pt x="4737" y="1767"/>
                </a:lnTo>
                <a:lnTo>
                  <a:pt x="4742" y="1770"/>
                </a:lnTo>
                <a:lnTo>
                  <a:pt x="4744" y="1770"/>
                </a:lnTo>
                <a:lnTo>
                  <a:pt x="4744" y="1772"/>
                </a:lnTo>
                <a:lnTo>
                  <a:pt x="4746" y="1774"/>
                </a:lnTo>
                <a:lnTo>
                  <a:pt x="4746" y="1774"/>
                </a:lnTo>
                <a:lnTo>
                  <a:pt x="4748" y="1776"/>
                </a:lnTo>
                <a:lnTo>
                  <a:pt x="4748" y="1776"/>
                </a:lnTo>
                <a:lnTo>
                  <a:pt x="4750" y="1776"/>
                </a:lnTo>
                <a:lnTo>
                  <a:pt x="4752" y="1778"/>
                </a:lnTo>
                <a:lnTo>
                  <a:pt x="4754" y="1778"/>
                </a:lnTo>
                <a:lnTo>
                  <a:pt x="4754" y="1776"/>
                </a:lnTo>
                <a:lnTo>
                  <a:pt x="4756" y="1778"/>
                </a:lnTo>
                <a:lnTo>
                  <a:pt x="4756" y="1778"/>
                </a:lnTo>
                <a:lnTo>
                  <a:pt x="4758" y="1778"/>
                </a:lnTo>
                <a:lnTo>
                  <a:pt x="4761" y="1778"/>
                </a:lnTo>
                <a:lnTo>
                  <a:pt x="4761" y="1778"/>
                </a:lnTo>
                <a:lnTo>
                  <a:pt x="4763" y="1778"/>
                </a:lnTo>
                <a:lnTo>
                  <a:pt x="4765" y="1778"/>
                </a:lnTo>
                <a:lnTo>
                  <a:pt x="4765" y="1778"/>
                </a:lnTo>
                <a:lnTo>
                  <a:pt x="4771" y="1780"/>
                </a:lnTo>
                <a:lnTo>
                  <a:pt x="4775" y="1780"/>
                </a:lnTo>
                <a:lnTo>
                  <a:pt x="4775" y="1780"/>
                </a:lnTo>
                <a:lnTo>
                  <a:pt x="4777" y="1780"/>
                </a:lnTo>
                <a:lnTo>
                  <a:pt x="4779" y="1780"/>
                </a:lnTo>
                <a:lnTo>
                  <a:pt x="4779" y="1782"/>
                </a:lnTo>
                <a:lnTo>
                  <a:pt x="4781" y="1782"/>
                </a:lnTo>
                <a:lnTo>
                  <a:pt x="4781" y="1784"/>
                </a:lnTo>
                <a:lnTo>
                  <a:pt x="4784" y="1784"/>
                </a:lnTo>
                <a:lnTo>
                  <a:pt x="4786" y="1784"/>
                </a:lnTo>
                <a:lnTo>
                  <a:pt x="4788" y="1784"/>
                </a:lnTo>
                <a:lnTo>
                  <a:pt x="4788" y="1784"/>
                </a:lnTo>
                <a:lnTo>
                  <a:pt x="4790" y="1784"/>
                </a:lnTo>
                <a:lnTo>
                  <a:pt x="4790" y="1782"/>
                </a:lnTo>
                <a:lnTo>
                  <a:pt x="4790" y="1782"/>
                </a:lnTo>
                <a:lnTo>
                  <a:pt x="4788" y="1782"/>
                </a:lnTo>
                <a:lnTo>
                  <a:pt x="4788" y="1780"/>
                </a:lnTo>
                <a:lnTo>
                  <a:pt x="4788" y="1780"/>
                </a:lnTo>
                <a:lnTo>
                  <a:pt x="4790" y="1780"/>
                </a:lnTo>
                <a:close/>
                <a:moveTo>
                  <a:pt x="4687" y="1753"/>
                </a:moveTo>
                <a:lnTo>
                  <a:pt x="4687" y="1753"/>
                </a:lnTo>
                <a:lnTo>
                  <a:pt x="4687" y="1753"/>
                </a:lnTo>
                <a:lnTo>
                  <a:pt x="4687" y="1751"/>
                </a:lnTo>
                <a:lnTo>
                  <a:pt x="4683" y="1751"/>
                </a:lnTo>
                <a:lnTo>
                  <a:pt x="4685" y="1753"/>
                </a:lnTo>
                <a:lnTo>
                  <a:pt x="4687" y="1753"/>
                </a:lnTo>
                <a:lnTo>
                  <a:pt x="4687" y="1753"/>
                </a:lnTo>
                <a:close/>
                <a:moveTo>
                  <a:pt x="4629" y="1879"/>
                </a:moveTo>
                <a:lnTo>
                  <a:pt x="4626" y="1879"/>
                </a:lnTo>
                <a:lnTo>
                  <a:pt x="4629" y="1879"/>
                </a:lnTo>
                <a:lnTo>
                  <a:pt x="4629" y="1879"/>
                </a:lnTo>
                <a:lnTo>
                  <a:pt x="4631" y="1879"/>
                </a:lnTo>
                <a:lnTo>
                  <a:pt x="4629" y="1879"/>
                </a:lnTo>
                <a:lnTo>
                  <a:pt x="4629" y="1877"/>
                </a:lnTo>
                <a:lnTo>
                  <a:pt x="4629" y="1879"/>
                </a:lnTo>
                <a:close/>
                <a:moveTo>
                  <a:pt x="4616" y="1751"/>
                </a:moveTo>
                <a:lnTo>
                  <a:pt x="4620" y="1753"/>
                </a:lnTo>
                <a:lnTo>
                  <a:pt x="4620" y="1753"/>
                </a:lnTo>
                <a:lnTo>
                  <a:pt x="4620" y="1751"/>
                </a:lnTo>
                <a:lnTo>
                  <a:pt x="4618" y="1749"/>
                </a:lnTo>
                <a:lnTo>
                  <a:pt x="4618" y="1749"/>
                </a:lnTo>
                <a:lnTo>
                  <a:pt x="4616" y="1749"/>
                </a:lnTo>
                <a:lnTo>
                  <a:pt x="4616" y="1751"/>
                </a:lnTo>
                <a:lnTo>
                  <a:pt x="4616" y="1751"/>
                </a:lnTo>
                <a:lnTo>
                  <a:pt x="4616" y="1751"/>
                </a:lnTo>
                <a:lnTo>
                  <a:pt x="4616" y="1751"/>
                </a:lnTo>
                <a:close/>
                <a:moveTo>
                  <a:pt x="4620" y="1744"/>
                </a:moveTo>
                <a:lnTo>
                  <a:pt x="4622" y="1742"/>
                </a:lnTo>
                <a:lnTo>
                  <a:pt x="4620" y="1740"/>
                </a:lnTo>
                <a:lnTo>
                  <a:pt x="4620" y="1738"/>
                </a:lnTo>
                <a:lnTo>
                  <a:pt x="4618" y="1738"/>
                </a:lnTo>
                <a:lnTo>
                  <a:pt x="4618" y="1738"/>
                </a:lnTo>
                <a:lnTo>
                  <a:pt x="4614" y="1738"/>
                </a:lnTo>
                <a:lnTo>
                  <a:pt x="4612" y="1738"/>
                </a:lnTo>
                <a:lnTo>
                  <a:pt x="4610" y="1738"/>
                </a:lnTo>
                <a:lnTo>
                  <a:pt x="4608" y="1740"/>
                </a:lnTo>
                <a:lnTo>
                  <a:pt x="4608" y="1740"/>
                </a:lnTo>
                <a:lnTo>
                  <a:pt x="4605" y="1744"/>
                </a:lnTo>
                <a:lnTo>
                  <a:pt x="4603" y="1751"/>
                </a:lnTo>
                <a:lnTo>
                  <a:pt x="4601" y="1753"/>
                </a:lnTo>
                <a:lnTo>
                  <a:pt x="4603" y="1753"/>
                </a:lnTo>
                <a:lnTo>
                  <a:pt x="4605" y="1751"/>
                </a:lnTo>
                <a:lnTo>
                  <a:pt x="4608" y="1751"/>
                </a:lnTo>
                <a:lnTo>
                  <a:pt x="4612" y="1753"/>
                </a:lnTo>
                <a:lnTo>
                  <a:pt x="4614" y="1751"/>
                </a:lnTo>
                <a:lnTo>
                  <a:pt x="4616" y="1749"/>
                </a:lnTo>
                <a:lnTo>
                  <a:pt x="4618" y="1747"/>
                </a:lnTo>
                <a:lnTo>
                  <a:pt x="4620" y="1744"/>
                </a:lnTo>
                <a:close/>
                <a:moveTo>
                  <a:pt x="4591" y="1837"/>
                </a:moveTo>
                <a:lnTo>
                  <a:pt x="4591" y="1837"/>
                </a:lnTo>
                <a:lnTo>
                  <a:pt x="4591" y="1837"/>
                </a:lnTo>
                <a:lnTo>
                  <a:pt x="4591" y="1837"/>
                </a:lnTo>
                <a:lnTo>
                  <a:pt x="4589" y="1837"/>
                </a:lnTo>
                <a:lnTo>
                  <a:pt x="4589" y="1835"/>
                </a:lnTo>
                <a:lnTo>
                  <a:pt x="4589" y="1835"/>
                </a:lnTo>
                <a:lnTo>
                  <a:pt x="4589" y="1832"/>
                </a:lnTo>
                <a:lnTo>
                  <a:pt x="4591" y="1832"/>
                </a:lnTo>
                <a:lnTo>
                  <a:pt x="4591" y="1832"/>
                </a:lnTo>
                <a:lnTo>
                  <a:pt x="4591" y="1830"/>
                </a:lnTo>
                <a:lnTo>
                  <a:pt x="4591" y="1830"/>
                </a:lnTo>
                <a:lnTo>
                  <a:pt x="4591" y="1830"/>
                </a:lnTo>
                <a:lnTo>
                  <a:pt x="4591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30"/>
                </a:lnTo>
                <a:lnTo>
                  <a:pt x="4589" y="1828"/>
                </a:lnTo>
                <a:lnTo>
                  <a:pt x="4587" y="1828"/>
                </a:lnTo>
                <a:lnTo>
                  <a:pt x="4587" y="1828"/>
                </a:lnTo>
                <a:lnTo>
                  <a:pt x="4587" y="1830"/>
                </a:lnTo>
                <a:lnTo>
                  <a:pt x="4585" y="1830"/>
                </a:lnTo>
                <a:lnTo>
                  <a:pt x="4585" y="1835"/>
                </a:lnTo>
                <a:lnTo>
                  <a:pt x="4585" y="1835"/>
                </a:lnTo>
                <a:lnTo>
                  <a:pt x="4585" y="1837"/>
                </a:lnTo>
                <a:lnTo>
                  <a:pt x="4582" y="1837"/>
                </a:lnTo>
                <a:lnTo>
                  <a:pt x="4582" y="1837"/>
                </a:lnTo>
                <a:lnTo>
                  <a:pt x="4585" y="1837"/>
                </a:lnTo>
                <a:lnTo>
                  <a:pt x="4587" y="1837"/>
                </a:lnTo>
                <a:lnTo>
                  <a:pt x="4589" y="1837"/>
                </a:lnTo>
                <a:lnTo>
                  <a:pt x="4591" y="1837"/>
                </a:lnTo>
                <a:lnTo>
                  <a:pt x="4591" y="1837"/>
                </a:lnTo>
                <a:close/>
                <a:moveTo>
                  <a:pt x="4828" y="1998"/>
                </a:moveTo>
                <a:lnTo>
                  <a:pt x="4825" y="2000"/>
                </a:lnTo>
                <a:lnTo>
                  <a:pt x="4825" y="2002"/>
                </a:lnTo>
                <a:lnTo>
                  <a:pt x="4825" y="2002"/>
                </a:lnTo>
                <a:lnTo>
                  <a:pt x="4823" y="2004"/>
                </a:lnTo>
                <a:lnTo>
                  <a:pt x="4823" y="2006"/>
                </a:lnTo>
                <a:lnTo>
                  <a:pt x="4823" y="2009"/>
                </a:lnTo>
                <a:lnTo>
                  <a:pt x="4825" y="2009"/>
                </a:lnTo>
                <a:lnTo>
                  <a:pt x="4825" y="2009"/>
                </a:lnTo>
                <a:lnTo>
                  <a:pt x="4825" y="2009"/>
                </a:lnTo>
                <a:lnTo>
                  <a:pt x="4825" y="2004"/>
                </a:lnTo>
                <a:lnTo>
                  <a:pt x="4830" y="1998"/>
                </a:lnTo>
                <a:lnTo>
                  <a:pt x="4830" y="1998"/>
                </a:lnTo>
                <a:lnTo>
                  <a:pt x="4828" y="1996"/>
                </a:lnTo>
                <a:lnTo>
                  <a:pt x="4828" y="1994"/>
                </a:lnTo>
                <a:lnTo>
                  <a:pt x="4828" y="1994"/>
                </a:lnTo>
                <a:lnTo>
                  <a:pt x="4828" y="1994"/>
                </a:lnTo>
                <a:lnTo>
                  <a:pt x="4828" y="1994"/>
                </a:lnTo>
                <a:lnTo>
                  <a:pt x="4825" y="1994"/>
                </a:lnTo>
                <a:lnTo>
                  <a:pt x="4828" y="1994"/>
                </a:lnTo>
                <a:lnTo>
                  <a:pt x="4828" y="1996"/>
                </a:lnTo>
                <a:lnTo>
                  <a:pt x="4828" y="1998"/>
                </a:lnTo>
                <a:lnTo>
                  <a:pt x="4828" y="1998"/>
                </a:lnTo>
                <a:close/>
                <a:moveTo>
                  <a:pt x="4631" y="1868"/>
                </a:moveTo>
                <a:lnTo>
                  <a:pt x="4631" y="1868"/>
                </a:lnTo>
                <a:lnTo>
                  <a:pt x="4629" y="1870"/>
                </a:lnTo>
                <a:lnTo>
                  <a:pt x="4626" y="1870"/>
                </a:lnTo>
                <a:lnTo>
                  <a:pt x="4624" y="1870"/>
                </a:lnTo>
                <a:lnTo>
                  <a:pt x="4624" y="1872"/>
                </a:lnTo>
                <a:lnTo>
                  <a:pt x="4624" y="1872"/>
                </a:lnTo>
                <a:lnTo>
                  <a:pt x="4624" y="1874"/>
                </a:lnTo>
                <a:lnTo>
                  <a:pt x="4624" y="1872"/>
                </a:lnTo>
                <a:lnTo>
                  <a:pt x="4626" y="1872"/>
                </a:lnTo>
                <a:lnTo>
                  <a:pt x="4626" y="1872"/>
                </a:lnTo>
                <a:lnTo>
                  <a:pt x="4626" y="1872"/>
                </a:lnTo>
                <a:lnTo>
                  <a:pt x="4629" y="1872"/>
                </a:lnTo>
                <a:lnTo>
                  <a:pt x="4629" y="1870"/>
                </a:lnTo>
                <a:lnTo>
                  <a:pt x="4629" y="1870"/>
                </a:lnTo>
                <a:lnTo>
                  <a:pt x="4631" y="1870"/>
                </a:lnTo>
                <a:lnTo>
                  <a:pt x="4631" y="1868"/>
                </a:lnTo>
                <a:close/>
                <a:moveTo>
                  <a:pt x="4668" y="1778"/>
                </a:moveTo>
                <a:lnTo>
                  <a:pt x="4668" y="1776"/>
                </a:lnTo>
                <a:lnTo>
                  <a:pt x="4666" y="1776"/>
                </a:lnTo>
                <a:lnTo>
                  <a:pt x="4666" y="1776"/>
                </a:lnTo>
                <a:lnTo>
                  <a:pt x="4666" y="1778"/>
                </a:lnTo>
                <a:lnTo>
                  <a:pt x="4668" y="1778"/>
                </a:lnTo>
                <a:close/>
                <a:moveTo>
                  <a:pt x="4668" y="1786"/>
                </a:moveTo>
                <a:lnTo>
                  <a:pt x="4668" y="1786"/>
                </a:lnTo>
                <a:lnTo>
                  <a:pt x="4668" y="1784"/>
                </a:lnTo>
                <a:lnTo>
                  <a:pt x="4666" y="1784"/>
                </a:lnTo>
                <a:lnTo>
                  <a:pt x="4666" y="1784"/>
                </a:lnTo>
                <a:lnTo>
                  <a:pt x="4666" y="1786"/>
                </a:lnTo>
                <a:lnTo>
                  <a:pt x="4668" y="1786"/>
                </a:lnTo>
                <a:close/>
                <a:moveTo>
                  <a:pt x="4670" y="1778"/>
                </a:move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68" y="1778"/>
                </a:lnTo>
                <a:lnTo>
                  <a:pt x="4670" y="1778"/>
                </a:lnTo>
                <a:close/>
                <a:moveTo>
                  <a:pt x="4798" y="1975"/>
                </a:moveTo>
                <a:lnTo>
                  <a:pt x="4798" y="1975"/>
                </a:lnTo>
                <a:lnTo>
                  <a:pt x="4798" y="1975"/>
                </a:lnTo>
                <a:lnTo>
                  <a:pt x="4796" y="1975"/>
                </a:lnTo>
                <a:lnTo>
                  <a:pt x="4796" y="1975"/>
                </a:lnTo>
                <a:lnTo>
                  <a:pt x="4798" y="1979"/>
                </a:lnTo>
                <a:lnTo>
                  <a:pt x="4798" y="1979"/>
                </a:lnTo>
                <a:lnTo>
                  <a:pt x="4798" y="1979"/>
                </a:lnTo>
                <a:lnTo>
                  <a:pt x="4800" y="1977"/>
                </a:lnTo>
                <a:lnTo>
                  <a:pt x="4798" y="1977"/>
                </a:lnTo>
                <a:lnTo>
                  <a:pt x="4798" y="1977"/>
                </a:lnTo>
                <a:lnTo>
                  <a:pt x="4798" y="1975"/>
                </a:lnTo>
                <a:lnTo>
                  <a:pt x="4798" y="1975"/>
                </a:lnTo>
                <a:close/>
                <a:moveTo>
                  <a:pt x="4746" y="937"/>
                </a:moveTo>
                <a:lnTo>
                  <a:pt x="4746" y="937"/>
                </a:lnTo>
                <a:lnTo>
                  <a:pt x="4744" y="939"/>
                </a:lnTo>
                <a:lnTo>
                  <a:pt x="4742" y="941"/>
                </a:lnTo>
                <a:lnTo>
                  <a:pt x="4740" y="941"/>
                </a:lnTo>
                <a:lnTo>
                  <a:pt x="4740" y="944"/>
                </a:lnTo>
                <a:lnTo>
                  <a:pt x="4737" y="946"/>
                </a:lnTo>
                <a:lnTo>
                  <a:pt x="4735" y="946"/>
                </a:lnTo>
                <a:lnTo>
                  <a:pt x="4735" y="948"/>
                </a:lnTo>
                <a:lnTo>
                  <a:pt x="4740" y="946"/>
                </a:lnTo>
                <a:lnTo>
                  <a:pt x="4740" y="946"/>
                </a:lnTo>
                <a:lnTo>
                  <a:pt x="4742" y="944"/>
                </a:lnTo>
                <a:lnTo>
                  <a:pt x="4746" y="941"/>
                </a:lnTo>
                <a:lnTo>
                  <a:pt x="4746" y="939"/>
                </a:lnTo>
                <a:lnTo>
                  <a:pt x="4746" y="939"/>
                </a:lnTo>
                <a:lnTo>
                  <a:pt x="4746" y="939"/>
                </a:lnTo>
                <a:lnTo>
                  <a:pt x="4748" y="939"/>
                </a:lnTo>
                <a:lnTo>
                  <a:pt x="4750" y="937"/>
                </a:lnTo>
                <a:lnTo>
                  <a:pt x="4752" y="937"/>
                </a:lnTo>
                <a:lnTo>
                  <a:pt x="4756" y="933"/>
                </a:lnTo>
                <a:lnTo>
                  <a:pt x="4758" y="933"/>
                </a:lnTo>
                <a:lnTo>
                  <a:pt x="4761" y="933"/>
                </a:lnTo>
                <a:lnTo>
                  <a:pt x="4763" y="933"/>
                </a:lnTo>
                <a:lnTo>
                  <a:pt x="4765" y="931"/>
                </a:lnTo>
                <a:lnTo>
                  <a:pt x="4763" y="931"/>
                </a:lnTo>
                <a:lnTo>
                  <a:pt x="4765" y="929"/>
                </a:lnTo>
                <a:lnTo>
                  <a:pt x="4765" y="929"/>
                </a:lnTo>
                <a:lnTo>
                  <a:pt x="4763" y="929"/>
                </a:lnTo>
                <a:lnTo>
                  <a:pt x="4763" y="929"/>
                </a:lnTo>
                <a:lnTo>
                  <a:pt x="4763" y="929"/>
                </a:lnTo>
                <a:lnTo>
                  <a:pt x="4761" y="929"/>
                </a:lnTo>
                <a:lnTo>
                  <a:pt x="4756" y="933"/>
                </a:lnTo>
                <a:lnTo>
                  <a:pt x="4754" y="933"/>
                </a:lnTo>
                <a:lnTo>
                  <a:pt x="4752" y="933"/>
                </a:lnTo>
                <a:lnTo>
                  <a:pt x="4752" y="931"/>
                </a:lnTo>
                <a:lnTo>
                  <a:pt x="4750" y="931"/>
                </a:lnTo>
                <a:lnTo>
                  <a:pt x="4750" y="933"/>
                </a:lnTo>
                <a:lnTo>
                  <a:pt x="4750" y="933"/>
                </a:lnTo>
                <a:lnTo>
                  <a:pt x="4748" y="935"/>
                </a:lnTo>
                <a:lnTo>
                  <a:pt x="4746" y="937"/>
                </a:lnTo>
                <a:close/>
                <a:moveTo>
                  <a:pt x="4662" y="799"/>
                </a:moveTo>
                <a:lnTo>
                  <a:pt x="4662" y="801"/>
                </a:lnTo>
                <a:lnTo>
                  <a:pt x="4660" y="801"/>
                </a:lnTo>
                <a:lnTo>
                  <a:pt x="4660" y="803"/>
                </a:lnTo>
                <a:lnTo>
                  <a:pt x="4660" y="809"/>
                </a:lnTo>
                <a:lnTo>
                  <a:pt x="4660" y="811"/>
                </a:lnTo>
                <a:lnTo>
                  <a:pt x="4662" y="814"/>
                </a:lnTo>
                <a:lnTo>
                  <a:pt x="4662" y="814"/>
                </a:lnTo>
                <a:lnTo>
                  <a:pt x="4660" y="814"/>
                </a:lnTo>
                <a:lnTo>
                  <a:pt x="4662" y="816"/>
                </a:lnTo>
                <a:lnTo>
                  <a:pt x="4662" y="816"/>
                </a:lnTo>
                <a:lnTo>
                  <a:pt x="4664" y="818"/>
                </a:lnTo>
                <a:lnTo>
                  <a:pt x="4666" y="820"/>
                </a:lnTo>
                <a:lnTo>
                  <a:pt x="4668" y="824"/>
                </a:lnTo>
                <a:lnTo>
                  <a:pt x="4668" y="828"/>
                </a:lnTo>
                <a:lnTo>
                  <a:pt x="4666" y="830"/>
                </a:lnTo>
                <a:lnTo>
                  <a:pt x="4666" y="832"/>
                </a:lnTo>
                <a:lnTo>
                  <a:pt x="4666" y="835"/>
                </a:lnTo>
                <a:lnTo>
                  <a:pt x="4666" y="837"/>
                </a:lnTo>
                <a:lnTo>
                  <a:pt x="4666" y="841"/>
                </a:lnTo>
                <a:lnTo>
                  <a:pt x="4666" y="843"/>
                </a:lnTo>
                <a:lnTo>
                  <a:pt x="4666" y="856"/>
                </a:lnTo>
                <a:lnTo>
                  <a:pt x="4666" y="858"/>
                </a:lnTo>
                <a:lnTo>
                  <a:pt x="4666" y="860"/>
                </a:lnTo>
                <a:lnTo>
                  <a:pt x="4664" y="864"/>
                </a:lnTo>
                <a:lnTo>
                  <a:pt x="4664" y="866"/>
                </a:lnTo>
                <a:lnTo>
                  <a:pt x="4662" y="870"/>
                </a:lnTo>
                <a:lnTo>
                  <a:pt x="4662" y="870"/>
                </a:lnTo>
                <a:lnTo>
                  <a:pt x="4664" y="872"/>
                </a:lnTo>
                <a:lnTo>
                  <a:pt x="4666" y="874"/>
                </a:lnTo>
                <a:lnTo>
                  <a:pt x="4666" y="879"/>
                </a:lnTo>
                <a:lnTo>
                  <a:pt x="4668" y="883"/>
                </a:lnTo>
                <a:lnTo>
                  <a:pt x="4666" y="885"/>
                </a:lnTo>
                <a:lnTo>
                  <a:pt x="4666" y="887"/>
                </a:lnTo>
                <a:lnTo>
                  <a:pt x="4664" y="889"/>
                </a:lnTo>
                <a:lnTo>
                  <a:pt x="4664" y="891"/>
                </a:lnTo>
                <a:lnTo>
                  <a:pt x="4664" y="893"/>
                </a:lnTo>
                <a:lnTo>
                  <a:pt x="4664" y="895"/>
                </a:lnTo>
                <a:lnTo>
                  <a:pt x="4664" y="897"/>
                </a:lnTo>
                <a:lnTo>
                  <a:pt x="4666" y="900"/>
                </a:lnTo>
                <a:lnTo>
                  <a:pt x="4664" y="902"/>
                </a:lnTo>
                <a:lnTo>
                  <a:pt x="4662" y="908"/>
                </a:lnTo>
                <a:lnTo>
                  <a:pt x="4662" y="912"/>
                </a:lnTo>
                <a:lnTo>
                  <a:pt x="4664" y="916"/>
                </a:lnTo>
                <a:lnTo>
                  <a:pt x="4664" y="918"/>
                </a:lnTo>
                <a:lnTo>
                  <a:pt x="4664" y="921"/>
                </a:lnTo>
                <a:lnTo>
                  <a:pt x="4664" y="921"/>
                </a:lnTo>
                <a:lnTo>
                  <a:pt x="4666" y="923"/>
                </a:lnTo>
                <a:lnTo>
                  <a:pt x="4666" y="921"/>
                </a:lnTo>
                <a:lnTo>
                  <a:pt x="4668" y="918"/>
                </a:lnTo>
                <a:lnTo>
                  <a:pt x="4668" y="914"/>
                </a:lnTo>
                <a:lnTo>
                  <a:pt x="4670" y="912"/>
                </a:lnTo>
                <a:lnTo>
                  <a:pt x="4670" y="910"/>
                </a:lnTo>
                <a:lnTo>
                  <a:pt x="4673" y="908"/>
                </a:lnTo>
                <a:lnTo>
                  <a:pt x="4673" y="908"/>
                </a:lnTo>
                <a:lnTo>
                  <a:pt x="4675" y="908"/>
                </a:lnTo>
                <a:lnTo>
                  <a:pt x="4675" y="908"/>
                </a:lnTo>
                <a:lnTo>
                  <a:pt x="4677" y="908"/>
                </a:lnTo>
                <a:lnTo>
                  <a:pt x="4677" y="908"/>
                </a:lnTo>
                <a:lnTo>
                  <a:pt x="4677" y="910"/>
                </a:lnTo>
                <a:lnTo>
                  <a:pt x="4681" y="910"/>
                </a:lnTo>
                <a:lnTo>
                  <a:pt x="4683" y="910"/>
                </a:lnTo>
                <a:lnTo>
                  <a:pt x="4685" y="912"/>
                </a:lnTo>
                <a:lnTo>
                  <a:pt x="4685" y="914"/>
                </a:lnTo>
                <a:lnTo>
                  <a:pt x="4685" y="916"/>
                </a:lnTo>
                <a:lnTo>
                  <a:pt x="4685" y="921"/>
                </a:lnTo>
                <a:lnTo>
                  <a:pt x="4685" y="918"/>
                </a:lnTo>
                <a:lnTo>
                  <a:pt x="4687" y="918"/>
                </a:lnTo>
                <a:lnTo>
                  <a:pt x="4687" y="916"/>
                </a:lnTo>
                <a:lnTo>
                  <a:pt x="4687" y="916"/>
                </a:lnTo>
                <a:lnTo>
                  <a:pt x="4687" y="914"/>
                </a:lnTo>
                <a:lnTo>
                  <a:pt x="4687" y="912"/>
                </a:lnTo>
                <a:lnTo>
                  <a:pt x="4687" y="910"/>
                </a:lnTo>
                <a:lnTo>
                  <a:pt x="4687" y="906"/>
                </a:lnTo>
                <a:lnTo>
                  <a:pt x="4685" y="906"/>
                </a:lnTo>
                <a:lnTo>
                  <a:pt x="4685" y="906"/>
                </a:lnTo>
                <a:lnTo>
                  <a:pt x="4683" y="906"/>
                </a:lnTo>
                <a:lnTo>
                  <a:pt x="4683" y="906"/>
                </a:lnTo>
                <a:lnTo>
                  <a:pt x="4681" y="906"/>
                </a:lnTo>
                <a:lnTo>
                  <a:pt x="4681" y="902"/>
                </a:lnTo>
                <a:lnTo>
                  <a:pt x="4679" y="897"/>
                </a:lnTo>
                <a:lnTo>
                  <a:pt x="4679" y="895"/>
                </a:lnTo>
                <a:lnTo>
                  <a:pt x="4679" y="895"/>
                </a:lnTo>
                <a:lnTo>
                  <a:pt x="4677" y="895"/>
                </a:lnTo>
                <a:lnTo>
                  <a:pt x="4677" y="895"/>
                </a:lnTo>
                <a:lnTo>
                  <a:pt x="4677" y="893"/>
                </a:lnTo>
                <a:lnTo>
                  <a:pt x="4675" y="893"/>
                </a:lnTo>
                <a:lnTo>
                  <a:pt x="4673" y="889"/>
                </a:lnTo>
                <a:lnTo>
                  <a:pt x="4673" y="889"/>
                </a:lnTo>
                <a:lnTo>
                  <a:pt x="4673" y="887"/>
                </a:lnTo>
                <a:lnTo>
                  <a:pt x="4673" y="883"/>
                </a:lnTo>
                <a:lnTo>
                  <a:pt x="4675" y="879"/>
                </a:lnTo>
                <a:lnTo>
                  <a:pt x="4679" y="866"/>
                </a:lnTo>
                <a:lnTo>
                  <a:pt x="4679" y="864"/>
                </a:lnTo>
                <a:lnTo>
                  <a:pt x="4681" y="862"/>
                </a:lnTo>
                <a:lnTo>
                  <a:pt x="4683" y="860"/>
                </a:lnTo>
                <a:lnTo>
                  <a:pt x="4685" y="860"/>
                </a:lnTo>
                <a:lnTo>
                  <a:pt x="4689" y="860"/>
                </a:lnTo>
                <a:lnTo>
                  <a:pt x="4691" y="860"/>
                </a:lnTo>
                <a:lnTo>
                  <a:pt x="4693" y="860"/>
                </a:lnTo>
                <a:lnTo>
                  <a:pt x="4696" y="862"/>
                </a:lnTo>
                <a:lnTo>
                  <a:pt x="4696" y="862"/>
                </a:lnTo>
                <a:lnTo>
                  <a:pt x="4698" y="864"/>
                </a:lnTo>
                <a:lnTo>
                  <a:pt x="4700" y="866"/>
                </a:lnTo>
                <a:lnTo>
                  <a:pt x="4702" y="868"/>
                </a:lnTo>
                <a:lnTo>
                  <a:pt x="4702" y="868"/>
                </a:lnTo>
                <a:lnTo>
                  <a:pt x="4704" y="872"/>
                </a:lnTo>
                <a:lnTo>
                  <a:pt x="4704" y="872"/>
                </a:lnTo>
                <a:lnTo>
                  <a:pt x="4704" y="868"/>
                </a:lnTo>
                <a:lnTo>
                  <a:pt x="4704" y="868"/>
                </a:lnTo>
                <a:lnTo>
                  <a:pt x="4702" y="866"/>
                </a:lnTo>
                <a:lnTo>
                  <a:pt x="4700" y="864"/>
                </a:lnTo>
                <a:lnTo>
                  <a:pt x="4700" y="862"/>
                </a:lnTo>
                <a:lnTo>
                  <a:pt x="4698" y="860"/>
                </a:lnTo>
                <a:lnTo>
                  <a:pt x="4698" y="858"/>
                </a:lnTo>
                <a:lnTo>
                  <a:pt x="4698" y="856"/>
                </a:lnTo>
                <a:lnTo>
                  <a:pt x="4696" y="853"/>
                </a:lnTo>
                <a:lnTo>
                  <a:pt x="4696" y="849"/>
                </a:lnTo>
                <a:lnTo>
                  <a:pt x="4691" y="841"/>
                </a:lnTo>
                <a:lnTo>
                  <a:pt x="4689" y="837"/>
                </a:lnTo>
                <a:lnTo>
                  <a:pt x="4687" y="824"/>
                </a:lnTo>
                <a:lnTo>
                  <a:pt x="4687" y="822"/>
                </a:lnTo>
                <a:lnTo>
                  <a:pt x="4687" y="822"/>
                </a:lnTo>
                <a:lnTo>
                  <a:pt x="4685" y="820"/>
                </a:lnTo>
                <a:lnTo>
                  <a:pt x="4685" y="820"/>
                </a:lnTo>
                <a:lnTo>
                  <a:pt x="4685" y="818"/>
                </a:lnTo>
                <a:lnTo>
                  <a:pt x="4683" y="818"/>
                </a:lnTo>
                <a:lnTo>
                  <a:pt x="4683" y="816"/>
                </a:lnTo>
                <a:lnTo>
                  <a:pt x="4683" y="814"/>
                </a:lnTo>
                <a:lnTo>
                  <a:pt x="4683" y="811"/>
                </a:lnTo>
                <a:lnTo>
                  <a:pt x="4683" y="809"/>
                </a:lnTo>
                <a:lnTo>
                  <a:pt x="4681" y="807"/>
                </a:lnTo>
                <a:lnTo>
                  <a:pt x="4681" y="803"/>
                </a:lnTo>
                <a:lnTo>
                  <a:pt x="4683" y="801"/>
                </a:lnTo>
                <a:lnTo>
                  <a:pt x="4683" y="799"/>
                </a:lnTo>
                <a:lnTo>
                  <a:pt x="4683" y="799"/>
                </a:lnTo>
                <a:lnTo>
                  <a:pt x="4685" y="797"/>
                </a:lnTo>
                <a:lnTo>
                  <a:pt x="4685" y="795"/>
                </a:lnTo>
                <a:lnTo>
                  <a:pt x="4685" y="791"/>
                </a:lnTo>
                <a:lnTo>
                  <a:pt x="4683" y="786"/>
                </a:lnTo>
                <a:lnTo>
                  <a:pt x="4683" y="786"/>
                </a:lnTo>
                <a:lnTo>
                  <a:pt x="4683" y="784"/>
                </a:lnTo>
                <a:lnTo>
                  <a:pt x="4681" y="780"/>
                </a:lnTo>
                <a:lnTo>
                  <a:pt x="4679" y="774"/>
                </a:lnTo>
                <a:lnTo>
                  <a:pt x="4679" y="774"/>
                </a:lnTo>
                <a:lnTo>
                  <a:pt x="4679" y="772"/>
                </a:lnTo>
                <a:lnTo>
                  <a:pt x="4679" y="772"/>
                </a:lnTo>
                <a:lnTo>
                  <a:pt x="4679" y="770"/>
                </a:lnTo>
                <a:lnTo>
                  <a:pt x="4679" y="767"/>
                </a:lnTo>
                <a:lnTo>
                  <a:pt x="4679" y="767"/>
                </a:lnTo>
                <a:lnTo>
                  <a:pt x="4677" y="763"/>
                </a:lnTo>
                <a:lnTo>
                  <a:pt x="4675" y="761"/>
                </a:lnTo>
                <a:lnTo>
                  <a:pt x="4675" y="763"/>
                </a:lnTo>
                <a:lnTo>
                  <a:pt x="4675" y="763"/>
                </a:lnTo>
                <a:lnTo>
                  <a:pt x="4673" y="765"/>
                </a:lnTo>
                <a:lnTo>
                  <a:pt x="4670" y="765"/>
                </a:lnTo>
                <a:lnTo>
                  <a:pt x="4673" y="767"/>
                </a:lnTo>
                <a:lnTo>
                  <a:pt x="4675" y="772"/>
                </a:lnTo>
                <a:lnTo>
                  <a:pt x="4675" y="772"/>
                </a:lnTo>
                <a:lnTo>
                  <a:pt x="4675" y="774"/>
                </a:lnTo>
                <a:lnTo>
                  <a:pt x="4675" y="776"/>
                </a:lnTo>
                <a:lnTo>
                  <a:pt x="4675" y="776"/>
                </a:lnTo>
                <a:lnTo>
                  <a:pt x="4675" y="776"/>
                </a:lnTo>
                <a:lnTo>
                  <a:pt x="4673" y="776"/>
                </a:lnTo>
                <a:lnTo>
                  <a:pt x="4673" y="778"/>
                </a:lnTo>
                <a:lnTo>
                  <a:pt x="4673" y="780"/>
                </a:lnTo>
                <a:lnTo>
                  <a:pt x="4673" y="780"/>
                </a:lnTo>
                <a:lnTo>
                  <a:pt x="4670" y="782"/>
                </a:lnTo>
                <a:lnTo>
                  <a:pt x="4670" y="782"/>
                </a:lnTo>
                <a:lnTo>
                  <a:pt x="4670" y="782"/>
                </a:lnTo>
                <a:lnTo>
                  <a:pt x="4668" y="780"/>
                </a:lnTo>
                <a:lnTo>
                  <a:pt x="4666" y="780"/>
                </a:lnTo>
                <a:lnTo>
                  <a:pt x="4664" y="780"/>
                </a:lnTo>
                <a:lnTo>
                  <a:pt x="4662" y="782"/>
                </a:lnTo>
                <a:lnTo>
                  <a:pt x="4662" y="782"/>
                </a:lnTo>
                <a:lnTo>
                  <a:pt x="4662" y="786"/>
                </a:lnTo>
                <a:lnTo>
                  <a:pt x="4662" y="788"/>
                </a:lnTo>
                <a:lnTo>
                  <a:pt x="4662" y="793"/>
                </a:lnTo>
                <a:lnTo>
                  <a:pt x="4662" y="799"/>
                </a:lnTo>
                <a:close/>
                <a:moveTo>
                  <a:pt x="4731" y="1663"/>
                </a:moveTo>
                <a:lnTo>
                  <a:pt x="4731" y="1663"/>
                </a:lnTo>
                <a:lnTo>
                  <a:pt x="4731" y="1663"/>
                </a:lnTo>
                <a:lnTo>
                  <a:pt x="4731" y="1663"/>
                </a:lnTo>
                <a:lnTo>
                  <a:pt x="4733" y="1663"/>
                </a:lnTo>
                <a:lnTo>
                  <a:pt x="4733" y="1663"/>
                </a:lnTo>
                <a:lnTo>
                  <a:pt x="4735" y="1663"/>
                </a:lnTo>
                <a:lnTo>
                  <a:pt x="4737" y="1663"/>
                </a:lnTo>
                <a:lnTo>
                  <a:pt x="4740" y="1663"/>
                </a:lnTo>
                <a:lnTo>
                  <a:pt x="4740" y="1663"/>
                </a:lnTo>
                <a:lnTo>
                  <a:pt x="4742" y="1661"/>
                </a:lnTo>
                <a:lnTo>
                  <a:pt x="4742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44" y="1661"/>
                </a:lnTo>
                <a:lnTo>
                  <a:pt x="4737" y="1658"/>
                </a:lnTo>
                <a:lnTo>
                  <a:pt x="4735" y="1658"/>
                </a:lnTo>
                <a:lnTo>
                  <a:pt x="4733" y="1661"/>
                </a:lnTo>
                <a:lnTo>
                  <a:pt x="4733" y="1658"/>
                </a:lnTo>
                <a:lnTo>
                  <a:pt x="4731" y="1661"/>
                </a:lnTo>
                <a:lnTo>
                  <a:pt x="4731" y="1661"/>
                </a:lnTo>
                <a:lnTo>
                  <a:pt x="4731" y="1663"/>
                </a:lnTo>
                <a:lnTo>
                  <a:pt x="4731" y="1663"/>
                </a:lnTo>
                <a:close/>
                <a:moveTo>
                  <a:pt x="4790" y="667"/>
                </a:moveTo>
                <a:lnTo>
                  <a:pt x="4792" y="667"/>
                </a:lnTo>
                <a:lnTo>
                  <a:pt x="4792" y="665"/>
                </a:lnTo>
                <a:lnTo>
                  <a:pt x="4790" y="665"/>
                </a:lnTo>
                <a:lnTo>
                  <a:pt x="4790" y="667"/>
                </a:lnTo>
                <a:lnTo>
                  <a:pt x="4788" y="667"/>
                </a:lnTo>
                <a:lnTo>
                  <a:pt x="4788" y="667"/>
                </a:lnTo>
                <a:lnTo>
                  <a:pt x="4788" y="669"/>
                </a:lnTo>
                <a:lnTo>
                  <a:pt x="4790" y="667"/>
                </a:lnTo>
                <a:close/>
                <a:moveTo>
                  <a:pt x="4784" y="1665"/>
                </a:moveTo>
                <a:lnTo>
                  <a:pt x="4781" y="1665"/>
                </a:lnTo>
                <a:lnTo>
                  <a:pt x="4779" y="1667"/>
                </a:lnTo>
                <a:lnTo>
                  <a:pt x="4781" y="1667"/>
                </a:lnTo>
                <a:lnTo>
                  <a:pt x="4781" y="1667"/>
                </a:lnTo>
                <a:lnTo>
                  <a:pt x="4781" y="1669"/>
                </a:lnTo>
                <a:lnTo>
                  <a:pt x="4784" y="1669"/>
                </a:lnTo>
                <a:lnTo>
                  <a:pt x="4784" y="1669"/>
                </a:lnTo>
                <a:lnTo>
                  <a:pt x="4788" y="1669"/>
                </a:lnTo>
                <a:lnTo>
                  <a:pt x="4788" y="1669"/>
                </a:lnTo>
                <a:lnTo>
                  <a:pt x="4788" y="1667"/>
                </a:lnTo>
                <a:lnTo>
                  <a:pt x="4788" y="1667"/>
                </a:lnTo>
                <a:lnTo>
                  <a:pt x="4788" y="1667"/>
                </a:lnTo>
                <a:lnTo>
                  <a:pt x="4784" y="1665"/>
                </a:lnTo>
                <a:close/>
                <a:moveTo>
                  <a:pt x="4786" y="916"/>
                </a:moveTo>
                <a:lnTo>
                  <a:pt x="4779" y="921"/>
                </a:lnTo>
                <a:lnTo>
                  <a:pt x="4777" y="923"/>
                </a:lnTo>
                <a:lnTo>
                  <a:pt x="4775" y="923"/>
                </a:lnTo>
                <a:lnTo>
                  <a:pt x="4773" y="927"/>
                </a:lnTo>
                <a:lnTo>
                  <a:pt x="4773" y="927"/>
                </a:lnTo>
                <a:lnTo>
                  <a:pt x="4777" y="927"/>
                </a:lnTo>
                <a:lnTo>
                  <a:pt x="4779" y="925"/>
                </a:lnTo>
                <a:lnTo>
                  <a:pt x="4779" y="923"/>
                </a:lnTo>
                <a:lnTo>
                  <a:pt x="4781" y="923"/>
                </a:lnTo>
                <a:lnTo>
                  <a:pt x="4784" y="921"/>
                </a:lnTo>
                <a:lnTo>
                  <a:pt x="4784" y="921"/>
                </a:lnTo>
                <a:lnTo>
                  <a:pt x="4788" y="916"/>
                </a:lnTo>
                <a:lnTo>
                  <a:pt x="4786" y="916"/>
                </a:lnTo>
                <a:lnTo>
                  <a:pt x="4786" y="916"/>
                </a:lnTo>
                <a:close/>
                <a:moveTo>
                  <a:pt x="4641" y="975"/>
                </a:moveTo>
                <a:lnTo>
                  <a:pt x="4639" y="977"/>
                </a:lnTo>
                <a:lnTo>
                  <a:pt x="4637" y="977"/>
                </a:lnTo>
                <a:lnTo>
                  <a:pt x="4637" y="979"/>
                </a:lnTo>
                <a:lnTo>
                  <a:pt x="4635" y="979"/>
                </a:lnTo>
                <a:lnTo>
                  <a:pt x="4635" y="979"/>
                </a:lnTo>
                <a:lnTo>
                  <a:pt x="4635" y="981"/>
                </a:lnTo>
                <a:lnTo>
                  <a:pt x="4633" y="983"/>
                </a:lnTo>
                <a:lnTo>
                  <a:pt x="4633" y="983"/>
                </a:lnTo>
                <a:lnTo>
                  <a:pt x="4633" y="986"/>
                </a:lnTo>
                <a:lnTo>
                  <a:pt x="4635" y="988"/>
                </a:lnTo>
                <a:lnTo>
                  <a:pt x="4637" y="990"/>
                </a:lnTo>
                <a:lnTo>
                  <a:pt x="4637" y="990"/>
                </a:lnTo>
                <a:lnTo>
                  <a:pt x="4637" y="992"/>
                </a:lnTo>
                <a:lnTo>
                  <a:pt x="4637" y="994"/>
                </a:lnTo>
                <a:lnTo>
                  <a:pt x="4637" y="996"/>
                </a:lnTo>
                <a:lnTo>
                  <a:pt x="4635" y="998"/>
                </a:lnTo>
                <a:lnTo>
                  <a:pt x="4637" y="998"/>
                </a:lnTo>
                <a:lnTo>
                  <a:pt x="4637" y="1000"/>
                </a:lnTo>
                <a:lnTo>
                  <a:pt x="4637" y="1000"/>
                </a:lnTo>
                <a:lnTo>
                  <a:pt x="4639" y="1000"/>
                </a:lnTo>
                <a:lnTo>
                  <a:pt x="4639" y="1000"/>
                </a:lnTo>
                <a:lnTo>
                  <a:pt x="4641" y="998"/>
                </a:lnTo>
                <a:lnTo>
                  <a:pt x="4643" y="998"/>
                </a:lnTo>
                <a:lnTo>
                  <a:pt x="4643" y="996"/>
                </a:lnTo>
                <a:lnTo>
                  <a:pt x="4645" y="994"/>
                </a:lnTo>
                <a:lnTo>
                  <a:pt x="4645" y="994"/>
                </a:lnTo>
                <a:lnTo>
                  <a:pt x="4647" y="994"/>
                </a:lnTo>
                <a:lnTo>
                  <a:pt x="4649" y="994"/>
                </a:lnTo>
                <a:lnTo>
                  <a:pt x="4649" y="994"/>
                </a:lnTo>
                <a:lnTo>
                  <a:pt x="4652" y="994"/>
                </a:lnTo>
                <a:lnTo>
                  <a:pt x="4652" y="994"/>
                </a:lnTo>
                <a:lnTo>
                  <a:pt x="4652" y="994"/>
                </a:lnTo>
                <a:lnTo>
                  <a:pt x="4649" y="992"/>
                </a:lnTo>
                <a:lnTo>
                  <a:pt x="4647" y="988"/>
                </a:lnTo>
                <a:lnTo>
                  <a:pt x="4645" y="988"/>
                </a:lnTo>
                <a:lnTo>
                  <a:pt x="4645" y="988"/>
                </a:lnTo>
                <a:lnTo>
                  <a:pt x="4643" y="988"/>
                </a:lnTo>
                <a:lnTo>
                  <a:pt x="4641" y="988"/>
                </a:lnTo>
                <a:lnTo>
                  <a:pt x="4641" y="986"/>
                </a:lnTo>
                <a:lnTo>
                  <a:pt x="4641" y="986"/>
                </a:lnTo>
                <a:lnTo>
                  <a:pt x="4641" y="983"/>
                </a:lnTo>
                <a:lnTo>
                  <a:pt x="4641" y="983"/>
                </a:lnTo>
                <a:lnTo>
                  <a:pt x="4641" y="981"/>
                </a:lnTo>
                <a:lnTo>
                  <a:pt x="4643" y="981"/>
                </a:lnTo>
                <a:lnTo>
                  <a:pt x="4643" y="981"/>
                </a:lnTo>
                <a:lnTo>
                  <a:pt x="4645" y="981"/>
                </a:lnTo>
                <a:lnTo>
                  <a:pt x="4645" y="981"/>
                </a:lnTo>
                <a:lnTo>
                  <a:pt x="4647" y="981"/>
                </a:lnTo>
                <a:lnTo>
                  <a:pt x="4649" y="983"/>
                </a:lnTo>
                <a:lnTo>
                  <a:pt x="4649" y="986"/>
                </a:lnTo>
                <a:lnTo>
                  <a:pt x="4656" y="981"/>
                </a:lnTo>
                <a:lnTo>
                  <a:pt x="4662" y="981"/>
                </a:lnTo>
                <a:lnTo>
                  <a:pt x="4666" y="981"/>
                </a:lnTo>
                <a:lnTo>
                  <a:pt x="4673" y="986"/>
                </a:lnTo>
                <a:lnTo>
                  <a:pt x="4679" y="988"/>
                </a:lnTo>
                <a:lnTo>
                  <a:pt x="4681" y="990"/>
                </a:lnTo>
                <a:lnTo>
                  <a:pt x="4683" y="990"/>
                </a:lnTo>
                <a:lnTo>
                  <a:pt x="4683" y="990"/>
                </a:lnTo>
                <a:lnTo>
                  <a:pt x="4683" y="990"/>
                </a:lnTo>
                <a:lnTo>
                  <a:pt x="4685" y="988"/>
                </a:lnTo>
                <a:lnTo>
                  <a:pt x="4685" y="988"/>
                </a:lnTo>
                <a:lnTo>
                  <a:pt x="4685" y="986"/>
                </a:lnTo>
                <a:lnTo>
                  <a:pt x="4685" y="983"/>
                </a:lnTo>
                <a:lnTo>
                  <a:pt x="4687" y="979"/>
                </a:lnTo>
                <a:lnTo>
                  <a:pt x="4691" y="977"/>
                </a:lnTo>
                <a:lnTo>
                  <a:pt x="4693" y="975"/>
                </a:lnTo>
                <a:lnTo>
                  <a:pt x="4698" y="973"/>
                </a:lnTo>
                <a:lnTo>
                  <a:pt x="4698" y="973"/>
                </a:lnTo>
                <a:lnTo>
                  <a:pt x="4702" y="975"/>
                </a:lnTo>
                <a:lnTo>
                  <a:pt x="4704" y="975"/>
                </a:lnTo>
                <a:lnTo>
                  <a:pt x="4706" y="973"/>
                </a:lnTo>
                <a:lnTo>
                  <a:pt x="4708" y="973"/>
                </a:lnTo>
                <a:lnTo>
                  <a:pt x="4708" y="973"/>
                </a:lnTo>
                <a:lnTo>
                  <a:pt x="4710" y="971"/>
                </a:lnTo>
                <a:lnTo>
                  <a:pt x="4712" y="971"/>
                </a:lnTo>
                <a:lnTo>
                  <a:pt x="4712" y="971"/>
                </a:lnTo>
                <a:lnTo>
                  <a:pt x="4714" y="971"/>
                </a:lnTo>
                <a:lnTo>
                  <a:pt x="4717" y="971"/>
                </a:lnTo>
                <a:lnTo>
                  <a:pt x="4717" y="969"/>
                </a:lnTo>
                <a:lnTo>
                  <a:pt x="4717" y="969"/>
                </a:lnTo>
                <a:lnTo>
                  <a:pt x="4719" y="967"/>
                </a:lnTo>
                <a:lnTo>
                  <a:pt x="4721" y="967"/>
                </a:lnTo>
                <a:lnTo>
                  <a:pt x="4719" y="967"/>
                </a:lnTo>
                <a:lnTo>
                  <a:pt x="4719" y="967"/>
                </a:lnTo>
                <a:lnTo>
                  <a:pt x="4717" y="967"/>
                </a:lnTo>
                <a:lnTo>
                  <a:pt x="4714" y="969"/>
                </a:lnTo>
                <a:lnTo>
                  <a:pt x="4714" y="969"/>
                </a:lnTo>
                <a:lnTo>
                  <a:pt x="4712" y="969"/>
                </a:lnTo>
                <a:lnTo>
                  <a:pt x="4712" y="965"/>
                </a:lnTo>
                <a:lnTo>
                  <a:pt x="4712" y="962"/>
                </a:lnTo>
                <a:lnTo>
                  <a:pt x="4710" y="962"/>
                </a:lnTo>
                <a:lnTo>
                  <a:pt x="4710" y="960"/>
                </a:lnTo>
                <a:lnTo>
                  <a:pt x="4710" y="958"/>
                </a:lnTo>
                <a:lnTo>
                  <a:pt x="4712" y="954"/>
                </a:lnTo>
                <a:lnTo>
                  <a:pt x="4714" y="952"/>
                </a:lnTo>
                <a:lnTo>
                  <a:pt x="4714" y="950"/>
                </a:lnTo>
                <a:lnTo>
                  <a:pt x="4714" y="950"/>
                </a:lnTo>
                <a:lnTo>
                  <a:pt x="4712" y="950"/>
                </a:lnTo>
                <a:lnTo>
                  <a:pt x="4710" y="952"/>
                </a:lnTo>
                <a:lnTo>
                  <a:pt x="4706" y="956"/>
                </a:lnTo>
                <a:lnTo>
                  <a:pt x="4706" y="956"/>
                </a:lnTo>
                <a:lnTo>
                  <a:pt x="4704" y="956"/>
                </a:lnTo>
                <a:lnTo>
                  <a:pt x="4702" y="956"/>
                </a:lnTo>
                <a:lnTo>
                  <a:pt x="4702" y="956"/>
                </a:lnTo>
                <a:lnTo>
                  <a:pt x="4696" y="954"/>
                </a:lnTo>
                <a:lnTo>
                  <a:pt x="4693" y="954"/>
                </a:lnTo>
                <a:lnTo>
                  <a:pt x="4693" y="954"/>
                </a:lnTo>
                <a:lnTo>
                  <a:pt x="4691" y="954"/>
                </a:lnTo>
                <a:lnTo>
                  <a:pt x="4691" y="954"/>
                </a:lnTo>
                <a:lnTo>
                  <a:pt x="4689" y="952"/>
                </a:lnTo>
                <a:lnTo>
                  <a:pt x="4687" y="950"/>
                </a:lnTo>
                <a:lnTo>
                  <a:pt x="4683" y="948"/>
                </a:lnTo>
                <a:lnTo>
                  <a:pt x="4681" y="946"/>
                </a:lnTo>
                <a:lnTo>
                  <a:pt x="4677" y="944"/>
                </a:lnTo>
                <a:lnTo>
                  <a:pt x="4675" y="941"/>
                </a:lnTo>
                <a:lnTo>
                  <a:pt x="4670" y="935"/>
                </a:lnTo>
                <a:lnTo>
                  <a:pt x="4668" y="933"/>
                </a:lnTo>
                <a:lnTo>
                  <a:pt x="4664" y="931"/>
                </a:lnTo>
                <a:lnTo>
                  <a:pt x="4664" y="929"/>
                </a:lnTo>
                <a:lnTo>
                  <a:pt x="4664" y="929"/>
                </a:lnTo>
                <a:lnTo>
                  <a:pt x="4664" y="929"/>
                </a:lnTo>
                <a:lnTo>
                  <a:pt x="4662" y="931"/>
                </a:lnTo>
                <a:lnTo>
                  <a:pt x="4662" y="931"/>
                </a:lnTo>
                <a:lnTo>
                  <a:pt x="4660" y="931"/>
                </a:lnTo>
                <a:lnTo>
                  <a:pt x="4660" y="931"/>
                </a:lnTo>
                <a:lnTo>
                  <a:pt x="4660" y="931"/>
                </a:lnTo>
                <a:lnTo>
                  <a:pt x="4660" y="933"/>
                </a:lnTo>
                <a:lnTo>
                  <a:pt x="4658" y="935"/>
                </a:lnTo>
                <a:lnTo>
                  <a:pt x="4660" y="937"/>
                </a:lnTo>
                <a:lnTo>
                  <a:pt x="4660" y="939"/>
                </a:lnTo>
                <a:lnTo>
                  <a:pt x="4662" y="944"/>
                </a:lnTo>
                <a:lnTo>
                  <a:pt x="4662" y="948"/>
                </a:lnTo>
                <a:lnTo>
                  <a:pt x="4660" y="950"/>
                </a:lnTo>
                <a:lnTo>
                  <a:pt x="4660" y="952"/>
                </a:lnTo>
                <a:lnTo>
                  <a:pt x="4660" y="956"/>
                </a:lnTo>
                <a:lnTo>
                  <a:pt x="4660" y="956"/>
                </a:lnTo>
                <a:lnTo>
                  <a:pt x="4658" y="960"/>
                </a:lnTo>
                <a:lnTo>
                  <a:pt x="4656" y="962"/>
                </a:lnTo>
                <a:lnTo>
                  <a:pt x="4656" y="965"/>
                </a:lnTo>
                <a:lnTo>
                  <a:pt x="4656" y="967"/>
                </a:lnTo>
                <a:lnTo>
                  <a:pt x="4656" y="969"/>
                </a:lnTo>
                <a:lnTo>
                  <a:pt x="4654" y="969"/>
                </a:lnTo>
                <a:lnTo>
                  <a:pt x="4654" y="971"/>
                </a:lnTo>
                <a:lnTo>
                  <a:pt x="4652" y="971"/>
                </a:lnTo>
                <a:lnTo>
                  <a:pt x="4649" y="969"/>
                </a:lnTo>
                <a:lnTo>
                  <a:pt x="4647" y="969"/>
                </a:lnTo>
                <a:lnTo>
                  <a:pt x="4647" y="969"/>
                </a:lnTo>
                <a:lnTo>
                  <a:pt x="4645" y="967"/>
                </a:lnTo>
                <a:lnTo>
                  <a:pt x="4643" y="967"/>
                </a:lnTo>
                <a:lnTo>
                  <a:pt x="4641" y="969"/>
                </a:lnTo>
                <a:lnTo>
                  <a:pt x="4641" y="969"/>
                </a:lnTo>
                <a:lnTo>
                  <a:pt x="4641" y="971"/>
                </a:lnTo>
                <a:lnTo>
                  <a:pt x="4643" y="973"/>
                </a:lnTo>
                <a:lnTo>
                  <a:pt x="4643" y="973"/>
                </a:lnTo>
                <a:lnTo>
                  <a:pt x="4641" y="975"/>
                </a:lnTo>
                <a:close/>
                <a:moveTo>
                  <a:pt x="4629" y="990"/>
                </a:moveTo>
                <a:lnTo>
                  <a:pt x="4629" y="990"/>
                </a:lnTo>
                <a:lnTo>
                  <a:pt x="4629" y="986"/>
                </a:lnTo>
                <a:lnTo>
                  <a:pt x="4629" y="986"/>
                </a:lnTo>
                <a:lnTo>
                  <a:pt x="4629" y="988"/>
                </a:lnTo>
                <a:lnTo>
                  <a:pt x="4626" y="988"/>
                </a:lnTo>
                <a:lnTo>
                  <a:pt x="4629" y="990"/>
                </a:lnTo>
                <a:lnTo>
                  <a:pt x="4629" y="990"/>
                </a:lnTo>
                <a:lnTo>
                  <a:pt x="4629" y="990"/>
                </a:lnTo>
                <a:close/>
                <a:moveTo>
                  <a:pt x="4652" y="931"/>
                </a:moveTo>
                <a:lnTo>
                  <a:pt x="4652" y="931"/>
                </a:lnTo>
                <a:lnTo>
                  <a:pt x="4652" y="931"/>
                </a:lnTo>
                <a:lnTo>
                  <a:pt x="4649" y="929"/>
                </a:lnTo>
                <a:lnTo>
                  <a:pt x="4649" y="929"/>
                </a:lnTo>
                <a:lnTo>
                  <a:pt x="4649" y="931"/>
                </a:lnTo>
                <a:lnTo>
                  <a:pt x="4652" y="933"/>
                </a:lnTo>
                <a:lnTo>
                  <a:pt x="4652" y="931"/>
                </a:lnTo>
                <a:close/>
                <a:moveTo>
                  <a:pt x="4825" y="889"/>
                </a:moveTo>
                <a:lnTo>
                  <a:pt x="4825" y="887"/>
                </a:lnTo>
                <a:lnTo>
                  <a:pt x="4825" y="887"/>
                </a:lnTo>
                <a:lnTo>
                  <a:pt x="4823" y="889"/>
                </a:lnTo>
                <a:lnTo>
                  <a:pt x="4823" y="889"/>
                </a:lnTo>
                <a:lnTo>
                  <a:pt x="4825" y="889"/>
                </a:lnTo>
                <a:lnTo>
                  <a:pt x="4825" y="889"/>
                </a:lnTo>
                <a:close/>
                <a:moveTo>
                  <a:pt x="4654" y="935"/>
                </a:moveTo>
                <a:lnTo>
                  <a:pt x="4654" y="935"/>
                </a:lnTo>
                <a:lnTo>
                  <a:pt x="4656" y="935"/>
                </a:lnTo>
                <a:lnTo>
                  <a:pt x="4656" y="935"/>
                </a:lnTo>
                <a:lnTo>
                  <a:pt x="4654" y="933"/>
                </a:lnTo>
                <a:lnTo>
                  <a:pt x="4654" y="933"/>
                </a:lnTo>
                <a:lnTo>
                  <a:pt x="4652" y="935"/>
                </a:lnTo>
                <a:lnTo>
                  <a:pt x="4652" y="935"/>
                </a:lnTo>
                <a:lnTo>
                  <a:pt x="4654" y="935"/>
                </a:lnTo>
                <a:close/>
                <a:moveTo>
                  <a:pt x="4811" y="1671"/>
                </a:moveTo>
                <a:lnTo>
                  <a:pt x="4809" y="1671"/>
                </a:lnTo>
                <a:lnTo>
                  <a:pt x="4809" y="1671"/>
                </a:lnTo>
                <a:lnTo>
                  <a:pt x="4809" y="1671"/>
                </a:lnTo>
                <a:lnTo>
                  <a:pt x="4809" y="1671"/>
                </a:lnTo>
                <a:lnTo>
                  <a:pt x="4811" y="1671"/>
                </a:lnTo>
                <a:lnTo>
                  <a:pt x="4811" y="1671"/>
                </a:lnTo>
                <a:close/>
                <a:moveTo>
                  <a:pt x="4813" y="900"/>
                </a:moveTo>
                <a:lnTo>
                  <a:pt x="4813" y="900"/>
                </a:lnTo>
                <a:lnTo>
                  <a:pt x="4811" y="902"/>
                </a:lnTo>
                <a:lnTo>
                  <a:pt x="4809" y="904"/>
                </a:lnTo>
                <a:lnTo>
                  <a:pt x="4807" y="904"/>
                </a:lnTo>
                <a:lnTo>
                  <a:pt x="4807" y="906"/>
                </a:lnTo>
                <a:lnTo>
                  <a:pt x="4807" y="906"/>
                </a:lnTo>
                <a:lnTo>
                  <a:pt x="4807" y="906"/>
                </a:lnTo>
                <a:lnTo>
                  <a:pt x="4811" y="904"/>
                </a:lnTo>
                <a:lnTo>
                  <a:pt x="4813" y="900"/>
                </a:lnTo>
                <a:lnTo>
                  <a:pt x="4813" y="900"/>
                </a:lnTo>
                <a:close/>
                <a:moveTo>
                  <a:pt x="4809" y="1524"/>
                </a:move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lnTo>
                  <a:pt x="4809" y="1524"/>
                </a:lnTo>
                <a:close/>
                <a:moveTo>
                  <a:pt x="4819" y="1675"/>
                </a:moveTo>
                <a:lnTo>
                  <a:pt x="4819" y="1675"/>
                </a:lnTo>
                <a:lnTo>
                  <a:pt x="4817" y="1675"/>
                </a:lnTo>
                <a:lnTo>
                  <a:pt x="4817" y="1675"/>
                </a:lnTo>
                <a:lnTo>
                  <a:pt x="4819" y="1677"/>
                </a:lnTo>
                <a:lnTo>
                  <a:pt x="4819" y="1677"/>
                </a:lnTo>
                <a:lnTo>
                  <a:pt x="4819" y="1675"/>
                </a:lnTo>
                <a:close/>
                <a:moveTo>
                  <a:pt x="4775" y="1650"/>
                </a:moveTo>
                <a:lnTo>
                  <a:pt x="4775" y="1652"/>
                </a:lnTo>
                <a:lnTo>
                  <a:pt x="4775" y="1652"/>
                </a:lnTo>
                <a:lnTo>
                  <a:pt x="4775" y="1654"/>
                </a:lnTo>
                <a:lnTo>
                  <a:pt x="4777" y="1654"/>
                </a:lnTo>
                <a:lnTo>
                  <a:pt x="4777" y="1654"/>
                </a:lnTo>
                <a:lnTo>
                  <a:pt x="4777" y="1654"/>
                </a:lnTo>
                <a:lnTo>
                  <a:pt x="4777" y="1652"/>
                </a:lnTo>
                <a:lnTo>
                  <a:pt x="4775" y="1650"/>
                </a:lnTo>
                <a:lnTo>
                  <a:pt x="4775" y="1650"/>
                </a:lnTo>
                <a:close/>
                <a:moveTo>
                  <a:pt x="4792" y="1671"/>
                </a:moveTo>
                <a:lnTo>
                  <a:pt x="4794" y="1671"/>
                </a:lnTo>
                <a:lnTo>
                  <a:pt x="4794" y="1671"/>
                </a:lnTo>
                <a:lnTo>
                  <a:pt x="4796" y="1671"/>
                </a:lnTo>
                <a:lnTo>
                  <a:pt x="4800" y="1675"/>
                </a:lnTo>
                <a:lnTo>
                  <a:pt x="4802" y="1675"/>
                </a:lnTo>
                <a:lnTo>
                  <a:pt x="4805" y="1677"/>
                </a:lnTo>
                <a:lnTo>
                  <a:pt x="4807" y="1679"/>
                </a:lnTo>
                <a:lnTo>
                  <a:pt x="4809" y="1679"/>
                </a:lnTo>
                <a:lnTo>
                  <a:pt x="4809" y="1682"/>
                </a:lnTo>
                <a:lnTo>
                  <a:pt x="4811" y="1682"/>
                </a:lnTo>
                <a:lnTo>
                  <a:pt x="4811" y="1682"/>
                </a:lnTo>
                <a:lnTo>
                  <a:pt x="4813" y="1682"/>
                </a:lnTo>
                <a:lnTo>
                  <a:pt x="4813" y="1682"/>
                </a:lnTo>
                <a:lnTo>
                  <a:pt x="4815" y="1684"/>
                </a:lnTo>
                <a:lnTo>
                  <a:pt x="4819" y="1688"/>
                </a:lnTo>
                <a:lnTo>
                  <a:pt x="4819" y="1690"/>
                </a:lnTo>
                <a:lnTo>
                  <a:pt x="4819" y="1692"/>
                </a:lnTo>
                <a:lnTo>
                  <a:pt x="4819" y="1694"/>
                </a:lnTo>
                <a:lnTo>
                  <a:pt x="4819" y="1694"/>
                </a:lnTo>
                <a:lnTo>
                  <a:pt x="4819" y="1696"/>
                </a:lnTo>
                <a:lnTo>
                  <a:pt x="4821" y="1698"/>
                </a:lnTo>
                <a:lnTo>
                  <a:pt x="4821" y="1698"/>
                </a:lnTo>
                <a:lnTo>
                  <a:pt x="4821" y="1700"/>
                </a:lnTo>
                <a:lnTo>
                  <a:pt x="4823" y="1700"/>
                </a:lnTo>
                <a:lnTo>
                  <a:pt x="4823" y="1700"/>
                </a:lnTo>
                <a:lnTo>
                  <a:pt x="4825" y="1698"/>
                </a:lnTo>
                <a:lnTo>
                  <a:pt x="4825" y="1696"/>
                </a:lnTo>
                <a:lnTo>
                  <a:pt x="4825" y="1696"/>
                </a:lnTo>
                <a:lnTo>
                  <a:pt x="4825" y="1694"/>
                </a:lnTo>
                <a:lnTo>
                  <a:pt x="4825" y="1694"/>
                </a:lnTo>
                <a:lnTo>
                  <a:pt x="4825" y="1692"/>
                </a:lnTo>
                <a:lnTo>
                  <a:pt x="4825" y="1690"/>
                </a:lnTo>
                <a:lnTo>
                  <a:pt x="4815" y="1682"/>
                </a:lnTo>
                <a:lnTo>
                  <a:pt x="4815" y="1682"/>
                </a:lnTo>
                <a:lnTo>
                  <a:pt x="4813" y="1679"/>
                </a:lnTo>
                <a:lnTo>
                  <a:pt x="4811" y="1677"/>
                </a:lnTo>
                <a:lnTo>
                  <a:pt x="4811" y="1677"/>
                </a:lnTo>
                <a:lnTo>
                  <a:pt x="4807" y="1677"/>
                </a:lnTo>
                <a:lnTo>
                  <a:pt x="4805" y="1675"/>
                </a:lnTo>
                <a:lnTo>
                  <a:pt x="4805" y="1675"/>
                </a:lnTo>
                <a:lnTo>
                  <a:pt x="4802" y="1673"/>
                </a:lnTo>
                <a:lnTo>
                  <a:pt x="4800" y="1673"/>
                </a:lnTo>
                <a:lnTo>
                  <a:pt x="4798" y="1673"/>
                </a:lnTo>
                <a:lnTo>
                  <a:pt x="4798" y="1671"/>
                </a:lnTo>
                <a:lnTo>
                  <a:pt x="4796" y="1669"/>
                </a:lnTo>
                <a:lnTo>
                  <a:pt x="4792" y="1669"/>
                </a:lnTo>
                <a:lnTo>
                  <a:pt x="4792" y="1669"/>
                </a:lnTo>
                <a:lnTo>
                  <a:pt x="4792" y="1671"/>
                </a:lnTo>
                <a:lnTo>
                  <a:pt x="4792" y="1671"/>
                </a:lnTo>
                <a:close/>
                <a:moveTo>
                  <a:pt x="4769" y="1711"/>
                </a:moveTo>
                <a:lnTo>
                  <a:pt x="4769" y="1711"/>
                </a:lnTo>
                <a:lnTo>
                  <a:pt x="4767" y="1711"/>
                </a:lnTo>
                <a:lnTo>
                  <a:pt x="4763" y="1711"/>
                </a:lnTo>
                <a:lnTo>
                  <a:pt x="4763" y="1711"/>
                </a:lnTo>
                <a:lnTo>
                  <a:pt x="4761" y="1711"/>
                </a:lnTo>
                <a:lnTo>
                  <a:pt x="4761" y="1711"/>
                </a:lnTo>
                <a:lnTo>
                  <a:pt x="4761" y="1711"/>
                </a:lnTo>
                <a:lnTo>
                  <a:pt x="4758" y="1709"/>
                </a:lnTo>
                <a:lnTo>
                  <a:pt x="4756" y="1711"/>
                </a:lnTo>
                <a:lnTo>
                  <a:pt x="4756" y="1713"/>
                </a:lnTo>
                <a:lnTo>
                  <a:pt x="4758" y="1713"/>
                </a:lnTo>
                <a:lnTo>
                  <a:pt x="4758" y="1715"/>
                </a:lnTo>
                <a:lnTo>
                  <a:pt x="4761" y="1715"/>
                </a:lnTo>
                <a:lnTo>
                  <a:pt x="4763" y="1715"/>
                </a:lnTo>
                <a:lnTo>
                  <a:pt x="4763" y="1717"/>
                </a:lnTo>
                <a:lnTo>
                  <a:pt x="4767" y="1719"/>
                </a:lnTo>
                <a:lnTo>
                  <a:pt x="4769" y="1719"/>
                </a:lnTo>
                <a:lnTo>
                  <a:pt x="4771" y="1719"/>
                </a:lnTo>
                <a:lnTo>
                  <a:pt x="4771" y="1719"/>
                </a:lnTo>
                <a:lnTo>
                  <a:pt x="4773" y="1719"/>
                </a:lnTo>
                <a:lnTo>
                  <a:pt x="4775" y="1721"/>
                </a:lnTo>
                <a:lnTo>
                  <a:pt x="4775" y="1721"/>
                </a:lnTo>
                <a:lnTo>
                  <a:pt x="4777" y="1721"/>
                </a:lnTo>
                <a:lnTo>
                  <a:pt x="4779" y="1721"/>
                </a:lnTo>
                <a:lnTo>
                  <a:pt x="4784" y="1721"/>
                </a:lnTo>
                <a:lnTo>
                  <a:pt x="4788" y="1721"/>
                </a:lnTo>
                <a:lnTo>
                  <a:pt x="4788" y="1721"/>
                </a:lnTo>
                <a:lnTo>
                  <a:pt x="4790" y="1719"/>
                </a:lnTo>
                <a:lnTo>
                  <a:pt x="4792" y="1719"/>
                </a:lnTo>
                <a:lnTo>
                  <a:pt x="4792" y="1719"/>
                </a:lnTo>
                <a:lnTo>
                  <a:pt x="4792" y="1719"/>
                </a:lnTo>
                <a:lnTo>
                  <a:pt x="4794" y="1717"/>
                </a:lnTo>
                <a:lnTo>
                  <a:pt x="4796" y="1717"/>
                </a:lnTo>
                <a:lnTo>
                  <a:pt x="4796" y="1717"/>
                </a:lnTo>
                <a:lnTo>
                  <a:pt x="4798" y="1717"/>
                </a:lnTo>
                <a:lnTo>
                  <a:pt x="4800" y="1715"/>
                </a:lnTo>
                <a:lnTo>
                  <a:pt x="4802" y="1713"/>
                </a:lnTo>
                <a:lnTo>
                  <a:pt x="4802" y="1713"/>
                </a:lnTo>
                <a:lnTo>
                  <a:pt x="4802" y="1713"/>
                </a:lnTo>
                <a:lnTo>
                  <a:pt x="4802" y="1711"/>
                </a:lnTo>
                <a:lnTo>
                  <a:pt x="4802" y="1711"/>
                </a:lnTo>
                <a:lnTo>
                  <a:pt x="4805" y="1711"/>
                </a:lnTo>
                <a:lnTo>
                  <a:pt x="4809" y="1711"/>
                </a:lnTo>
                <a:lnTo>
                  <a:pt x="4809" y="1711"/>
                </a:lnTo>
                <a:lnTo>
                  <a:pt x="4811" y="1709"/>
                </a:lnTo>
                <a:lnTo>
                  <a:pt x="4811" y="1709"/>
                </a:lnTo>
                <a:lnTo>
                  <a:pt x="4811" y="1707"/>
                </a:lnTo>
                <a:lnTo>
                  <a:pt x="4809" y="1705"/>
                </a:lnTo>
                <a:lnTo>
                  <a:pt x="4809" y="1705"/>
                </a:lnTo>
                <a:lnTo>
                  <a:pt x="4811" y="1702"/>
                </a:lnTo>
                <a:lnTo>
                  <a:pt x="4813" y="1702"/>
                </a:lnTo>
                <a:lnTo>
                  <a:pt x="4813" y="1702"/>
                </a:lnTo>
                <a:lnTo>
                  <a:pt x="4813" y="1702"/>
                </a:lnTo>
                <a:lnTo>
                  <a:pt x="4815" y="1700"/>
                </a:lnTo>
                <a:lnTo>
                  <a:pt x="4815" y="1698"/>
                </a:lnTo>
                <a:lnTo>
                  <a:pt x="4815" y="1698"/>
                </a:lnTo>
                <a:lnTo>
                  <a:pt x="4815" y="1696"/>
                </a:lnTo>
                <a:lnTo>
                  <a:pt x="4815" y="1696"/>
                </a:lnTo>
                <a:lnTo>
                  <a:pt x="4815" y="1694"/>
                </a:lnTo>
                <a:lnTo>
                  <a:pt x="4815" y="1694"/>
                </a:lnTo>
                <a:lnTo>
                  <a:pt x="4813" y="1692"/>
                </a:lnTo>
                <a:lnTo>
                  <a:pt x="4811" y="1692"/>
                </a:lnTo>
                <a:lnTo>
                  <a:pt x="4809" y="1694"/>
                </a:lnTo>
                <a:lnTo>
                  <a:pt x="4809" y="1692"/>
                </a:lnTo>
                <a:lnTo>
                  <a:pt x="4809" y="1692"/>
                </a:lnTo>
                <a:lnTo>
                  <a:pt x="4807" y="1692"/>
                </a:lnTo>
                <a:lnTo>
                  <a:pt x="4805" y="1692"/>
                </a:lnTo>
                <a:lnTo>
                  <a:pt x="4805" y="1692"/>
                </a:lnTo>
                <a:lnTo>
                  <a:pt x="4802" y="1692"/>
                </a:lnTo>
                <a:lnTo>
                  <a:pt x="4802" y="1692"/>
                </a:lnTo>
                <a:lnTo>
                  <a:pt x="4802" y="1694"/>
                </a:lnTo>
                <a:lnTo>
                  <a:pt x="4805" y="1698"/>
                </a:lnTo>
                <a:lnTo>
                  <a:pt x="4805" y="1700"/>
                </a:lnTo>
                <a:lnTo>
                  <a:pt x="4805" y="1700"/>
                </a:lnTo>
                <a:lnTo>
                  <a:pt x="4805" y="1702"/>
                </a:lnTo>
                <a:lnTo>
                  <a:pt x="4802" y="1702"/>
                </a:lnTo>
                <a:lnTo>
                  <a:pt x="4800" y="1702"/>
                </a:lnTo>
                <a:lnTo>
                  <a:pt x="4800" y="1702"/>
                </a:lnTo>
                <a:lnTo>
                  <a:pt x="4798" y="1705"/>
                </a:lnTo>
                <a:lnTo>
                  <a:pt x="4796" y="1707"/>
                </a:lnTo>
                <a:lnTo>
                  <a:pt x="4796" y="1707"/>
                </a:lnTo>
                <a:lnTo>
                  <a:pt x="4794" y="1709"/>
                </a:lnTo>
                <a:lnTo>
                  <a:pt x="4794" y="1709"/>
                </a:lnTo>
                <a:lnTo>
                  <a:pt x="4792" y="1709"/>
                </a:lnTo>
                <a:lnTo>
                  <a:pt x="4792" y="1709"/>
                </a:lnTo>
                <a:lnTo>
                  <a:pt x="4792" y="1711"/>
                </a:lnTo>
                <a:lnTo>
                  <a:pt x="4790" y="1711"/>
                </a:lnTo>
                <a:lnTo>
                  <a:pt x="4788" y="1709"/>
                </a:lnTo>
                <a:lnTo>
                  <a:pt x="4786" y="1709"/>
                </a:lnTo>
                <a:lnTo>
                  <a:pt x="4786" y="1711"/>
                </a:lnTo>
                <a:lnTo>
                  <a:pt x="4784" y="1711"/>
                </a:lnTo>
                <a:lnTo>
                  <a:pt x="4781" y="1709"/>
                </a:lnTo>
                <a:lnTo>
                  <a:pt x="4781" y="1707"/>
                </a:lnTo>
                <a:lnTo>
                  <a:pt x="4781" y="1707"/>
                </a:lnTo>
                <a:lnTo>
                  <a:pt x="4781" y="1705"/>
                </a:lnTo>
                <a:lnTo>
                  <a:pt x="4784" y="1705"/>
                </a:lnTo>
                <a:lnTo>
                  <a:pt x="4784" y="1702"/>
                </a:lnTo>
                <a:lnTo>
                  <a:pt x="4781" y="1702"/>
                </a:lnTo>
                <a:lnTo>
                  <a:pt x="4781" y="1702"/>
                </a:lnTo>
                <a:lnTo>
                  <a:pt x="4781" y="1705"/>
                </a:lnTo>
                <a:lnTo>
                  <a:pt x="4779" y="1709"/>
                </a:lnTo>
                <a:lnTo>
                  <a:pt x="4779" y="1711"/>
                </a:lnTo>
                <a:lnTo>
                  <a:pt x="4775" y="1711"/>
                </a:lnTo>
                <a:lnTo>
                  <a:pt x="4775" y="1711"/>
                </a:lnTo>
                <a:lnTo>
                  <a:pt x="4773" y="1711"/>
                </a:lnTo>
                <a:lnTo>
                  <a:pt x="4771" y="1711"/>
                </a:lnTo>
                <a:lnTo>
                  <a:pt x="4769" y="1711"/>
                </a:lnTo>
                <a:close/>
                <a:moveTo>
                  <a:pt x="4805" y="1526"/>
                </a:moveTo>
                <a:lnTo>
                  <a:pt x="4805" y="1526"/>
                </a:lnTo>
                <a:lnTo>
                  <a:pt x="4805" y="1526"/>
                </a:lnTo>
                <a:lnTo>
                  <a:pt x="4805" y="1526"/>
                </a:lnTo>
                <a:lnTo>
                  <a:pt x="4805" y="1526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4"/>
                </a:lnTo>
                <a:lnTo>
                  <a:pt x="4805" y="1526"/>
                </a:lnTo>
                <a:lnTo>
                  <a:pt x="4805" y="1526"/>
                </a:lnTo>
                <a:close/>
                <a:moveTo>
                  <a:pt x="4811" y="1673"/>
                </a:moveTo>
                <a:lnTo>
                  <a:pt x="4811" y="1673"/>
                </a:lnTo>
                <a:lnTo>
                  <a:pt x="4811" y="1673"/>
                </a:lnTo>
                <a:lnTo>
                  <a:pt x="4811" y="1673"/>
                </a:lnTo>
                <a:lnTo>
                  <a:pt x="4809" y="1671"/>
                </a:lnTo>
                <a:lnTo>
                  <a:pt x="4809" y="1673"/>
                </a:lnTo>
                <a:lnTo>
                  <a:pt x="4809" y="1673"/>
                </a:lnTo>
                <a:lnTo>
                  <a:pt x="4811" y="1673"/>
                </a:lnTo>
                <a:close/>
                <a:moveTo>
                  <a:pt x="4559" y="1726"/>
                </a:moveTo>
                <a:lnTo>
                  <a:pt x="4559" y="1723"/>
                </a:lnTo>
                <a:lnTo>
                  <a:pt x="4557" y="1723"/>
                </a:lnTo>
                <a:lnTo>
                  <a:pt x="4559" y="1726"/>
                </a:lnTo>
                <a:lnTo>
                  <a:pt x="4559" y="1726"/>
                </a:lnTo>
                <a:lnTo>
                  <a:pt x="4559" y="1726"/>
                </a:lnTo>
                <a:close/>
                <a:moveTo>
                  <a:pt x="4377" y="1757"/>
                </a:moveTo>
                <a:lnTo>
                  <a:pt x="4379" y="1757"/>
                </a:lnTo>
                <a:lnTo>
                  <a:pt x="4381" y="1757"/>
                </a:lnTo>
                <a:lnTo>
                  <a:pt x="4381" y="1757"/>
                </a:lnTo>
                <a:lnTo>
                  <a:pt x="4383" y="1757"/>
                </a:lnTo>
                <a:lnTo>
                  <a:pt x="4385" y="1755"/>
                </a:lnTo>
                <a:lnTo>
                  <a:pt x="4385" y="1755"/>
                </a:lnTo>
                <a:lnTo>
                  <a:pt x="4388" y="1755"/>
                </a:lnTo>
                <a:lnTo>
                  <a:pt x="4388" y="1755"/>
                </a:lnTo>
                <a:lnTo>
                  <a:pt x="4388" y="1753"/>
                </a:lnTo>
                <a:lnTo>
                  <a:pt x="4388" y="1753"/>
                </a:lnTo>
                <a:lnTo>
                  <a:pt x="4388" y="1751"/>
                </a:lnTo>
                <a:lnTo>
                  <a:pt x="4390" y="1751"/>
                </a:lnTo>
                <a:lnTo>
                  <a:pt x="4390" y="1751"/>
                </a:lnTo>
                <a:lnTo>
                  <a:pt x="4390" y="1749"/>
                </a:lnTo>
                <a:lnTo>
                  <a:pt x="4388" y="1749"/>
                </a:lnTo>
                <a:lnTo>
                  <a:pt x="4388" y="1747"/>
                </a:lnTo>
                <a:lnTo>
                  <a:pt x="4388" y="1749"/>
                </a:lnTo>
                <a:lnTo>
                  <a:pt x="4385" y="1749"/>
                </a:lnTo>
                <a:lnTo>
                  <a:pt x="4388" y="1749"/>
                </a:lnTo>
                <a:lnTo>
                  <a:pt x="4388" y="1751"/>
                </a:lnTo>
                <a:lnTo>
                  <a:pt x="4385" y="1751"/>
                </a:lnTo>
                <a:lnTo>
                  <a:pt x="4383" y="1753"/>
                </a:lnTo>
                <a:lnTo>
                  <a:pt x="4383" y="1753"/>
                </a:lnTo>
                <a:lnTo>
                  <a:pt x="4383" y="1753"/>
                </a:lnTo>
                <a:lnTo>
                  <a:pt x="4381" y="1753"/>
                </a:lnTo>
                <a:lnTo>
                  <a:pt x="4381" y="1755"/>
                </a:lnTo>
                <a:lnTo>
                  <a:pt x="4381" y="1755"/>
                </a:lnTo>
                <a:lnTo>
                  <a:pt x="4379" y="1755"/>
                </a:lnTo>
                <a:lnTo>
                  <a:pt x="4379" y="1755"/>
                </a:lnTo>
                <a:lnTo>
                  <a:pt x="4377" y="1753"/>
                </a:lnTo>
                <a:lnTo>
                  <a:pt x="4375" y="1753"/>
                </a:lnTo>
                <a:lnTo>
                  <a:pt x="4375" y="1753"/>
                </a:lnTo>
                <a:lnTo>
                  <a:pt x="4373" y="1753"/>
                </a:lnTo>
                <a:lnTo>
                  <a:pt x="4373" y="1753"/>
                </a:lnTo>
                <a:lnTo>
                  <a:pt x="4371" y="1753"/>
                </a:lnTo>
                <a:lnTo>
                  <a:pt x="4371" y="1753"/>
                </a:lnTo>
                <a:lnTo>
                  <a:pt x="4369" y="1753"/>
                </a:lnTo>
                <a:lnTo>
                  <a:pt x="4369" y="1755"/>
                </a:lnTo>
                <a:lnTo>
                  <a:pt x="4369" y="1755"/>
                </a:lnTo>
                <a:lnTo>
                  <a:pt x="4367" y="1755"/>
                </a:lnTo>
                <a:lnTo>
                  <a:pt x="4367" y="1755"/>
                </a:lnTo>
                <a:lnTo>
                  <a:pt x="4365" y="1753"/>
                </a:lnTo>
                <a:lnTo>
                  <a:pt x="4362" y="1753"/>
                </a:lnTo>
                <a:lnTo>
                  <a:pt x="4360" y="1751"/>
                </a:lnTo>
                <a:lnTo>
                  <a:pt x="4358" y="1751"/>
                </a:lnTo>
                <a:lnTo>
                  <a:pt x="4356" y="1751"/>
                </a:lnTo>
                <a:lnTo>
                  <a:pt x="4356" y="1751"/>
                </a:lnTo>
                <a:lnTo>
                  <a:pt x="4354" y="1751"/>
                </a:lnTo>
                <a:lnTo>
                  <a:pt x="4354" y="1751"/>
                </a:lnTo>
                <a:lnTo>
                  <a:pt x="4354" y="1751"/>
                </a:lnTo>
                <a:lnTo>
                  <a:pt x="4352" y="1751"/>
                </a:lnTo>
                <a:lnTo>
                  <a:pt x="4352" y="1751"/>
                </a:lnTo>
                <a:lnTo>
                  <a:pt x="4350" y="1751"/>
                </a:lnTo>
                <a:lnTo>
                  <a:pt x="4348" y="1751"/>
                </a:lnTo>
                <a:lnTo>
                  <a:pt x="4346" y="1753"/>
                </a:lnTo>
                <a:lnTo>
                  <a:pt x="4346" y="1753"/>
                </a:lnTo>
                <a:lnTo>
                  <a:pt x="4344" y="1753"/>
                </a:lnTo>
                <a:lnTo>
                  <a:pt x="4344" y="1753"/>
                </a:lnTo>
                <a:lnTo>
                  <a:pt x="4344" y="1753"/>
                </a:lnTo>
                <a:lnTo>
                  <a:pt x="4344" y="1755"/>
                </a:lnTo>
                <a:lnTo>
                  <a:pt x="4344" y="1755"/>
                </a:lnTo>
                <a:lnTo>
                  <a:pt x="4344" y="1757"/>
                </a:lnTo>
                <a:lnTo>
                  <a:pt x="4344" y="1757"/>
                </a:lnTo>
                <a:lnTo>
                  <a:pt x="4344" y="1757"/>
                </a:lnTo>
                <a:lnTo>
                  <a:pt x="4346" y="1759"/>
                </a:lnTo>
                <a:lnTo>
                  <a:pt x="4346" y="1757"/>
                </a:lnTo>
                <a:lnTo>
                  <a:pt x="4348" y="1757"/>
                </a:lnTo>
                <a:lnTo>
                  <a:pt x="4350" y="1759"/>
                </a:lnTo>
                <a:lnTo>
                  <a:pt x="4354" y="1757"/>
                </a:lnTo>
                <a:lnTo>
                  <a:pt x="4358" y="1759"/>
                </a:lnTo>
                <a:lnTo>
                  <a:pt x="4360" y="1759"/>
                </a:lnTo>
                <a:lnTo>
                  <a:pt x="4360" y="1759"/>
                </a:lnTo>
                <a:lnTo>
                  <a:pt x="4362" y="1759"/>
                </a:lnTo>
                <a:lnTo>
                  <a:pt x="4362" y="1759"/>
                </a:lnTo>
                <a:lnTo>
                  <a:pt x="4362" y="1759"/>
                </a:lnTo>
                <a:lnTo>
                  <a:pt x="4365" y="1759"/>
                </a:lnTo>
                <a:lnTo>
                  <a:pt x="4367" y="1757"/>
                </a:lnTo>
                <a:lnTo>
                  <a:pt x="4369" y="1757"/>
                </a:lnTo>
                <a:lnTo>
                  <a:pt x="4369" y="1759"/>
                </a:lnTo>
                <a:lnTo>
                  <a:pt x="4369" y="1759"/>
                </a:lnTo>
                <a:lnTo>
                  <a:pt x="4371" y="1759"/>
                </a:lnTo>
                <a:lnTo>
                  <a:pt x="4371" y="1759"/>
                </a:lnTo>
                <a:lnTo>
                  <a:pt x="4373" y="1759"/>
                </a:lnTo>
                <a:lnTo>
                  <a:pt x="4377" y="1757"/>
                </a:lnTo>
                <a:lnTo>
                  <a:pt x="4377" y="1757"/>
                </a:lnTo>
                <a:close/>
                <a:moveTo>
                  <a:pt x="4413" y="1851"/>
                </a:moveTo>
                <a:lnTo>
                  <a:pt x="4411" y="1851"/>
                </a:lnTo>
                <a:lnTo>
                  <a:pt x="4411" y="1851"/>
                </a:lnTo>
                <a:lnTo>
                  <a:pt x="4411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3"/>
                </a:lnTo>
                <a:lnTo>
                  <a:pt x="4413" y="1851"/>
                </a:lnTo>
                <a:close/>
                <a:moveTo>
                  <a:pt x="4398" y="1753"/>
                </a:moveTo>
                <a:lnTo>
                  <a:pt x="4400" y="1753"/>
                </a:lnTo>
                <a:lnTo>
                  <a:pt x="4400" y="1751"/>
                </a:lnTo>
                <a:lnTo>
                  <a:pt x="4402" y="1751"/>
                </a:lnTo>
                <a:lnTo>
                  <a:pt x="4402" y="1749"/>
                </a:lnTo>
                <a:lnTo>
                  <a:pt x="4402" y="1749"/>
                </a:lnTo>
                <a:lnTo>
                  <a:pt x="4400" y="1749"/>
                </a:lnTo>
                <a:lnTo>
                  <a:pt x="4398" y="1751"/>
                </a:lnTo>
                <a:lnTo>
                  <a:pt x="4398" y="1751"/>
                </a:lnTo>
                <a:lnTo>
                  <a:pt x="4398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6" y="1751"/>
                </a:lnTo>
                <a:lnTo>
                  <a:pt x="4394" y="1753"/>
                </a:lnTo>
                <a:lnTo>
                  <a:pt x="4394" y="1755"/>
                </a:lnTo>
                <a:lnTo>
                  <a:pt x="4394" y="1755"/>
                </a:lnTo>
                <a:lnTo>
                  <a:pt x="4394" y="1755"/>
                </a:lnTo>
                <a:lnTo>
                  <a:pt x="4396" y="1755"/>
                </a:lnTo>
                <a:lnTo>
                  <a:pt x="4396" y="1755"/>
                </a:lnTo>
                <a:lnTo>
                  <a:pt x="4396" y="1755"/>
                </a:lnTo>
                <a:lnTo>
                  <a:pt x="4398" y="1755"/>
                </a:lnTo>
                <a:lnTo>
                  <a:pt x="4398" y="1755"/>
                </a:lnTo>
                <a:lnTo>
                  <a:pt x="4398" y="1753"/>
                </a:lnTo>
                <a:lnTo>
                  <a:pt x="4398" y="1753"/>
                </a:lnTo>
                <a:lnTo>
                  <a:pt x="4398" y="1753"/>
                </a:lnTo>
                <a:lnTo>
                  <a:pt x="4398" y="1753"/>
                </a:lnTo>
                <a:close/>
                <a:moveTo>
                  <a:pt x="4310" y="1751"/>
                </a:moveTo>
                <a:lnTo>
                  <a:pt x="4310" y="1751"/>
                </a:lnTo>
                <a:lnTo>
                  <a:pt x="4312" y="1749"/>
                </a:lnTo>
                <a:lnTo>
                  <a:pt x="4312" y="1749"/>
                </a:lnTo>
                <a:lnTo>
                  <a:pt x="4310" y="1749"/>
                </a:lnTo>
                <a:lnTo>
                  <a:pt x="4310" y="1749"/>
                </a:lnTo>
                <a:lnTo>
                  <a:pt x="4310" y="1749"/>
                </a:lnTo>
                <a:lnTo>
                  <a:pt x="4310" y="1751"/>
                </a:lnTo>
                <a:lnTo>
                  <a:pt x="4310" y="1751"/>
                </a:lnTo>
                <a:lnTo>
                  <a:pt x="4310" y="1751"/>
                </a:lnTo>
                <a:close/>
                <a:moveTo>
                  <a:pt x="4331" y="1757"/>
                </a:moveTo>
                <a:lnTo>
                  <a:pt x="4331" y="1757"/>
                </a:lnTo>
                <a:lnTo>
                  <a:pt x="4331" y="1757"/>
                </a:lnTo>
                <a:lnTo>
                  <a:pt x="4331" y="1757"/>
                </a:lnTo>
                <a:lnTo>
                  <a:pt x="4333" y="1757"/>
                </a:lnTo>
                <a:lnTo>
                  <a:pt x="4333" y="1757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5"/>
                </a:lnTo>
                <a:lnTo>
                  <a:pt x="4333" y="1753"/>
                </a:lnTo>
                <a:lnTo>
                  <a:pt x="4331" y="1751"/>
                </a:lnTo>
                <a:lnTo>
                  <a:pt x="4331" y="1751"/>
                </a:lnTo>
                <a:lnTo>
                  <a:pt x="4329" y="1751"/>
                </a:lnTo>
                <a:lnTo>
                  <a:pt x="4329" y="1751"/>
                </a:lnTo>
                <a:lnTo>
                  <a:pt x="4329" y="1751"/>
                </a:lnTo>
                <a:lnTo>
                  <a:pt x="4327" y="1753"/>
                </a:lnTo>
                <a:lnTo>
                  <a:pt x="4327" y="1753"/>
                </a:lnTo>
                <a:lnTo>
                  <a:pt x="4327" y="1751"/>
                </a:lnTo>
                <a:lnTo>
                  <a:pt x="4327" y="1751"/>
                </a:lnTo>
                <a:lnTo>
                  <a:pt x="4325" y="1751"/>
                </a:lnTo>
                <a:lnTo>
                  <a:pt x="4325" y="1751"/>
                </a:lnTo>
                <a:lnTo>
                  <a:pt x="4323" y="1751"/>
                </a:lnTo>
                <a:lnTo>
                  <a:pt x="4323" y="1751"/>
                </a:lnTo>
                <a:lnTo>
                  <a:pt x="4321" y="1751"/>
                </a:lnTo>
                <a:lnTo>
                  <a:pt x="4321" y="1751"/>
                </a:lnTo>
                <a:lnTo>
                  <a:pt x="4321" y="1751"/>
                </a:lnTo>
                <a:lnTo>
                  <a:pt x="4318" y="1749"/>
                </a:lnTo>
                <a:lnTo>
                  <a:pt x="4318" y="1749"/>
                </a:lnTo>
                <a:lnTo>
                  <a:pt x="4316" y="1747"/>
                </a:lnTo>
                <a:lnTo>
                  <a:pt x="4316" y="1749"/>
                </a:lnTo>
                <a:lnTo>
                  <a:pt x="4314" y="1749"/>
                </a:lnTo>
                <a:lnTo>
                  <a:pt x="4314" y="1749"/>
                </a:lnTo>
                <a:lnTo>
                  <a:pt x="4314" y="1751"/>
                </a:lnTo>
                <a:lnTo>
                  <a:pt x="4314" y="1751"/>
                </a:lnTo>
                <a:lnTo>
                  <a:pt x="4316" y="1753"/>
                </a:lnTo>
                <a:lnTo>
                  <a:pt x="4318" y="1753"/>
                </a:lnTo>
                <a:lnTo>
                  <a:pt x="4318" y="1753"/>
                </a:lnTo>
                <a:lnTo>
                  <a:pt x="4318" y="1753"/>
                </a:lnTo>
                <a:lnTo>
                  <a:pt x="4321" y="1753"/>
                </a:lnTo>
                <a:lnTo>
                  <a:pt x="4321" y="1755"/>
                </a:lnTo>
                <a:lnTo>
                  <a:pt x="4321" y="1755"/>
                </a:lnTo>
                <a:lnTo>
                  <a:pt x="4318" y="1755"/>
                </a:lnTo>
                <a:lnTo>
                  <a:pt x="4316" y="1757"/>
                </a:lnTo>
                <a:lnTo>
                  <a:pt x="4316" y="1757"/>
                </a:lnTo>
                <a:lnTo>
                  <a:pt x="4314" y="1757"/>
                </a:lnTo>
                <a:lnTo>
                  <a:pt x="4312" y="1755"/>
                </a:lnTo>
                <a:lnTo>
                  <a:pt x="4312" y="1755"/>
                </a:lnTo>
                <a:lnTo>
                  <a:pt x="4312" y="1755"/>
                </a:lnTo>
                <a:lnTo>
                  <a:pt x="4312" y="1753"/>
                </a:lnTo>
                <a:lnTo>
                  <a:pt x="4310" y="1753"/>
                </a:lnTo>
                <a:lnTo>
                  <a:pt x="4310" y="1753"/>
                </a:lnTo>
                <a:lnTo>
                  <a:pt x="4308" y="1753"/>
                </a:lnTo>
                <a:lnTo>
                  <a:pt x="4306" y="1751"/>
                </a:lnTo>
                <a:lnTo>
                  <a:pt x="4306" y="1751"/>
                </a:lnTo>
                <a:lnTo>
                  <a:pt x="4304" y="1753"/>
                </a:lnTo>
                <a:lnTo>
                  <a:pt x="4302" y="1753"/>
                </a:lnTo>
                <a:lnTo>
                  <a:pt x="4302" y="1753"/>
                </a:lnTo>
                <a:lnTo>
                  <a:pt x="4300" y="1755"/>
                </a:lnTo>
                <a:lnTo>
                  <a:pt x="4300" y="1755"/>
                </a:lnTo>
                <a:lnTo>
                  <a:pt x="4300" y="1755"/>
                </a:lnTo>
                <a:lnTo>
                  <a:pt x="4300" y="1757"/>
                </a:lnTo>
                <a:lnTo>
                  <a:pt x="4300" y="1759"/>
                </a:lnTo>
                <a:lnTo>
                  <a:pt x="4300" y="1759"/>
                </a:lnTo>
                <a:lnTo>
                  <a:pt x="4300" y="1761"/>
                </a:lnTo>
                <a:lnTo>
                  <a:pt x="4302" y="1761"/>
                </a:lnTo>
                <a:lnTo>
                  <a:pt x="4302" y="1761"/>
                </a:lnTo>
                <a:lnTo>
                  <a:pt x="4304" y="1761"/>
                </a:lnTo>
                <a:lnTo>
                  <a:pt x="4306" y="1761"/>
                </a:lnTo>
                <a:lnTo>
                  <a:pt x="4306" y="1761"/>
                </a:lnTo>
                <a:lnTo>
                  <a:pt x="4306" y="1761"/>
                </a:lnTo>
                <a:lnTo>
                  <a:pt x="4308" y="1761"/>
                </a:lnTo>
                <a:lnTo>
                  <a:pt x="4308" y="1761"/>
                </a:lnTo>
                <a:lnTo>
                  <a:pt x="4310" y="1761"/>
                </a:lnTo>
                <a:lnTo>
                  <a:pt x="4314" y="1759"/>
                </a:lnTo>
                <a:lnTo>
                  <a:pt x="4314" y="1759"/>
                </a:lnTo>
                <a:lnTo>
                  <a:pt x="4314" y="1759"/>
                </a:lnTo>
                <a:lnTo>
                  <a:pt x="4318" y="1759"/>
                </a:lnTo>
                <a:lnTo>
                  <a:pt x="4318" y="1759"/>
                </a:lnTo>
                <a:lnTo>
                  <a:pt x="4321" y="1759"/>
                </a:lnTo>
                <a:lnTo>
                  <a:pt x="4321" y="1757"/>
                </a:lnTo>
                <a:lnTo>
                  <a:pt x="4323" y="1755"/>
                </a:lnTo>
                <a:lnTo>
                  <a:pt x="4323" y="1757"/>
                </a:lnTo>
                <a:lnTo>
                  <a:pt x="4323" y="1757"/>
                </a:lnTo>
                <a:lnTo>
                  <a:pt x="4323" y="1759"/>
                </a:lnTo>
                <a:lnTo>
                  <a:pt x="4325" y="1759"/>
                </a:lnTo>
                <a:lnTo>
                  <a:pt x="4327" y="1757"/>
                </a:lnTo>
                <a:lnTo>
                  <a:pt x="4327" y="1757"/>
                </a:lnTo>
                <a:lnTo>
                  <a:pt x="4329" y="1759"/>
                </a:lnTo>
                <a:lnTo>
                  <a:pt x="4329" y="1759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29" y="1757"/>
                </a:lnTo>
                <a:lnTo>
                  <a:pt x="4331" y="1757"/>
                </a:lnTo>
                <a:close/>
                <a:moveTo>
                  <a:pt x="4585" y="1858"/>
                </a:moveTo>
                <a:lnTo>
                  <a:pt x="4585" y="1858"/>
                </a:lnTo>
                <a:lnTo>
                  <a:pt x="4587" y="1858"/>
                </a:lnTo>
                <a:lnTo>
                  <a:pt x="4587" y="1858"/>
                </a:lnTo>
                <a:lnTo>
                  <a:pt x="4587" y="1856"/>
                </a:lnTo>
                <a:lnTo>
                  <a:pt x="4587" y="1856"/>
                </a:lnTo>
                <a:lnTo>
                  <a:pt x="4585" y="1856"/>
                </a:lnTo>
                <a:lnTo>
                  <a:pt x="4585" y="1858"/>
                </a:lnTo>
                <a:close/>
                <a:moveTo>
                  <a:pt x="4455" y="1677"/>
                </a:moveTo>
                <a:lnTo>
                  <a:pt x="4455" y="1677"/>
                </a:lnTo>
                <a:lnTo>
                  <a:pt x="4455" y="1679"/>
                </a:lnTo>
                <a:lnTo>
                  <a:pt x="4457" y="1679"/>
                </a:lnTo>
                <a:lnTo>
                  <a:pt x="4457" y="1679"/>
                </a:lnTo>
                <a:lnTo>
                  <a:pt x="4455" y="1677"/>
                </a:lnTo>
                <a:lnTo>
                  <a:pt x="4455" y="1677"/>
                </a:lnTo>
                <a:close/>
                <a:moveTo>
                  <a:pt x="4461" y="1654"/>
                </a:moveTo>
                <a:lnTo>
                  <a:pt x="4463" y="1656"/>
                </a:lnTo>
                <a:lnTo>
                  <a:pt x="4463" y="1656"/>
                </a:lnTo>
                <a:lnTo>
                  <a:pt x="4465" y="1654"/>
                </a:lnTo>
                <a:lnTo>
                  <a:pt x="4465" y="1654"/>
                </a:lnTo>
                <a:lnTo>
                  <a:pt x="4463" y="1652"/>
                </a:lnTo>
                <a:lnTo>
                  <a:pt x="4461" y="1652"/>
                </a:lnTo>
                <a:lnTo>
                  <a:pt x="4459" y="1650"/>
                </a:lnTo>
                <a:lnTo>
                  <a:pt x="4457" y="1650"/>
                </a:lnTo>
                <a:lnTo>
                  <a:pt x="4457" y="1650"/>
                </a:lnTo>
                <a:lnTo>
                  <a:pt x="4455" y="1652"/>
                </a:lnTo>
                <a:lnTo>
                  <a:pt x="4453" y="1654"/>
                </a:lnTo>
                <a:lnTo>
                  <a:pt x="4453" y="1654"/>
                </a:lnTo>
                <a:lnTo>
                  <a:pt x="4455" y="1656"/>
                </a:lnTo>
                <a:lnTo>
                  <a:pt x="4457" y="1656"/>
                </a:lnTo>
                <a:lnTo>
                  <a:pt x="4459" y="1656"/>
                </a:lnTo>
                <a:lnTo>
                  <a:pt x="4461" y="1654"/>
                </a:lnTo>
                <a:close/>
                <a:moveTo>
                  <a:pt x="4425" y="1765"/>
                </a:moveTo>
                <a:lnTo>
                  <a:pt x="4429" y="1763"/>
                </a:lnTo>
                <a:lnTo>
                  <a:pt x="4432" y="1763"/>
                </a:lnTo>
                <a:lnTo>
                  <a:pt x="4432" y="1763"/>
                </a:lnTo>
                <a:lnTo>
                  <a:pt x="4432" y="1763"/>
                </a:lnTo>
                <a:lnTo>
                  <a:pt x="4434" y="1761"/>
                </a:lnTo>
                <a:lnTo>
                  <a:pt x="4436" y="1761"/>
                </a:lnTo>
                <a:lnTo>
                  <a:pt x="4438" y="1761"/>
                </a:lnTo>
                <a:lnTo>
                  <a:pt x="4438" y="1759"/>
                </a:lnTo>
                <a:lnTo>
                  <a:pt x="4440" y="1759"/>
                </a:lnTo>
                <a:lnTo>
                  <a:pt x="4442" y="1759"/>
                </a:lnTo>
                <a:lnTo>
                  <a:pt x="4442" y="1757"/>
                </a:lnTo>
                <a:lnTo>
                  <a:pt x="4444" y="1757"/>
                </a:lnTo>
                <a:lnTo>
                  <a:pt x="4446" y="1757"/>
                </a:lnTo>
                <a:lnTo>
                  <a:pt x="4448" y="1755"/>
                </a:lnTo>
                <a:lnTo>
                  <a:pt x="4453" y="1753"/>
                </a:lnTo>
                <a:lnTo>
                  <a:pt x="4450" y="1753"/>
                </a:lnTo>
                <a:lnTo>
                  <a:pt x="4450" y="1751"/>
                </a:lnTo>
                <a:lnTo>
                  <a:pt x="4448" y="1751"/>
                </a:lnTo>
                <a:lnTo>
                  <a:pt x="4446" y="1751"/>
                </a:lnTo>
                <a:lnTo>
                  <a:pt x="4446" y="1751"/>
                </a:lnTo>
                <a:lnTo>
                  <a:pt x="4446" y="1751"/>
                </a:lnTo>
                <a:lnTo>
                  <a:pt x="4444" y="1753"/>
                </a:lnTo>
                <a:lnTo>
                  <a:pt x="4442" y="1753"/>
                </a:lnTo>
                <a:lnTo>
                  <a:pt x="4440" y="1753"/>
                </a:lnTo>
                <a:lnTo>
                  <a:pt x="4436" y="1753"/>
                </a:lnTo>
                <a:lnTo>
                  <a:pt x="4432" y="1753"/>
                </a:lnTo>
                <a:lnTo>
                  <a:pt x="4429" y="1753"/>
                </a:lnTo>
                <a:lnTo>
                  <a:pt x="4423" y="1755"/>
                </a:lnTo>
                <a:lnTo>
                  <a:pt x="4423" y="1755"/>
                </a:lnTo>
                <a:lnTo>
                  <a:pt x="4421" y="1755"/>
                </a:lnTo>
                <a:lnTo>
                  <a:pt x="4421" y="1757"/>
                </a:lnTo>
                <a:lnTo>
                  <a:pt x="4419" y="1759"/>
                </a:lnTo>
                <a:lnTo>
                  <a:pt x="4417" y="1761"/>
                </a:lnTo>
                <a:lnTo>
                  <a:pt x="4415" y="1761"/>
                </a:lnTo>
                <a:lnTo>
                  <a:pt x="4413" y="1763"/>
                </a:lnTo>
                <a:lnTo>
                  <a:pt x="4413" y="1763"/>
                </a:lnTo>
                <a:lnTo>
                  <a:pt x="4406" y="1765"/>
                </a:lnTo>
                <a:lnTo>
                  <a:pt x="4404" y="1765"/>
                </a:lnTo>
                <a:lnTo>
                  <a:pt x="4402" y="1767"/>
                </a:lnTo>
                <a:lnTo>
                  <a:pt x="4400" y="1770"/>
                </a:lnTo>
                <a:lnTo>
                  <a:pt x="4400" y="1772"/>
                </a:lnTo>
                <a:lnTo>
                  <a:pt x="4398" y="1774"/>
                </a:lnTo>
                <a:lnTo>
                  <a:pt x="4398" y="1774"/>
                </a:lnTo>
                <a:lnTo>
                  <a:pt x="4398" y="1776"/>
                </a:lnTo>
                <a:lnTo>
                  <a:pt x="4400" y="1776"/>
                </a:lnTo>
                <a:lnTo>
                  <a:pt x="4400" y="1778"/>
                </a:lnTo>
                <a:lnTo>
                  <a:pt x="4398" y="1778"/>
                </a:lnTo>
                <a:lnTo>
                  <a:pt x="4398" y="1778"/>
                </a:lnTo>
                <a:lnTo>
                  <a:pt x="4398" y="1780"/>
                </a:lnTo>
                <a:lnTo>
                  <a:pt x="4398" y="1780"/>
                </a:lnTo>
                <a:lnTo>
                  <a:pt x="4400" y="1780"/>
                </a:lnTo>
                <a:lnTo>
                  <a:pt x="4402" y="1780"/>
                </a:lnTo>
                <a:lnTo>
                  <a:pt x="4404" y="1780"/>
                </a:lnTo>
                <a:lnTo>
                  <a:pt x="4406" y="1778"/>
                </a:lnTo>
                <a:lnTo>
                  <a:pt x="4409" y="1778"/>
                </a:lnTo>
                <a:lnTo>
                  <a:pt x="4411" y="1778"/>
                </a:lnTo>
                <a:lnTo>
                  <a:pt x="4411" y="1776"/>
                </a:lnTo>
                <a:lnTo>
                  <a:pt x="4413" y="1776"/>
                </a:lnTo>
                <a:lnTo>
                  <a:pt x="4415" y="1774"/>
                </a:lnTo>
                <a:lnTo>
                  <a:pt x="4417" y="1772"/>
                </a:lnTo>
                <a:lnTo>
                  <a:pt x="4419" y="1770"/>
                </a:lnTo>
                <a:lnTo>
                  <a:pt x="4419" y="1770"/>
                </a:lnTo>
                <a:lnTo>
                  <a:pt x="4421" y="1767"/>
                </a:lnTo>
                <a:lnTo>
                  <a:pt x="4425" y="1765"/>
                </a:lnTo>
                <a:close/>
                <a:moveTo>
                  <a:pt x="4421" y="1841"/>
                </a:moveTo>
                <a:lnTo>
                  <a:pt x="4421" y="1841"/>
                </a:lnTo>
                <a:lnTo>
                  <a:pt x="4419" y="1843"/>
                </a:lnTo>
                <a:lnTo>
                  <a:pt x="4421" y="1843"/>
                </a:lnTo>
                <a:lnTo>
                  <a:pt x="4421" y="1841"/>
                </a:lnTo>
                <a:lnTo>
                  <a:pt x="4421" y="1841"/>
                </a:lnTo>
                <a:lnTo>
                  <a:pt x="4421" y="1841"/>
                </a:lnTo>
                <a:lnTo>
                  <a:pt x="4421" y="1841"/>
                </a:lnTo>
                <a:close/>
                <a:moveTo>
                  <a:pt x="4333" y="1749"/>
                </a:move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3" y="1749"/>
                </a:lnTo>
                <a:lnTo>
                  <a:pt x="4331" y="1749"/>
                </a:lnTo>
                <a:lnTo>
                  <a:pt x="4333" y="1751"/>
                </a:lnTo>
                <a:lnTo>
                  <a:pt x="4333" y="1749"/>
                </a:lnTo>
                <a:lnTo>
                  <a:pt x="4333" y="1749"/>
                </a:lnTo>
                <a:close/>
                <a:moveTo>
                  <a:pt x="4379" y="1707"/>
                </a:moveTo>
                <a:lnTo>
                  <a:pt x="4379" y="1709"/>
                </a:lnTo>
                <a:lnTo>
                  <a:pt x="4381" y="1709"/>
                </a:lnTo>
                <a:lnTo>
                  <a:pt x="4381" y="1709"/>
                </a:lnTo>
                <a:lnTo>
                  <a:pt x="4381" y="1709"/>
                </a:lnTo>
                <a:lnTo>
                  <a:pt x="4383" y="1709"/>
                </a:lnTo>
                <a:lnTo>
                  <a:pt x="4383" y="1709"/>
                </a:lnTo>
                <a:lnTo>
                  <a:pt x="4383" y="1709"/>
                </a:lnTo>
                <a:lnTo>
                  <a:pt x="4385" y="1707"/>
                </a:lnTo>
                <a:lnTo>
                  <a:pt x="4383" y="1705"/>
                </a:lnTo>
                <a:lnTo>
                  <a:pt x="4385" y="1702"/>
                </a:lnTo>
                <a:lnTo>
                  <a:pt x="4385" y="1698"/>
                </a:lnTo>
                <a:lnTo>
                  <a:pt x="4385" y="1698"/>
                </a:lnTo>
                <a:lnTo>
                  <a:pt x="4385" y="1698"/>
                </a:lnTo>
                <a:lnTo>
                  <a:pt x="4383" y="1698"/>
                </a:lnTo>
                <a:lnTo>
                  <a:pt x="4381" y="1700"/>
                </a:lnTo>
                <a:lnTo>
                  <a:pt x="4379" y="1700"/>
                </a:lnTo>
                <a:lnTo>
                  <a:pt x="4381" y="1702"/>
                </a:lnTo>
                <a:lnTo>
                  <a:pt x="4381" y="1705"/>
                </a:lnTo>
                <a:lnTo>
                  <a:pt x="4379" y="1705"/>
                </a:lnTo>
                <a:lnTo>
                  <a:pt x="4379" y="1707"/>
                </a:lnTo>
                <a:close/>
                <a:moveTo>
                  <a:pt x="4612" y="1061"/>
                </a:moveTo>
                <a:lnTo>
                  <a:pt x="4610" y="1061"/>
                </a:lnTo>
                <a:lnTo>
                  <a:pt x="4610" y="1061"/>
                </a:lnTo>
                <a:lnTo>
                  <a:pt x="4612" y="1061"/>
                </a:lnTo>
                <a:lnTo>
                  <a:pt x="4614" y="1059"/>
                </a:lnTo>
                <a:lnTo>
                  <a:pt x="4616" y="1057"/>
                </a:lnTo>
                <a:lnTo>
                  <a:pt x="4614" y="1057"/>
                </a:lnTo>
                <a:lnTo>
                  <a:pt x="4614" y="1057"/>
                </a:lnTo>
                <a:lnTo>
                  <a:pt x="4614" y="1055"/>
                </a:lnTo>
                <a:lnTo>
                  <a:pt x="4614" y="1053"/>
                </a:lnTo>
                <a:lnTo>
                  <a:pt x="4614" y="1053"/>
                </a:lnTo>
                <a:lnTo>
                  <a:pt x="4612" y="1055"/>
                </a:lnTo>
                <a:lnTo>
                  <a:pt x="4610" y="1057"/>
                </a:lnTo>
                <a:lnTo>
                  <a:pt x="4610" y="1059"/>
                </a:lnTo>
                <a:lnTo>
                  <a:pt x="4612" y="1059"/>
                </a:lnTo>
                <a:lnTo>
                  <a:pt x="4612" y="1059"/>
                </a:lnTo>
                <a:lnTo>
                  <a:pt x="4612" y="1059"/>
                </a:lnTo>
                <a:lnTo>
                  <a:pt x="4612" y="1061"/>
                </a:lnTo>
                <a:close/>
                <a:moveTo>
                  <a:pt x="4373" y="1707"/>
                </a:moveTo>
                <a:lnTo>
                  <a:pt x="4373" y="1707"/>
                </a:lnTo>
                <a:lnTo>
                  <a:pt x="4373" y="1709"/>
                </a:lnTo>
                <a:lnTo>
                  <a:pt x="4375" y="1709"/>
                </a:lnTo>
                <a:lnTo>
                  <a:pt x="4375" y="1709"/>
                </a:lnTo>
                <a:lnTo>
                  <a:pt x="4375" y="1707"/>
                </a:lnTo>
                <a:lnTo>
                  <a:pt x="4375" y="1705"/>
                </a:lnTo>
                <a:lnTo>
                  <a:pt x="4375" y="1705"/>
                </a:lnTo>
                <a:lnTo>
                  <a:pt x="4375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5"/>
                </a:lnTo>
                <a:lnTo>
                  <a:pt x="4373" y="1707"/>
                </a:lnTo>
                <a:close/>
                <a:moveTo>
                  <a:pt x="4398" y="1654"/>
                </a:moveTo>
                <a:lnTo>
                  <a:pt x="4398" y="1652"/>
                </a:lnTo>
                <a:lnTo>
                  <a:pt x="4398" y="1652"/>
                </a:lnTo>
                <a:lnTo>
                  <a:pt x="4396" y="1652"/>
                </a:lnTo>
                <a:lnTo>
                  <a:pt x="4396" y="1654"/>
                </a:lnTo>
                <a:lnTo>
                  <a:pt x="4398" y="1656"/>
                </a:lnTo>
                <a:lnTo>
                  <a:pt x="4398" y="1656"/>
                </a:lnTo>
                <a:lnTo>
                  <a:pt x="4398" y="1654"/>
                </a:lnTo>
                <a:lnTo>
                  <a:pt x="4398" y="1654"/>
                </a:lnTo>
                <a:lnTo>
                  <a:pt x="4398" y="1654"/>
                </a:lnTo>
                <a:close/>
                <a:moveTo>
                  <a:pt x="4331" y="1770"/>
                </a:moveTo>
                <a:lnTo>
                  <a:pt x="4333" y="1770"/>
                </a:lnTo>
                <a:lnTo>
                  <a:pt x="4333" y="1772"/>
                </a:lnTo>
                <a:lnTo>
                  <a:pt x="4337" y="1772"/>
                </a:lnTo>
                <a:lnTo>
                  <a:pt x="4337" y="1772"/>
                </a:lnTo>
                <a:lnTo>
                  <a:pt x="4339" y="1772"/>
                </a:lnTo>
                <a:lnTo>
                  <a:pt x="4339" y="1772"/>
                </a:lnTo>
                <a:lnTo>
                  <a:pt x="4344" y="1774"/>
                </a:lnTo>
                <a:lnTo>
                  <a:pt x="4346" y="1774"/>
                </a:lnTo>
                <a:lnTo>
                  <a:pt x="4346" y="1776"/>
                </a:lnTo>
                <a:lnTo>
                  <a:pt x="4348" y="1778"/>
                </a:lnTo>
                <a:lnTo>
                  <a:pt x="4348" y="1778"/>
                </a:lnTo>
                <a:lnTo>
                  <a:pt x="4350" y="1778"/>
                </a:lnTo>
                <a:lnTo>
                  <a:pt x="4352" y="1778"/>
                </a:lnTo>
                <a:lnTo>
                  <a:pt x="4352" y="1780"/>
                </a:lnTo>
                <a:lnTo>
                  <a:pt x="4354" y="1778"/>
                </a:lnTo>
                <a:lnTo>
                  <a:pt x="4356" y="1778"/>
                </a:lnTo>
                <a:lnTo>
                  <a:pt x="4356" y="1778"/>
                </a:lnTo>
                <a:lnTo>
                  <a:pt x="4358" y="1776"/>
                </a:lnTo>
                <a:lnTo>
                  <a:pt x="4358" y="1776"/>
                </a:lnTo>
                <a:lnTo>
                  <a:pt x="4358" y="1774"/>
                </a:lnTo>
                <a:lnTo>
                  <a:pt x="4356" y="1774"/>
                </a:lnTo>
                <a:lnTo>
                  <a:pt x="4356" y="1772"/>
                </a:lnTo>
                <a:lnTo>
                  <a:pt x="4354" y="1772"/>
                </a:lnTo>
                <a:lnTo>
                  <a:pt x="4354" y="1770"/>
                </a:lnTo>
                <a:lnTo>
                  <a:pt x="4352" y="1770"/>
                </a:lnTo>
                <a:lnTo>
                  <a:pt x="4352" y="1770"/>
                </a:lnTo>
                <a:lnTo>
                  <a:pt x="4350" y="1770"/>
                </a:lnTo>
                <a:lnTo>
                  <a:pt x="4350" y="1770"/>
                </a:lnTo>
                <a:lnTo>
                  <a:pt x="4350" y="1767"/>
                </a:lnTo>
                <a:lnTo>
                  <a:pt x="4350" y="1767"/>
                </a:lnTo>
                <a:lnTo>
                  <a:pt x="4348" y="1767"/>
                </a:lnTo>
                <a:lnTo>
                  <a:pt x="4346" y="1765"/>
                </a:lnTo>
                <a:lnTo>
                  <a:pt x="4346" y="1765"/>
                </a:lnTo>
                <a:lnTo>
                  <a:pt x="4346" y="1765"/>
                </a:lnTo>
                <a:lnTo>
                  <a:pt x="4344" y="1765"/>
                </a:lnTo>
                <a:lnTo>
                  <a:pt x="4344" y="1765"/>
                </a:lnTo>
                <a:lnTo>
                  <a:pt x="4341" y="1765"/>
                </a:lnTo>
                <a:lnTo>
                  <a:pt x="4337" y="1765"/>
                </a:lnTo>
                <a:lnTo>
                  <a:pt x="4335" y="1765"/>
                </a:lnTo>
                <a:lnTo>
                  <a:pt x="4335" y="1765"/>
                </a:lnTo>
                <a:lnTo>
                  <a:pt x="4333" y="1767"/>
                </a:lnTo>
                <a:lnTo>
                  <a:pt x="4331" y="1767"/>
                </a:lnTo>
                <a:lnTo>
                  <a:pt x="4331" y="1767"/>
                </a:lnTo>
                <a:lnTo>
                  <a:pt x="4331" y="1770"/>
                </a:lnTo>
                <a:lnTo>
                  <a:pt x="4331" y="1770"/>
                </a:lnTo>
                <a:close/>
                <a:moveTo>
                  <a:pt x="4339" y="1755"/>
                </a:moveTo>
                <a:lnTo>
                  <a:pt x="4339" y="1755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9" y="1753"/>
                </a:lnTo>
                <a:lnTo>
                  <a:pt x="4337" y="1753"/>
                </a:lnTo>
                <a:lnTo>
                  <a:pt x="4337" y="1753"/>
                </a:lnTo>
                <a:lnTo>
                  <a:pt x="4337" y="1755"/>
                </a:lnTo>
                <a:lnTo>
                  <a:pt x="4337" y="1755"/>
                </a:lnTo>
                <a:lnTo>
                  <a:pt x="4337" y="1755"/>
                </a:lnTo>
                <a:lnTo>
                  <a:pt x="4337" y="1757"/>
                </a:lnTo>
                <a:lnTo>
                  <a:pt x="4337" y="1757"/>
                </a:lnTo>
                <a:lnTo>
                  <a:pt x="4339" y="1757"/>
                </a:lnTo>
                <a:lnTo>
                  <a:pt x="4337" y="1755"/>
                </a:lnTo>
                <a:lnTo>
                  <a:pt x="4339" y="1755"/>
                </a:lnTo>
                <a:lnTo>
                  <a:pt x="4339" y="1755"/>
                </a:lnTo>
                <a:close/>
                <a:moveTo>
                  <a:pt x="4358" y="1734"/>
                </a:moveTo>
                <a:lnTo>
                  <a:pt x="4358" y="1732"/>
                </a:lnTo>
                <a:lnTo>
                  <a:pt x="4356" y="1732"/>
                </a:lnTo>
                <a:lnTo>
                  <a:pt x="4356" y="1732"/>
                </a:lnTo>
                <a:lnTo>
                  <a:pt x="4356" y="1734"/>
                </a:lnTo>
                <a:lnTo>
                  <a:pt x="4356" y="1734"/>
                </a:lnTo>
                <a:lnTo>
                  <a:pt x="4358" y="1734"/>
                </a:lnTo>
                <a:close/>
                <a:moveTo>
                  <a:pt x="4465" y="1686"/>
                </a:moveTo>
                <a:lnTo>
                  <a:pt x="4465" y="1684"/>
                </a:lnTo>
                <a:lnTo>
                  <a:pt x="4465" y="1684"/>
                </a:lnTo>
                <a:lnTo>
                  <a:pt x="4465" y="1684"/>
                </a:lnTo>
                <a:lnTo>
                  <a:pt x="4467" y="1684"/>
                </a:lnTo>
                <a:lnTo>
                  <a:pt x="4467" y="1682"/>
                </a:lnTo>
                <a:lnTo>
                  <a:pt x="4467" y="1682"/>
                </a:lnTo>
                <a:lnTo>
                  <a:pt x="4465" y="1682"/>
                </a:lnTo>
                <a:lnTo>
                  <a:pt x="4463" y="1684"/>
                </a:lnTo>
                <a:lnTo>
                  <a:pt x="4463" y="1684"/>
                </a:lnTo>
                <a:lnTo>
                  <a:pt x="4461" y="1684"/>
                </a:lnTo>
                <a:lnTo>
                  <a:pt x="4461" y="1684"/>
                </a:lnTo>
                <a:lnTo>
                  <a:pt x="4461" y="1686"/>
                </a:lnTo>
                <a:lnTo>
                  <a:pt x="4461" y="1686"/>
                </a:lnTo>
                <a:lnTo>
                  <a:pt x="4463" y="1684"/>
                </a:lnTo>
                <a:lnTo>
                  <a:pt x="4463" y="1684"/>
                </a:lnTo>
                <a:lnTo>
                  <a:pt x="4465" y="1684"/>
                </a:lnTo>
                <a:lnTo>
                  <a:pt x="4465" y="1684"/>
                </a:lnTo>
                <a:lnTo>
                  <a:pt x="4465" y="1686"/>
                </a:lnTo>
                <a:lnTo>
                  <a:pt x="4465" y="1686"/>
                </a:lnTo>
                <a:close/>
                <a:moveTo>
                  <a:pt x="4352" y="1721"/>
                </a:moveTo>
                <a:lnTo>
                  <a:pt x="4352" y="1723"/>
                </a:lnTo>
                <a:lnTo>
                  <a:pt x="4354" y="1723"/>
                </a:lnTo>
                <a:lnTo>
                  <a:pt x="4354" y="1721"/>
                </a:lnTo>
                <a:lnTo>
                  <a:pt x="4354" y="1717"/>
                </a:lnTo>
                <a:lnTo>
                  <a:pt x="4354" y="1715"/>
                </a:lnTo>
                <a:lnTo>
                  <a:pt x="4354" y="1715"/>
                </a:lnTo>
                <a:lnTo>
                  <a:pt x="4352" y="1715"/>
                </a:lnTo>
                <a:lnTo>
                  <a:pt x="4352" y="1719"/>
                </a:lnTo>
                <a:lnTo>
                  <a:pt x="4352" y="1719"/>
                </a:lnTo>
                <a:lnTo>
                  <a:pt x="4352" y="1721"/>
                </a:lnTo>
                <a:close/>
                <a:moveTo>
                  <a:pt x="4373" y="1782"/>
                </a:moveTo>
                <a:lnTo>
                  <a:pt x="4371" y="1782"/>
                </a:lnTo>
                <a:lnTo>
                  <a:pt x="4371" y="1784"/>
                </a:lnTo>
                <a:lnTo>
                  <a:pt x="4373" y="1784"/>
                </a:lnTo>
                <a:lnTo>
                  <a:pt x="4373" y="1784"/>
                </a:lnTo>
                <a:lnTo>
                  <a:pt x="4375" y="1782"/>
                </a:lnTo>
                <a:lnTo>
                  <a:pt x="4375" y="1782"/>
                </a:lnTo>
                <a:lnTo>
                  <a:pt x="4375" y="1782"/>
                </a:lnTo>
                <a:lnTo>
                  <a:pt x="4373" y="1782"/>
                </a:lnTo>
                <a:lnTo>
                  <a:pt x="4373" y="1782"/>
                </a:lnTo>
                <a:close/>
                <a:moveTo>
                  <a:pt x="4559" y="1719"/>
                </a:moveTo>
                <a:lnTo>
                  <a:pt x="4559" y="1719"/>
                </a:lnTo>
                <a:lnTo>
                  <a:pt x="4559" y="1717"/>
                </a:lnTo>
                <a:lnTo>
                  <a:pt x="4559" y="1717"/>
                </a:lnTo>
                <a:lnTo>
                  <a:pt x="4559" y="1715"/>
                </a:lnTo>
                <a:lnTo>
                  <a:pt x="4559" y="1715"/>
                </a:lnTo>
                <a:lnTo>
                  <a:pt x="4559" y="1713"/>
                </a:lnTo>
                <a:lnTo>
                  <a:pt x="4559" y="1713"/>
                </a:lnTo>
                <a:lnTo>
                  <a:pt x="4559" y="1711"/>
                </a:lnTo>
                <a:lnTo>
                  <a:pt x="4559" y="1711"/>
                </a:lnTo>
                <a:lnTo>
                  <a:pt x="4559" y="1711"/>
                </a:lnTo>
                <a:lnTo>
                  <a:pt x="4559" y="1711"/>
                </a:lnTo>
                <a:lnTo>
                  <a:pt x="4557" y="1709"/>
                </a:lnTo>
                <a:lnTo>
                  <a:pt x="4557" y="1709"/>
                </a:lnTo>
                <a:lnTo>
                  <a:pt x="4557" y="1709"/>
                </a:lnTo>
                <a:lnTo>
                  <a:pt x="4555" y="1711"/>
                </a:lnTo>
                <a:lnTo>
                  <a:pt x="4555" y="1711"/>
                </a:lnTo>
                <a:lnTo>
                  <a:pt x="4553" y="1713"/>
                </a:lnTo>
                <a:lnTo>
                  <a:pt x="4553" y="1713"/>
                </a:lnTo>
                <a:lnTo>
                  <a:pt x="4551" y="1713"/>
                </a:lnTo>
                <a:lnTo>
                  <a:pt x="4553" y="1713"/>
                </a:lnTo>
                <a:lnTo>
                  <a:pt x="4553" y="1715"/>
                </a:lnTo>
                <a:lnTo>
                  <a:pt x="4553" y="1717"/>
                </a:lnTo>
                <a:lnTo>
                  <a:pt x="4553" y="1717"/>
                </a:lnTo>
                <a:lnTo>
                  <a:pt x="4553" y="1717"/>
                </a:lnTo>
                <a:lnTo>
                  <a:pt x="4551" y="1717"/>
                </a:lnTo>
                <a:lnTo>
                  <a:pt x="4551" y="1719"/>
                </a:lnTo>
                <a:lnTo>
                  <a:pt x="4551" y="1719"/>
                </a:lnTo>
                <a:lnTo>
                  <a:pt x="4553" y="1719"/>
                </a:lnTo>
                <a:lnTo>
                  <a:pt x="4553" y="1719"/>
                </a:lnTo>
                <a:lnTo>
                  <a:pt x="4553" y="1721"/>
                </a:lnTo>
                <a:lnTo>
                  <a:pt x="4555" y="1721"/>
                </a:lnTo>
                <a:lnTo>
                  <a:pt x="4557" y="1723"/>
                </a:lnTo>
                <a:lnTo>
                  <a:pt x="4559" y="1721"/>
                </a:lnTo>
                <a:lnTo>
                  <a:pt x="4559" y="1721"/>
                </a:lnTo>
                <a:lnTo>
                  <a:pt x="4559" y="1721"/>
                </a:lnTo>
                <a:lnTo>
                  <a:pt x="4559" y="1719"/>
                </a:lnTo>
                <a:lnTo>
                  <a:pt x="4559" y="1719"/>
                </a:lnTo>
                <a:close/>
                <a:moveTo>
                  <a:pt x="4557" y="1728"/>
                </a:moveTo>
                <a:lnTo>
                  <a:pt x="4559" y="1728"/>
                </a:lnTo>
                <a:lnTo>
                  <a:pt x="4559" y="1728"/>
                </a:lnTo>
                <a:lnTo>
                  <a:pt x="4559" y="1728"/>
                </a:lnTo>
                <a:lnTo>
                  <a:pt x="4559" y="1726"/>
                </a:lnTo>
                <a:lnTo>
                  <a:pt x="4559" y="1726"/>
                </a:lnTo>
                <a:lnTo>
                  <a:pt x="4559" y="1728"/>
                </a:lnTo>
                <a:lnTo>
                  <a:pt x="4557" y="1728"/>
                </a:lnTo>
                <a:lnTo>
                  <a:pt x="4557" y="1728"/>
                </a:lnTo>
                <a:close/>
                <a:moveTo>
                  <a:pt x="4534" y="1711"/>
                </a:moveTo>
                <a:lnTo>
                  <a:pt x="4534" y="1713"/>
                </a:lnTo>
                <a:lnTo>
                  <a:pt x="4534" y="1715"/>
                </a:lnTo>
                <a:lnTo>
                  <a:pt x="4532" y="1717"/>
                </a:lnTo>
                <a:lnTo>
                  <a:pt x="4534" y="1715"/>
                </a:lnTo>
                <a:lnTo>
                  <a:pt x="4534" y="1713"/>
                </a:lnTo>
                <a:lnTo>
                  <a:pt x="4536" y="1711"/>
                </a:lnTo>
                <a:lnTo>
                  <a:pt x="4536" y="1709"/>
                </a:lnTo>
                <a:lnTo>
                  <a:pt x="4536" y="1707"/>
                </a:lnTo>
                <a:lnTo>
                  <a:pt x="4536" y="1707"/>
                </a:lnTo>
                <a:lnTo>
                  <a:pt x="4534" y="1711"/>
                </a:lnTo>
                <a:close/>
                <a:moveTo>
                  <a:pt x="4473" y="1684"/>
                </a:moveTo>
                <a:lnTo>
                  <a:pt x="4473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2"/>
                </a:lnTo>
                <a:lnTo>
                  <a:pt x="4471" y="1684"/>
                </a:lnTo>
                <a:lnTo>
                  <a:pt x="4471" y="1684"/>
                </a:lnTo>
                <a:lnTo>
                  <a:pt x="4471" y="1684"/>
                </a:lnTo>
                <a:lnTo>
                  <a:pt x="4473" y="1684"/>
                </a:lnTo>
                <a:close/>
                <a:moveTo>
                  <a:pt x="4541" y="1692"/>
                </a:moveTo>
                <a:lnTo>
                  <a:pt x="4538" y="1690"/>
                </a:lnTo>
                <a:lnTo>
                  <a:pt x="4538" y="1692"/>
                </a:lnTo>
                <a:lnTo>
                  <a:pt x="4543" y="1692"/>
                </a:lnTo>
                <a:lnTo>
                  <a:pt x="4543" y="1692"/>
                </a:lnTo>
                <a:lnTo>
                  <a:pt x="4543" y="1692"/>
                </a:lnTo>
                <a:lnTo>
                  <a:pt x="4541" y="1692"/>
                </a:lnTo>
                <a:close/>
                <a:moveTo>
                  <a:pt x="4398" y="1707"/>
                </a:moveTo>
                <a:lnTo>
                  <a:pt x="4398" y="1707"/>
                </a:lnTo>
                <a:lnTo>
                  <a:pt x="4398" y="1707"/>
                </a:lnTo>
                <a:lnTo>
                  <a:pt x="4398" y="1709"/>
                </a:lnTo>
                <a:lnTo>
                  <a:pt x="4398" y="1709"/>
                </a:lnTo>
                <a:lnTo>
                  <a:pt x="4398" y="1707"/>
                </a:lnTo>
                <a:lnTo>
                  <a:pt x="4398" y="1707"/>
                </a:lnTo>
                <a:lnTo>
                  <a:pt x="4398" y="1707"/>
                </a:lnTo>
                <a:close/>
                <a:moveTo>
                  <a:pt x="4561" y="1723"/>
                </a:moveTo>
                <a:lnTo>
                  <a:pt x="4561" y="1723"/>
                </a:lnTo>
                <a:lnTo>
                  <a:pt x="4561" y="1723"/>
                </a:lnTo>
                <a:lnTo>
                  <a:pt x="4561" y="1721"/>
                </a:lnTo>
                <a:lnTo>
                  <a:pt x="4561" y="1721"/>
                </a:lnTo>
                <a:lnTo>
                  <a:pt x="4561" y="1721"/>
                </a:lnTo>
                <a:lnTo>
                  <a:pt x="4561" y="1723"/>
                </a:lnTo>
                <a:close/>
                <a:moveTo>
                  <a:pt x="4589" y="1793"/>
                </a:moveTo>
                <a:lnTo>
                  <a:pt x="4589" y="1793"/>
                </a:lnTo>
                <a:lnTo>
                  <a:pt x="4587" y="1793"/>
                </a:lnTo>
                <a:lnTo>
                  <a:pt x="4587" y="1795"/>
                </a:lnTo>
                <a:lnTo>
                  <a:pt x="4585" y="1795"/>
                </a:lnTo>
                <a:lnTo>
                  <a:pt x="4587" y="1797"/>
                </a:lnTo>
                <a:lnTo>
                  <a:pt x="4587" y="1795"/>
                </a:lnTo>
                <a:lnTo>
                  <a:pt x="4589" y="1793"/>
                </a:lnTo>
                <a:lnTo>
                  <a:pt x="4589" y="1791"/>
                </a:lnTo>
                <a:lnTo>
                  <a:pt x="4589" y="1791"/>
                </a:lnTo>
                <a:lnTo>
                  <a:pt x="4589" y="1791"/>
                </a:lnTo>
                <a:lnTo>
                  <a:pt x="4589" y="1793"/>
                </a:lnTo>
                <a:close/>
                <a:moveTo>
                  <a:pt x="4593" y="1860"/>
                </a:moveTo>
                <a:lnTo>
                  <a:pt x="4593" y="1860"/>
                </a:lnTo>
                <a:lnTo>
                  <a:pt x="4593" y="1860"/>
                </a:lnTo>
                <a:lnTo>
                  <a:pt x="4593" y="1860"/>
                </a:lnTo>
                <a:lnTo>
                  <a:pt x="4593" y="1858"/>
                </a:lnTo>
                <a:lnTo>
                  <a:pt x="4593" y="1858"/>
                </a:lnTo>
                <a:lnTo>
                  <a:pt x="4593" y="1858"/>
                </a:lnTo>
                <a:lnTo>
                  <a:pt x="4593" y="1858"/>
                </a:lnTo>
                <a:lnTo>
                  <a:pt x="4591" y="1858"/>
                </a:lnTo>
                <a:lnTo>
                  <a:pt x="4593" y="1860"/>
                </a:lnTo>
                <a:lnTo>
                  <a:pt x="4593" y="1860"/>
                </a:lnTo>
                <a:close/>
                <a:moveTo>
                  <a:pt x="4580" y="1799"/>
                </a:moveTo>
                <a:lnTo>
                  <a:pt x="4582" y="1799"/>
                </a:lnTo>
                <a:lnTo>
                  <a:pt x="4582" y="1799"/>
                </a:lnTo>
                <a:lnTo>
                  <a:pt x="4585" y="1797"/>
                </a:lnTo>
                <a:lnTo>
                  <a:pt x="4585" y="1797"/>
                </a:lnTo>
                <a:lnTo>
                  <a:pt x="4585" y="1797"/>
                </a:lnTo>
                <a:lnTo>
                  <a:pt x="4582" y="1799"/>
                </a:lnTo>
                <a:lnTo>
                  <a:pt x="4580" y="1799"/>
                </a:lnTo>
                <a:close/>
                <a:moveTo>
                  <a:pt x="4551" y="1723"/>
                </a:moveTo>
                <a:lnTo>
                  <a:pt x="4551" y="1723"/>
                </a:lnTo>
                <a:lnTo>
                  <a:pt x="4549" y="1728"/>
                </a:lnTo>
                <a:lnTo>
                  <a:pt x="4551" y="1730"/>
                </a:lnTo>
                <a:lnTo>
                  <a:pt x="4551" y="1730"/>
                </a:lnTo>
                <a:lnTo>
                  <a:pt x="4553" y="1730"/>
                </a:lnTo>
                <a:lnTo>
                  <a:pt x="4553" y="1730"/>
                </a:lnTo>
                <a:lnTo>
                  <a:pt x="4555" y="1728"/>
                </a:lnTo>
                <a:lnTo>
                  <a:pt x="4557" y="1726"/>
                </a:lnTo>
                <a:lnTo>
                  <a:pt x="4557" y="1726"/>
                </a:lnTo>
                <a:lnTo>
                  <a:pt x="4557" y="1723"/>
                </a:lnTo>
                <a:lnTo>
                  <a:pt x="4555" y="1723"/>
                </a:lnTo>
                <a:lnTo>
                  <a:pt x="4553" y="1721"/>
                </a:lnTo>
                <a:lnTo>
                  <a:pt x="4553" y="1721"/>
                </a:lnTo>
                <a:lnTo>
                  <a:pt x="4551" y="1719"/>
                </a:lnTo>
                <a:lnTo>
                  <a:pt x="4551" y="1719"/>
                </a:lnTo>
                <a:lnTo>
                  <a:pt x="4551" y="1721"/>
                </a:lnTo>
                <a:lnTo>
                  <a:pt x="4551" y="1723"/>
                </a:lnTo>
                <a:lnTo>
                  <a:pt x="4551" y="1723"/>
                </a:lnTo>
                <a:lnTo>
                  <a:pt x="4551" y="1723"/>
                </a:lnTo>
                <a:lnTo>
                  <a:pt x="4551" y="1723"/>
                </a:lnTo>
                <a:close/>
                <a:moveTo>
                  <a:pt x="4490" y="1679"/>
                </a:moveTo>
                <a:lnTo>
                  <a:pt x="4490" y="1682"/>
                </a:lnTo>
                <a:lnTo>
                  <a:pt x="4492" y="1682"/>
                </a:lnTo>
                <a:lnTo>
                  <a:pt x="4494" y="1682"/>
                </a:lnTo>
                <a:lnTo>
                  <a:pt x="4497" y="1684"/>
                </a:lnTo>
                <a:lnTo>
                  <a:pt x="4499" y="1686"/>
                </a:lnTo>
                <a:lnTo>
                  <a:pt x="4503" y="1686"/>
                </a:lnTo>
                <a:lnTo>
                  <a:pt x="4503" y="1682"/>
                </a:lnTo>
                <a:lnTo>
                  <a:pt x="4503" y="1682"/>
                </a:lnTo>
                <a:lnTo>
                  <a:pt x="4503" y="1679"/>
                </a:lnTo>
                <a:lnTo>
                  <a:pt x="4501" y="1679"/>
                </a:lnTo>
                <a:lnTo>
                  <a:pt x="4501" y="1679"/>
                </a:lnTo>
                <a:lnTo>
                  <a:pt x="4501" y="1679"/>
                </a:lnTo>
                <a:lnTo>
                  <a:pt x="4501" y="1677"/>
                </a:lnTo>
                <a:lnTo>
                  <a:pt x="4499" y="1675"/>
                </a:lnTo>
                <a:lnTo>
                  <a:pt x="4497" y="1673"/>
                </a:lnTo>
                <a:lnTo>
                  <a:pt x="4494" y="1673"/>
                </a:lnTo>
                <a:lnTo>
                  <a:pt x="4492" y="1673"/>
                </a:lnTo>
                <a:lnTo>
                  <a:pt x="4490" y="1673"/>
                </a:lnTo>
                <a:lnTo>
                  <a:pt x="4488" y="1673"/>
                </a:lnTo>
                <a:lnTo>
                  <a:pt x="4486" y="1671"/>
                </a:lnTo>
                <a:lnTo>
                  <a:pt x="4484" y="1671"/>
                </a:lnTo>
                <a:lnTo>
                  <a:pt x="4484" y="1671"/>
                </a:lnTo>
                <a:lnTo>
                  <a:pt x="4482" y="1671"/>
                </a:lnTo>
                <a:lnTo>
                  <a:pt x="4482" y="1671"/>
                </a:lnTo>
                <a:lnTo>
                  <a:pt x="4480" y="1673"/>
                </a:lnTo>
                <a:lnTo>
                  <a:pt x="4480" y="1673"/>
                </a:lnTo>
                <a:lnTo>
                  <a:pt x="4478" y="1673"/>
                </a:lnTo>
                <a:lnTo>
                  <a:pt x="4478" y="1673"/>
                </a:lnTo>
                <a:lnTo>
                  <a:pt x="4478" y="1671"/>
                </a:lnTo>
                <a:lnTo>
                  <a:pt x="4476" y="1671"/>
                </a:lnTo>
                <a:lnTo>
                  <a:pt x="4476" y="1671"/>
                </a:lnTo>
                <a:lnTo>
                  <a:pt x="4473" y="1673"/>
                </a:lnTo>
                <a:lnTo>
                  <a:pt x="4469" y="1671"/>
                </a:lnTo>
                <a:lnTo>
                  <a:pt x="4465" y="1673"/>
                </a:lnTo>
                <a:lnTo>
                  <a:pt x="4463" y="1673"/>
                </a:lnTo>
                <a:lnTo>
                  <a:pt x="4461" y="1677"/>
                </a:lnTo>
                <a:lnTo>
                  <a:pt x="4461" y="1677"/>
                </a:lnTo>
                <a:lnTo>
                  <a:pt x="4461" y="1679"/>
                </a:lnTo>
                <a:lnTo>
                  <a:pt x="4461" y="1679"/>
                </a:lnTo>
                <a:lnTo>
                  <a:pt x="4461" y="1682"/>
                </a:lnTo>
                <a:lnTo>
                  <a:pt x="4461" y="1682"/>
                </a:lnTo>
                <a:lnTo>
                  <a:pt x="4461" y="1682"/>
                </a:lnTo>
                <a:lnTo>
                  <a:pt x="4463" y="1679"/>
                </a:lnTo>
                <a:lnTo>
                  <a:pt x="4463" y="1679"/>
                </a:lnTo>
                <a:lnTo>
                  <a:pt x="4463" y="1677"/>
                </a:lnTo>
                <a:lnTo>
                  <a:pt x="4463" y="1677"/>
                </a:lnTo>
                <a:lnTo>
                  <a:pt x="4463" y="1677"/>
                </a:lnTo>
                <a:lnTo>
                  <a:pt x="4465" y="1677"/>
                </a:lnTo>
                <a:lnTo>
                  <a:pt x="4465" y="1677"/>
                </a:lnTo>
                <a:lnTo>
                  <a:pt x="4465" y="1677"/>
                </a:lnTo>
                <a:lnTo>
                  <a:pt x="4467" y="1679"/>
                </a:lnTo>
                <a:lnTo>
                  <a:pt x="4469" y="1682"/>
                </a:lnTo>
                <a:lnTo>
                  <a:pt x="4469" y="1682"/>
                </a:lnTo>
                <a:lnTo>
                  <a:pt x="4471" y="1679"/>
                </a:lnTo>
                <a:lnTo>
                  <a:pt x="4471" y="1679"/>
                </a:lnTo>
                <a:lnTo>
                  <a:pt x="4473" y="1679"/>
                </a:lnTo>
                <a:lnTo>
                  <a:pt x="4473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7"/>
                </a:lnTo>
                <a:lnTo>
                  <a:pt x="4476" y="1679"/>
                </a:lnTo>
                <a:lnTo>
                  <a:pt x="4476" y="1679"/>
                </a:lnTo>
                <a:lnTo>
                  <a:pt x="4478" y="1679"/>
                </a:lnTo>
                <a:lnTo>
                  <a:pt x="4480" y="1679"/>
                </a:lnTo>
                <a:lnTo>
                  <a:pt x="4482" y="1679"/>
                </a:lnTo>
                <a:lnTo>
                  <a:pt x="4484" y="1682"/>
                </a:lnTo>
                <a:lnTo>
                  <a:pt x="4484" y="1679"/>
                </a:lnTo>
                <a:lnTo>
                  <a:pt x="4484" y="1679"/>
                </a:lnTo>
                <a:lnTo>
                  <a:pt x="4484" y="1679"/>
                </a:lnTo>
                <a:lnTo>
                  <a:pt x="4484" y="1679"/>
                </a:lnTo>
                <a:lnTo>
                  <a:pt x="4486" y="1679"/>
                </a:lnTo>
                <a:lnTo>
                  <a:pt x="4488" y="1679"/>
                </a:lnTo>
                <a:lnTo>
                  <a:pt x="4490" y="1679"/>
                </a:lnTo>
                <a:close/>
                <a:moveTo>
                  <a:pt x="4530" y="1715"/>
                </a:moveTo>
                <a:lnTo>
                  <a:pt x="4530" y="1715"/>
                </a:lnTo>
                <a:lnTo>
                  <a:pt x="4530" y="1717"/>
                </a:lnTo>
                <a:lnTo>
                  <a:pt x="4532" y="1715"/>
                </a:lnTo>
                <a:lnTo>
                  <a:pt x="4532" y="1715"/>
                </a:lnTo>
                <a:lnTo>
                  <a:pt x="4530" y="1713"/>
                </a:lnTo>
                <a:lnTo>
                  <a:pt x="4530" y="1713"/>
                </a:lnTo>
                <a:lnTo>
                  <a:pt x="4530" y="1711"/>
                </a:lnTo>
                <a:lnTo>
                  <a:pt x="4530" y="1711"/>
                </a:lnTo>
                <a:lnTo>
                  <a:pt x="4530" y="1713"/>
                </a:lnTo>
                <a:lnTo>
                  <a:pt x="4530" y="1715"/>
                </a:lnTo>
                <a:lnTo>
                  <a:pt x="4530" y="1715"/>
                </a:lnTo>
                <a:close/>
                <a:moveTo>
                  <a:pt x="4471" y="1734"/>
                </a:moveTo>
                <a:lnTo>
                  <a:pt x="4471" y="1732"/>
                </a:lnTo>
                <a:lnTo>
                  <a:pt x="4471" y="1734"/>
                </a:lnTo>
                <a:lnTo>
                  <a:pt x="4469" y="1734"/>
                </a:lnTo>
                <a:lnTo>
                  <a:pt x="4469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lnTo>
                  <a:pt x="4471" y="1734"/>
                </a:lnTo>
                <a:close/>
                <a:moveTo>
                  <a:pt x="4469" y="1682"/>
                </a:moveTo>
                <a:lnTo>
                  <a:pt x="4469" y="1682"/>
                </a:lnTo>
                <a:lnTo>
                  <a:pt x="4467" y="1684"/>
                </a:lnTo>
                <a:lnTo>
                  <a:pt x="4469" y="1684"/>
                </a:lnTo>
                <a:lnTo>
                  <a:pt x="4469" y="1682"/>
                </a:lnTo>
                <a:lnTo>
                  <a:pt x="4469" y="1682"/>
                </a:lnTo>
                <a:close/>
                <a:moveTo>
                  <a:pt x="4486" y="1742"/>
                </a:moveTo>
                <a:lnTo>
                  <a:pt x="4486" y="1744"/>
                </a:lnTo>
                <a:lnTo>
                  <a:pt x="4486" y="1744"/>
                </a:lnTo>
                <a:lnTo>
                  <a:pt x="4486" y="1747"/>
                </a:lnTo>
                <a:lnTo>
                  <a:pt x="4488" y="1747"/>
                </a:lnTo>
                <a:lnTo>
                  <a:pt x="4488" y="1747"/>
                </a:lnTo>
                <a:lnTo>
                  <a:pt x="4488" y="1744"/>
                </a:lnTo>
                <a:lnTo>
                  <a:pt x="4488" y="1744"/>
                </a:lnTo>
                <a:lnTo>
                  <a:pt x="4486" y="1742"/>
                </a:lnTo>
                <a:lnTo>
                  <a:pt x="4486" y="1742"/>
                </a:lnTo>
                <a:close/>
                <a:moveTo>
                  <a:pt x="4515" y="1734"/>
                </a:moveTo>
                <a:lnTo>
                  <a:pt x="4517" y="1734"/>
                </a:lnTo>
                <a:lnTo>
                  <a:pt x="4517" y="1734"/>
                </a:lnTo>
                <a:lnTo>
                  <a:pt x="4517" y="1734"/>
                </a:lnTo>
                <a:lnTo>
                  <a:pt x="4520" y="1736"/>
                </a:lnTo>
                <a:lnTo>
                  <a:pt x="4520" y="1736"/>
                </a:lnTo>
                <a:lnTo>
                  <a:pt x="4520" y="1734"/>
                </a:lnTo>
                <a:lnTo>
                  <a:pt x="4520" y="1734"/>
                </a:lnTo>
                <a:lnTo>
                  <a:pt x="4515" y="1734"/>
                </a:lnTo>
                <a:close/>
                <a:moveTo>
                  <a:pt x="4515" y="1734"/>
                </a:moveTo>
                <a:lnTo>
                  <a:pt x="4515" y="1734"/>
                </a:lnTo>
                <a:lnTo>
                  <a:pt x="4513" y="1734"/>
                </a:lnTo>
                <a:lnTo>
                  <a:pt x="4513" y="1734"/>
                </a:lnTo>
                <a:lnTo>
                  <a:pt x="4513" y="1734"/>
                </a:lnTo>
                <a:lnTo>
                  <a:pt x="4513" y="1736"/>
                </a:lnTo>
                <a:lnTo>
                  <a:pt x="4511" y="1736"/>
                </a:lnTo>
                <a:lnTo>
                  <a:pt x="4511" y="1736"/>
                </a:lnTo>
                <a:lnTo>
                  <a:pt x="4511" y="1738"/>
                </a:lnTo>
                <a:lnTo>
                  <a:pt x="4509" y="1738"/>
                </a:lnTo>
                <a:lnTo>
                  <a:pt x="4509" y="1738"/>
                </a:lnTo>
                <a:lnTo>
                  <a:pt x="4509" y="1740"/>
                </a:lnTo>
                <a:lnTo>
                  <a:pt x="4509" y="1742"/>
                </a:lnTo>
                <a:lnTo>
                  <a:pt x="4507" y="1742"/>
                </a:lnTo>
                <a:lnTo>
                  <a:pt x="4507" y="1742"/>
                </a:lnTo>
                <a:lnTo>
                  <a:pt x="4507" y="1744"/>
                </a:lnTo>
                <a:lnTo>
                  <a:pt x="4507" y="1744"/>
                </a:lnTo>
                <a:lnTo>
                  <a:pt x="4507" y="1747"/>
                </a:lnTo>
                <a:lnTo>
                  <a:pt x="4509" y="1747"/>
                </a:lnTo>
                <a:lnTo>
                  <a:pt x="4509" y="1747"/>
                </a:lnTo>
                <a:lnTo>
                  <a:pt x="4511" y="1747"/>
                </a:lnTo>
                <a:lnTo>
                  <a:pt x="4511" y="1747"/>
                </a:lnTo>
                <a:lnTo>
                  <a:pt x="4511" y="1744"/>
                </a:lnTo>
                <a:lnTo>
                  <a:pt x="4511" y="1744"/>
                </a:lnTo>
                <a:lnTo>
                  <a:pt x="4513" y="1742"/>
                </a:lnTo>
                <a:lnTo>
                  <a:pt x="4513" y="1742"/>
                </a:lnTo>
                <a:lnTo>
                  <a:pt x="4513" y="1742"/>
                </a:lnTo>
                <a:lnTo>
                  <a:pt x="4515" y="1740"/>
                </a:lnTo>
                <a:lnTo>
                  <a:pt x="4515" y="1738"/>
                </a:lnTo>
                <a:lnTo>
                  <a:pt x="4515" y="1736"/>
                </a:lnTo>
                <a:lnTo>
                  <a:pt x="4515" y="1734"/>
                </a:lnTo>
                <a:lnTo>
                  <a:pt x="4515" y="1734"/>
                </a:lnTo>
                <a:close/>
                <a:moveTo>
                  <a:pt x="4528" y="1795"/>
                </a:moveTo>
                <a:lnTo>
                  <a:pt x="4528" y="1795"/>
                </a:lnTo>
                <a:lnTo>
                  <a:pt x="4530" y="1793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88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91"/>
                </a:lnTo>
                <a:lnTo>
                  <a:pt x="4528" y="1793"/>
                </a:lnTo>
                <a:lnTo>
                  <a:pt x="4528" y="1795"/>
                </a:lnTo>
                <a:close/>
                <a:moveTo>
                  <a:pt x="5364" y="508"/>
                </a:moveTo>
                <a:lnTo>
                  <a:pt x="5362" y="508"/>
                </a:lnTo>
                <a:lnTo>
                  <a:pt x="5356" y="508"/>
                </a:lnTo>
                <a:lnTo>
                  <a:pt x="5358" y="508"/>
                </a:lnTo>
                <a:lnTo>
                  <a:pt x="5358" y="505"/>
                </a:lnTo>
                <a:lnTo>
                  <a:pt x="5356" y="505"/>
                </a:lnTo>
                <a:lnTo>
                  <a:pt x="5356" y="505"/>
                </a:lnTo>
                <a:lnTo>
                  <a:pt x="5356" y="505"/>
                </a:lnTo>
                <a:lnTo>
                  <a:pt x="5353" y="505"/>
                </a:lnTo>
                <a:lnTo>
                  <a:pt x="5351" y="505"/>
                </a:lnTo>
                <a:lnTo>
                  <a:pt x="5351" y="505"/>
                </a:lnTo>
                <a:lnTo>
                  <a:pt x="5353" y="503"/>
                </a:lnTo>
                <a:lnTo>
                  <a:pt x="5353" y="503"/>
                </a:lnTo>
                <a:lnTo>
                  <a:pt x="5351" y="503"/>
                </a:lnTo>
                <a:lnTo>
                  <a:pt x="5347" y="499"/>
                </a:lnTo>
                <a:lnTo>
                  <a:pt x="5343" y="497"/>
                </a:lnTo>
                <a:lnTo>
                  <a:pt x="5341" y="495"/>
                </a:lnTo>
                <a:lnTo>
                  <a:pt x="5337" y="493"/>
                </a:lnTo>
                <a:lnTo>
                  <a:pt x="5335" y="489"/>
                </a:lnTo>
                <a:lnTo>
                  <a:pt x="5330" y="489"/>
                </a:lnTo>
                <a:lnTo>
                  <a:pt x="5326" y="489"/>
                </a:lnTo>
                <a:lnTo>
                  <a:pt x="5324" y="489"/>
                </a:lnTo>
                <a:lnTo>
                  <a:pt x="5322" y="487"/>
                </a:lnTo>
                <a:lnTo>
                  <a:pt x="5316" y="487"/>
                </a:lnTo>
                <a:lnTo>
                  <a:pt x="5316" y="487"/>
                </a:lnTo>
                <a:lnTo>
                  <a:pt x="5322" y="489"/>
                </a:lnTo>
                <a:lnTo>
                  <a:pt x="5324" y="489"/>
                </a:lnTo>
                <a:lnTo>
                  <a:pt x="5324" y="489"/>
                </a:lnTo>
                <a:lnTo>
                  <a:pt x="5322" y="489"/>
                </a:lnTo>
                <a:lnTo>
                  <a:pt x="5318" y="489"/>
                </a:lnTo>
                <a:lnTo>
                  <a:pt x="5316" y="489"/>
                </a:lnTo>
                <a:lnTo>
                  <a:pt x="5314" y="489"/>
                </a:lnTo>
                <a:lnTo>
                  <a:pt x="5314" y="489"/>
                </a:lnTo>
                <a:lnTo>
                  <a:pt x="5314" y="489"/>
                </a:lnTo>
                <a:lnTo>
                  <a:pt x="5314" y="491"/>
                </a:lnTo>
                <a:lnTo>
                  <a:pt x="5314" y="491"/>
                </a:lnTo>
                <a:lnTo>
                  <a:pt x="5314" y="491"/>
                </a:lnTo>
                <a:lnTo>
                  <a:pt x="5312" y="491"/>
                </a:lnTo>
                <a:lnTo>
                  <a:pt x="5312" y="491"/>
                </a:lnTo>
                <a:lnTo>
                  <a:pt x="5312" y="489"/>
                </a:lnTo>
                <a:lnTo>
                  <a:pt x="5314" y="487"/>
                </a:lnTo>
                <a:lnTo>
                  <a:pt x="5314" y="487"/>
                </a:lnTo>
                <a:lnTo>
                  <a:pt x="5314" y="487"/>
                </a:lnTo>
                <a:lnTo>
                  <a:pt x="5309" y="484"/>
                </a:lnTo>
                <a:lnTo>
                  <a:pt x="5307" y="484"/>
                </a:lnTo>
                <a:lnTo>
                  <a:pt x="5307" y="484"/>
                </a:lnTo>
                <a:lnTo>
                  <a:pt x="5303" y="484"/>
                </a:lnTo>
                <a:lnTo>
                  <a:pt x="5295" y="484"/>
                </a:lnTo>
                <a:lnTo>
                  <a:pt x="5295" y="487"/>
                </a:lnTo>
                <a:lnTo>
                  <a:pt x="5295" y="487"/>
                </a:lnTo>
                <a:lnTo>
                  <a:pt x="5295" y="487"/>
                </a:lnTo>
                <a:lnTo>
                  <a:pt x="5295" y="487"/>
                </a:lnTo>
                <a:lnTo>
                  <a:pt x="5297" y="487"/>
                </a:lnTo>
                <a:lnTo>
                  <a:pt x="5299" y="489"/>
                </a:lnTo>
                <a:lnTo>
                  <a:pt x="5299" y="489"/>
                </a:lnTo>
                <a:lnTo>
                  <a:pt x="5301" y="489"/>
                </a:lnTo>
                <a:lnTo>
                  <a:pt x="5301" y="491"/>
                </a:lnTo>
                <a:lnTo>
                  <a:pt x="5301" y="493"/>
                </a:lnTo>
                <a:lnTo>
                  <a:pt x="5301" y="493"/>
                </a:lnTo>
                <a:lnTo>
                  <a:pt x="5301" y="495"/>
                </a:lnTo>
                <a:lnTo>
                  <a:pt x="5301" y="497"/>
                </a:lnTo>
                <a:lnTo>
                  <a:pt x="5299" y="497"/>
                </a:lnTo>
                <a:lnTo>
                  <a:pt x="5299" y="497"/>
                </a:lnTo>
                <a:lnTo>
                  <a:pt x="5301" y="499"/>
                </a:lnTo>
                <a:lnTo>
                  <a:pt x="5303" y="499"/>
                </a:lnTo>
                <a:lnTo>
                  <a:pt x="5305" y="499"/>
                </a:lnTo>
                <a:lnTo>
                  <a:pt x="5305" y="501"/>
                </a:lnTo>
                <a:lnTo>
                  <a:pt x="5305" y="503"/>
                </a:lnTo>
                <a:lnTo>
                  <a:pt x="5303" y="505"/>
                </a:lnTo>
                <a:lnTo>
                  <a:pt x="5303" y="505"/>
                </a:lnTo>
                <a:lnTo>
                  <a:pt x="5303" y="505"/>
                </a:lnTo>
                <a:lnTo>
                  <a:pt x="5301" y="505"/>
                </a:lnTo>
                <a:lnTo>
                  <a:pt x="5301" y="505"/>
                </a:lnTo>
                <a:lnTo>
                  <a:pt x="5301" y="503"/>
                </a:lnTo>
                <a:lnTo>
                  <a:pt x="5301" y="501"/>
                </a:lnTo>
                <a:lnTo>
                  <a:pt x="5299" y="501"/>
                </a:lnTo>
                <a:lnTo>
                  <a:pt x="5299" y="501"/>
                </a:lnTo>
                <a:lnTo>
                  <a:pt x="5297" y="503"/>
                </a:lnTo>
                <a:lnTo>
                  <a:pt x="5297" y="503"/>
                </a:lnTo>
                <a:lnTo>
                  <a:pt x="5297" y="503"/>
                </a:lnTo>
                <a:lnTo>
                  <a:pt x="5295" y="501"/>
                </a:lnTo>
                <a:lnTo>
                  <a:pt x="5295" y="499"/>
                </a:lnTo>
                <a:lnTo>
                  <a:pt x="5295" y="499"/>
                </a:lnTo>
                <a:lnTo>
                  <a:pt x="5293" y="497"/>
                </a:lnTo>
                <a:lnTo>
                  <a:pt x="5293" y="497"/>
                </a:lnTo>
                <a:lnTo>
                  <a:pt x="5291" y="497"/>
                </a:lnTo>
                <a:lnTo>
                  <a:pt x="5289" y="497"/>
                </a:lnTo>
                <a:lnTo>
                  <a:pt x="5289" y="495"/>
                </a:lnTo>
                <a:lnTo>
                  <a:pt x="5291" y="493"/>
                </a:lnTo>
                <a:lnTo>
                  <a:pt x="5291" y="491"/>
                </a:lnTo>
                <a:lnTo>
                  <a:pt x="5291" y="489"/>
                </a:lnTo>
                <a:lnTo>
                  <a:pt x="5289" y="489"/>
                </a:lnTo>
                <a:lnTo>
                  <a:pt x="5289" y="487"/>
                </a:lnTo>
                <a:lnTo>
                  <a:pt x="5289" y="482"/>
                </a:lnTo>
                <a:lnTo>
                  <a:pt x="5289" y="482"/>
                </a:lnTo>
                <a:lnTo>
                  <a:pt x="5291" y="480"/>
                </a:lnTo>
                <a:lnTo>
                  <a:pt x="5289" y="478"/>
                </a:lnTo>
                <a:lnTo>
                  <a:pt x="5289" y="478"/>
                </a:lnTo>
                <a:lnTo>
                  <a:pt x="5286" y="478"/>
                </a:lnTo>
                <a:lnTo>
                  <a:pt x="5286" y="478"/>
                </a:lnTo>
                <a:lnTo>
                  <a:pt x="5284" y="478"/>
                </a:lnTo>
                <a:lnTo>
                  <a:pt x="5282" y="478"/>
                </a:lnTo>
                <a:lnTo>
                  <a:pt x="5284" y="476"/>
                </a:lnTo>
                <a:lnTo>
                  <a:pt x="5284" y="476"/>
                </a:lnTo>
                <a:lnTo>
                  <a:pt x="5284" y="474"/>
                </a:lnTo>
                <a:lnTo>
                  <a:pt x="5282" y="474"/>
                </a:lnTo>
                <a:lnTo>
                  <a:pt x="5282" y="472"/>
                </a:lnTo>
                <a:lnTo>
                  <a:pt x="5259" y="461"/>
                </a:lnTo>
                <a:lnTo>
                  <a:pt x="5257" y="459"/>
                </a:lnTo>
                <a:lnTo>
                  <a:pt x="5255" y="457"/>
                </a:lnTo>
                <a:lnTo>
                  <a:pt x="5253" y="457"/>
                </a:lnTo>
                <a:lnTo>
                  <a:pt x="5251" y="457"/>
                </a:lnTo>
                <a:lnTo>
                  <a:pt x="5251" y="457"/>
                </a:lnTo>
                <a:lnTo>
                  <a:pt x="5249" y="457"/>
                </a:lnTo>
                <a:lnTo>
                  <a:pt x="5251" y="457"/>
                </a:lnTo>
                <a:lnTo>
                  <a:pt x="5251" y="455"/>
                </a:lnTo>
                <a:lnTo>
                  <a:pt x="5249" y="455"/>
                </a:lnTo>
                <a:lnTo>
                  <a:pt x="5240" y="451"/>
                </a:lnTo>
                <a:lnTo>
                  <a:pt x="5238" y="449"/>
                </a:lnTo>
                <a:lnTo>
                  <a:pt x="5240" y="451"/>
                </a:lnTo>
                <a:lnTo>
                  <a:pt x="5247" y="455"/>
                </a:lnTo>
                <a:lnTo>
                  <a:pt x="5247" y="455"/>
                </a:lnTo>
                <a:lnTo>
                  <a:pt x="5245" y="457"/>
                </a:lnTo>
                <a:lnTo>
                  <a:pt x="5242" y="457"/>
                </a:lnTo>
                <a:lnTo>
                  <a:pt x="5245" y="455"/>
                </a:lnTo>
                <a:lnTo>
                  <a:pt x="5242" y="453"/>
                </a:lnTo>
                <a:lnTo>
                  <a:pt x="5242" y="453"/>
                </a:lnTo>
                <a:lnTo>
                  <a:pt x="5240" y="451"/>
                </a:lnTo>
                <a:lnTo>
                  <a:pt x="5238" y="451"/>
                </a:lnTo>
                <a:lnTo>
                  <a:pt x="5234" y="451"/>
                </a:lnTo>
                <a:lnTo>
                  <a:pt x="5234" y="449"/>
                </a:lnTo>
                <a:lnTo>
                  <a:pt x="5234" y="447"/>
                </a:lnTo>
                <a:lnTo>
                  <a:pt x="5236" y="449"/>
                </a:lnTo>
                <a:lnTo>
                  <a:pt x="5236" y="449"/>
                </a:lnTo>
                <a:lnTo>
                  <a:pt x="5234" y="447"/>
                </a:lnTo>
                <a:lnTo>
                  <a:pt x="5232" y="445"/>
                </a:lnTo>
                <a:lnTo>
                  <a:pt x="5226" y="443"/>
                </a:lnTo>
                <a:lnTo>
                  <a:pt x="5224" y="443"/>
                </a:lnTo>
                <a:lnTo>
                  <a:pt x="5224" y="440"/>
                </a:lnTo>
                <a:lnTo>
                  <a:pt x="5221" y="440"/>
                </a:lnTo>
                <a:lnTo>
                  <a:pt x="5221" y="440"/>
                </a:lnTo>
                <a:lnTo>
                  <a:pt x="5217" y="440"/>
                </a:lnTo>
                <a:lnTo>
                  <a:pt x="5215" y="438"/>
                </a:lnTo>
                <a:lnTo>
                  <a:pt x="5215" y="438"/>
                </a:lnTo>
                <a:lnTo>
                  <a:pt x="5213" y="438"/>
                </a:lnTo>
                <a:lnTo>
                  <a:pt x="5205" y="432"/>
                </a:lnTo>
                <a:lnTo>
                  <a:pt x="5201" y="430"/>
                </a:lnTo>
                <a:lnTo>
                  <a:pt x="5201" y="430"/>
                </a:lnTo>
                <a:lnTo>
                  <a:pt x="5201" y="430"/>
                </a:lnTo>
                <a:lnTo>
                  <a:pt x="5198" y="428"/>
                </a:lnTo>
                <a:lnTo>
                  <a:pt x="5192" y="428"/>
                </a:lnTo>
                <a:lnTo>
                  <a:pt x="5186" y="426"/>
                </a:lnTo>
                <a:lnTo>
                  <a:pt x="5177" y="424"/>
                </a:lnTo>
                <a:lnTo>
                  <a:pt x="5171" y="422"/>
                </a:lnTo>
                <a:lnTo>
                  <a:pt x="5163" y="419"/>
                </a:lnTo>
                <a:lnTo>
                  <a:pt x="5159" y="417"/>
                </a:lnTo>
                <a:lnTo>
                  <a:pt x="5157" y="415"/>
                </a:lnTo>
                <a:lnTo>
                  <a:pt x="5154" y="415"/>
                </a:lnTo>
                <a:lnTo>
                  <a:pt x="5148" y="417"/>
                </a:lnTo>
                <a:lnTo>
                  <a:pt x="5140" y="417"/>
                </a:lnTo>
                <a:lnTo>
                  <a:pt x="5133" y="415"/>
                </a:lnTo>
                <a:lnTo>
                  <a:pt x="5127" y="415"/>
                </a:lnTo>
                <a:lnTo>
                  <a:pt x="5125" y="415"/>
                </a:lnTo>
                <a:lnTo>
                  <a:pt x="5121" y="415"/>
                </a:lnTo>
                <a:lnTo>
                  <a:pt x="5119" y="415"/>
                </a:lnTo>
                <a:lnTo>
                  <a:pt x="5119" y="417"/>
                </a:lnTo>
                <a:lnTo>
                  <a:pt x="5115" y="417"/>
                </a:lnTo>
                <a:lnTo>
                  <a:pt x="5113" y="415"/>
                </a:lnTo>
                <a:lnTo>
                  <a:pt x="5108" y="413"/>
                </a:lnTo>
                <a:lnTo>
                  <a:pt x="5100" y="413"/>
                </a:lnTo>
                <a:lnTo>
                  <a:pt x="5089" y="411"/>
                </a:lnTo>
                <a:lnTo>
                  <a:pt x="5083" y="411"/>
                </a:lnTo>
                <a:lnTo>
                  <a:pt x="5077" y="411"/>
                </a:lnTo>
                <a:lnTo>
                  <a:pt x="5079" y="415"/>
                </a:lnTo>
                <a:lnTo>
                  <a:pt x="5077" y="417"/>
                </a:lnTo>
                <a:lnTo>
                  <a:pt x="5075" y="419"/>
                </a:lnTo>
                <a:lnTo>
                  <a:pt x="5073" y="422"/>
                </a:lnTo>
                <a:lnTo>
                  <a:pt x="5073" y="422"/>
                </a:lnTo>
                <a:lnTo>
                  <a:pt x="5079" y="424"/>
                </a:lnTo>
                <a:lnTo>
                  <a:pt x="5081" y="428"/>
                </a:lnTo>
                <a:lnTo>
                  <a:pt x="5083" y="432"/>
                </a:lnTo>
                <a:lnTo>
                  <a:pt x="5085" y="434"/>
                </a:lnTo>
                <a:lnTo>
                  <a:pt x="5085" y="436"/>
                </a:lnTo>
                <a:lnTo>
                  <a:pt x="5079" y="443"/>
                </a:lnTo>
                <a:lnTo>
                  <a:pt x="5071" y="443"/>
                </a:lnTo>
                <a:lnTo>
                  <a:pt x="5064" y="445"/>
                </a:lnTo>
                <a:lnTo>
                  <a:pt x="5062" y="440"/>
                </a:lnTo>
                <a:lnTo>
                  <a:pt x="5060" y="436"/>
                </a:lnTo>
                <a:lnTo>
                  <a:pt x="5056" y="434"/>
                </a:lnTo>
                <a:lnTo>
                  <a:pt x="5050" y="432"/>
                </a:lnTo>
                <a:lnTo>
                  <a:pt x="5048" y="432"/>
                </a:lnTo>
                <a:lnTo>
                  <a:pt x="5045" y="432"/>
                </a:lnTo>
                <a:lnTo>
                  <a:pt x="5045" y="428"/>
                </a:lnTo>
                <a:lnTo>
                  <a:pt x="5043" y="424"/>
                </a:lnTo>
                <a:lnTo>
                  <a:pt x="5041" y="422"/>
                </a:lnTo>
                <a:lnTo>
                  <a:pt x="5041" y="422"/>
                </a:lnTo>
                <a:lnTo>
                  <a:pt x="5039" y="419"/>
                </a:lnTo>
                <a:lnTo>
                  <a:pt x="5037" y="419"/>
                </a:lnTo>
                <a:lnTo>
                  <a:pt x="5029" y="424"/>
                </a:lnTo>
                <a:lnTo>
                  <a:pt x="5025" y="426"/>
                </a:lnTo>
                <a:lnTo>
                  <a:pt x="5025" y="426"/>
                </a:lnTo>
                <a:lnTo>
                  <a:pt x="5012" y="424"/>
                </a:lnTo>
                <a:lnTo>
                  <a:pt x="5010" y="424"/>
                </a:lnTo>
                <a:lnTo>
                  <a:pt x="4991" y="424"/>
                </a:lnTo>
                <a:lnTo>
                  <a:pt x="4987" y="419"/>
                </a:lnTo>
                <a:lnTo>
                  <a:pt x="4983" y="419"/>
                </a:lnTo>
                <a:lnTo>
                  <a:pt x="4978" y="419"/>
                </a:lnTo>
                <a:lnTo>
                  <a:pt x="4976" y="422"/>
                </a:lnTo>
                <a:lnTo>
                  <a:pt x="4972" y="419"/>
                </a:lnTo>
                <a:lnTo>
                  <a:pt x="4968" y="422"/>
                </a:lnTo>
                <a:lnTo>
                  <a:pt x="4960" y="422"/>
                </a:lnTo>
                <a:lnTo>
                  <a:pt x="4957" y="424"/>
                </a:lnTo>
                <a:lnTo>
                  <a:pt x="4953" y="424"/>
                </a:lnTo>
                <a:lnTo>
                  <a:pt x="4947" y="428"/>
                </a:lnTo>
                <a:lnTo>
                  <a:pt x="4947" y="430"/>
                </a:lnTo>
                <a:lnTo>
                  <a:pt x="4947" y="434"/>
                </a:lnTo>
                <a:lnTo>
                  <a:pt x="4949" y="436"/>
                </a:lnTo>
                <a:lnTo>
                  <a:pt x="4949" y="440"/>
                </a:lnTo>
                <a:lnTo>
                  <a:pt x="4947" y="443"/>
                </a:lnTo>
                <a:lnTo>
                  <a:pt x="4945" y="443"/>
                </a:lnTo>
                <a:lnTo>
                  <a:pt x="4943" y="447"/>
                </a:lnTo>
                <a:lnTo>
                  <a:pt x="4941" y="449"/>
                </a:lnTo>
                <a:lnTo>
                  <a:pt x="4939" y="449"/>
                </a:lnTo>
                <a:lnTo>
                  <a:pt x="4941" y="449"/>
                </a:lnTo>
                <a:lnTo>
                  <a:pt x="4943" y="447"/>
                </a:lnTo>
                <a:lnTo>
                  <a:pt x="4945" y="440"/>
                </a:lnTo>
                <a:lnTo>
                  <a:pt x="4945" y="438"/>
                </a:lnTo>
                <a:lnTo>
                  <a:pt x="4943" y="438"/>
                </a:lnTo>
                <a:lnTo>
                  <a:pt x="4941" y="436"/>
                </a:lnTo>
                <a:lnTo>
                  <a:pt x="4941" y="430"/>
                </a:lnTo>
                <a:lnTo>
                  <a:pt x="4939" y="426"/>
                </a:lnTo>
                <a:lnTo>
                  <a:pt x="4939" y="424"/>
                </a:lnTo>
                <a:lnTo>
                  <a:pt x="4937" y="422"/>
                </a:lnTo>
                <a:lnTo>
                  <a:pt x="4928" y="419"/>
                </a:lnTo>
                <a:lnTo>
                  <a:pt x="4924" y="417"/>
                </a:lnTo>
                <a:lnTo>
                  <a:pt x="4922" y="415"/>
                </a:lnTo>
                <a:lnTo>
                  <a:pt x="4924" y="413"/>
                </a:lnTo>
                <a:lnTo>
                  <a:pt x="4924" y="411"/>
                </a:lnTo>
                <a:lnTo>
                  <a:pt x="4924" y="409"/>
                </a:lnTo>
                <a:lnTo>
                  <a:pt x="4926" y="407"/>
                </a:lnTo>
                <a:lnTo>
                  <a:pt x="4926" y="405"/>
                </a:lnTo>
                <a:lnTo>
                  <a:pt x="4926" y="403"/>
                </a:lnTo>
                <a:lnTo>
                  <a:pt x="4924" y="401"/>
                </a:lnTo>
                <a:lnTo>
                  <a:pt x="4922" y="396"/>
                </a:lnTo>
                <a:lnTo>
                  <a:pt x="4922" y="396"/>
                </a:lnTo>
                <a:lnTo>
                  <a:pt x="4916" y="392"/>
                </a:lnTo>
                <a:lnTo>
                  <a:pt x="4907" y="388"/>
                </a:lnTo>
                <a:lnTo>
                  <a:pt x="4897" y="386"/>
                </a:lnTo>
                <a:lnTo>
                  <a:pt x="4888" y="386"/>
                </a:lnTo>
                <a:lnTo>
                  <a:pt x="4878" y="384"/>
                </a:lnTo>
                <a:lnTo>
                  <a:pt x="4865" y="384"/>
                </a:lnTo>
                <a:lnTo>
                  <a:pt x="4861" y="386"/>
                </a:lnTo>
                <a:lnTo>
                  <a:pt x="4853" y="386"/>
                </a:lnTo>
                <a:lnTo>
                  <a:pt x="4844" y="388"/>
                </a:lnTo>
                <a:lnTo>
                  <a:pt x="4836" y="390"/>
                </a:lnTo>
                <a:lnTo>
                  <a:pt x="4832" y="390"/>
                </a:lnTo>
                <a:lnTo>
                  <a:pt x="4821" y="392"/>
                </a:lnTo>
                <a:lnTo>
                  <a:pt x="4817" y="392"/>
                </a:lnTo>
                <a:lnTo>
                  <a:pt x="4807" y="388"/>
                </a:lnTo>
                <a:lnTo>
                  <a:pt x="4809" y="386"/>
                </a:lnTo>
                <a:lnTo>
                  <a:pt x="4811" y="386"/>
                </a:lnTo>
                <a:lnTo>
                  <a:pt x="4807" y="382"/>
                </a:lnTo>
                <a:lnTo>
                  <a:pt x="4805" y="380"/>
                </a:lnTo>
                <a:lnTo>
                  <a:pt x="4798" y="378"/>
                </a:lnTo>
                <a:lnTo>
                  <a:pt x="4794" y="378"/>
                </a:lnTo>
                <a:lnTo>
                  <a:pt x="4792" y="378"/>
                </a:lnTo>
                <a:lnTo>
                  <a:pt x="4784" y="380"/>
                </a:lnTo>
                <a:lnTo>
                  <a:pt x="4781" y="382"/>
                </a:lnTo>
                <a:lnTo>
                  <a:pt x="4786" y="378"/>
                </a:lnTo>
                <a:lnTo>
                  <a:pt x="4788" y="378"/>
                </a:lnTo>
                <a:lnTo>
                  <a:pt x="4790" y="375"/>
                </a:lnTo>
                <a:lnTo>
                  <a:pt x="4790" y="373"/>
                </a:lnTo>
                <a:lnTo>
                  <a:pt x="4790" y="373"/>
                </a:lnTo>
                <a:lnTo>
                  <a:pt x="4781" y="373"/>
                </a:lnTo>
                <a:lnTo>
                  <a:pt x="4781" y="373"/>
                </a:lnTo>
                <a:lnTo>
                  <a:pt x="4779" y="371"/>
                </a:lnTo>
                <a:lnTo>
                  <a:pt x="4779" y="371"/>
                </a:lnTo>
                <a:lnTo>
                  <a:pt x="4773" y="369"/>
                </a:lnTo>
                <a:lnTo>
                  <a:pt x="4769" y="369"/>
                </a:lnTo>
                <a:lnTo>
                  <a:pt x="4767" y="369"/>
                </a:lnTo>
                <a:lnTo>
                  <a:pt x="4765" y="367"/>
                </a:lnTo>
                <a:lnTo>
                  <a:pt x="4765" y="367"/>
                </a:lnTo>
                <a:lnTo>
                  <a:pt x="4767" y="367"/>
                </a:lnTo>
                <a:lnTo>
                  <a:pt x="4767" y="365"/>
                </a:lnTo>
                <a:lnTo>
                  <a:pt x="4771" y="365"/>
                </a:lnTo>
                <a:lnTo>
                  <a:pt x="4779" y="365"/>
                </a:lnTo>
                <a:lnTo>
                  <a:pt x="4781" y="363"/>
                </a:lnTo>
                <a:lnTo>
                  <a:pt x="4781" y="361"/>
                </a:lnTo>
                <a:lnTo>
                  <a:pt x="4779" y="361"/>
                </a:lnTo>
                <a:lnTo>
                  <a:pt x="4777" y="359"/>
                </a:lnTo>
                <a:lnTo>
                  <a:pt x="4773" y="357"/>
                </a:lnTo>
                <a:lnTo>
                  <a:pt x="4767" y="354"/>
                </a:lnTo>
                <a:lnTo>
                  <a:pt x="4758" y="352"/>
                </a:lnTo>
                <a:lnTo>
                  <a:pt x="4744" y="350"/>
                </a:lnTo>
                <a:lnTo>
                  <a:pt x="4742" y="352"/>
                </a:lnTo>
                <a:lnTo>
                  <a:pt x="4740" y="352"/>
                </a:lnTo>
                <a:lnTo>
                  <a:pt x="4735" y="354"/>
                </a:lnTo>
                <a:lnTo>
                  <a:pt x="4729" y="363"/>
                </a:lnTo>
                <a:lnTo>
                  <a:pt x="4725" y="365"/>
                </a:lnTo>
                <a:lnTo>
                  <a:pt x="4721" y="367"/>
                </a:lnTo>
                <a:lnTo>
                  <a:pt x="4710" y="369"/>
                </a:lnTo>
                <a:lnTo>
                  <a:pt x="4710" y="369"/>
                </a:lnTo>
                <a:lnTo>
                  <a:pt x="4708" y="367"/>
                </a:lnTo>
                <a:lnTo>
                  <a:pt x="4708" y="365"/>
                </a:lnTo>
                <a:lnTo>
                  <a:pt x="4710" y="365"/>
                </a:lnTo>
                <a:lnTo>
                  <a:pt x="4710" y="365"/>
                </a:lnTo>
                <a:lnTo>
                  <a:pt x="4708" y="363"/>
                </a:lnTo>
                <a:lnTo>
                  <a:pt x="4710" y="363"/>
                </a:lnTo>
                <a:lnTo>
                  <a:pt x="4710" y="363"/>
                </a:lnTo>
                <a:lnTo>
                  <a:pt x="4712" y="363"/>
                </a:lnTo>
                <a:lnTo>
                  <a:pt x="4714" y="363"/>
                </a:lnTo>
                <a:lnTo>
                  <a:pt x="4719" y="363"/>
                </a:lnTo>
                <a:lnTo>
                  <a:pt x="4719" y="361"/>
                </a:lnTo>
                <a:lnTo>
                  <a:pt x="4719" y="359"/>
                </a:lnTo>
                <a:lnTo>
                  <a:pt x="4719" y="357"/>
                </a:lnTo>
                <a:lnTo>
                  <a:pt x="4719" y="354"/>
                </a:lnTo>
                <a:lnTo>
                  <a:pt x="4719" y="354"/>
                </a:lnTo>
                <a:lnTo>
                  <a:pt x="4721" y="354"/>
                </a:lnTo>
                <a:lnTo>
                  <a:pt x="4723" y="357"/>
                </a:lnTo>
                <a:lnTo>
                  <a:pt x="4725" y="357"/>
                </a:lnTo>
                <a:lnTo>
                  <a:pt x="4727" y="357"/>
                </a:lnTo>
                <a:lnTo>
                  <a:pt x="4723" y="363"/>
                </a:lnTo>
                <a:lnTo>
                  <a:pt x="4725" y="363"/>
                </a:lnTo>
                <a:lnTo>
                  <a:pt x="4729" y="359"/>
                </a:lnTo>
                <a:lnTo>
                  <a:pt x="4731" y="357"/>
                </a:lnTo>
                <a:lnTo>
                  <a:pt x="4735" y="354"/>
                </a:lnTo>
                <a:lnTo>
                  <a:pt x="4735" y="352"/>
                </a:lnTo>
                <a:lnTo>
                  <a:pt x="4731" y="352"/>
                </a:lnTo>
                <a:lnTo>
                  <a:pt x="4708" y="354"/>
                </a:lnTo>
                <a:lnTo>
                  <a:pt x="4700" y="357"/>
                </a:lnTo>
                <a:lnTo>
                  <a:pt x="4698" y="354"/>
                </a:lnTo>
                <a:lnTo>
                  <a:pt x="4696" y="354"/>
                </a:lnTo>
                <a:lnTo>
                  <a:pt x="4700" y="352"/>
                </a:lnTo>
                <a:lnTo>
                  <a:pt x="4702" y="352"/>
                </a:lnTo>
                <a:lnTo>
                  <a:pt x="4706" y="350"/>
                </a:lnTo>
                <a:lnTo>
                  <a:pt x="4706" y="350"/>
                </a:lnTo>
                <a:lnTo>
                  <a:pt x="4712" y="350"/>
                </a:lnTo>
                <a:lnTo>
                  <a:pt x="4714" y="350"/>
                </a:lnTo>
                <a:lnTo>
                  <a:pt x="4727" y="350"/>
                </a:lnTo>
                <a:lnTo>
                  <a:pt x="4727" y="348"/>
                </a:lnTo>
                <a:lnTo>
                  <a:pt x="4725" y="348"/>
                </a:lnTo>
                <a:lnTo>
                  <a:pt x="4719" y="346"/>
                </a:lnTo>
                <a:lnTo>
                  <a:pt x="4714" y="346"/>
                </a:lnTo>
                <a:lnTo>
                  <a:pt x="4710" y="346"/>
                </a:lnTo>
                <a:lnTo>
                  <a:pt x="4702" y="344"/>
                </a:lnTo>
                <a:lnTo>
                  <a:pt x="4698" y="344"/>
                </a:lnTo>
                <a:lnTo>
                  <a:pt x="4689" y="342"/>
                </a:lnTo>
                <a:lnTo>
                  <a:pt x="4687" y="342"/>
                </a:lnTo>
                <a:lnTo>
                  <a:pt x="4666" y="342"/>
                </a:lnTo>
                <a:lnTo>
                  <a:pt x="4658" y="340"/>
                </a:lnTo>
                <a:lnTo>
                  <a:pt x="4656" y="338"/>
                </a:lnTo>
                <a:lnTo>
                  <a:pt x="4647" y="336"/>
                </a:lnTo>
                <a:lnTo>
                  <a:pt x="4645" y="336"/>
                </a:lnTo>
                <a:lnTo>
                  <a:pt x="4645" y="338"/>
                </a:lnTo>
                <a:lnTo>
                  <a:pt x="4645" y="338"/>
                </a:lnTo>
                <a:lnTo>
                  <a:pt x="4649" y="342"/>
                </a:lnTo>
                <a:lnTo>
                  <a:pt x="4649" y="344"/>
                </a:lnTo>
                <a:lnTo>
                  <a:pt x="4652" y="344"/>
                </a:lnTo>
                <a:lnTo>
                  <a:pt x="4645" y="346"/>
                </a:lnTo>
                <a:lnTo>
                  <a:pt x="4643" y="348"/>
                </a:lnTo>
                <a:lnTo>
                  <a:pt x="4631" y="346"/>
                </a:lnTo>
                <a:lnTo>
                  <a:pt x="4629" y="348"/>
                </a:lnTo>
                <a:lnTo>
                  <a:pt x="4624" y="352"/>
                </a:lnTo>
                <a:lnTo>
                  <a:pt x="4624" y="352"/>
                </a:lnTo>
                <a:lnTo>
                  <a:pt x="4624" y="357"/>
                </a:lnTo>
                <a:lnTo>
                  <a:pt x="4629" y="357"/>
                </a:lnTo>
                <a:lnTo>
                  <a:pt x="4629" y="354"/>
                </a:lnTo>
                <a:lnTo>
                  <a:pt x="4631" y="354"/>
                </a:lnTo>
                <a:lnTo>
                  <a:pt x="4637" y="354"/>
                </a:lnTo>
                <a:lnTo>
                  <a:pt x="4639" y="354"/>
                </a:lnTo>
                <a:lnTo>
                  <a:pt x="4637" y="357"/>
                </a:lnTo>
                <a:lnTo>
                  <a:pt x="4633" y="357"/>
                </a:lnTo>
                <a:lnTo>
                  <a:pt x="4631" y="361"/>
                </a:lnTo>
                <a:lnTo>
                  <a:pt x="4626" y="361"/>
                </a:lnTo>
                <a:lnTo>
                  <a:pt x="4629" y="363"/>
                </a:lnTo>
                <a:lnTo>
                  <a:pt x="4633" y="363"/>
                </a:lnTo>
                <a:lnTo>
                  <a:pt x="4631" y="369"/>
                </a:lnTo>
                <a:lnTo>
                  <a:pt x="4635" y="371"/>
                </a:lnTo>
                <a:lnTo>
                  <a:pt x="4635" y="373"/>
                </a:lnTo>
                <a:lnTo>
                  <a:pt x="4631" y="373"/>
                </a:lnTo>
                <a:lnTo>
                  <a:pt x="4626" y="375"/>
                </a:lnTo>
                <a:lnTo>
                  <a:pt x="4624" y="375"/>
                </a:lnTo>
                <a:lnTo>
                  <a:pt x="4622" y="371"/>
                </a:lnTo>
                <a:lnTo>
                  <a:pt x="4618" y="371"/>
                </a:lnTo>
                <a:lnTo>
                  <a:pt x="4616" y="369"/>
                </a:lnTo>
                <a:lnTo>
                  <a:pt x="4614" y="371"/>
                </a:lnTo>
                <a:lnTo>
                  <a:pt x="4612" y="371"/>
                </a:lnTo>
                <a:lnTo>
                  <a:pt x="4610" y="371"/>
                </a:lnTo>
                <a:lnTo>
                  <a:pt x="4610" y="371"/>
                </a:lnTo>
                <a:lnTo>
                  <a:pt x="4608" y="373"/>
                </a:lnTo>
                <a:lnTo>
                  <a:pt x="4608" y="375"/>
                </a:lnTo>
                <a:lnTo>
                  <a:pt x="4605" y="375"/>
                </a:lnTo>
                <a:lnTo>
                  <a:pt x="4605" y="378"/>
                </a:lnTo>
                <a:lnTo>
                  <a:pt x="4608" y="378"/>
                </a:lnTo>
                <a:lnTo>
                  <a:pt x="4608" y="378"/>
                </a:lnTo>
                <a:lnTo>
                  <a:pt x="4612" y="378"/>
                </a:lnTo>
                <a:lnTo>
                  <a:pt x="4608" y="380"/>
                </a:lnTo>
                <a:lnTo>
                  <a:pt x="4608" y="380"/>
                </a:lnTo>
                <a:lnTo>
                  <a:pt x="4608" y="380"/>
                </a:lnTo>
                <a:lnTo>
                  <a:pt x="4605" y="382"/>
                </a:lnTo>
                <a:lnTo>
                  <a:pt x="4605" y="382"/>
                </a:lnTo>
                <a:lnTo>
                  <a:pt x="4608" y="382"/>
                </a:lnTo>
                <a:lnTo>
                  <a:pt x="4608" y="384"/>
                </a:lnTo>
                <a:lnTo>
                  <a:pt x="4605" y="384"/>
                </a:lnTo>
                <a:lnTo>
                  <a:pt x="4603" y="382"/>
                </a:lnTo>
                <a:lnTo>
                  <a:pt x="4601" y="382"/>
                </a:lnTo>
                <a:lnTo>
                  <a:pt x="4599" y="380"/>
                </a:lnTo>
                <a:lnTo>
                  <a:pt x="4597" y="378"/>
                </a:lnTo>
                <a:lnTo>
                  <a:pt x="4595" y="375"/>
                </a:lnTo>
                <a:lnTo>
                  <a:pt x="4585" y="371"/>
                </a:lnTo>
                <a:lnTo>
                  <a:pt x="4578" y="371"/>
                </a:lnTo>
                <a:lnTo>
                  <a:pt x="4576" y="371"/>
                </a:lnTo>
                <a:lnTo>
                  <a:pt x="4572" y="371"/>
                </a:lnTo>
                <a:lnTo>
                  <a:pt x="4568" y="373"/>
                </a:lnTo>
                <a:lnTo>
                  <a:pt x="4564" y="373"/>
                </a:lnTo>
                <a:lnTo>
                  <a:pt x="4561" y="375"/>
                </a:lnTo>
                <a:lnTo>
                  <a:pt x="4559" y="378"/>
                </a:lnTo>
                <a:lnTo>
                  <a:pt x="4551" y="378"/>
                </a:lnTo>
                <a:lnTo>
                  <a:pt x="4545" y="375"/>
                </a:lnTo>
                <a:lnTo>
                  <a:pt x="4541" y="373"/>
                </a:lnTo>
                <a:lnTo>
                  <a:pt x="4536" y="371"/>
                </a:lnTo>
                <a:lnTo>
                  <a:pt x="4532" y="367"/>
                </a:lnTo>
                <a:lnTo>
                  <a:pt x="4532" y="367"/>
                </a:lnTo>
                <a:lnTo>
                  <a:pt x="4532" y="365"/>
                </a:lnTo>
                <a:lnTo>
                  <a:pt x="4530" y="363"/>
                </a:lnTo>
                <a:lnTo>
                  <a:pt x="4530" y="363"/>
                </a:lnTo>
                <a:lnTo>
                  <a:pt x="4528" y="363"/>
                </a:lnTo>
                <a:lnTo>
                  <a:pt x="4524" y="367"/>
                </a:lnTo>
                <a:lnTo>
                  <a:pt x="4524" y="369"/>
                </a:lnTo>
                <a:lnTo>
                  <a:pt x="4522" y="373"/>
                </a:lnTo>
                <a:lnTo>
                  <a:pt x="4520" y="378"/>
                </a:lnTo>
                <a:lnTo>
                  <a:pt x="4520" y="380"/>
                </a:lnTo>
                <a:lnTo>
                  <a:pt x="4520" y="380"/>
                </a:lnTo>
                <a:lnTo>
                  <a:pt x="4520" y="382"/>
                </a:lnTo>
                <a:lnTo>
                  <a:pt x="4517" y="384"/>
                </a:lnTo>
                <a:lnTo>
                  <a:pt x="4513" y="390"/>
                </a:lnTo>
                <a:lnTo>
                  <a:pt x="4511" y="392"/>
                </a:lnTo>
                <a:lnTo>
                  <a:pt x="4509" y="392"/>
                </a:lnTo>
                <a:lnTo>
                  <a:pt x="4507" y="394"/>
                </a:lnTo>
                <a:lnTo>
                  <a:pt x="4505" y="394"/>
                </a:lnTo>
                <a:lnTo>
                  <a:pt x="4505" y="392"/>
                </a:lnTo>
                <a:lnTo>
                  <a:pt x="4503" y="388"/>
                </a:lnTo>
                <a:lnTo>
                  <a:pt x="4503" y="388"/>
                </a:lnTo>
                <a:lnTo>
                  <a:pt x="4501" y="390"/>
                </a:lnTo>
                <a:lnTo>
                  <a:pt x="4499" y="390"/>
                </a:lnTo>
                <a:lnTo>
                  <a:pt x="4494" y="388"/>
                </a:lnTo>
                <a:lnTo>
                  <a:pt x="4492" y="386"/>
                </a:lnTo>
                <a:lnTo>
                  <a:pt x="4488" y="384"/>
                </a:lnTo>
                <a:lnTo>
                  <a:pt x="4482" y="375"/>
                </a:lnTo>
                <a:lnTo>
                  <a:pt x="4480" y="373"/>
                </a:lnTo>
                <a:lnTo>
                  <a:pt x="4478" y="371"/>
                </a:lnTo>
                <a:lnTo>
                  <a:pt x="4476" y="371"/>
                </a:lnTo>
                <a:lnTo>
                  <a:pt x="4473" y="369"/>
                </a:lnTo>
                <a:lnTo>
                  <a:pt x="4476" y="369"/>
                </a:lnTo>
                <a:lnTo>
                  <a:pt x="4480" y="367"/>
                </a:lnTo>
                <a:lnTo>
                  <a:pt x="4484" y="367"/>
                </a:lnTo>
                <a:lnTo>
                  <a:pt x="4480" y="365"/>
                </a:lnTo>
                <a:lnTo>
                  <a:pt x="4480" y="363"/>
                </a:lnTo>
                <a:lnTo>
                  <a:pt x="4478" y="361"/>
                </a:lnTo>
                <a:lnTo>
                  <a:pt x="4480" y="363"/>
                </a:lnTo>
                <a:lnTo>
                  <a:pt x="4478" y="365"/>
                </a:lnTo>
                <a:lnTo>
                  <a:pt x="4478" y="367"/>
                </a:lnTo>
                <a:lnTo>
                  <a:pt x="4476" y="367"/>
                </a:lnTo>
                <a:lnTo>
                  <a:pt x="4467" y="359"/>
                </a:lnTo>
                <a:lnTo>
                  <a:pt x="4463" y="354"/>
                </a:lnTo>
                <a:lnTo>
                  <a:pt x="4459" y="352"/>
                </a:lnTo>
                <a:lnTo>
                  <a:pt x="4459" y="350"/>
                </a:lnTo>
                <a:lnTo>
                  <a:pt x="4459" y="348"/>
                </a:lnTo>
                <a:lnTo>
                  <a:pt x="4465" y="352"/>
                </a:lnTo>
                <a:lnTo>
                  <a:pt x="4469" y="354"/>
                </a:lnTo>
                <a:lnTo>
                  <a:pt x="4476" y="359"/>
                </a:lnTo>
                <a:lnTo>
                  <a:pt x="4480" y="359"/>
                </a:lnTo>
                <a:lnTo>
                  <a:pt x="4482" y="357"/>
                </a:lnTo>
                <a:lnTo>
                  <a:pt x="4482" y="352"/>
                </a:lnTo>
                <a:lnTo>
                  <a:pt x="4480" y="348"/>
                </a:lnTo>
                <a:lnTo>
                  <a:pt x="4478" y="348"/>
                </a:lnTo>
                <a:lnTo>
                  <a:pt x="4469" y="346"/>
                </a:lnTo>
                <a:lnTo>
                  <a:pt x="4467" y="346"/>
                </a:lnTo>
                <a:lnTo>
                  <a:pt x="4469" y="346"/>
                </a:lnTo>
                <a:lnTo>
                  <a:pt x="4471" y="346"/>
                </a:lnTo>
                <a:lnTo>
                  <a:pt x="4473" y="344"/>
                </a:lnTo>
                <a:lnTo>
                  <a:pt x="4478" y="342"/>
                </a:lnTo>
                <a:lnTo>
                  <a:pt x="4480" y="342"/>
                </a:lnTo>
                <a:lnTo>
                  <a:pt x="4480" y="340"/>
                </a:lnTo>
                <a:lnTo>
                  <a:pt x="4478" y="338"/>
                </a:lnTo>
                <a:lnTo>
                  <a:pt x="4471" y="336"/>
                </a:lnTo>
                <a:lnTo>
                  <a:pt x="4471" y="336"/>
                </a:lnTo>
                <a:lnTo>
                  <a:pt x="4473" y="336"/>
                </a:lnTo>
                <a:lnTo>
                  <a:pt x="4473" y="333"/>
                </a:lnTo>
                <a:lnTo>
                  <a:pt x="4478" y="331"/>
                </a:lnTo>
                <a:lnTo>
                  <a:pt x="4478" y="329"/>
                </a:lnTo>
                <a:lnTo>
                  <a:pt x="4478" y="331"/>
                </a:lnTo>
                <a:lnTo>
                  <a:pt x="4476" y="329"/>
                </a:lnTo>
                <a:lnTo>
                  <a:pt x="4476" y="329"/>
                </a:lnTo>
                <a:lnTo>
                  <a:pt x="4476" y="327"/>
                </a:lnTo>
                <a:lnTo>
                  <a:pt x="4473" y="327"/>
                </a:lnTo>
                <a:lnTo>
                  <a:pt x="4471" y="325"/>
                </a:lnTo>
                <a:lnTo>
                  <a:pt x="4465" y="325"/>
                </a:lnTo>
                <a:lnTo>
                  <a:pt x="4465" y="325"/>
                </a:lnTo>
                <a:lnTo>
                  <a:pt x="4467" y="325"/>
                </a:lnTo>
                <a:lnTo>
                  <a:pt x="4465" y="323"/>
                </a:lnTo>
                <a:lnTo>
                  <a:pt x="4463" y="323"/>
                </a:lnTo>
                <a:lnTo>
                  <a:pt x="4463" y="321"/>
                </a:lnTo>
                <a:lnTo>
                  <a:pt x="4461" y="321"/>
                </a:lnTo>
                <a:lnTo>
                  <a:pt x="4459" y="321"/>
                </a:lnTo>
                <a:lnTo>
                  <a:pt x="4448" y="319"/>
                </a:lnTo>
                <a:lnTo>
                  <a:pt x="4446" y="319"/>
                </a:lnTo>
                <a:lnTo>
                  <a:pt x="4446" y="321"/>
                </a:lnTo>
                <a:lnTo>
                  <a:pt x="4442" y="325"/>
                </a:lnTo>
                <a:lnTo>
                  <a:pt x="4438" y="323"/>
                </a:lnTo>
                <a:lnTo>
                  <a:pt x="4438" y="323"/>
                </a:lnTo>
                <a:lnTo>
                  <a:pt x="4438" y="321"/>
                </a:lnTo>
                <a:lnTo>
                  <a:pt x="4438" y="321"/>
                </a:lnTo>
                <a:lnTo>
                  <a:pt x="4438" y="319"/>
                </a:lnTo>
                <a:lnTo>
                  <a:pt x="4438" y="319"/>
                </a:lnTo>
                <a:lnTo>
                  <a:pt x="4436" y="319"/>
                </a:lnTo>
                <a:lnTo>
                  <a:pt x="4434" y="319"/>
                </a:lnTo>
                <a:lnTo>
                  <a:pt x="4432" y="319"/>
                </a:lnTo>
                <a:lnTo>
                  <a:pt x="4429" y="321"/>
                </a:lnTo>
                <a:lnTo>
                  <a:pt x="4427" y="321"/>
                </a:lnTo>
                <a:lnTo>
                  <a:pt x="4427" y="319"/>
                </a:lnTo>
                <a:lnTo>
                  <a:pt x="4415" y="315"/>
                </a:lnTo>
                <a:lnTo>
                  <a:pt x="4413" y="313"/>
                </a:lnTo>
                <a:lnTo>
                  <a:pt x="4411" y="313"/>
                </a:lnTo>
                <a:lnTo>
                  <a:pt x="4404" y="315"/>
                </a:lnTo>
                <a:lnTo>
                  <a:pt x="4402" y="315"/>
                </a:lnTo>
                <a:lnTo>
                  <a:pt x="4400" y="317"/>
                </a:lnTo>
                <a:lnTo>
                  <a:pt x="4396" y="315"/>
                </a:lnTo>
                <a:lnTo>
                  <a:pt x="4396" y="317"/>
                </a:lnTo>
                <a:lnTo>
                  <a:pt x="4394" y="319"/>
                </a:lnTo>
                <a:lnTo>
                  <a:pt x="4394" y="321"/>
                </a:lnTo>
                <a:lnTo>
                  <a:pt x="4394" y="323"/>
                </a:lnTo>
                <a:lnTo>
                  <a:pt x="4396" y="323"/>
                </a:lnTo>
                <a:lnTo>
                  <a:pt x="4396" y="325"/>
                </a:lnTo>
                <a:lnTo>
                  <a:pt x="4398" y="327"/>
                </a:lnTo>
                <a:lnTo>
                  <a:pt x="4398" y="329"/>
                </a:lnTo>
                <a:lnTo>
                  <a:pt x="4398" y="329"/>
                </a:lnTo>
                <a:lnTo>
                  <a:pt x="4396" y="329"/>
                </a:lnTo>
                <a:lnTo>
                  <a:pt x="4396" y="331"/>
                </a:lnTo>
                <a:lnTo>
                  <a:pt x="4394" y="333"/>
                </a:lnTo>
                <a:lnTo>
                  <a:pt x="4392" y="336"/>
                </a:lnTo>
                <a:lnTo>
                  <a:pt x="4390" y="333"/>
                </a:lnTo>
                <a:lnTo>
                  <a:pt x="4383" y="333"/>
                </a:lnTo>
                <a:lnTo>
                  <a:pt x="4383" y="333"/>
                </a:lnTo>
                <a:lnTo>
                  <a:pt x="4383" y="333"/>
                </a:lnTo>
                <a:lnTo>
                  <a:pt x="4385" y="336"/>
                </a:lnTo>
                <a:lnTo>
                  <a:pt x="4385" y="336"/>
                </a:lnTo>
                <a:lnTo>
                  <a:pt x="4385" y="336"/>
                </a:lnTo>
                <a:lnTo>
                  <a:pt x="4383" y="338"/>
                </a:lnTo>
                <a:lnTo>
                  <a:pt x="4379" y="336"/>
                </a:lnTo>
                <a:lnTo>
                  <a:pt x="4375" y="336"/>
                </a:lnTo>
                <a:lnTo>
                  <a:pt x="4373" y="333"/>
                </a:lnTo>
                <a:lnTo>
                  <a:pt x="4371" y="333"/>
                </a:lnTo>
                <a:lnTo>
                  <a:pt x="4367" y="333"/>
                </a:lnTo>
                <a:lnTo>
                  <a:pt x="4360" y="336"/>
                </a:lnTo>
                <a:lnTo>
                  <a:pt x="4354" y="333"/>
                </a:lnTo>
                <a:lnTo>
                  <a:pt x="4346" y="333"/>
                </a:lnTo>
                <a:lnTo>
                  <a:pt x="4344" y="333"/>
                </a:lnTo>
                <a:lnTo>
                  <a:pt x="4337" y="331"/>
                </a:lnTo>
                <a:lnTo>
                  <a:pt x="4331" y="329"/>
                </a:lnTo>
                <a:lnTo>
                  <a:pt x="4323" y="327"/>
                </a:lnTo>
                <a:lnTo>
                  <a:pt x="4323" y="323"/>
                </a:lnTo>
                <a:lnTo>
                  <a:pt x="4325" y="321"/>
                </a:lnTo>
                <a:lnTo>
                  <a:pt x="4329" y="321"/>
                </a:lnTo>
                <a:lnTo>
                  <a:pt x="4331" y="321"/>
                </a:lnTo>
                <a:lnTo>
                  <a:pt x="4331" y="319"/>
                </a:lnTo>
                <a:lnTo>
                  <a:pt x="4329" y="319"/>
                </a:lnTo>
                <a:lnTo>
                  <a:pt x="4325" y="317"/>
                </a:lnTo>
                <a:lnTo>
                  <a:pt x="4308" y="317"/>
                </a:lnTo>
                <a:lnTo>
                  <a:pt x="4295" y="315"/>
                </a:lnTo>
                <a:lnTo>
                  <a:pt x="4279" y="315"/>
                </a:lnTo>
                <a:lnTo>
                  <a:pt x="4270" y="317"/>
                </a:lnTo>
                <a:lnTo>
                  <a:pt x="4260" y="317"/>
                </a:lnTo>
                <a:lnTo>
                  <a:pt x="4258" y="319"/>
                </a:lnTo>
                <a:lnTo>
                  <a:pt x="4251" y="319"/>
                </a:lnTo>
                <a:lnTo>
                  <a:pt x="4253" y="321"/>
                </a:lnTo>
                <a:lnTo>
                  <a:pt x="4256" y="323"/>
                </a:lnTo>
                <a:lnTo>
                  <a:pt x="4256" y="323"/>
                </a:lnTo>
                <a:lnTo>
                  <a:pt x="4258" y="323"/>
                </a:lnTo>
                <a:lnTo>
                  <a:pt x="4258" y="325"/>
                </a:lnTo>
                <a:lnTo>
                  <a:pt x="4256" y="325"/>
                </a:lnTo>
                <a:lnTo>
                  <a:pt x="4253" y="325"/>
                </a:lnTo>
                <a:lnTo>
                  <a:pt x="4253" y="327"/>
                </a:lnTo>
                <a:lnTo>
                  <a:pt x="4253" y="329"/>
                </a:lnTo>
                <a:lnTo>
                  <a:pt x="4253" y="331"/>
                </a:lnTo>
                <a:lnTo>
                  <a:pt x="4251" y="336"/>
                </a:lnTo>
                <a:lnTo>
                  <a:pt x="4249" y="338"/>
                </a:lnTo>
                <a:lnTo>
                  <a:pt x="4247" y="338"/>
                </a:lnTo>
                <a:lnTo>
                  <a:pt x="4249" y="340"/>
                </a:lnTo>
                <a:lnTo>
                  <a:pt x="4251" y="342"/>
                </a:lnTo>
                <a:lnTo>
                  <a:pt x="4253" y="342"/>
                </a:lnTo>
                <a:lnTo>
                  <a:pt x="4256" y="342"/>
                </a:lnTo>
                <a:lnTo>
                  <a:pt x="4253" y="344"/>
                </a:lnTo>
                <a:lnTo>
                  <a:pt x="4249" y="342"/>
                </a:lnTo>
                <a:lnTo>
                  <a:pt x="4247" y="340"/>
                </a:lnTo>
                <a:lnTo>
                  <a:pt x="4247" y="340"/>
                </a:lnTo>
                <a:lnTo>
                  <a:pt x="4247" y="338"/>
                </a:lnTo>
                <a:lnTo>
                  <a:pt x="4249" y="336"/>
                </a:lnTo>
                <a:lnTo>
                  <a:pt x="4249" y="336"/>
                </a:lnTo>
                <a:lnTo>
                  <a:pt x="4251" y="331"/>
                </a:lnTo>
                <a:lnTo>
                  <a:pt x="4251" y="329"/>
                </a:lnTo>
                <a:lnTo>
                  <a:pt x="4251" y="323"/>
                </a:lnTo>
                <a:lnTo>
                  <a:pt x="4249" y="323"/>
                </a:lnTo>
                <a:lnTo>
                  <a:pt x="4247" y="321"/>
                </a:lnTo>
                <a:lnTo>
                  <a:pt x="4249" y="317"/>
                </a:lnTo>
                <a:lnTo>
                  <a:pt x="4251" y="315"/>
                </a:lnTo>
                <a:lnTo>
                  <a:pt x="4249" y="315"/>
                </a:lnTo>
                <a:lnTo>
                  <a:pt x="4247" y="310"/>
                </a:lnTo>
                <a:lnTo>
                  <a:pt x="4245" y="308"/>
                </a:lnTo>
                <a:lnTo>
                  <a:pt x="4243" y="306"/>
                </a:lnTo>
                <a:lnTo>
                  <a:pt x="4243" y="306"/>
                </a:lnTo>
                <a:lnTo>
                  <a:pt x="4243" y="310"/>
                </a:lnTo>
                <a:lnTo>
                  <a:pt x="4243" y="313"/>
                </a:lnTo>
                <a:lnTo>
                  <a:pt x="4241" y="313"/>
                </a:lnTo>
                <a:lnTo>
                  <a:pt x="4237" y="315"/>
                </a:lnTo>
                <a:lnTo>
                  <a:pt x="4233" y="315"/>
                </a:lnTo>
                <a:lnTo>
                  <a:pt x="4228" y="313"/>
                </a:lnTo>
                <a:lnTo>
                  <a:pt x="4222" y="310"/>
                </a:lnTo>
                <a:lnTo>
                  <a:pt x="4220" y="308"/>
                </a:lnTo>
                <a:lnTo>
                  <a:pt x="4220" y="306"/>
                </a:lnTo>
                <a:lnTo>
                  <a:pt x="4222" y="306"/>
                </a:lnTo>
                <a:lnTo>
                  <a:pt x="4224" y="304"/>
                </a:lnTo>
                <a:lnTo>
                  <a:pt x="4220" y="304"/>
                </a:lnTo>
                <a:lnTo>
                  <a:pt x="4218" y="304"/>
                </a:lnTo>
                <a:lnTo>
                  <a:pt x="4216" y="308"/>
                </a:lnTo>
                <a:lnTo>
                  <a:pt x="4214" y="306"/>
                </a:lnTo>
                <a:lnTo>
                  <a:pt x="4205" y="304"/>
                </a:lnTo>
                <a:lnTo>
                  <a:pt x="4203" y="306"/>
                </a:lnTo>
                <a:lnTo>
                  <a:pt x="4199" y="308"/>
                </a:lnTo>
                <a:lnTo>
                  <a:pt x="4199" y="308"/>
                </a:lnTo>
                <a:lnTo>
                  <a:pt x="4197" y="310"/>
                </a:lnTo>
                <a:lnTo>
                  <a:pt x="4197" y="313"/>
                </a:lnTo>
                <a:lnTo>
                  <a:pt x="4197" y="313"/>
                </a:lnTo>
                <a:lnTo>
                  <a:pt x="4203" y="315"/>
                </a:lnTo>
                <a:lnTo>
                  <a:pt x="4207" y="313"/>
                </a:lnTo>
                <a:lnTo>
                  <a:pt x="4212" y="313"/>
                </a:lnTo>
                <a:lnTo>
                  <a:pt x="4214" y="313"/>
                </a:lnTo>
                <a:lnTo>
                  <a:pt x="4214" y="313"/>
                </a:lnTo>
                <a:lnTo>
                  <a:pt x="4212" y="315"/>
                </a:lnTo>
                <a:lnTo>
                  <a:pt x="4207" y="317"/>
                </a:lnTo>
                <a:lnTo>
                  <a:pt x="4199" y="321"/>
                </a:lnTo>
                <a:lnTo>
                  <a:pt x="4197" y="321"/>
                </a:lnTo>
                <a:lnTo>
                  <a:pt x="4191" y="321"/>
                </a:lnTo>
                <a:lnTo>
                  <a:pt x="4189" y="323"/>
                </a:lnTo>
                <a:lnTo>
                  <a:pt x="4189" y="323"/>
                </a:lnTo>
                <a:lnTo>
                  <a:pt x="4180" y="325"/>
                </a:lnTo>
                <a:lnTo>
                  <a:pt x="4178" y="325"/>
                </a:lnTo>
                <a:lnTo>
                  <a:pt x="4176" y="325"/>
                </a:lnTo>
                <a:lnTo>
                  <a:pt x="4174" y="327"/>
                </a:lnTo>
                <a:lnTo>
                  <a:pt x="4172" y="327"/>
                </a:lnTo>
                <a:lnTo>
                  <a:pt x="4170" y="329"/>
                </a:lnTo>
                <a:lnTo>
                  <a:pt x="4163" y="329"/>
                </a:lnTo>
                <a:lnTo>
                  <a:pt x="4159" y="329"/>
                </a:lnTo>
                <a:lnTo>
                  <a:pt x="4151" y="329"/>
                </a:lnTo>
                <a:lnTo>
                  <a:pt x="4149" y="331"/>
                </a:lnTo>
                <a:lnTo>
                  <a:pt x="4147" y="331"/>
                </a:lnTo>
                <a:lnTo>
                  <a:pt x="4147" y="333"/>
                </a:lnTo>
                <a:lnTo>
                  <a:pt x="4144" y="336"/>
                </a:lnTo>
                <a:lnTo>
                  <a:pt x="4138" y="338"/>
                </a:lnTo>
                <a:lnTo>
                  <a:pt x="4134" y="340"/>
                </a:lnTo>
                <a:lnTo>
                  <a:pt x="4132" y="340"/>
                </a:lnTo>
                <a:lnTo>
                  <a:pt x="4134" y="338"/>
                </a:lnTo>
                <a:lnTo>
                  <a:pt x="4138" y="333"/>
                </a:lnTo>
                <a:lnTo>
                  <a:pt x="4147" y="325"/>
                </a:lnTo>
                <a:lnTo>
                  <a:pt x="4153" y="325"/>
                </a:lnTo>
                <a:lnTo>
                  <a:pt x="4155" y="323"/>
                </a:lnTo>
                <a:lnTo>
                  <a:pt x="4161" y="317"/>
                </a:lnTo>
                <a:lnTo>
                  <a:pt x="4161" y="317"/>
                </a:lnTo>
                <a:lnTo>
                  <a:pt x="4170" y="317"/>
                </a:lnTo>
                <a:lnTo>
                  <a:pt x="4176" y="315"/>
                </a:lnTo>
                <a:lnTo>
                  <a:pt x="4189" y="304"/>
                </a:lnTo>
                <a:lnTo>
                  <a:pt x="4195" y="304"/>
                </a:lnTo>
                <a:lnTo>
                  <a:pt x="4199" y="300"/>
                </a:lnTo>
                <a:lnTo>
                  <a:pt x="4199" y="300"/>
                </a:lnTo>
                <a:lnTo>
                  <a:pt x="4199" y="298"/>
                </a:lnTo>
                <a:lnTo>
                  <a:pt x="4199" y="298"/>
                </a:lnTo>
                <a:lnTo>
                  <a:pt x="4199" y="296"/>
                </a:lnTo>
                <a:lnTo>
                  <a:pt x="4205" y="296"/>
                </a:lnTo>
                <a:lnTo>
                  <a:pt x="4207" y="292"/>
                </a:lnTo>
                <a:lnTo>
                  <a:pt x="4214" y="289"/>
                </a:lnTo>
                <a:lnTo>
                  <a:pt x="4220" y="287"/>
                </a:lnTo>
                <a:lnTo>
                  <a:pt x="4228" y="285"/>
                </a:lnTo>
                <a:lnTo>
                  <a:pt x="4233" y="281"/>
                </a:lnTo>
                <a:lnTo>
                  <a:pt x="4243" y="277"/>
                </a:lnTo>
                <a:lnTo>
                  <a:pt x="4253" y="269"/>
                </a:lnTo>
                <a:lnTo>
                  <a:pt x="4256" y="264"/>
                </a:lnTo>
                <a:lnTo>
                  <a:pt x="4253" y="262"/>
                </a:lnTo>
                <a:lnTo>
                  <a:pt x="4249" y="262"/>
                </a:lnTo>
                <a:lnTo>
                  <a:pt x="4249" y="260"/>
                </a:lnTo>
                <a:lnTo>
                  <a:pt x="4247" y="260"/>
                </a:lnTo>
                <a:lnTo>
                  <a:pt x="4245" y="260"/>
                </a:lnTo>
                <a:lnTo>
                  <a:pt x="4241" y="256"/>
                </a:lnTo>
                <a:lnTo>
                  <a:pt x="4237" y="254"/>
                </a:lnTo>
                <a:lnTo>
                  <a:pt x="4237" y="254"/>
                </a:lnTo>
                <a:lnTo>
                  <a:pt x="4237" y="252"/>
                </a:lnTo>
                <a:lnTo>
                  <a:pt x="4239" y="254"/>
                </a:lnTo>
                <a:lnTo>
                  <a:pt x="4247" y="258"/>
                </a:lnTo>
                <a:lnTo>
                  <a:pt x="4251" y="258"/>
                </a:lnTo>
                <a:lnTo>
                  <a:pt x="4251" y="258"/>
                </a:lnTo>
                <a:lnTo>
                  <a:pt x="4251" y="260"/>
                </a:lnTo>
                <a:lnTo>
                  <a:pt x="4251" y="260"/>
                </a:lnTo>
                <a:lnTo>
                  <a:pt x="4253" y="260"/>
                </a:lnTo>
                <a:lnTo>
                  <a:pt x="4253" y="260"/>
                </a:lnTo>
                <a:lnTo>
                  <a:pt x="4256" y="256"/>
                </a:lnTo>
                <a:lnTo>
                  <a:pt x="4258" y="252"/>
                </a:lnTo>
                <a:lnTo>
                  <a:pt x="4258" y="250"/>
                </a:lnTo>
                <a:lnTo>
                  <a:pt x="4253" y="252"/>
                </a:lnTo>
                <a:lnTo>
                  <a:pt x="4251" y="245"/>
                </a:lnTo>
                <a:lnTo>
                  <a:pt x="4249" y="243"/>
                </a:lnTo>
                <a:lnTo>
                  <a:pt x="4249" y="241"/>
                </a:lnTo>
                <a:lnTo>
                  <a:pt x="4245" y="241"/>
                </a:lnTo>
                <a:lnTo>
                  <a:pt x="4245" y="241"/>
                </a:lnTo>
                <a:lnTo>
                  <a:pt x="4245" y="241"/>
                </a:lnTo>
                <a:lnTo>
                  <a:pt x="4247" y="243"/>
                </a:lnTo>
                <a:lnTo>
                  <a:pt x="4245" y="243"/>
                </a:lnTo>
                <a:lnTo>
                  <a:pt x="4245" y="245"/>
                </a:lnTo>
                <a:lnTo>
                  <a:pt x="4243" y="245"/>
                </a:lnTo>
                <a:lnTo>
                  <a:pt x="4239" y="248"/>
                </a:lnTo>
                <a:lnTo>
                  <a:pt x="4241" y="245"/>
                </a:lnTo>
                <a:lnTo>
                  <a:pt x="4241" y="243"/>
                </a:lnTo>
                <a:lnTo>
                  <a:pt x="4241" y="243"/>
                </a:lnTo>
                <a:lnTo>
                  <a:pt x="4241" y="241"/>
                </a:lnTo>
                <a:lnTo>
                  <a:pt x="4239" y="237"/>
                </a:lnTo>
                <a:lnTo>
                  <a:pt x="4237" y="237"/>
                </a:lnTo>
                <a:lnTo>
                  <a:pt x="4235" y="235"/>
                </a:lnTo>
                <a:lnTo>
                  <a:pt x="4233" y="235"/>
                </a:lnTo>
                <a:lnTo>
                  <a:pt x="4230" y="237"/>
                </a:lnTo>
                <a:lnTo>
                  <a:pt x="4230" y="235"/>
                </a:lnTo>
                <a:lnTo>
                  <a:pt x="4233" y="235"/>
                </a:lnTo>
                <a:lnTo>
                  <a:pt x="4230" y="231"/>
                </a:lnTo>
                <a:lnTo>
                  <a:pt x="4226" y="231"/>
                </a:lnTo>
                <a:lnTo>
                  <a:pt x="4224" y="231"/>
                </a:lnTo>
                <a:lnTo>
                  <a:pt x="4222" y="229"/>
                </a:lnTo>
                <a:lnTo>
                  <a:pt x="4218" y="227"/>
                </a:lnTo>
                <a:lnTo>
                  <a:pt x="4207" y="227"/>
                </a:lnTo>
                <a:lnTo>
                  <a:pt x="4201" y="227"/>
                </a:lnTo>
                <a:lnTo>
                  <a:pt x="4193" y="227"/>
                </a:lnTo>
                <a:lnTo>
                  <a:pt x="4182" y="227"/>
                </a:lnTo>
                <a:lnTo>
                  <a:pt x="4178" y="227"/>
                </a:lnTo>
                <a:lnTo>
                  <a:pt x="4176" y="227"/>
                </a:lnTo>
                <a:lnTo>
                  <a:pt x="4172" y="227"/>
                </a:lnTo>
                <a:lnTo>
                  <a:pt x="4172" y="229"/>
                </a:lnTo>
                <a:lnTo>
                  <a:pt x="4172" y="231"/>
                </a:lnTo>
                <a:lnTo>
                  <a:pt x="4168" y="233"/>
                </a:lnTo>
                <a:lnTo>
                  <a:pt x="4168" y="233"/>
                </a:lnTo>
                <a:lnTo>
                  <a:pt x="4159" y="233"/>
                </a:lnTo>
                <a:lnTo>
                  <a:pt x="4155" y="235"/>
                </a:lnTo>
                <a:lnTo>
                  <a:pt x="4153" y="233"/>
                </a:lnTo>
                <a:lnTo>
                  <a:pt x="4149" y="233"/>
                </a:lnTo>
                <a:lnTo>
                  <a:pt x="4149" y="231"/>
                </a:lnTo>
                <a:lnTo>
                  <a:pt x="4151" y="231"/>
                </a:lnTo>
                <a:lnTo>
                  <a:pt x="4153" y="231"/>
                </a:lnTo>
                <a:lnTo>
                  <a:pt x="4157" y="227"/>
                </a:lnTo>
                <a:lnTo>
                  <a:pt x="4161" y="224"/>
                </a:lnTo>
                <a:lnTo>
                  <a:pt x="4163" y="220"/>
                </a:lnTo>
                <a:lnTo>
                  <a:pt x="4161" y="218"/>
                </a:lnTo>
                <a:lnTo>
                  <a:pt x="4157" y="218"/>
                </a:lnTo>
                <a:lnTo>
                  <a:pt x="4155" y="218"/>
                </a:lnTo>
                <a:lnTo>
                  <a:pt x="4153" y="218"/>
                </a:lnTo>
                <a:lnTo>
                  <a:pt x="4149" y="216"/>
                </a:lnTo>
                <a:lnTo>
                  <a:pt x="4144" y="216"/>
                </a:lnTo>
                <a:lnTo>
                  <a:pt x="4140" y="218"/>
                </a:lnTo>
                <a:lnTo>
                  <a:pt x="4138" y="218"/>
                </a:lnTo>
                <a:lnTo>
                  <a:pt x="4138" y="216"/>
                </a:lnTo>
                <a:lnTo>
                  <a:pt x="4134" y="216"/>
                </a:lnTo>
                <a:lnTo>
                  <a:pt x="4117" y="216"/>
                </a:lnTo>
                <a:lnTo>
                  <a:pt x="4119" y="214"/>
                </a:lnTo>
                <a:lnTo>
                  <a:pt x="4128" y="214"/>
                </a:lnTo>
                <a:lnTo>
                  <a:pt x="4134" y="212"/>
                </a:lnTo>
                <a:lnTo>
                  <a:pt x="4140" y="208"/>
                </a:lnTo>
                <a:lnTo>
                  <a:pt x="4144" y="206"/>
                </a:lnTo>
                <a:lnTo>
                  <a:pt x="4142" y="206"/>
                </a:lnTo>
                <a:lnTo>
                  <a:pt x="4142" y="204"/>
                </a:lnTo>
                <a:lnTo>
                  <a:pt x="4138" y="201"/>
                </a:lnTo>
                <a:lnTo>
                  <a:pt x="4134" y="201"/>
                </a:lnTo>
                <a:lnTo>
                  <a:pt x="4128" y="199"/>
                </a:lnTo>
                <a:lnTo>
                  <a:pt x="4126" y="199"/>
                </a:lnTo>
                <a:lnTo>
                  <a:pt x="4117" y="195"/>
                </a:lnTo>
                <a:lnTo>
                  <a:pt x="4115" y="195"/>
                </a:lnTo>
                <a:lnTo>
                  <a:pt x="4109" y="199"/>
                </a:lnTo>
                <a:lnTo>
                  <a:pt x="4105" y="199"/>
                </a:lnTo>
                <a:lnTo>
                  <a:pt x="4103" y="199"/>
                </a:lnTo>
                <a:lnTo>
                  <a:pt x="4094" y="204"/>
                </a:lnTo>
                <a:lnTo>
                  <a:pt x="4077" y="212"/>
                </a:lnTo>
                <a:lnTo>
                  <a:pt x="4075" y="216"/>
                </a:lnTo>
                <a:lnTo>
                  <a:pt x="4073" y="218"/>
                </a:lnTo>
                <a:lnTo>
                  <a:pt x="4071" y="218"/>
                </a:lnTo>
                <a:lnTo>
                  <a:pt x="4069" y="222"/>
                </a:lnTo>
                <a:lnTo>
                  <a:pt x="4069" y="224"/>
                </a:lnTo>
                <a:lnTo>
                  <a:pt x="4071" y="224"/>
                </a:lnTo>
                <a:lnTo>
                  <a:pt x="4073" y="227"/>
                </a:lnTo>
                <a:lnTo>
                  <a:pt x="4071" y="231"/>
                </a:lnTo>
                <a:lnTo>
                  <a:pt x="4069" y="231"/>
                </a:lnTo>
                <a:lnTo>
                  <a:pt x="4071" y="233"/>
                </a:lnTo>
                <a:lnTo>
                  <a:pt x="4073" y="233"/>
                </a:lnTo>
                <a:lnTo>
                  <a:pt x="4082" y="233"/>
                </a:lnTo>
                <a:lnTo>
                  <a:pt x="4080" y="235"/>
                </a:lnTo>
                <a:lnTo>
                  <a:pt x="4075" y="235"/>
                </a:lnTo>
                <a:lnTo>
                  <a:pt x="4071" y="235"/>
                </a:lnTo>
                <a:lnTo>
                  <a:pt x="4069" y="233"/>
                </a:lnTo>
                <a:lnTo>
                  <a:pt x="4061" y="235"/>
                </a:lnTo>
                <a:lnTo>
                  <a:pt x="4056" y="233"/>
                </a:lnTo>
                <a:lnTo>
                  <a:pt x="4050" y="235"/>
                </a:lnTo>
                <a:lnTo>
                  <a:pt x="4040" y="233"/>
                </a:lnTo>
                <a:lnTo>
                  <a:pt x="4040" y="235"/>
                </a:lnTo>
                <a:lnTo>
                  <a:pt x="4042" y="235"/>
                </a:lnTo>
                <a:lnTo>
                  <a:pt x="4044" y="237"/>
                </a:lnTo>
                <a:lnTo>
                  <a:pt x="4048" y="239"/>
                </a:lnTo>
                <a:lnTo>
                  <a:pt x="4050" y="241"/>
                </a:lnTo>
                <a:lnTo>
                  <a:pt x="4054" y="243"/>
                </a:lnTo>
                <a:lnTo>
                  <a:pt x="4054" y="250"/>
                </a:lnTo>
                <a:lnTo>
                  <a:pt x="4052" y="252"/>
                </a:lnTo>
                <a:lnTo>
                  <a:pt x="4050" y="254"/>
                </a:lnTo>
                <a:lnTo>
                  <a:pt x="4050" y="254"/>
                </a:lnTo>
                <a:lnTo>
                  <a:pt x="4048" y="254"/>
                </a:lnTo>
                <a:lnTo>
                  <a:pt x="4050" y="252"/>
                </a:lnTo>
                <a:lnTo>
                  <a:pt x="4052" y="250"/>
                </a:lnTo>
                <a:lnTo>
                  <a:pt x="4052" y="248"/>
                </a:lnTo>
                <a:lnTo>
                  <a:pt x="4052" y="245"/>
                </a:lnTo>
                <a:lnTo>
                  <a:pt x="4050" y="245"/>
                </a:lnTo>
                <a:lnTo>
                  <a:pt x="4050" y="245"/>
                </a:lnTo>
                <a:lnTo>
                  <a:pt x="4044" y="243"/>
                </a:lnTo>
                <a:lnTo>
                  <a:pt x="4042" y="241"/>
                </a:lnTo>
                <a:lnTo>
                  <a:pt x="4038" y="241"/>
                </a:lnTo>
                <a:lnTo>
                  <a:pt x="4038" y="241"/>
                </a:lnTo>
                <a:lnTo>
                  <a:pt x="4031" y="243"/>
                </a:lnTo>
                <a:lnTo>
                  <a:pt x="4029" y="243"/>
                </a:lnTo>
                <a:lnTo>
                  <a:pt x="4027" y="243"/>
                </a:lnTo>
                <a:lnTo>
                  <a:pt x="4027" y="245"/>
                </a:lnTo>
                <a:lnTo>
                  <a:pt x="4023" y="245"/>
                </a:lnTo>
                <a:lnTo>
                  <a:pt x="4023" y="248"/>
                </a:lnTo>
                <a:lnTo>
                  <a:pt x="4021" y="250"/>
                </a:lnTo>
                <a:lnTo>
                  <a:pt x="4019" y="248"/>
                </a:lnTo>
                <a:lnTo>
                  <a:pt x="4017" y="248"/>
                </a:lnTo>
                <a:lnTo>
                  <a:pt x="4010" y="250"/>
                </a:lnTo>
                <a:lnTo>
                  <a:pt x="4006" y="252"/>
                </a:lnTo>
                <a:lnTo>
                  <a:pt x="4006" y="250"/>
                </a:lnTo>
                <a:lnTo>
                  <a:pt x="4006" y="248"/>
                </a:lnTo>
                <a:lnTo>
                  <a:pt x="4006" y="248"/>
                </a:lnTo>
                <a:lnTo>
                  <a:pt x="3998" y="250"/>
                </a:lnTo>
                <a:lnTo>
                  <a:pt x="3996" y="252"/>
                </a:lnTo>
                <a:lnTo>
                  <a:pt x="3994" y="252"/>
                </a:lnTo>
                <a:lnTo>
                  <a:pt x="3998" y="248"/>
                </a:lnTo>
                <a:lnTo>
                  <a:pt x="4000" y="245"/>
                </a:lnTo>
                <a:lnTo>
                  <a:pt x="3998" y="245"/>
                </a:lnTo>
                <a:lnTo>
                  <a:pt x="3992" y="243"/>
                </a:lnTo>
                <a:lnTo>
                  <a:pt x="3989" y="243"/>
                </a:lnTo>
                <a:lnTo>
                  <a:pt x="3985" y="245"/>
                </a:lnTo>
                <a:lnTo>
                  <a:pt x="3977" y="243"/>
                </a:lnTo>
                <a:lnTo>
                  <a:pt x="3977" y="245"/>
                </a:lnTo>
                <a:lnTo>
                  <a:pt x="3975" y="245"/>
                </a:lnTo>
                <a:lnTo>
                  <a:pt x="3971" y="245"/>
                </a:lnTo>
                <a:lnTo>
                  <a:pt x="3966" y="245"/>
                </a:lnTo>
                <a:lnTo>
                  <a:pt x="3964" y="248"/>
                </a:lnTo>
                <a:lnTo>
                  <a:pt x="3960" y="245"/>
                </a:lnTo>
                <a:lnTo>
                  <a:pt x="3958" y="245"/>
                </a:lnTo>
                <a:lnTo>
                  <a:pt x="3956" y="248"/>
                </a:lnTo>
                <a:lnTo>
                  <a:pt x="3954" y="245"/>
                </a:lnTo>
                <a:lnTo>
                  <a:pt x="3954" y="250"/>
                </a:lnTo>
                <a:lnTo>
                  <a:pt x="3954" y="252"/>
                </a:lnTo>
                <a:lnTo>
                  <a:pt x="3954" y="252"/>
                </a:lnTo>
                <a:lnTo>
                  <a:pt x="3956" y="252"/>
                </a:lnTo>
                <a:lnTo>
                  <a:pt x="3956" y="250"/>
                </a:lnTo>
                <a:lnTo>
                  <a:pt x="3958" y="250"/>
                </a:lnTo>
                <a:lnTo>
                  <a:pt x="3960" y="252"/>
                </a:lnTo>
                <a:lnTo>
                  <a:pt x="3962" y="250"/>
                </a:lnTo>
                <a:lnTo>
                  <a:pt x="3964" y="250"/>
                </a:lnTo>
                <a:lnTo>
                  <a:pt x="3964" y="250"/>
                </a:lnTo>
                <a:lnTo>
                  <a:pt x="3973" y="250"/>
                </a:lnTo>
                <a:lnTo>
                  <a:pt x="3971" y="252"/>
                </a:lnTo>
                <a:lnTo>
                  <a:pt x="3962" y="252"/>
                </a:lnTo>
                <a:lnTo>
                  <a:pt x="3950" y="254"/>
                </a:lnTo>
                <a:lnTo>
                  <a:pt x="3945" y="256"/>
                </a:lnTo>
                <a:lnTo>
                  <a:pt x="3939" y="256"/>
                </a:lnTo>
                <a:lnTo>
                  <a:pt x="3933" y="258"/>
                </a:lnTo>
                <a:lnTo>
                  <a:pt x="3927" y="258"/>
                </a:lnTo>
                <a:lnTo>
                  <a:pt x="3914" y="260"/>
                </a:lnTo>
                <a:lnTo>
                  <a:pt x="3906" y="264"/>
                </a:lnTo>
                <a:lnTo>
                  <a:pt x="3901" y="264"/>
                </a:lnTo>
                <a:lnTo>
                  <a:pt x="3893" y="266"/>
                </a:lnTo>
                <a:lnTo>
                  <a:pt x="3889" y="269"/>
                </a:lnTo>
                <a:lnTo>
                  <a:pt x="3878" y="273"/>
                </a:lnTo>
                <a:lnTo>
                  <a:pt x="3870" y="273"/>
                </a:lnTo>
                <a:lnTo>
                  <a:pt x="3868" y="273"/>
                </a:lnTo>
                <a:lnTo>
                  <a:pt x="3868" y="275"/>
                </a:lnTo>
                <a:lnTo>
                  <a:pt x="3868" y="275"/>
                </a:lnTo>
                <a:lnTo>
                  <a:pt x="3870" y="275"/>
                </a:lnTo>
                <a:lnTo>
                  <a:pt x="3872" y="275"/>
                </a:lnTo>
                <a:lnTo>
                  <a:pt x="3874" y="277"/>
                </a:lnTo>
                <a:lnTo>
                  <a:pt x="3874" y="279"/>
                </a:lnTo>
                <a:lnTo>
                  <a:pt x="3868" y="283"/>
                </a:lnTo>
                <a:lnTo>
                  <a:pt x="3866" y="285"/>
                </a:lnTo>
                <a:lnTo>
                  <a:pt x="3864" y="287"/>
                </a:lnTo>
                <a:lnTo>
                  <a:pt x="3857" y="283"/>
                </a:lnTo>
                <a:lnTo>
                  <a:pt x="3855" y="283"/>
                </a:lnTo>
                <a:lnTo>
                  <a:pt x="3855" y="285"/>
                </a:lnTo>
                <a:lnTo>
                  <a:pt x="3851" y="285"/>
                </a:lnTo>
                <a:lnTo>
                  <a:pt x="3851" y="287"/>
                </a:lnTo>
                <a:lnTo>
                  <a:pt x="3855" y="287"/>
                </a:lnTo>
                <a:lnTo>
                  <a:pt x="3860" y="289"/>
                </a:lnTo>
                <a:lnTo>
                  <a:pt x="3864" y="292"/>
                </a:lnTo>
                <a:lnTo>
                  <a:pt x="3866" y="294"/>
                </a:lnTo>
                <a:lnTo>
                  <a:pt x="3870" y="294"/>
                </a:lnTo>
                <a:lnTo>
                  <a:pt x="3872" y="296"/>
                </a:lnTo>
                <a:lnTo>
                  <a:pt x="3866" y="296"/>
                </a:lnTo>
                <a:lnTo>
                  <a:pt x="3864" y="294"/>
                </a:lnTo>
                <a:lnTo>
                  <a:pt x="3862" y="294"/>
                </a:lnTo>
                <a:lnTo>
                  <a:pt x="3860" y="294"/>
                </a:lnTo>
                <a:lnTo>
                  <a:pt x="3855" y="294"/>
                </a:lnTo>
                <a:lnTo>
                  <a:pt x="3853" y="296"/>
                </a:lnTo>
                <a:lnTo>
                  <a:pt x="3855" y="298"/>
                </a:lnTo>
                <a:lnTo>
                  <a:pt x="3862" y="298"/>
                </a:lnTo>
                <a:lnTo>
                  <a:pt x="3864" y="300"/>
                </a:lnTo>
                <a:lnTo>
                  <a:pt x="3872" y="308"/>
                </a:lnTo>
                <a:lnTo>
                  <a:pt x="3872" y="310"/>
                </a:lnTo>
                <a:lnTo>
                  <a:pt x="3876" y="310"/>
                </a:lnTo>
                <a:lnTo>
                  <a:pt x="3876" y="310"/>
                </a:lnTo>
                <a:lnTo>
                  <a:pt x="3874" y="313"/>
                </a:lnTo>
                <a:lnTo>
                  <a:pt x="3872" y="315"/>
                </a:lnTo>
                <a:lnTo>
                  <a:pt x="3870" y="317"/>
                </a:lnTo>
                <a:lnTo>
                  <a:pt x="3860" y="317"/>
                </a:lnTo>
                <a:lnTo>
                  <a:pt x="3855" y="319"/>
                </a:lnTo>
                <a:lnTo>
                  <a:pt x="3855" y="319"/>
                </a:lnTo>
                <a:lnTo>
                  <a:pt x="3853" y="321"/>
                </a:lnTo>
                <a:lnTo>
                  <a:pt x="3853" y="321"/>
                </a:lnTo>
                <a:lnTo>
                  <a:pt x="3853" y="323"/>
                </a:lnTo>
                <a:lnTo>
                  <a:pt x="3853" y="323"/>
                </a:lnTo>
                <a:lnTo>
                  <a:pt x="3855" y="325"/>
                </a:lnTo>
                <a:lnTo>
                  <a:pt x="3864" y="329"/>
                </a:lnTo>
                <a:lnTo>
                  <a:pt x="3864" y="331"/>
                </a:lnTo>
                <a:lnTo>
                  <a:pt x="3862" y="329"/>
                </a:lnTo>
                <a:lnTo>
                  <a:pt x="3857" y="327"/>
                </a:lnTo>
                <a:lnTo>
                  <a:pt x="3855" y="325"/>
                </a:lnTo>
                <a:lnTo>
                  <a:pt x="3851" y="325"/>
                </a:lnTo>
                <a:lnTo>
                  <a:pt x="3851" y="323"/>
                </a:lnTo>
                <a:lnTo>
                  <a:pt x="3851" y="321"/>
                </a:lnTo>
                <a:lnTo>
                  <a:pt x="3851" y="321"/>
                </a:lnTo>
                <a:lnTo>
                  <a:pt x="3851" y="319"/>
                </a:lnTo>
                <a:lnTo>
                  <a:pt x="3855" y="317"/>
                </a:lnTo>
                <a:lnTo>
                  <a:pt x="3860" y="317"/>
                </a:lnTo>
                <a:lnTo>
                  <a:pt x="3864" y="313"/>
                </a:lnTo>
                <a:lnTo>
                  <a:pt x="3868" y="310"/>
                </a:lnTo>
                <a:lnTo>
                  <a:pt x="3868" y="310"/>
                </a:lnTo>
                <a:lnTo>
                  <a:pt x="3866" y="308"/>
                </a:lnTo>
                <a:lnTo>
                  <a:pt x="3862" y="308"/>
                </a:lnTo>
                <a:lnTo>
                  <a:pt x="3853" y="310"/>
                </a:lnTo>
                <a:lnTo>
                  <a:pt x="3847" y="310"/>
                </a:lnTo>
                <a:lnTo>
                  <a:pt x="3845" y="313"/>
                </a:lnTo>
                <a:lnTo>
                  <a:pt x="3843" y="313"/>
                </a:lnTo>
                <a:lnTo>
                  <a:pt x="3841" y="313"/>
                </a:lnTo>
                <a:lnTo>
                  <a:pt x="3834" y="313"/>
                </a:lnTo>
                <a:lnTo>
                  <a:pt x="3830" y="313"/>
                </a:lnTo>
                <a:lnTo>
                  <a:pt x="3820" y="315"/>
                </a:lnTo>
                <a:lnTo>
                  <a:pt x="3818" y="315"/>
                </a:lnTo>
                <a:lnTo>
                  <a:pt x="3792" y="315"/>
                </a:lnTo>
                <a:lnTo>
                  <a:pt x="3788" y="315"/>
                </a:lnTo>
                <a:lnTo>
                  <a:pt x="3776" y="317"/>
                </a:lnTo>
                <a:lnTo>
                  <a:pt x="3776" y="319"/>
                </a:lnTo>
                <a:lnTo>
                  <a:pt x="3776" y="321"/>
                </a:lnTo>
                <a:lnTo>
                  <a:pt x="3774" y="321"/>
                </a:lnTo>
                <a:lnTo>
                  <a:pt x="3772" y="323"/>
                </a:lnTo>
                <a:lnTo>
                  <a:pt x="3774" y="325"/>
                </a:lnTo>
                <a:lnTo>
                  <a:pt x="3774" y="327"/>
                </a:lnTo>
                <a:lnTo>
                  <a:pt x="3774" y="329"/>
                </a:lnTo>
                <a:lnTo>
                  <a:pt x="3774" y="331"/>
                </a:lnTo>
                <a:lnTo>
                  <a:pt x="3776" y="331"/>
                </a:lnTo>
                <a:lnTo>
                  <a:pt x="3778" y="333"/>
                </a:lnTo>
                <a:lnTo>
                  <a:pt x="3778" y="336"/>
                </a:lnTo>
                <a:lnTo>
                  <a:pt x="3778" y="338"/>
                </a:lnTo>
                <a:lnTo>
                  <a:pt x="3776" y="340"/>
                </a:lnTo>
                <a:lnTo>
                  <a:pt x="3776" y="342"/>
                </a:lnTo>
                <a:lnTo>
                  <a:pt x="3778" y="344"/>
                </a:lnTo>
                <a:lnTo>
                  <a:pt x="3778" y="346"/>
                </a:lnTo>
                <a:lnTo>
                  <a:pt x="3778" y="348"/>
                </a:lnTo>
                <a:lnTo>
                  <a:pt x="3782" y="350"/>
                </a:lnTo>
                <a:lnTo>
                  <a:pt x="3786" y="350"/>
                </a:lnTo>
                <a:lnTo>
                  <a:pt x="3790" y="350"/>
                </a:lnTo>
                <a:lnTo>
                  <a:pt x="3792" y="352"/>
                </a:lnTo>
                <a:lnTo>
                  <a:pt x="3797" y="352"/>
                </a:lnTo>
                <a:lnTo>
                  <a:pt x="3799" y="354"/>
                </a:lnTo>
                <a:lnTo>
                  <a:pt x="3799" y="354"/>
                </a:lnTo>
                <a:lnTo>
                  <a:pt x="3799" y="357"/>
                </a:lnTo>
                <a:lnTo>
                  <a:pt x="3801" y="359"/>
                </a:lnTo>
                <a:lnTo>
                  <a:pt x="3805" y="363"/>
                </a:lnTo>
                <a:lnTo>
                  <a:pt x="3807" y="363"/>
                </a:lnTo>
                <a:lnTo>
                  <a:pt x="3813" y="363"/>
                </a:lnTo>
                <a:lnTo>
                  <a:pt x="3816" y="365"/>
                </a:lnTo>
                <a:lnTo>
                  <a:pt x="3818" y="369"/>
                </a:lnTo>
                <a:lnTo>
                  <a:pt x="3818" y="369"/>
                </a:lnTo>
                <a:lnTo>
                  <a:pt x="3818" y="371"/>
                </a:lnTo>
                <a:lnTo>
                  <a:pt x="3818" y="373"/>
                </a:lnTo>
                <a:lnTo>
                  <a:pt x="3818" y="373"/>
                </a:lnTo>
                <a:lnTo>
                  <a:pt x="3818" y="375"/>
                </a:lnTo>
                <a:lnTo>
                  <a:pt x="3813" y="380"/>
                </a:lnTo>
                <a:lnTo>
                  <a:pt x="3811" y="384"/>
                </a:lnTo>
                <a:lnTo>
                  <a:pt x="3816" y="388"/>
                </a:lnTo>
                <a:lnTo>
                  <a:pt x="3818" y="392"/>
                </a:lnTo>
                <a:lnTo>
                  <a:pt x="3820" y="396"/>
                </a:lnTo>
                <a:lnTo>
                  <a:pt x="3822" y="398"/>
                </a:lnTo>
                <a:lnTo>
                  <a:pt x="3820" y="401"/>
                </a:lnTo>
                <a:lnTo>
                  <a:pt x="3820" y="403"/>
                </a:lnTo>
                <a:lnTo>
                  <a:pt x="3818" y="405"/>
                </a:lnTo>
                <a:lnTo>
                  <a:pt x="3813" y="405"/>
                </a:lnTo>
                <a:lnTo>
                  <a:pt x="3811" y="405"/>
                </a:lnTo>
                <a:lnTo>
                  <a:pt x="3811" y="407"/>
                </a:lnTo>
                <a:lnTo>
                  <a:pt x="3811" y="409"/>
                </a:lnTo>
                <a:lnTo>
                  <a:pt x="3811" y="411"/>
                </a:lnTo>
                <a:lnTo>
                  <a:pt x="3811" y="411"/>
                </a:lnTo>
                <a:lnTo>
                  <a:pt x="3809" y="411"/>
                </a:lnTo>
                <a:lnTo>
                  <a:pt x="3807" y="411"/>
                </a:lnTo>
                <a:lnTo>
                  <a:pt x="3807" y="409"/>
                </a:lnTo>
                <a:lnTo>
                  <a:pt x="3805" y="407"/>
                </a:lnTo>
                <a:lnTo>
                  <a:pt x="3807" y="405"/>
                </a:lnTo>
                <a:lnTo>
                  <a:pt x="3809" y="403"/>
                </a:lnTo>
                <a:lnTo>
                  <a:pt x="3811" y="398"/>
                </a:lnTo>
                <a:lnTo>
                  <a:pt x="3811" y="394"/>
                </a:lnTo>
                <a:lnTo>
                  <a:pt x="3811" y="392"/>
                </a:lnTo>
                <a:lnTo>
                  <a:pt x="3809" y="390"/>
                </a:lnTo>
                <a:lnTo>
                  <a:pt x="3809" y="388"/>
                </a:lnTo>
                <a:lnTo>
                  <a:pt x="3807" y="388"/>
                </a:lnTo>
                <a:lnTo>
                  <a:pt x="3805" y="390"/>
                </a:lnTo>
                <a:lnTo>
                  <a:pt x="3803" y="394"/>
                </a:lnTo>
                <a:lnTo>
                  <a:pt x="3799" y="398"/>
                </a:lnTo>
                <a:lnTo>
                  <a:pt x="3799" y="401"/>
                </a:lnTo>
                <a:lnTo>
                  <a:pt x="3799" y="403"/>
                </a:lnTo>
                <a:lnTo>
                  <a:pt x="3799" y="403"/>
                </a:lnTo>
                <a:lnTo>
                  <a:pt x="3799" y="401"/>
                </a:lnTo>
                <a:lnTo>
                  <a:pt x="3799" y="396"/>
                </a:lnTo>
                <a:lnTo>
                  <a:pt x="3799" y="394"/>
                </a:lnTo>
                <a:lnTo>
                  <a:pt x="3801" y="392"/>
                </a:lnTo>
                <a:lnTo>
                  <a:pt x="3801" y="390"/>
                </a:lnTo>
                <a:lnTo>
                  <a:pt x="3799" y="388"/>
                </a:lnTo>
                <a:lnTo>
                  <a:pt x="3799" y="386"/>
                </a:lnTo>
                <a:lnTo>
                  <a:pt x="3799" y="384"/>
                </a:lnTo>
                <a:lnTo>
                  <a:pt x="3801" y="380"/>
                </a:lnTo>
                <a:lnTo>
                  <a:pt x="3803" y="380"/>
                </a:lnTo>
                <a:lnTo>
                  <a:pt x="3809" y="375"/>
                </a:lnTo>
                <a:lnTo>
                  <a:pt x="3809" y="375"/>
                </a:lnTo>
                <a:lnTo>
                  <a:pt x="3811" y="371"/>
                </a:lnTo>
                <a:lnTo>
                  <a:pt x="3813" y="371"/>
                </a:lnTo>
                <a:lnTo>
                  <a:pt x="3813" y="369"/>
                </a:lnTo>
                <a:lnTo>
                  <a:pt x="3811" y="367"/>
                </a:lnTo>
                <a:lnTo>
                  <a:pt x="3809" y="367"/>
                </a:lnTo>
                <a:lnTo>
                  <a:pt x="3807" y="367"/>
                </a:lnTo>
                <a:lnTo>
                  <a:pt x="3803" y="367"/>
                </a:lnTo>
                <a:lnTo>
                  <a:pt x="3797" y="369"/>
                </a:lnTo>
                <a:lnTo>
                  <a:pt x="3790" y="367"/>
                </a:lnTo>
                <a:lnTo>
                  <a:pt x="3788" y="367"/>
                </a:lnTo>
                <a:lnTo>
                  <a:pt x="3780" y="361"/>
                </a:lnTo>
                <a:lnTo>
                  <a:pt x="3778" y="359"/>
                </a:lnTo>
                <a:lnTo>
                  <a:pt x="3778" y="359"/>
                </a:lnTo>
                <a:lnTo>
                  <a:pt x="3778" y="359"/>
                </a:lnTo>
                <a:lnTo>
                  <a:pt x="3774" y="357"/>
                </a:lnTo>
                <a:lnTo>
                  <a:pt x="3765" y="354"/>
                </a:lnTo>
                <a:lnTo>
                  <a:pt x="3759" y="350"/>
                </a:lnTo>
                <a:lnTo>
                  <a:pt x="3744" y="350"/>
                </a:lnTo>
                <a:lnTo>
                  <a:pt x="3740" y="350"/>
                </a:lnTo>
                <a:lnTo>
                  <a:pt x="3738" y="352"/>
                </a:lnTo>
                <a:lnTo>
                  <a:pt x="3734" y="354"/>
                </a:lnTo>
                <a:lnTo>
                  <a:pt x="3732" y="354"/>
                </a:lnTo>
                <a:lnTo>
                  <a:pt x="3730" y="354"/>
                </a:lnTo>
                <a:lnTo>
                  <a:pt x="3730" y="357"/>
                </a:lnTo>
                <a:lnTo>
                  <a:pt x="3730" y="357"/>
                </a:lnTo>
                <a:lnTo>
                  <a:pt x="3730" y="359"/>
                </a:lnTo>
                <a:lnTo>
                  <a:pt x="3734" y="357"/>
                </a:lnTo>
                <a:lnTo>
                  <a:pt x="3738" y="359"/>
                </a:lnTo>
                <a:lnTo>
                  <a:pt x="3740" y="359"/>
                </a:lnTo>
                <a:lnTo>
                  <a:pt x="3740" y="361"/>
                </a:lnTo>
                <a:lnTo>
                  <a:pt x="3740" y="363"/>
                </a:lnTo>
                <a:lnTo>
                  <a:pt x="3734" y="365"/>
                </a:lnTo>
                <a:lnTo>
                  <a:pt x="3732" y="365"/>
                </a:lnTo>
                <a:lnTo>
                  <a:pt x="3723" y="361"/>
                </a:lnTo>
                <a:lnTo>
                  <a:pt x="3721" y="359"/>
                </a:lnTo>
                <a:lnTo>
                  <a:pt x="3715" y="361"/>
                </a:lnTo>
                <a:lnTo>
                  <a:pt x="3711" y="363"/>
                </a:lnTo>
                <a:lnTo>
                  <a:pt x="3709" y="363"/>
                </a:lnTo>
                <a:lnTo>
                  <a:pt x="3711" y="365"/>
                </a:lnTo>
                <a:lnTo>
                  <a:pt x="3713" y="369"/>
                </a:lnTo>
                <a:lnTo>
                  <a:pt x="3713" y="371"/>
                </a:lnTo>
                <a:lnTo>
                  <a:pt x="3715" y="373"/>
                </a:lnTo>
                <a:lnTo>
                  <a:pt x="3721" y="375"/>
                </a:lnTo>
                <a:lnTo>
                  <a:pt x="3725" y="375"/>
                </a:lnTo>
                <a:lnTo>
                  <a:pt x="3730" y="380"/>
                </a:lnTo>
                <a:lnTo>
                  <a:pt x="3734" y="380"/>
                </a:lnTo>
                <a:lnTo>
                  <a:pt x="3736" y="378"/>
                </a:lnTo>
                <a:lnTo>
                  <a:pt x="3740" y="380"/>
                </a:lnTo>
                <a:lnTo>
                  <a:pt x="3744" y="384"/>
                </a:lnTo>
                <a:lnTo>
                  <a:pt x="3744" y="386"/>
                </a:lnTo>
                <a:lnTo>
                  <a:pt x="3746" y="388"/>
                </a:lnTo>
                <a:lnTo>
                  <a:pt x="3748" y="388"/>
                </a:lnTo>
                <a:lnTo>
                  <a:pt x="3748" y="388"/>
                </a:lnTo>
                <a:lnTo>
                  <a:pt x="3751" y="388"/>
                </a:lnTo>
                <a:lnTo>
                  <a:pt x="3753" y="386"/>
                </a:lnTo>
                <a:lnTo>
                  <a:pt x="3753" y="388"/>
                </a:lnTo>
                <a:lnTo>
                  <a:pt x="3751" y="388"/>
                </a:lnTo>
                <a:lnTo>
                  <a:pt x="3744" y="390"/>
                </a:lnTo>
                <a:lnTo>
                  <a:pt x="3742" y="388"/>
                </a:lnTo>
                <a:lnTo>
                  <a:pt x="3738" y="388"/>
                </a:lnTo>
                <a:lnTo>
                  <a:pt x="3732" y="382"/>
                </a:lnTo>
                <a:lnTo>
                  <a:pt x="3723" y="382"/>
                </a:lnTo>
                <a:lnTo>
                  <a:pt x="3721" y="384"/>
                </a:lnTo>
                <a:lnTo>
                  <a:pt x="3719" y="382"/>
                </a:lnTo>
                <a:lnTo>
                  <a:pt x="3711" y="382"/>
                </a:lnTo>
                <a:lnTo>
                  <a:pt x="3704" y="380"/>
                </a:lnTo>
                <a:lnTo>
                  <a:pt x="3698" y="378"/>
                </a:lnTo>
                <a:lnTo>
                  <a:pt x="3698" y="378"/>
                </a:lnTo>
                <a:lnTo>
                  <a:pt x="3698" y="375"/>
                </a:lnTo>
                <a:lnTo>
                  <a:pt x="3700" y="373"/>
                </a:lnTo>
                <a:lnTo>
                  <a:pt x="3700" y="373"/>
                </a:lnTo>
                <a:lnTo>
                  <a:pt x="3702" y="369"/>
                </a:lnTo>
                <a:lnTo>
                  <a:pt x="3698" y="365"/>
                </a:lnTo>
                <a:lnTo>
                  <a:pt x="3698" y="361"/>
                </a:lnTo>
                <a:lnTo>
                  <a:pt x="3700" y="361"/>
                </a:lnTo>
                <a:lnTo>
                  <a:pt x="3702" y="357"/>
                </a:lnTo>
                <a:lnTo>
                  <a:pt x="3704" y="354"/>
                </a:lnTo>
                <a:lnTo>
                  <a:pt x="3704" y="354"/>
                </a:lnTo>
                <a:lnTo>
                  <a:pt x="3704" y="352"/>
                </a:lnTo>
                <a:lnTo>
                  <a:pt x="3704" y="350"/>
                </a:lnTo>
                <a:lnTo>
                  <a:pt x="3704" y="350"/>
                </a:lnTo>
                <a:lnTo>
                  <a:pt x="3702" y="348"/>
                </a:lnTo>
                <a:lnTo>
                  <a:pt x="3702" y="346"/>
                </a:lnTo>
                <a:lnTo>
                  <a:pt x="3702" y="344"/>
                </a:lnTo>
                <a:lnTo>
                  <a:pt x="3700" y="342"/>
                </a:lnTo>
                <a:lnTo>
                  <a:pt x="3700" y="340"/>
                </a:lnTo>
                <a:lnTo>
                  <a:pt x="3696" y="338"/>
                </a:lnTo>
                <a:lnTo>
                  <a:pt x="3694" y="338"/>
                </a:lnTo>
                <a:lnTo>
                  <a:pt x="3692" y="338"/>
                </a:lnTo>
                <a:lnTo>
                  <a:pt x="3692" y="338"/>
                </a:lnTo>
                <a:lnTo>
                  <a:pt x="3692" y="342"/>
                </a:lnTo>
                <a:lnTo>
                  <a:pt x="3694" y="344"/>
                </a:lnTo>
                <a:lnTo>
                  <a:pt x="3696" y="346"/>
                </a:lnTo>
                <a:lnTo>
                  <a:pt x="3696" y="348"/>
                </a:lnTo>
                <a:lnTo>
                  <a:pt x="3696" y="352"/>
                </a:lnTo>
                <a:lnTo>
                  <a:pt x="3694" y="354"/>
                </a:lnTo>
                <a:lnTo>
                  <a:pt x="3694" y="357"/>
                </a:lnTo>
                <a:lnTo>
                  <a:pt x="3692" y="359"/>
                </a:lnTo>
                <a:lnTo>
                  <a:pt x="3688" y="361"/>
                </a:lnTo>
                <a:lnTo>
                  <a:pt x="3684" y="361"/>
                </a:lnTo>
                <a:lnTo>
                  <a:pt x="3679" y="363"/>
                </a:lnTo>
                <a:lnTo>
                  <a:pt x="3675" y="365"/>
                </a:lnTo>
                <a:lnTo>
                  <a:pt x="3667" y="375"/>
                </a:lnTo>
                <a:lnTo>
                  <a:pt x="3667" y="378"/>
                </a:lnTo>
                <a:lnTo>
                  <a:pt x="3671" y="378"/>
                </a:lnTo>
                <a:lnTo>
                  <a:pt x="3673" y="380"/>
                </a:lnTo>
                <a:lnTo>
                  <a:pt x="3673" y="382"/>
                </a:lnTo>
                <a:lnTo>
                  <a:pt x="3675" y="386"/>
                </a:lnTo>
                <a:lnTo>
                  <a:pt x="3684" y="396"/>
                </a:lnTo>
                <a:lnTo>
                  <a:pt x="3686" y="398"/>
                </a:lnTo>
                <a:lnTo>
                  <a:pt x="3684" y="401"/>
                </a:lnTo>
                <a:lnTo>
                  <a:pt x="3679" y="407"/>
                </a:lnTo>
                <a:lnTo>
                  <a:pt x="3677" y="409"/>
                </a:lnTo>
                <a:lnTo>
                  <a:pt x="3673" y="417"/>
                </a:lnTo>
                <a:lnTo>
                  <a:pt x="3673" y="419"/>
                </a:lnTo>
                <a:lnTo>
                  <a:pt x="3675" y="424"/>
                </a:lnTo>
                <a:lnTo>
                  <a:pt x="3677" y="426"/>
                </a:lnTo>
                <a:lnTo>
                  <a:pt x="3677" y="428"/>
                </a:lnTo>
                <a:lnTo>
                  <a:pt x="3677" y="434"/>
                </a:lnTo>
                <a:lnTo>
                  <a:pt x="3677" y="434"/>
                </a:lnTo>
                <a:lnTo>
                  <a:pt x="3679" y="436"/>
                </a:lnTo>
                <a:lnTo>
                  <a:pt x="3686" y="434"/>
                </a:lnTo>
                <a:lnTo>
                  <a:pt x="3692" y="436"/>
                </a:lnTo>
                <a:lnTo>
                  <a:pt x="3694" y="436"/>
                </a:lnTo>
                <a:lnTo>
                  <a:pt x="3700" y="432"/>
                </a:lnTo>
                <a:lnTo>
                  <a:pt x="3702" y="432"/>
                </a:lnTo>
                <a:lnTo>
                  <a:pt x="3709" y="432"/>
                </a:lnTo>
                <a:lnTo>
                  <a:pt x="3717" y="436"/>
                </a:lnTo>
                <a:lnTo>
                  <a:pt x="3728" y="438"/>
                </a:lnTo>
                <a:lnTo>
                  <a:pt x="3730" y="440"/>
                </a:lnTo>
                <a:lnTo>
                  <a:pt x="3732" y="440"/>
                </a:lnTo>
                <a:lnTo>
                  <a:pt x="3734" y="447"/>
                </a:lnTo>
                <a:lnTo>
                  <a:pt x="3736" y="451"/>
                </a:lnTo>
                <a:lnTo>
                  <a:pt x="3738" y="453"/>
                </a:lnTo>
                <a:lnTo>
                  <a:pt x="3738" y="457"/>
                </a:lnTo>
                <a:lnTo>
                  <a:pt x="3736" y="457"/>
                </a:lnTo>
                <a:lnTo>
                  <a:pt x="3734" y="457"/>
                </a:lnTo>
                <a:lnTo>
                  <a:pt x="3734" y="459"/>
                </a:lnTo>
                <a:lnTo>
                  <a:pt x="3732" y="463"/>
                </a:lnTo>
                <a:lnTo>
                  <a:pt x="3732" y="466"/>
                </a:lnTo>
                <a:lnTo>
                  <a:pt x="3732" y="470"/>
                </a:lnTo>
                <a:lnTo>
                  <a:pt x="3740" y="472"/>
                </a:lnTo>
                <a:lnTo>
                  <a:pt x="3746" y="472"/>
                </a:lnTo>
                <a:lnTo>
                  <a:pt x="3751" y="472"/>
                </a:lnTo>
                <a:lnTo>
                  <a:pt x="3751" y="472"/>
                </a:lnTo>
                <a:lnTo>
                  <a:pt x="3751" y="474"/>
                </a:lnTo>
                <a:lnTo>
                  <a:pt x="3746" y="474"/>
                </a:lnTo>
                <a:lnTo>
                  <a:pt x="3738" y="474"/>
                </a:lnTo>
                <a:lnTo>
                  <a:pt x="3734" y="474"/>
                </a:lnTo>
                <a:lnTo>
                  <a:pt x="3734" y="474"/>
                </a:lnTo>
                <a:lnTo>
                  <a:pt x="3732" y="472"/>
                </a:lnTo>
                <a:lnTo>
                  <a:pt x="3730" y="470"/>
                </a:lnTo>
                <a:lnTo>
                  <a:pt x="3728" y="470"/>
                </a:lnTo>
                <a:lnTo>
                  <a:pt x="3725" y="468"/>
                </a:lnTo>
                <a:lnTo>
                  <a:pt x="3728" y="466"/>
                </a:lnTo>
                <a:lnTo>
                  <a:pt x="3728" y="455"/>
                </a:lnTo>
                <a:lnTo>
                  <a:pt x="3728" y="451"/>
                </a:lnTo>
                <a:lnTo>
                  <a:pt x="3725" y="449"/>
                </a:lnTo>
                <a:lnTo>
                  <a:pt x="3719" y="445"/>
                </a:lnTo>
                <a:lnTo>
                  <a:pt x="3717" y="440"/>
                </a:lnTo>
                <a:lnTo>
                  <a:pt x="3715" y="438"/>
                </a:lnTo>
                <a:lnTo>
                  <a:pt x="3713" y="438"/>
                </a:lnTo>
                <a:lnTo>
                  <a:pt x="3711" y="438"/>
                </a:lnTo>
                <a:lnTo>
                  <a:pt x="3702" y="440"/>
                </a:lnTo>
                <a:lnTo>
                  <a:pt x="3696" y="443"/>
                </a:lnTo>
                <a:lnTo>
                  <a:pt x="3688" y="445"/>
                </a:lnTo>
                <a:lnTo>
                  <a:pt x="3688" y="447"/>
                </a:lnTo>
                <a:lnTo>
                  <a:pt x="3686" y="453"/>
                </a:lnTo>
                <a:lnTo>
                  <a:pt x="3688" y="455"/>
                </a:lnTo>
                <a:lnTo>
                  <a:pt x="3690" y="457"/>
                </a:lnTo>
                <a:lnTo>
                  <a:pt x="3690" y="461"/>
                </a:lnTo>
                <a:lnTo>
                  <a:pt x="3692" y="463"/>
                </a:lnTo>
                <a:lnTo>
                  <a:pt x="3692" y="466"/>
                </a:lnTo>
                <a:lnTo>
                  <a:pt x="3692" y="470"/>
                </a:lnTo>
                <a:lnTo>
                  <a:pt x="3690" y="470"/>
                </a:lnTo>
                <a:lnTo>
                  <a:pt x="3681" y="478"/>
                </a:lnTo>
                <a:lnTo>
                  <a:pt x="3679" y="480"/>
                </a:lnTo>
                <a:lnTo>
                  <a:pt x="3677" y="487"/>
                </a:lnTo>
                <a:lnTo>
                  <a:pt x="3677" y="489"/>
                </a:lnTo>
                <a:lnTo>
                  <a:pt x="3673" y="491"/>
                </a:lnTo>
                <a:lnTo>
                  <a:pt x="3671" y="493"/>
                </a:lnTo>
                <a:lnTo>
                  <a:pt x="3656" y="499"/>
                </a:lnTo>
                <a:lnTo>
                  <a:pt x="3656" y="499"/>
                </a:lnTo>
                <a:lnTo>
                  <a:pt x="3656" y="503"/>
                </a:lnTo>
                <a:lnTo>
                  <a:pt x="3652" y="505"/>
                </a:lnTo>
                <a:lnTo>
                  <a:pt x="3650" y="505"/>
                </a:lnTo>
                <a:lnTo>
                  <a:pt x="3644" y="503"/>
                </a:lnTo>
                <a:lnTo>
                  <a:pt x="3642" y="503"/>
                </a:lnTo>
                <a:lnTo>
                  <a:pt x="3637" y="503"/>
                </a:lnTo>
                <a:lnTo>
                  <a:pt x="3627" y="503"/>
                </a:lnTo>
                <a:lnTo>
                  <a:pt x="3621" y="501"/>
                </a:lnTo>
                <a:lnTo>
                  <a:pt x="3616" y="499"/>
                </a:lnTo>
                <a:lnTo>
                  <a:pt x="3612" y="499"/>
                </a:lnTo>
                <a:lnTo>
                  <a:pt x="3610" y="497"/>
                </a:lnTo>
                <a:lnTo>
                  <a:pt x="3610" y="497"/>
                </a:lnTo>
                <a:lnTo>
                  <a:pt x="3608" y="495"/>
                </a:lnTo>
                <a:lnTo>
                  <a:pt x="3608" y="493"/>
                </a:lnTo>
                <a:lnTo>
                  <a:pt x="3608" y="493"/>
                </a:lnTo>
                <a:lnTo>
                  <a:pt x="3608" y="493"/>
                </a:lnTo>
                <a:lnTo>
                  <a:pt x="3610" y="491"/>
                </a:lnTo>
                <a:lnTo>
                  <a:pt x="3619" y="493"/>
                </a:lnTo>
                <a:lnTo>
                  <a:pt x="3621" y="491"/>
                </a:lnTo>
                <a:lnTo>
                  <a:pt x="3621" y="491"/>
                </a:lnTo>
                <a:lnTo>
                  <a:pt x="3623" y="493"/>
                </a:lnTo>
                <a:lnTo>
                  <a:pt x="3625" y="495"/>
                </a:lnTo>
                <a:lnTo>
                  <a:pt x="3629" y="495"/>
                </a:lnTo>
                <a:lnTo>
                  <a:pt x="3631" y="493"/>
                </a:lnTo>
                <a:lnTo>
                  <a:pt x="3631" y="493"/>
                </a:lnTo>
                <a:lnTo>
                  <a:pt x="3631" y="493"/>
                </a:lnTo>
                <a:lnTo>
                  <a:pt x="3629" y="495"/>
                </a:lnTo>
                <a:lnTo>
                  <a:pt x="3629" y="495"/>
                </a:lnTo>
                <a:lnTo>
                  <a:pt x="3627" y="497"/>
                </a:lnTo>
                <a:lnTo>
                  <a:pt x="3627" y="497"/>
                </a:lnTo>
                <a:lnTo>
                  <a:pt x="3629" y="499"/>
                </a:lnTo>
                <a:lnTo>
                  <a:pt x="3633" y="499"/>
                </a:lnTo>
                <a:lnTo>
                  <a:pt x="3635" y="499"/>
                </a:lnTo>
                <a:lnTo>
                  <a:pt x="3637" y="497"/>
                </a:lnTo>
                <a:lnTo>
                  <a:pt x="3642" y="495"/>
                </a:lnTo>
                <a:lnTo>
                  <a:pt x="3644" y="495"/>
                </a:lnTo>
                <a:lnTo>
                  <a:pt x="3644" y="493"/>
                </a:lnTo>
                <a:lnTo>
                  <a:pt x="3644" y="491"/>
                </a:lnTo>
                <a:lnTo>
                  <a:pt x="3642" y="489"/>
                </a:lnTo>
                <a:lnTo>
                  <a:pt x="3646" y="489"/>
                </a:lnTo>
                <a:lnTo>
                  <a:pt x="3648" y="487"/>
                </a:lnTo>
                <a:lnTo>
                  <a:pt x="3658" y="474"/>
                </a:lnTo>
                <a:lnTo>
                  <a:pt x="3665" y="470"/>
                </a:lnTo>
                <a:lnTo>
                  <a:pt x="3667" y="470"/>
                </a:lnTo>
                <a:lnTo>
                  <a:pt x="3667" y="466"/>
                </a:lnTo>
                <a:lnTo>
                  <a:pt x="3667" y="463"/>
                </a:lnTo>
                <a:lnTo>
                  <a:pt x="3667" y="461"/>
                </a:lnTo>
                <a:lnTo>
                  <a:pt x="3667" y="459"/>
                </a:lnTo>
                <a:lnTo>
                  <a:pt x="3669" y="455"/>
                </a:lnTo>
                <a:lnTo>
                  <a:pt x="3671" y="453"/>
                </a:lnTo>
                <a:lnTo>
                  <a:pt x="3673" y="451"/>
                </a:lnTo>
                <a:lnTo>
                  <a:pt x="3673" y="451"/>
                </a:lnTo>
                <a:lnTo>
                  <a:pt x="3673" y="449"/>
                </a:lnTo>
                <a:lnTo>
                  <a:pt x="3669" y="445"/>
                </a:lnTo>
                <a:lnTo>
                  <a:pt x="3663" y="443"/>
                </a:lnTo>
                <a:lnTo>
                  <a:pt x="3660" y="440"/>
                </a:lnTo>
                <a:lnTo>
                  <a:pt x="3658" y="438"/>
                </a:lnTo>
                <a:lnTo>
                  <a:pt x="3658" y="436"/>
                </a:lnTo>
                <a:lnTo>
                  <a:pt x="3658" y="434"/>
                </a:lnTo>
                <a:lnTo>
                  <a:pt x="3658" y="428"/>
                </a:lnTo>
                <a:lnTo>
                  <a:pt x="3660" y="426"/>
                </a:lnTo>
                <a:lnTo>
                  <a:pt x="3660" y="417"/>
                </a:lnTo>
                <a:lnTo>
                  <a:pt x="3658" y="409"/>
                </a:lnTo>
                <a:lnTo>
                  <a:pt x="3658" y="405"/>
                </a:lnTo>
                <a:lnTo>
                  <a:pt x="3658" y="405"/>
                </a:lnTo>
                <a:lnTo>
                  <a:pt x="3660" y="403"/>
                </a:lnTo>
                <a:lnTo>
                  <a:pt x="3660" y="401"/>
                </a:lnTo>
                <a:lnTo>
                  <a:pt x="3660" y="392"/>
                </a:lnTo>
                <a:lnTo>
                  <a:pt x="3660" y="388"/>
                </a:lnTo>
                <a:lnTo>
                  <a:pt x="3658" y="384"/>
                </a:lnTo>
                <a:lnTo>
                  <a:pt x="3652" y="380"/>
                </a:lnTo>
                <a:lnTo>
                  <a:pt x="3648" y="375"/>
                </a:lnTo>
                <a:lnTo>
                  <a:pt x="3650" y="373"/>
                </a:lnTo>
                <a:lnTo>
                  <a:pt x="3650" y="373"/>
                </a:lnTo>
                <a:lnTo>
                  <a:pt x="3652" y="371"/>
                </a:lnTo>
                <a:lnTo>
                  <a:pt x="3654" y="369"/>
                </a:lnTo>
                <a:lnTo>
                  <a:pt x="3656" y="365"/>
                </a:lnTo>
                <a:lnTo>
                  <a:pt x="3658" y="361"/>
                </a:lnTo>
                <a:lnTo>
                  <a:pt x="3660" y="359"/>
                </a:lnTo>
                <a:lnTo>
                  <a:pt x="3663" y="350"/>
                </a:lnTo>
                <a:lnTo>
                  <a:pt x="3663" y="348"/>
                </a:lnTo>
                <a:lnTo>
                  <a:pt x="3663" y="342"/>
                </a:lnTo>
                <a:lnTo>
                  <a:pt x="3660" y="340"/>
                </a:lnTo>
                <a:lnTo>
                  <a:pt x="3656" y="340"/>
                </a:lnTo>
                <a:lnTo>
                  <a:pt x="3652" y="338"/>
                </a:lnTo>
                <a:lnTo>
                  <a:pt x="3650" y="338"/>
                </a:lnTo>
                <a:lnTo>
                  <a:pt x="3646" y="336"/>
                </a:lnTo>
                <a:lnTo>
                  <a:pt x="3644" y="336"/>
                </a:lnTo>
                <a:lnTo>
                  <a:pt x="3631" y="336"/>
                </a:lnTo>
                <a:lnTo>
                  <a:pt x="3625" y="336"/>
                </a:lnTo>
                <a:lnTo>
                  <a:pt x="3621" y="336"/>
                </a:lnTo>
                <a:lnTo>
                  <a:pt x="3619" y="336"/>
                </a:lnTo>
                <a:lnTo>
                  <a:pt x="3616" y="336"/>
                </a:lnTo>
                <a:lnTo>
                  <a:pt x="3616" y="336"/>
                </a:lnTo>
                <a:lnTo>
                  <a:pt x="3619" y="333"/>
                </a:lnTo>
                <a:lnTo>
                  <a:pt x="3616" y="333"/>
                </a:lnTo>
                <a:lnTo>
                  <a:pt x="3616" y="333"/>
                </a:lnTo>
                <a:lnTo>
                  <a:pt x="3612" y="336"/>
                </a:lnTo>
                <a:lnTo>
                  <a:pt x="3608" y="342"/>
                </a:lnTo>
                <a:lnTo>
                  <a:pt x="3604" y="350"/>
                </a:lnTo>
                <a:lnTo>
                  <a:pt x="3602" y="361"/>
                </a:lnTo>
                <a:lnTo>
                  <a:pt x="3600" y="365"/>
                </a:lnTo>
                <a:lnTo>
                  <a:pt x="3598" y="369"/>
                </a:lnTo>
                <a:lnTo>
                  <a:pt x="3591" y="373"/>
                </a:lnTo>
                <a:lnTo>
                  <a:pt x="3587" y="375"/>
                </a:lnTo>
                <a:lnTo>
                  <a:pt x="3583" y="378"/>
                </a:lnTo>
                <a:lnTo>
                  <a:pt x="3577" y="380"/>
                </a:lnTo>
                <a:lnTo>
                  <a:pt x="3575" y="384"/>
                </a:lnTo>
                <a:lnTo>
                  <a:pt x="3572" y="384"/>
                </a:lnTo>
                <a:lnTo>
                  <a:pt x="3575" y="386"/>
                </a:lnTo>
                <a:lnTo>
                  <a:pt x="3577" y="386"/>
                </a:lnTo>
                <a:lnTo>
                  <a:pt x="3575" y="388"/>
                </a:lnTo>
                <a:lnTo>
                  <a:pt x="3572" y="390"/>
                </a:lnTo>
                <a:lnTo>
                  <a:pt x="3575" y="390"/>
                </a:lnTo>
                <a:lnTo>
                  <a:pt x="3575" y="392"/>
                </a:lnTo>
                <a:lnTo>
                  <a:pt x="3577" y="392"/>
                </a:lnTo>
                <a:lnTo>
                  <a:pt x="3581" y="392"/>
                </a:lnTo>
                <a:lnTo>
                  <a:pt x="3581" y="392"/>
                </a:lnTo>
                <a:lnTo>
                  <a:pt x="3583" y="394"/>
                </a:lnTo>
                <a:lnTo>
                  <a:pt x="3581" y="401"/>
                </a:lnTo>
                <a:lnTo>
                  <a:pt x="3581" y="405"/>
                </a:lnTo>
                <a:lnTo>
                  <a:pt x="3581" y="407"/>
                </a:lnTo>
                <a:lnTo>
                  <a:pt x="3581" y="409"/>
                </a:lnTo>
                <a:lnTo>
                  <a:pt x="3581" y="411"/>
                </a:lnTo>
                <a:lnTo>
                  <a:pt x="3581" y="411"/>
                </a:lnTo>
                <a:lnTo>
                  <a:pt x="3579" y="413"/>
                </a:lnTo>
                <a:lnTo>
                  <a:pt x="3577" y="413"/>
                </a:lnTo>
                <a:lnTo>
                  <a:pt x="3577" y="417"/>
                </a:lnTo>
                <a:lnTo>
                  <a:pt x="3575" y="419"/>
                </a:lnTo>
                <a:lnTo>
                  <a:pt x="3575" y="422"/>
                </a:lnTo>
                <a:lnTo>
                  <a:pt x="3577" y="424"/>
                </a:lnTo>
                <a:lnTo>
                  <a:pt x="3577" y="424"/>
                </a:lnTo>
                <a:lnTo>
                  <a:pt x="3577" y="424"/>
                </a:lnTo>
                <a:lnTo>
                  <a:pt x="3579" y="422"/>
                </a:lnTo>
                <a:lnTo>
                  <a:pt x="3579" y="422"/>
                </a:lnTo>
                <a:lnTo>
                  <a:pt x="3587" y="424"/>
                </a:lnTo>
                <a:lnTo>
                  <a:pt x="3589" y="426"/>
                </a:lnTo>
                <a:lnTo>
                  <a:pt x="3593" y="426"/>
                </a:lnTo>
                <a:lnTo>
                  <a:pt x="3593" y="428"/>
                </a:lnTo>
                <a:lnTo>
                  <a:pt x="3596" y="432"/>
                </a:lnTo>
                <a:lnTo>
                  <a:pt x="3598" y="436"/>
                </a:lnTo>
                <a:lnTo>
                  <a:pt x="3600" y="438"/>
                </a:lnTo>
                <a:lnTo>
                  <a:pt x="3602" y="440"/>
                </a:lnTo>
                <a:lnTo>
                  <a:pt x="3604" y="440"/>
                </a:lnTo>
                <a:lnTo>
                  <a:pt x="3606" y="440"/>
                </a:lnTo>
                <a:lnTo>
                  <a:pt x="3610" y="440"/>
                </a:lnTo>
                <a:lnTo>
                  <a:pt x="3608" y="443"/>
                </a:lnTo>
                <a:lnTo>
                  <a:pt x="3604" y="449"/>
                </a:lnTo>
                <a:lnTo>
                  <a:pt x="3600" y="455"/>
                </a:lnTo>
                <a:lnTo>
                  <a:pt x="3598" y="455"/>
                </a:lnTo>
                <a:lnTo>
                  <a:pt x="3596" y="453"/>
                </a:lnTo>
                <a:lnTo>
                  <a:pt x="3589" y="451"/>
                </a:lnTo>
                <a:lnTo>
                  <a:pt x="3587" y="449"/>
                </a:lnTo>
                <a:lnTo>
                  <a:pt x="3581" y="445"/>
                </a:lnTo>
                <a:lnTo>
                  <a:pt x="3579" y="440"/>
                </a:lnTo>
                <a:lnTo>
                  <a:pt x="3575" y="440"/>
                </a:lnTo>
                <a:lnTo>
                  <a:pt x="3570" y="440"/>
                </a:lnTo>
                <a:lnTo>
                  <a:pt x="3564" y="438"/>
                </a:lnTo>
                <a:lnTo>
                  <a:pt x="3562" y="436"/>
                </a:lnTo>
                <a:lnTo>
                  <a:pt x="3560" y="434"/>
                </a:lnTo>
                <a:lnTo>
                  <a:pt x="3558" y="434"/>
                </a:lnTo>
                <a:lnTo>
                  <a:pt x="3554" y="434"/>
                </a:lnTo>
                <a:lnTo>
                  <a:pt x="3549" y="432"/>
                </a:lnTo>
                <a:lnTo>
                  <a:pt x="3547" y="432"/>
                </a:lnTo>
                <a:lnTo>
                  <a:pt x="3547" y="430"/>
                </a:lnTo>
                <a:lnTo>
                  <a:pt x="3543" y="428"/>
                </a:lnTo>
                <a:lnTo>
                  <a:pt x="3537" y="426"/>
                </a:lnTo>
                <a:lnTo>
                  <a:pt x="3526" y="422"/>
                </a:lnTo>
                <a:lnTo>
                  <a:pt x="3516" y="419"/>
                </a:lnTo>
                <a:lnTo>
                  <a:pt x="3503" y="419"/>
                </a:lnTo>
                <a:lnTo>
                  <a:pt x="3491" y="417"/>
                </a:lnTo>
                <a:lnTo>
                  <a:pt x="3491" y="417"/>
                </a:lnTo>
                <a:lnTo>
                  <a:pt x="3489" y="417"/>
                </a:lnTo>
                <a:lnTo>
                  <a:pt x="3484" y="422"/>
                </a:lnTo>
                <a:lnTo>
                  <a:pt x="3480" y="422"/>
                </a:lnTo>
                <a:lnTo>
                  <a:pt x="3480" y="424"/>
                </a:lnTo>
                <a:lnTo>
                  <a:pt x="3482" y="426"/>
                </a:lnTo>
                <a:lnTo>
                  <a:pt x="3487" y="436"/>
                </a:lnTo>
                <a:lnTo>
                  <a:pt x="3489" y="434"/>
                </a:lnTo>
                <a:lnTo>
                  <a:pt x="3491" y="438"/>
                </a:lnTo>
                <a:lnTo>
                  <a:pt x="3489" y="440"/>
                </a:lnTo>
                <a:lnTo>
                  <a:pt x="3487" y="445"/>
                </a:lnTo>
                <a:lnTo>
                  <a:pt x="3484" y="445"/>
                </a:lnTo>
                <a:lnTo>
                  <a:pt x="3480" y="447"/>
                </a:lnTo>
                <a:lnTo>
                  <a:pt x="3476" y="445"/>
                </a:lnTo>
                <a:lnTo>
                  <a:pt x="3474" y="449"/>
                </a:lnTo>
                <a:lnTo>
                  <a:pt x="3476" y="451"/>
                </a:lnTo>
                <a:lnTo>
                  <a:pt x="3476" y="451"/>
                </a:lnTo>
                <a:lnTo>
                  <a:pt x="3476" y="453"/>
                </a:lnTo>
                <a:lnTo>
                  <a:pt x="3474" y="453"/>
                </a:lnTo>
                <a:lnTo>
                  <a:pt x="3474" y="453"/>
                </a:lnTo>
                <a:lnTo>
                  <a:pt x="3472" y="455"/>
                </a:lnTo>
                <a:lnTo>
                  <a:pt x="3472" y="455"/>
                </a:lnTo>
                <a:lnTo>
                  <a:pt x="3468" y="453"/>
                </a:lnTo>
                <a:lnTo>
                  <a:pt x="3464" y="453"/>
                </a:lnTo>
                <a:lnTo>
                  <a:pt x="3464" y="449"/>
                </a:lnTo>
                <a:lnTo>
                  <a:pt x="3466" y="447"/>
                </a:lnTo>
                <a:lnTo>
                  <a:pt x="3468" y="445"/>
                </a:lnTo>
                <a:lnTo>
                  <a:pt x="3468" y="445"/>
                </a:lnTo>
                <a:lnTo>
                  <a:pt x="3466" y="443"/>
                </a:lnTo>
                <a:lnTo>
                  <a:pt x="3464" y="440"/>
                </a:lnTo>
                <a:lnTo>
                  <a:pt x="3464" y="438"/>
                </a:lnTo>
                <a:lnTo>
                  <a:pt x="3464" y="438"/>
                </a:lnTo>
                <a:lnTo>
                  <a:pt x="3461" y="438"/>
                </a:lnTo>
                <a:lnTo>
                  <a:pt x="3453" y="440"/>
                </a:lnTo>
                <a:lnTo>
                  <a:pt x="3451" y="443"/>
                </a:lnTo>
                <a:lnTo>
                  <a:pt x="3451" y="440"/>
                </a:lnTo>
                <a:lnTo>
                  <a:pt x="3440" y="447"/>
                </a:lnTo>
                <a:lnTo>
                  <a:pt x="3436" y="449"/>
                </a:lnTo>
                <a:lnTo>
                  <a:pt x="3432" y="449"/>
                </a:lnTo>
                <a:lnTo>
                  <a:pt x="3428" y="449"/>
                </a:lnTo>
                <a:lnTo>
                  <a:pt x="3424" y="447"/>
                </a:lnTo>
                <a:lnTo>
                  <a:pt x="3420" y="447"/>
                </a:lnTo>
                <a:lnTo>
                  <a:pt x="3417" y="447"/>
                </a:lnTo>
                <a:lnTo>
                  <a:pt x="3413" y="449"/>
                </a:lnTo>
                <a:lnTo>
                  <a:pt x="3411" y="449"/>
                </a:lnTo>
                <a:lnTo>
                  <a:pt x="3407" y="451"/>
                </a:lnTo>
                <a:lnTo>
                  <a:pt x="3403" y="453"/>
                </a:lnTo>
                <a:lnTo>
                  <a:pt x="3403" y="457"/>
                </a:lnTo>
                <a:lnTo>
                  <a:pt x="3401" y="459"/>
                </a:lnTo>
                <a:lnTo>
                  <a:pt x="3399" y="457"/>
                </a:lnTo>
                <a:lnTo>
                  <a:pt x="3396" y="455"/>
                </a:lnTo>
                <a:lnTo>
                  <a:pt x="3396" y="457"/>
                </a:lnTo>
                <a:lnTo>
                  <a:pt x="3394" y="457"/>
                </a:lnTo>
                <a:lnTo>
                  <a:pt x="3392" y="457"/>
                </a:lnTo>
                <a:lnTo>
                  <a:pt x="3390" y="457"/>
                </a:lnTo>
                <a:lnTo>
                  <a:pt x="3388" y="457"/>
                </a:lnTo>
                <a:lnTo>
                  <a:pt x="3384" y="457"/>
                </a:lnTo>
                <a:lnTo>
                  <a:pt x="3382" y="457"/>
                </a:lnTo>
                <a:lnTo>
                  <a:pt x="3380" y="457"/>
                </a:lnTo>
                <a:lnTo>
                  <a:pt x="3380" y="455"/>
                </a:lnTo>
                <a:lnTo>
                  <a:pt x="3380" y="455"/>
                </a:lnTo>
                <a:lnTo>
                  <a:pt x="3384" y="455"/>
                </a:lnTo>
                <a:lnTo>
                  <a:pt x="3386" y="453"/>
                </a:lnTo>
                <a:lnTo>
                  <a:pt x="3388" y="453"/>
                </a:lnTo>
                <a:lnTo>
                  <a:pt x="3388" y="453"/>
                </a:lnTo>
                <a:lnTo>
                  <a:pt x="3388" y="451"/>
                </a:lnTo>
                <a:lnTo>
                  <a:pt x="3386" y="447"/>
                </a:lnTo>
                <a:lnTo>
                  <a:pt x="3388" y="445"/>
                </a:lnTo>
                <a:lnTo>
                  <a:pt x="3388" y="443"/>
                </a:lnTo>
                <a:lnTo>
                  <a:pt x="3388" y="443"/>
                </a:lnTo>
                <a:lnTo>
                  <a:pt x="3390" y="443"/>
                </a:lnTo>
                <a:lnTo>
                  <a:pt x="3388" y="443"/>
                </a:lnTo>
                <a:lnTo>
                  <a:pt x="3388" y="440"/>
                </a:lnTo>
                <a:lnTo>
                  <a:pt x="3388" y="440"/>
                </a:lnTo>
                <a:lnTo>
                  <a:pt x="3388" y="440"/>
                </a:lnTo>
                <a:lnTo>
                  <a:pt x="3396" y="438"/>
                </a:lnTo>
                <a:lnTo>
                  <a:pt x="3396" y="438"/>
                </a:lnTo>
                <a:lnTo>
                  <a:pt x="3392" y="438"/>
                </a:lnTo>
                <a:lnTo>
                  <a:pt x="3388" y="438"/>
                </a:lnTo>
                <a:lnTo>
                  <a:pt x="3382" y="440"/>
                </a:lnTo>
                <a:lnTo>
                  <a:pt x="3371" y="445"/>
                </a:lnTo>
                <a:lnTo>
                  <a:pt x="3365" y="449"/>
                </a:lnTo>
                <a:lnTo>
                  <a:pt x="3367" y="449"/>
                </a:lnTo>
                <a:lnTo>
                  <a:pt x="3369" y="449"/>
                </a:lnTo>
                <a:lnTo>
                  <a:pt x="3371" y="451"/>
                </a:lnTo>
                <a:lnTo>
                  <a:pt x="3371" y="451"/>
                </a:lnTo>
                <a:lnTo>
                  <a:pt x="3371" y="453"/>
                </a:lnTo>
                <a:lnTo>
                  <a:pt x="3367" y="453"/>
                </a:lnTo>
                <a:lnTo>
                  <a:pt x="3367" y="455"/>
                </a:lnTo>
                <a:lnTo>
                  <a:pt x="3365" y="455"/>
                </a:lnTo>
                <a:lnTo>
                  <a:pt x="3365" y="455"/>
                </a:lnTo>
                <a:lnTo>
                  <a:pt x="3363" y="453"/>
                </a:lnTo>
                <a:lnTo>
                  <a:pt x="3365" y="453"/>
                </a:lnTo>
                <a:lnTo>
                  <a:pt x="3365" y="451"/>
                </a:lnTo>
                <a:lnTo>
                  <a:pt x="3363" y="451"/>
                </a:lnTo>
                <a:lnTo>
                  <a:pt x="3361" y="449"/>
                </a:lnTo>
                <a:lnTo>
                  <a:pt x="3361" y="449"/>
                </a:lnTo>
                <a:lnTo>
                  <a:pt x="3355" y="451"/>
                </a:lnTo>
                <a:lnTo>
                  <a:pt x="3350" y="453"/>
                </a:lnTo>
                <a:lnTo>
                  <a:pt x="3348" y="455"/>
                </a:lnTo>
                <a:lnTo>
                  <a:pt x="3344" y="455"/>
                </a:lnTo>
                <a:lnTo>
                  <a:pt x="3342" y="455"/>
                </a:lnTo>
                <a:lnTo>
                  <a:pt x="3338" y="457"/>
                </a:lnTo>
                <a:lnTo>
                  <a:pt x="3336" y="459"/>
                </a:lnTo>
                <a:lnTo>
                  <a:pt x="3332" y="461"/>
                </a:lnTo>
                <a:lnTo>
                  <a:pt x="3319" y="466"/>
                </a:lnTo>
                <a:lnTo>
                  <a:pt x="3317" y="468"/>
                </a:lnTo>
                <a:lnTo>
                  <a:pt x="3315" y="466"/>
                </a:lnTo>
                <a:lnTo>
                  <a:pt x="3315" y="466"/>
                </a:lnTo>
                <a:lnTo>
                  <a:pt x="3313" y="466"/>
                </a:lnTo>
                <a:lnTo>
                  <a:pt x="3315" y="468"/>
                </a:lnTo>
                <a:lnTo>
                  <a:pt x="3315" y="470"/>
                </a:lnTo>
                <a:lnTo>
                  <a:pt x="3315" y="472"/>
                </a:lnTo>
                <a:lnTo>
                  <a:pt x="3313" y="470"/>
                </a:lnTo>
                <a:lnTo>
                  <a:pt x="3306" y="472"/>
                </a:lnTo>
                <a:lnTo>
                  <a:pt x="3302" y="474"/>
                </a:lnTo>
                <a:lnTo>
                  <a:pt x="3302" y="476"/>
                </a:lnTo>
                <a:lnTo>
                  <a:pt x="3302" y="476"/>
                </a:lnTo>
                <a:lnTo>
                  <a:pt x="3300" y="478"/>
                </a:lnTo>
                <a:lnTo>
                  <a:pt x="3300" y="480"/>
                </a:lnTo>
                <a:lnTo>
                  <a:pt x="3298" y="487"/>
                </a:lnTo>
                <a:lnTo>
                  <a:pt x="3298" y="489"/>
                </a:lnTo>
                <a:lnTo>
                  <a:pt x="3296" y="489"/>
                </a:lnTo>
                <a:lnTo>
                  <a:pt x="3283" y="493"/>
                </a:lnTo>
                <a:lnTo>
                  <a:pt x="3281" y="493"/>
                </a:lnTo>
                <a:lnTo>
                  <a:pt x="3281" y="493"/>
                </a:lnTo>
                <a:lnTo>
                  <a:pt x="3281" y="493"/>
                </a:lnTo>
                <a:lnTo>
                  <a:pt x="3279" y="491"/>
                </a:lnTo>
                <a:lnTo>
                  <a:pt x="3275" y="491"/>
                </a:lnTo>
                <a:lnTo>
                  <a:pt x="3273" y="491"/>
                </a:lnTo>
                <a:lnTo>
                  <a:pt x="3273" y="491"/>
                </a:lnTo>
                <a:lnTo>
                  <a:pt x="3271" y="489"/>
                </a:lnTo>
                <a:lnTo>
                  <a:pt x="3269" y="482"/>
                </a:lnTo>
                <a:lnTo>
                  <a:pt x="3262" y="480"/>
                </a:lnTo>
                <a:lnTo>
                  <a:pt x="3258" y="478"/>
                </a:lnTo>
                <a:lnTo>
                  <a:pt x="3258" y="478"/>
                </a:lnTo>
                <a:lnTo>
                  <a:pt x="3258" y="476"/>
                </a:lnTo>
                <a:lnTo>
                  <a:pt x="3264" y="472"/>
                </a:lnTo>
                <a:lnTo>
                  <a:pt x="3267" y="470"/>
                </a:lnTo>
                <a:lnTo>
                  <a:pt x="3277" y="468"/>
                </a:lnTo>
                <a:lnTo>
                  <a:pt x="3281" y="468"/>
                </a:lnTo>
                <a:lnTo>
                  <a:pt x="3283" y="468"/>
                </a:lnTo>
                <a:lnTo>
                  <a:pt x="3283" y="463"/>
                </a:lnTo>
                <a:lnTo>
                  <a:pt x="3281" y="459"/>
                </a:lnTo>
                <a:lnTo>
                  <a:pt x="3277" y="455"/>
                </a:lnTo>
                <a:lnTo>
                  <a:pt x="3273" y="451"/>
                </a:lnTo>
                <a:lnTo>
                  <a:pt x="3267" y="449"/>
                </a:lnTo>
                <a:lnTo>
                  <a:pt x="3260" y="449"/>
                </a:lnTo>
                <a:lnTo>
                  <a:pt x="3248" y="449"/>
                </a:lnTo>
                <a:lnTo>
                  <a:pt x="3246" y="449"/>
                </a:lnTo>
                <a:lnTo>
                  <a:pt x="3237" y="447"/>
                </a:lnTo>
                <a:lnTo>
                  <a:pt x="3237" y="447"/>
                </a:lnTo>
                <a:lnTo>
                  <a:pt x="3235" y="447"/>
                </a:lnTo>
                <a:lnTo>
                  <a:pt x="3235" y="447"/>
                </a:lnTo>
                <a:lnTo>
                  <a:pt x="3237" y="449"/>
                </a:lnTo>
                <a:lnTo>
                  <a:pt x="3248" y="455"/>
                </a:lnTo>
                <a:lnTo>
                  <a:pt x="3248" y="457"/>
                </a:lnTo>
                <a:lnTo>
                  <a:pt x="3248" y="459"/>
                </a:lnTo>
                <a:lnTo>
                  <a:pt x="3248" y="461"/>
                </a:lnTo>
                <a:lnTo>
                  <a:pt x="3248" y="461"/>
                </a:lnTo>
                <a:lnTo>
                  <a:pt x="3248" y="463"/>
                </a:lnTo>
                <a:lnTo>
                  <a:pt x="3246" y="472"/>
                </a:lnTo>
                <a:lnTo>
                  <a:pt x="3244" y="476"/>
                </a:lnTo>
                <a:lnTo>
                  <a:pt x="3241" y="480"/>
                </a:lnTo>
                <a:lnTo>
                  <a:pt x="3241" y="482"/>
                </a:lnTo>
                <a:lnTo>
                  <a:pt x="3244" y="482"/>
                </a:lnTo>
                <a:lnTo>
                  <a:pt x="3246" y="484"/>
                </a:lnTo>
                <a:lnTo>
                  <a:pt x="3250" y="484"/>
                </a:lnTo>
                <a:lnTo>
                  <a:pt x="3252" y="487"/>
                </a:lnTo>
                <a:lnTo>
                  <a:pt x="3252" y="489"/>
                </a:lnTo>
                <a:lnTo>
                  <a:pt x="3252" y="493"/>
                </a:lnTo>
                <a:lnTo>
                  <a:pt x="3252" y="495"/>
                </a:lnTo>
                <a:lnTo>
                  <a:pt x="3250" y="499"/>
                </a:lnTo>
                <a:lnTo>
                  <a:pt x="3248" y="501"/>
                </a:lnTo>
                <a:lnTo>
                  <a:pt x="3246" y="505"/>
                </a:lnTo>
                <a:lnTo>
                  <a:pt x="3248" y="510"/>
                </a:lnTo>
                <a:lnTo>
                  <a:pt x="3248" y="510"/>
                </a:lnTo>
                <a:lnTo>
                  <a:pt x="3246" y="512"/>
                </a:lnTo>
                <a:lnTo>
                  <a:pt x="3246" y="510"/>
                </a:lnTo>
                <a:lnTo>
                  <a:pt x="3244" y="510"/>
                </a:lnTo>
                <a:lnTo>
                  <a:pt x="3244" y="508"/>
                </a:lnTo>
                <a:lnTo>
                  <a:pt x="3241" y="508"/>
                </a:lnTo>
                <a:lnTo>
                  <a:pt x="3239" y="508"/>
                </a:lnTo>
                <a:lnTo>
                  <a:pt x="3239" y="510"/>
                </a:lnTo>
                <a:lnTo>
                  <a:pt x="3239" y="508"/>
                </a:lnTo>
                <a:lnTo>
                  <a:pt x="3239" y="505"/>
                </a:lnTo>
                <a:lnTo>
                  <a:pt x="3239" y="505"/>
                </a:lnTo>
                <a:lnTo>
                  <a:pt x="3239" y="503"/>
                </a:lnTo>
                <a:lnTo>
                  <a:pt x="3233" y="501"/>
                </a:lnTo>
                <a:lnTo>
                  <a:pt x="3231" y="501"/>
                </a:lnTo>
                <a:lnTo>
                  <a:pt x="3229" y="501"/>
                </a:lnTo>
                <a:lnTo>
                  <a:pt x="3225" y="501"/>
                </a:lnTo>
                <a:lnTo>
                  <a:pt x="3223" y="499"/>
                </a:lnTo>
                <a:lnTo>
                  <a:pt x="3220" y="499"/>
                </a:lnTo>
                <a:lnTo>
                  <a:pt x="3218" y="499"/>
                </a:lnTo>
                <a:lnTo>
                  <a:pt x="3218" y="501"/>
                </a:lnTo>
                <a:lnTo>
                  <a:pt x="3212" y="505"/>
                </a:lnTo>
                <a:lnTo>
                  <a:pt x="3208" y="510"/>
                </a:lnTo>
                <a:lnTo>
                  <a:pt x="3204" y="512"/>
                </a:lnTo>
                <a:lnTo>
                  <a:pt x="3197" y="512"/>
                </a:lnTo>
                <a:lnTo>
                  <a:pt x="3197" y="512"/>
                </a:lnTo>
                <a:lnTo>
                  <a:pt x="3195" y="516"/>
                </a:lnTo>
                <a:lnTo>
                  <a:pt x="3191" y="518"/>
                </a:lnTo>
                <a:lnTo>
                  <a:pt x="3185" y="520"/>
                </a:lnTo>
                <a:lnTo>
                  <a:pt x="3185" y="522"/>
                </a:lnTo>
                <a:lnTo>
                  <a:pt x="3183" y="524"/>
                </a:lnTo>
                <a:lnTo>
                  <a:pt x="3185" y="526"/>
                </a:lnTo>
                <a:lnTo>
                  <a:pt x="3185" y="528"/>
                </a:lnTo>
                <a:lnTo>
                  <a:pt x="3189" y="533"/>
                </a:lnTo>
                <a:lnTo>
                  <a:pt x="3191" y="535"/>
                </a:lnTo>
                <a:lnTo>
                  <a:pt x="3193" y="537"/>
                </a:lnTo>
                <a:lnTo>
                  <a:pt x="3193" y="541"/>
                </a:lnTo>
                <a:lnTo>
                  <a:pt x="3193" y="541"/>
                </a:lnTo>
                <a:lnTo>
                  <a:pt x="3191" y="541"/>
                </a:lnTo>
                <a:lnTo>
                  <a:pt x="3189" y="541"/>
                </a:lnTo>
                <a:lnTo>
                  <a:pt x="3185" y="543"/>
                </a:lnTo>
                <a:lnTo>
                  <a:pt x="3185" y="543"/>
                </a:lnTo>
                <a:lnTo>
                  <a:pt x="3183" y="545"/>
                </a:lnTo>
                <a:lnTo>
                  <a:pt x="3181" y="545"/>
                </a:lnTo>
                <a:lnTo>
                  <a:pt x="3174" y="541"/>
                </a:lnTo>
                <a:lnTo>
                  <a:pt x="3168" y="541"/>
                </a:lnTo>
                <a:lnTo>
                  <a:pt x="3166" y="539"/>
                </a:lnTo>
                <a:lnTo>
                  <a:pt x="3164" y="539"/>
                </a:lnTo>
                <a:lnTo>
                  <a:pt x="3164" y="539"/>
                </a:lnTo>
                <a:lnTo>
                  <a:pt x="3162" y="539"/>
                </a:lnTo>
                <a:lnTo>
                  <a:pt x="3160" y="539"/>
                </a:lnTo>
                <a:lnTo>
                  <a:pt x="3158" y="539"/>
                </a:lnTo>
                <a:lnTo>
                  <a:pt x="3151" y="533"/>
                </a:lnTo>
                <a:lnTo>
                  <a:pt x="3145" y="531"/>
                </a:lnTo>
                <a:lnTo>
                  <a:pt x="3145" y="531"/>
                </a:lnTo>
                <a:lnTo>
                  <a:pt x="3143" y="531"/>
                </a:lnTo>
                <a:lnTo>
                  <a:pt x="3141" y="535"/>
                </a:lnTo>
                <a:lnTo>
                  <a:pt x="3139" y="537"/>
                </a:lnTo>
                <a:lnTo>
                  <a:pt x="3137" y="537"/>
                </a:lnTo>
                <a:lnTo>
                  <a:pt x="3137" y="539"/>
                </a:lnTo>
                <a:lnTo>
                  <a:pt x="3137" y="539"/>
                </a:lnTo>
                <a:lnTo>
                  <a:pt x="3139" y="541"/>
                </a:lnTo>
                <a:lnTo>
                  <a:pt x="3141" y="543"/>
                </a:lnTo>
                <a:lnTo>
                  <a:pt x="3145" y="547"/>
                </a:lnTo>
                <a:lnTo>
                  <a:pt x="3147" y="549"/>
                </a:lnTo>
                <a:lnTo>
                  <a:pt x="3147" y="549"/>
                </a:lnTo>
                <a:lnTo>
                  <a:pt x="3149" y="549"/>
                </a:lnTo>
                <a:lnTo>
                  <a:pt x="3153" y="549"/>
                </a:lnTo>
                <a:lnTo>
                  <a:pt x="3156" y="549"/>
                </a:lnTo>
                <a:lnTo>
                  <a:pt x="3158" y="552"/>
                </a:lnTo>
                <a:lnTo>
                  <a:pt x="3158" y="554"/>
                </a:lnTo>
                <a:lnTo>
                  <a:pt x="3160" y="556"/>
                </a:lnTo>
                <a:lnTo>
                  <a:pt x="3160" y="558"/>
                </a:lnTo>
                <a:lnTo>
                  <a:pt x="3158" y="560"/>
                </a:lnTo>
                <a:lnTo>
                  <a:pt x="3153" y="560"/>
                </a:lnTo>
                <a:lnTo>
                  <a:pt x="3149" y="562"/>
                </a:lnTo>
                <a:lnTo>
                  <a:pt x="3149" y="562"/>
                </a:lnTo>
                <a:lnTo>
                  <a:pt x="3143" y="560"/>
                </a:lnTo>
                <a:lnTo>
                  <a:pt x="3139" y="560"/>
                </a:lnTo>
                <a:lnTo>
                  <a:pt x="3135" y="558"/>
                </a:lnTo>
                <a:lnTo>
                  <a:pt x="3135" y="558"/>
                </a:lnTo>
                <a:lnTo>
                  <a:pt x="3130" y="554"/>
                </a:lnTo>
                <a:lnTo>
                  <a:pt x="3126" y="552"/>
                </a:lnTo>
                <a:lnTo>
                  <a:pt x="3124" y="549"/>
                </a:lnTo>
                <a:lnTo>
                  <a:pt x="3122" y="549"/>
                </a:lnTo>
                <a:lnTo>
                  <a:pt x="3120" y="549"/>
                </a:lnTo>
                <a:lnTo>
                  <a:pt x="3116" y="547"/>
                </a:lnTo>
                <a:lnTo>
                  <a:pt x="3114" y="545"/>
                </a:lnTo>
                <a:lnTo>
                  <a:pt x="3114" y="541"/>
                </a:lnTo>
                <a:lnTo>
                  <a:pt x="3114" y="541"/>
                </a:lnTo>
                <a:lnTo>
                  <a:pt x="3114" y="541"/>
                </a:lnTo>
                <a:lnTo>
                  <a:pt x="3112" y="539"/>
                </a:lnTo>
                <a:lnTo>
                  <a:pt x="3112" y="537"/>
                </a:lnTo>
                <a:lnTo>
                  <a:pt x="3112" y="535"/>
                </a:lnTo>
                <a:lnTo>
                  <a:pt x="3109" y="531"/>
                </a:lnTo>
                <a:lnTo>
                  <a:pt x="3107" y="528"/>
                </a:lnTo>
                <a:lnTo>
                  <a:pt x="3105" y="526"/>
                </a:lnTo>
                <a:lnTo>
                  <a:pt x="3107" y="524"/>
                </a:lnTo>
                <a:lnTo>
                  <a:pt x="3109" y="522"/>
                </a:lnTo>
                <a:lnTo>
                  <a:pt x="3112" y="520"/>
                </a:lnTo>
                <a:lnTo>
                  <a:pt x="3112" y="518"/>
                </a:lnTo>
                <a:lnTo>
                  <a:pt x="3112" y="518"/>
                </a:lnTo>
                <a:lnTo>
                  <a:pt x="3112" y="516"/>
                </a:lnTo>
                <a:lnTo>
                  <a:pt x="3112" y="514"/>
                </a:lnTo>
                <a:lnTo>
                  <a:pt x="3109" y="512"/>
                </a:lnTo>
                <a:lnTo>
                  <a:pt x="3105" y="508"/>
                </a:lnTo>
                <a:lnTo>
                  <a:pt x="3101" y="505"/>
                </a:lnTo>
                <a:lnTo>
                  <a:pt x="3095" y="503"/>
                </a:lnTo>
                <a:lnTo>
                  <a:pt x="3093" y="503"/>
                </a:lnTo>
                <a:lnTo>
                  <a:pt x="3091" y="503"/>
                </a:lnTo>
                <a:lnTo>
                  <a:pt x="3093" y="503"/>
                </a:lnTo>
                <a:lnTo>
                  <a:pt x="3095" y="503"/>
                </a:lnTo>
                <a:lnTo>
                  <a:pt x="3095" y="501"/>
                </a:lnTo>
                <a:lnTo>
                  <a:pt x="3093" y="501"/>
                </a:lnTo>
                <a:lnTo>
                  <a:pt x="3093" y="499"/>
                </a:lnTo>
                <a:lnTo>
                  <a:pt x="3088" y="499"/>
                </a:lnTo>
                <a:lnTo>
                  <a:pt x="3088" y="497"/>
                </a:lnTo>
                <a:lnTo>
                  <a:pt x="3088" y="497"/>
                </a:lnTo>
                <a:lnTo>
                  <a:pt x="3088" y="495"/>
                </a:lnTo>
                <a:lnTo>
                  <a:pt x="3084" y="495"/>
                </a:lnTo>
                <a:lnTo>
                  <a:pt x="3084" y="495"/>
                </a:lnTo>
                <a:lnTo>
                  <a:pt x="3084" y="493"/>
                </a:lnTo>
                <a:lnTo>
                  <a:pt x="3082" y="491"/>
                </a:lnTo>
                <a:lnTo>
                  <a:pt x="3078" y="489"/>
                </a:lnTo>
                <a:lnTo>
                  <a:pt x="3078" y="487"/>
                </a:lnTo>
                <a:lnTo>
                  <a:pt x="3076" y="487"/>
                </a:lnTo>
                <a:lnTo>
                  <a:pt x="3074" y="484"/>
                </a:lnTo>
                <a:lnTo>
                  <a:pt x="3072" y="484"/>
                </a:lnTo>
                <a:lnTo>
                  <a:pt x="3070" y="484"/>
                </a:lnTo>
                <a:lnTo>
                  <a:pt x="3078" y="484"/>
                </a:lnTo>
                <a:lnTo>
                  <a:pt x="3084" y="484"/>
                </a:lnTo>
                <a:lnTo>
                  <a:pt x="3084" y="487"/>
                </a:lnTo>
                <a:lnTo>
                  <a:pt x="3084" y="487"/>
                </a:lnTo>
                <a:lnTo>
                  <a:pt x="3086" y="491"/>
                </a:lnTo>
                <a:lnTo>
                  <a:pt x="3088" y="491"/>
                </a:lnTo>
                <a:lnTo>
                  <a:pt x="3093" y="493"/>
                </a:lnTo>
                <a:lnTo>
                  <a:pt x="3093" y="493"/>
                </a:lnTo>
                <a:lnTo>
                  <a:pt x="3095" y="493"/>
                </a:lnTo>
                <a:lnTo>
                  <a:pt x="3097" y="493"/>
                </a:lnTo>
                <a:lnTo>
                  <a:pt x="3099" y="495"/>
                </a:lnTo>
                <a:lnTo>
                  <a:pt x="3103" y="495"/>
                </a:lnTo>
                <a:lnTo>
                  <a:pt x="3107" y="497"/>
                </a:lnTo>
                <a:lnTo>
                  <a:pt x="3107" y="497"/>
                </a:lnTo>
                <a:lnTo>
                  <a:pt x="3105" y="497"/>
                </a:lnTo>
                <a:lnTo>
                  <a:pt x="3107" y="499"/>
                </a:lnTo>
                <a:lnTo>
                  <a:pt x="3109" y="499"/>
                </a:lnTo>
                <a:lnTo>
                  <a:pt x="3112" y="497"/>
                </a:lnTo>
                <a:lnTo>
                  <a:pt x="3120" y="501"/>
                </a:lnTo>
                <a:lnTo>
                  <a:pt x="3122" y="501"/>
                </a:lnTo>
                <a:lnTo>
                  <a:pt x="3135" y="505"/>
                </a:lnTo>
                <a:lnTo>
                  <a:pt x="3141" y="505"/>
                </a:lnTo>
                <a:lnTo>
                  <a:pt x="3143" y="505"/>
                </a:lnTo>
                <a:lnTo>
                  <a:pt x="3147" y="505"/>
                </a:lnTo>
                <a:lnTo>
                  <a:pt x="3153" y="508"/>
                </a:lnTo>
                <a:lnTo>
                  <a:pt x="3158" y="510"/>
                </a:lnTo>
                <a:lnTo>
                  <a:pt x="3164" y="510"/>
                </a:lnTo>
                <a:lnTo>
                  <a:pt x="3168" y="510"/>
                </a:lnTo>
                <a:lnTo>
                  <a:pt x="3176" y="508"/>
                </a:lnTo>
                <a:lnTo>
                  <a:pt x="3189" y="505"/>
                </a:lnTo>
                <a:lnTo>
                  <a:pt x="3195" y="501"/>
                </a:lnTo>
                <a:lnTo>
                  <a:pt x="3204" y="493"/>
                </a:lnTo>
                <a:lnTo>
                  <a:pt x="3206" y="489"/>
                </a:lnTo>
                <a:lnTo>
                  <a:pt x="3206" y="484"/>
                </a:lnTo>
                <a:lnTo>
                  <a:pt x="3208" y="482"/>
                </a:lnTo>
                <a:lnTo>
                  <a:pt x="3206" y="482"/>
                </a:lnTo>
                <a:lnTo>
                  <a:pt x="3204" y="480"/>
                </a:lnTo>
                <a:lnTo>
                  <a:pt x="3204" y="478"/>
                </a:lnTo>
                <a:lnTo>
                  <a:pt x="3202" y="476"/>
                </a:lnTo>
                <a:lnTo>
                  <a:pt x="3202" y="470"/>
                </a:lnTo>
                <a:lnTo>
                  <a:pt x="3197" y="470"/>
                </a:lnTo>
                <a:lnTo>
                  <a:pt x="3197" y="470"/>
                </a:lnTo>
                <a:lnTo>
                  <a:pt x="3195" y="468"/>
                </a:lnTo>
                <a:lnTo>
                  <a:pt x="3193" y="468"/>
                </a:lnTo>
                <a:lnTo>
                  <a:pt x="3191" y="466"/>
                </a:lnTo>
                <a:lnTo>
                  <a:pt x="3187" y="463"/>
                </a:lnTo>
                <a:lnTo>
                  <a:pt x="3185" y="461"/>
                </a:lnTo>
                <a:lnTo>
                  <a:pt x="3185" y="459"/>
                </a:lnTo>
                <a:lnTo>
                  <a:pt x="3183" y="459"/>
                </a:lnTo>
                <a:lnTo>
                  <a:pt x="3185" y="461"/>
                </a:lnTo>
                <a:lnTo>
                  <a:pt x="3185" y="461"/>
                </a:lnTo>
                <a:lnTo>
                  <a:pt x="3181" y="461"/>
                </a:lnTo>
                <a:lnTo>
                  <a:pt x="3170" y="455"/>
                </a:lnTo>
                <a:lnTo>
                  <a:pt x="3168" y="455"/>
                </a:lnTo>
                <a:lnTo>
                  <a:pt x="3168" y="455"/>
                </a:lnTo>
                <a:lnTo>
                  <a:pt x="3164" y="455"/>
                </a:lnTo>
                <a:lnTo>
                  <a:pt x="3164" y="453"/>
                </a:lnTo>
                <a:lnTo>
                  <a:pt x="3153" y="447"/>
                </a:lnTo>
                <a:lnTo>
                  <a:pt x="3139" y="438"/>
                </a:lnTo>
                <a:lnTo>
                  <a:pt x="3126" y="434"/>
                </a:lnTo>
                <a:lnTo>
                  <a:pt x="3120" y="432"/>
                </a:lnTo>
                <a:lnTo>
                  <a:pt x="3118" y="432"/>
                </a:lnTo>
                <a:lnTo>
                  <a:pt x="3118" y="432"/>
                </a:lnTo>
                <a:lnTo>
                  <a:pt x="3116" y="432"/>
                </a:lnTo>
                <a:lnTo>
                  <a:pt x="3114" y="432"/>
                </a:lnTo>
                <a:lnTo>
                  <a:pt x="3105" y="430"/>
                </a:lnTo>
                <a:lnTo>
                  <a:pt x="3103" y="430"/>
                </a:lnTo>
                <a:lnTo>
                  <a:pt x="3095" y="430"/>
                </a:lnTo>
                <a:lnTo>
                  <a:pt x="3095" y="430"/>
                </a:lnTo>
                <a:lnTo>
                  <a:pt x="3093" y="434"/>
                </a:lnTo>
                <a:lnTo>
                  <a:pt x="3091" y="436"/>
                </a:lnTo>
                <a:lnTo>
                  <a:pt x="3088" y="436"/>
                </a:lnTo>
                <a:lnTo>
                  <a:pt x="3088" y="436"/>
                </a:lnTo>
                <a:lnTo>
                  <a:pt x="3091" y="434"/>
                </a:lnTo>
                <a:lnTo>
                  <a:pt x="3093" y="432"/>
                </a:lnTo>
                <a:lnTo>
                  <a:pt x="3093" y="430"/>
                </a:lnTo>
                <a:lnTo>
                  <a:pt x="3093" y="428"/>
                </a:lnTo>
                <a:lnTo>
                  <a:pt x="3093" y="428"/>
                </a:lnTo>
                <a:lnTo>
                  <a:pt x="3091" y="428"/>
                </a:lnTo>
                <a:lnTo>
                  <a:pt x="3088" y="428"/>
                </a:lnTo>
                <a:lnTo>
                  <a:pt x="3086" y="430"/>
                </a:lnTo>
                <a:lnTo>
                  <a:pt x="3084" y="428"/>
                </a:lnTo>
                <a:lnTo>
                  <a:pt x="3086" y="428"/>
                </a:lnTo>
                <a:lnTo>
                  <a:pt x="3086" y="426"/>
                </a:lnTo>
                <a:lnTo>
                  <a:pt x="3084" y="426"/>
                </a:lnTo>
                <a:lnTo>
                  <a:pt x="3080" y="426"/>
                </a:lnTo>
                <a:lnTo>
                  <a:pt x="3076" y="426"/>
                </a:lnTo>
                <a:lnTo>
                  <a:pt x="3076" y="424"/>
                </a:lnTo>
                <a:lnTo>
                  <a:pt x="3074" y="424"/>
                </a:lnTo>
                <a:lnTo>
                  <a:pt x="3072" y="422"/>
                </a:lnTo>
                <a:lnTo>
                  <a:pt x="3074" y="422"/>
                </a:lnTo>
                <a:lnTo>
                  <a:pt x="3082" y="424"/>
                </a:lnTo>
                <a:lnTo>
                  <a:pt x="3084" y="424"/>
                </a:lnTo>
                <a:lnTo>
                  <a:pt x="3086" y="422"/>
                </a:lnTo>
                <a:lnTo>
                  <a:pt x="3086" y="422"/>
                </a:lnTo>
                <a:lnTo>
                  <a:pt x="3086" y="419"/>
                </a:lnTo>
                <a:lnTo>
                  <a:pt x="3084" y="419"/>
                </a:lnTo>
                <a:lnTo>
                  <a:pt x="3080" y="417"/>
                </a:lnTo>
                <a:lnTo>
                  <a:pt x="3078" y="415"/>
                </a:lnTo>
                <a:lnTo>
                  <a:pt x="3072" y="413"/>
                </a:lnTo>
                <a:lnTo>
                  <a:pt x="3072" y="415"/>
                </a:lnTo>
                <a:lnTo>
                  <a:pt x="3072" y="417"/>
                </a:lnTo>
                <a:lnTo>
                  <a:pt x="3072" y="417"/>
                </a:lnTo>
                <a:lnTo>
                  <a:pt x="3070" y="417"/>
                </a:lnTo>
                <a:lnTo>
                  <a:pt x="3068" y="417"/>
                </a:lnTo>
                <a:lnTo>
                  <a:pt x="3065" y="419"/>
                </a:lnTo>
                <a:lnTo>
                  <a:pt x="3065" y="422"/>
                </a:lnTo>
                <a:lnTo>
                  <a:pt x="3063" y="422"/>
                </a:lnTo>
                <a:lnTo>
                  <a:pt x="3057" y="419"/>
                </a:lnTo>
                <a:lnTo>
                  <a:pt x="3055" y="419"/>
                </a:lnTo>
                <a:lnTo>
                  <a:pt x="3053" y="417"/>
                </a:lnTo>
                <a:lnTo>
                  <a:pt x="3051" y="417"/>
                </a:lnTo>
                <a:lnTo>
                  <a:pt x="3049" y="417"/>
                </a:lnTo>
                <a:lnTo>
                  <a:pt x="3049" y="419"/>
                </a:lnTo>
                <a:lnTo>
                  <a:pt x="3049" y="419"/>
                </a:lnTo>
                <a:lnTo>
                  <a:pt x="3047" y="417"/>
                </a:lnTo>
                <a:lnTo>
                  <a:pt x="3047" y="417"/>
                </a:lnTo>
                <a:lnTo>
                  <a:pt x="3044" y="417"/>
                </a:lnTo>
                <a:lnTo>
                  <a:pt x="3044" y="419"/>
                </a:lnTo>
                <a:lnTo>
                  <a:pt x="3044" y="419"/>
                </a:lnTo>
                <a:lnTo>
                  <a:pt x="3042" y="419"/>
                </a:lnTo>
                <a:lnTo>
                  <a:pt x="3040" y="419"/>
                </a:lnTo>
                <a:lnTo>
                  <a:pt x="3038" y="419"/>
                </a:lnTo>
                <a:lnTo>
                  <a:pt x="3036" y="419"/>
                </a:lnTo>
                <a:lnTo>
                  <a:pt x="3036" y="417"/>
                </a:lnTo>
                <a:lnTo>
                  <a:pt x="3036" y="415"/>
                </a:lnTo>
                <a:lnTo>
                  <a:pt x="3038" y="415"/>
                </a:lnTo>
                <a:lnTo>
                  <a:pt x="3036" y="413"/>
                </a:lnTo>
                <a:lnTo>
                  <a:pt x="3026" y="411"/>
                </a:lnTo>
                <a:lnTo>
                  <a:pt x="3026" y="409"/>
                </a:lnTo>
                <a:lnTo>
                  <a:pt x="3040" y="411"/>
                </a:lnTo>
                <a:lnTo>
                  <a:pt x="3047" y="409"/>
                </a:lnTo>
                <a:lnTo>
                  <a:pt x="3049" y="407"/>
                </a:lnTo>
                <a:lnTo>
                  <a:pt x="3055" y="405"/>
                </a:lnTo>
                <a:lnTo>
                  <a:pt x="3057" y="405"/>
                </a:lnTo>
                <a:lnTo>
                  <a:pt x="3055" y="403"/>
                </a:lnTo>
                <a:lnTo>
                  <a:pt x="3051" y="398"/>
                </a:lnTo>
                <a:lnTo>
                  <a:pt x="3049" y="398"/>
                </a:lnTo>
                <a:lnTo>
                  <a:pt x="3044" y="398"/>
                </a:lnTo>
                <a:lnTo>
                  <a:pt x="3044" y="398"/>
                </a:lnTo>
                <a:lnTo>
                  <a:pt x="3047" y="396"/>
                </a:lnTo>
                <a:lnTo>
                  <a:pt x="3042" y="394"/>
                </a:lnTo>
                <a:lnTo>
                  <a:pt x="3042" y="394"/>
                </a:lnTo>
                <a:lnTo>
                  <a:pt x="3040" y="396"/>
                </a:lnTo>
                <a:lnTo>
                  <a:pt x="3038" y="396"/>
                </a:lnTo>
                <a:lnTo>
                  <a:pt x="3038" y="396"/>
                </a:lnTo>
                <a:lnTo>
                  <a:pt x="3036" y="394"/>
                </a:lnTo>
                <a:lnTo>
                  <a:pt x="3034" y="394"/>
                </a:lnTo>
                <a:lnTo>
                  <a:pt x="3032" y="392"/>
                </a:lnTo>
                <a:lnTo>
                  <a:pt x="3032" y="392"/>
                </a:lnTo>
                <a:lnTo>
                  <a:pt x="3030" y="390"/>
                </a:lnTo>
                <a:lnTo>
                  <a:pt x="3026" y="390"/>
                </a:lnTo>
                <a:lnTo>
                  <a:pt x="3024" y="390"/>
                </a:lnTo>
                <a:lnTo>
                  <a:pt x="3021" y="392"/>
                </a:lnTo>
                <a:lnTo>
                  <a:pt x="3019" y="396"/>
                </a:lnTo>
                <a:lnTo>
                  <a:pt x="3019" y="401"/>
                </a:lnTo>
                <a:lnTo>
                  <a:pt x="3017" y="401"/>
                </a:lnTo>
                <a:lnTo>
                  <a:pt x="3017" y="403"/>
                </a:lnTo>
                <a:lnTo>
                  <a:pt x="3015" y="407"/>
                </a:lnTo>
                <a:lnTo>
                  <a:pt x="3015" y="405"/>
                </a:lnTo>
                <a:lnTo>
                  <a:pt x="3015" y="403"/>
                </a:lnTo>
                <a:lnTo>
                  <a:pt x="3015" y="401"/>
                </a:lnTo>
                <a:lnTo>
                  <a:pt x="3017" y="398"/>
                </a:lnTo>
                <a:lnTo>
                  <a:pt x="3017" y="396"/>
                </a:lnTo>
                <a:lnTo>
                  <a:pt x="3017" y="394"/>
                </a:lnTo>
                <a:lnTo>
                  <a:pt x="3013" y="396"/>
                </a:lnTo>
                <a:lnTo>
                  <a:pt x="3011" y="394"/>
                </a:lnTo>
                <a:lnTo>
                  <a:pt x="3013" y="394"/>
                </a:lnTo>
                <a:lnTo>
                  <a:pt x="3017" y="392"/>
                </a:lnTo>
                <a:lnTo>
                  <a:pt x="3017" y="392"/>
                </a:lnTo>
                <a:lnTo>
                  <a:pt x="3019" y="390"/>
                </a:lnTo>
                <a:lnTo>
                  <a:pt x="3019" y="388"/>
                </a:lnTo>
                <a:lnTo>
                  <a:pt x="3015" y="386"/>
                </a:lnTo>
                <a:lnTo>
                  <a:pt x="3011" y="386"/>
                </a:lnTo>
                <a:lnTo>
                  <a:pt x="3009" y="384"/>
                </a:lnTo>
                <a:lnTo>
                  <a:pt x="3007" y="384"/>
                </a:lnTo>
                <a:lnTo>
                  <a:pt x="3005" y="388"/>
                </a:lnTo>
                <a:lnTo>
                  <a:pt x="3003" y="388"/>
                </a:lnTo>
                <a:lnTo>
                  <a:pt x="3003" y="390"/>
                </a:lnTo>
                <a:lnTo>
                  <a:pt x="3007" y="392"/>
                </a:lnTo>
                <a:lnTo>
                  <a:pt x="3007" y="392"/>
                </a:lnTo>
                <a:lnTo>
                  <a:pt x="3003" y="392"/>
                </a:lnTo>
                <a:lnTo>
                  <a:pt x="3000" y="394"/>
                </a:lnTo>
                <a:lnTo>
                  <a:pt x="3000" y="394"/>
                </a:lnTo>
                <a:lnTo>
                  <a:pt x="3000" y="396"/>
                </a:lnTo>
                <a:lnTo>
                  <a:pt x="2998" y="401"/>
                </a:lnTo>
                <a:lnTo>
                  <a:pt x="2994" y="403"/>
                </a:lnTo>
                <a:lnTo>
                  <a:pt x="2992" y="403"/>
                </a:lnTo>
                <a:lnTo>
                  <a:pt x="2992" y="401"/>
                </a:lnTo>
                <a:lnTo>
                  <a:pt x="2992" y="401"/>
                </a:lnTo>
                <a:lnTo>
                  <a:pt x="2994" y="398"/>
                </a:lnTo>
                <a:lnTo>
                  <a:pt x="2994" y="396"/>
                </a:lnTo>
                <a:lnTo>
                  <a:pt x="2992" y="396"/>
                </a:lnTo>
                <a:lnTo>
                  <a:pt x="2994" y="394"/>
                </a:lnTo>
                <a:lnTo>
                  <a:pt x="2994" y="390"/>
                </a:lnTo>
                <a:lnTo>
                  <a:pt x="2994" y="388"/>
                </a:lnTo>
                <a:lnTo>
                  <a:pt x="2992" y="390"/>
                </a:lnTo>
                <a:lnTo>
                  <a:pt x="2988" y="392"/>
                </a:lnTo>
                <a:lnTo>
                  <a:pt x="2984" y="396"/>
                </a:lnTo>
                <a:lnTo>
                  <a:pt x="2977" y="405"/>
                </a:lnTo>
                <a:lnTo>
                  <a:pt x="2975" y="407"/>
                </a:lnTo>
                <a:lnTo>
                  <a:pt x="2973" y="409"/>
                </a:lnTo>
                <a:lnTo>
                  <a:pt x="2971" y="411"/>
                </a:lnTo>
                <a:lnTo>
                  <a:pt x="2969" y="409"/>
                </a:lnTo>
                <a:lnTo>
                  <a:pt x="2969" y="407"/>
                </a:lnTo>
                <a:lnTo>
                  <a:pt x="2971" y="405"/>
                </a:lnTo>
                <a:lnTo>
                  <a:pt x="2973" y="401"/>
                </a:lnTo>
                <a:lnTo>
                  <a:pt x="2973" y="398"/>
                </a:lnTo>
                <a:lnTo>
                  <a:pt x="2977" y="396"/>
                </a:lnTo>
                <a:lnTo>
                  <a:pt x="2980" y="392"/>
                </a:lnTo>
                <a:lnTo>
                  <a:pt x="2982" y="392"/>
                </a:lnTo>
                <a:lnTo>
                  <a:pt x="2982" y="390"/>
                </a:lnTo>
                <a:lnTo>
                  <a:pt x="2980" y="390"/>
                </a:lnTo>
                <a:lnTo>
                  <a:pt x="2980" y="390"/>
                </a:lnTo>
                <a:lnTo>
                  <a:pt x="2977" y="390"/>
                </a:lnTo>
                <a:lnTo>
                  <a:pt x="2975" y="390"/>
                </a:lnTo>
                <a:lnTo>
                  <a:pt x="2975" y="390"/>
                </a:lnTo>
                <a:lnTo>
                  <a:pt x="2975" y="390"/>
                </a:lnTo>
                <a:lnTo>
                  <a:pt x="2973" y="390"/>
                </a:lnTo>
                <a:lnTo>
                  <a:pt x="2973" y="390"/>
                </a:lnTo>
                <a:lnTo>
                  <a:pt x="2971" y="388"/>
                </a:lnTo>
                <a:lnTo>
                  <a:pt x="2967" y="388"/>
                </a:lnTo>
                <a:lnTo>
                  <a:pt x="2967" y="386"/>
                </a:lnTo>
                <a:lnTo>
                  <a:pt x="2965" y="386"/>
                </a:lnTo>
                <a:lnTo>
                  <a:pt x="2963" y="390"/>
                </a:lnTo>
                <a:lnTo>
                  <a:pt x="2959" y="392"/>
                </a:lnTo>
                <a:lnTo>
                  <a:pt x="2959" y="392"/>
                </a:lnTo>
                <a:lnTo>
                  <a:pt x="2961" y="394"/>
                </a:lnTo>
                <a:lnTo>
                  <a:pt x="2961" y="394"/>
                </a:lnTo>
                <a:lnTo>
                  <a:pt x="2961" y="394"/>
                </a:lnTo>
                <a:lnTo>
                  <a:pt x="2959" y="396"/>
                </a:lnTo>
                <a:lnTo>
                  <a:pt x="2956" y="401"/>
                </a:lnTo>
                <a:lnTo>
                  <a:pt x="2954" y="401"/>
                </a:lnTo>
                <a:lnTo>
                  <a:pt x="2950" y="403"/>
                </a:lnTo>
                <a:lnTo>
                  <a:pt x="2946" y="407"/>
                </a:lnTo>
                <a:lnTo>
                  <a:pt x="2946" y="407"/>
                </a:lnTo>
                <a:lnTo>
                  <a:pt x="2946" y="411"/>
                </a:lnTo>
                <a:lnTo>
                  <a:pt x="2946" y="411"/>
                </a:lnTo>
                <a:lnTo>
                  <a:pt x="2946" y="413"/>
                </a:lnTo>
                <a:lnTo>
                  <a:pt x="2946" y="413"/>
                </a:lnTo>
                <a:lnTo>
                  <a:pt x="2944" y="413"/>
                </a:lnTo>
                <a:lnTo>
                  <a:pt x="2944" y="411"/>
                </a:lnTo>
                <a:lnTo>
                  <a:pt x="2942" y="411"/>
                </a:lnTo>
                <a:lnTo>
                  <a:pt x="2940" y="407"/>
                </a:lnTo>
                <a:lnTo>
                  <a:pt x="2940" y="405"/>
                </a:lnTo>
                <a:lnTo>
                  <a:pt x="2940" y="405"/>
                </a:lnTo>
                <a:lnTo>
                  <a:pt x="2936" y="403"/>
                </a:lnTo>
                <a:lnTo>
                  <a:pt x="2933" y="405"/>
                </a:lnTo>
                <a:lnTo>
                  <a:pt x="2931" y="405"/>
                </a:lnTo>
                <a:lnTo>
                  <a:pt x="2931" y="407"/>
                </a:lnTo>
                <a:lnTo>
                  <a:pt x="2929" y="405"/>
                </a:lnTo>
                <a:lnTo>
                  <a:pt x="2927" y="405"/>
                </a:lnTo>
                <a:lnTo>
                  <a:pt x="2927" y="405"/>
                </a:lnTo>
                <a:lnTo>
                  <a:pt x="2923" y="407"/>
                </a:lnTo>
                <a:lnTo>
                  <a:pt x="2919" y="407"/>
                </a:lnTo>
                <a:lnTo>
                  <a:pt x="2917" y="407"/>
                </a:lnTo>
                <a:lnTo>
                  <a:pt x="2917" y="407"/>
                </a:lnTo>
                <a:lnTo>
                  <a:pt x="2919" y="409"/>
                </a:lnTo>
                <a:lnTo>
                  <a:pt x="2921" y="411"/>
                </a:lnTo>
                <a:lnTo>
                  <a:pt x="2923" y="411"/>
                </a:lnTo>
                <a:lnTo>
                  <a:pt x="2925" y="413"/>
                </a:lnTo>
                <a:lnTo>
                  <a:pt x="2925" y="417"/>
                </a:lnTo>
                <a:lnTo>
                  <a:pt x="2925" y="417"/>
                </a:lnTo>
                <a:lnTo>
                  <a:pt x="2923" y="415"/>
                </a:lnTo>
                <a:lnTo>
                  <a:pt x="2921" y="415"/>
                </a:lnTo>
                <a:lnTo>
                  <a:pt x="2919" y="413"/>
                </a:lnTo>
                <a:lnTo>
                  <a:pt x="2917" y="413"/>
                </a:lnTo>
                <a:lnTo>
                  <a:pt x="2915" y="415"/>
                </a:lnTo>
                <a:lnTo>
                  <a:pt x="2912" y="415"/>
                </a:lnTo>
                <a:lnTo>
                  <a:pt x="2912" y="415"/>
                </a:lnTo>
                <a:lnTo>
                  <a:pt x="2910" y="415"/>
                </a:lnTo>
                <a:lnTo>
                  <a:pt x="2906" y="415"/>
                </a:lnTo>
                <a:lnTo>
                  <a:pt x="2906" y="417"/>
                </a:lnTo>
                <a:lnTo>
                  <a:pt x="2906" y="422"/>
                </a:lnTo>
                <a:lnTo>
                  <a:pt x="2906" y="422"/>
                </a:lnTo>
                <a:lnTo>
                  <a:pt x="2906" y="424"/>
                </a:lnTo>
                <a:lnTo>
                  <a:pt x="2908" y="426"/>
                </a:lnTo>
                <a:lnTo>
                  <a:pt x="2908" y="426"/>
                </a:lnTo>
                <a:lnTo>
                  <a:pt x="2904" y="424"/>
                </a:lnTo>
                <a:lnTo>
                  <a:pt x="2900" y="430"/>
                </a:lnTo>
                <a:lnTo>
                  <a:pt x="2900" y="430"/>
                </a:lnTo>
                <a:lnTo>
                  <a:pt x="2898" y="430"/>
                </a:lnTo>
                <a:lnTo>
                  <a:pt x="2898" y="430"/>
                </a:lnTo>
                <a:lnTo>
                  <a:pt x="2902" y="426"/>
                </a:lnTo>
                <a:lnTo>
                  <a:pt x="2902" y="424"/>
                </a:lnTo>
                <a:lnTo>
                  <a:pt x="2902" y="422"/>
                </a:lnTo>
                <a:lnTo>
                  <a:pt x="2904" y="415"/>
                </a:lnTo>
                <a:lnTo>
                  <a:pt x="2902" y="415"/>
                </a:lnTo>
                <a:lnTo>
                  <a:pt x="2902" y="415"/>
                </a:lnTo>
                <a:lnTo>
                  <a:pt x="2900" y="415"/>
                </a:lnTo>
                <a:lnTo>
                  <a:pt x="2900" y="415"/>
                </a:lnTo>
                <a:lnTo>
                  <a:pt x="2898" y="415"/>
                </a:lnTo>
                <a:lnTo>
                  <a:pt x="2898" y="417"/>
                </a:lnTo>
                <a:lnTo>
                  <a:pt x="2896" y="419"/>
                </a:lnTo>
                <a:lnTo>
                  <a:pt x="2894" y="426"/>
                </a:lnTo>
                <a:lnTo>
                  <a:pt x="2892" y="428"/>
                </a:lnTo>
                <a:lnTo>
                  <a:pt x="2892" y="426"/>
                </a:lnTo>
                <a:lnTo>
                  <a:pt x="2894" y="424"/>
                </a:lnTo>
                <a:lnTo>
                  <a:pt x="2894" y="419"/>
                </a:lnTo>
                <a:lnTo>
                  <a:pt x="2894" y="417"/>
                </a:lnTo>
                <a:lnTo>
                  <a:pt x="2885" y="419"/>
                </a:lnTo>
                <a:lnTo>
                  <a:pt x="2883" y="422"/>
                </a:lnTo>
                <a:lnTo>
                  <a:pt x="2883" y="422"/>
                </a:lnTo>
                <a:lnTo>
                  <a:pt x="2883" y="424"/>
                </a:lnTo>
                <a:lnTo>
                  <a:pt x="2883" y="424"/>
                </a:lnTo>
                <a:lnTo>
                  <a:pt x="2881" y="426"/>
                </a:lnTo>
                <a:lnTo>
                  <a:pt x="2879" y="426"/>
                </a:lnTo>
                <a:lnTo>
                  <a:pt x="2879" y="426"/>
                </a:lnTo>
                <a:lnTo>
                  <a:pt x="2877" y="426"/>
                </a:lnTo>
                <a:lnTo>
                  <a:pt x="2877" y="428"/>
                </a:lnTo>
                <a:lnTo>
                  <a:pt x="2879" y="428"/>
                </a:lnTo>
                <a:lnTo>
                  <a:pt x="2881" y="430"/>
                </a:lnTo>
                <a:lnTo>
                  <a:pt x="2881" y="430"/>
                </a:lnTo>
                <a:lnTo>
                  <a:pt x="2877" y="430"/>
                </a:lnTo>
                <a:lnTo>
                  <a:pt x="2875" y="430"/>
                </a:lnTo>
                <a:lnTo>
                  <a:pt x="2875" y="428"/>
                </a:lnTo>
                <a:lnTo>
                  <a:pt x="2873" y="426"/>
                </a:lnTo>
                <a:lnTo>
                  <a:pt x="2873" y="426"/>
                </a:lnTo>
                <a:lnTo>
                  <a:pt x="2871" y="428"/>
                </a:lnTo>
                <a:lnTo>
                  <a:pt x="2871" y="430"/>
                </a:lnTo>
                <a:lnTo>
                  <a:pt x="2871" y="432"/>
                </a:lnTo>
                <a:lnTo>
                  <a:pt x="2871" y="434"/>
                </a:lnTo>
                <a:lnTo>
                  <a:pt x="2871" y="434"/>
                </a:lnTo>
                <a:lnTo>
                  <a:pt x="2864" y="436"/>
                </a:lnTo>
                <a:lnTo>
                  <a:pt x="2862" y="438"/>
                </a:lnTo>
                <a:lnTo>
                  <a:pt x="2860" y="440"/>
                </a:lnTo>
                <a:lnTo>
                  <a:pt x="2860" y="443"/>
                </a:lnTo>
                <a:lnTo>
                  <a:pt x="2856" y="447"/>
                </a:lnTo>
                <a:lnTo>
                  <a:pt x="2852" y="447"/>
                </a:lnTo>
                <a:lnTo>
                  <a:pt x="2850" y="447"/>
                </a:lnTo>
                <a:lnTo>
                  <a:pt x="2848" y="449"/>
                </a:lnTo>
                <a:lnTo>
                  <a:pt x="2848" y="451"/>
                </a:lnTo>
                <a:lnTo>
                  <a:pt x="2848" y="451"/>
                </a:lnTo>
                <a:lnTo>
                  <a:pt x="2848" y="451"/>
                </a:lnTo>
                <a:lnTo>
                  <a:pt x="2856" y="451"/>
                </a:lnTo>
                <a:lnTo>
                  <a:pt x="2860" y="451"/>
                </a:lnTo>
                <a:lnTo>
                  <a:pt x="2860" y="451"/>
                </a:lnTo>
                <a:lnTo>
                  <a:pt x="2862" y="451"/>
                </a:lnTo>
                <a:lnTo>
                  <a:pt x="2862" y="453"/>
                </a:lnTo>
                <a:lnTo>
                  <a:pt x="2862" y="453"/>
                </a:lnTo>
                <a:lnTo>
                  <a:pt x="2860" y="453"/>
                </a:lnTo>
                <a:lnTo>
                  <a:pt x="2858" y="453"/>
                </a:lnTo>
                <a:lnTo>
                  <a:pt x="2856" y="455"/>
                </a:lnTo>
                <a:lnTo>
                  <a:pt x="2854" y="455"/>
                </a:lnTo>
                <a:lnTo>
                  <a:pt x="2852" y="455"/>
                </a:lnTo>
                <a:lnTo>
                  <a:pt x="2848" y="453"/>
                </a:lnTo>
                <a:lnTo>
                  <a:pt x="2845" y="453"/>
                </a:lnTo>
                <a:lnTo>
                  <a:pt x="2843" y="455"/>
                </a:lnTo>
                <a:lnTo>
                  <a:pt x="2841" y="457"/>
                </a:lnTo>
                <a:lnTo>
                  <a:pt x="2843" y="459"/>
                </a:lnTo>
                <a:lnTo>
                  <a:pt x="2843" y="461"/>
                </a:lnTo>
                <a:lnTo>
                  <a:pt x="2845" y="461"/>
                </a:lnTo>
                <a:lnTo>
                  <a:pt x="2845" y="461"/>
                </a:lnTo>
                <a:lnTo>
                  <a:pt x="2843" y="461"/>
                </a:lnTo>
                <a:lnTo>
                  <a:pt x="2843" y="463"/>
                </a:lnTo>
                <a:lnTo>
                  <a:pt x="2843" y="466"/>
                </a:lnTo>
                <a:lnTo>
                  <a:pt x="2843" y="466"/>
                </a:lnTo>
                <a:lnTo>
                  <a:pt x="2841" y="463"/>
                </a:lnTo>
                <a:lnTo>
                  <a:pt x="2841" y="457"/>
                </a:lnTo>
                <a:lnTo>
                  <a:pt x="2839" y="457"/>
                </a:lnTo>
                <a:lnTo>
                  <a:pt x="2839" y="457"/>
                </a:lnTo>
                <a:lnTo>
                  <a:pt x="2837" y="459"/>
                </a:lnTo>
                <a:lnTo>
                  <a:pt x="2835" y="459"/>
                </a:lnTo>
                <a:lnTo>
                  <a:pt x="2833" y="461"/>
                </a:lnTo>
                <a:lnTo>
                  <a:pt x="2829" y="461"/>
                </a:lnTo>
                <a:lnTo>
                  <a:pt x="2829" y="461"/>
                </a:lnTo>
                <a:lnTo>
                  <a:pt x="2831" y="463"/>
                </a:lnTo>
                <a:lnTo>
                  <a:pt x="2833" y="463"/>
                </a:lnTo>
                <a:lnTo>
                  <a:pt x="2835" y="463"/>
                </a:lnTo>
                <a:lnTo>
                  <a:pt x="2833" y="466"/>
                </a:lnTo>
                <a:lnTo>
                  <a:pt x="2831" y="466"/>
                </a:lnTo>
                <a:lnTo>
                  <a:pt x="2829" y="463"/>
                </a:lnTo>
                <a:lnTo>
                  <a:pt x="2827" y="463"/>
                </a:lnTo>
                <a:lnTo>
                  <a:pt x="2827" y="463"/>
                </a:lnTo>
                <a:lnTo>
                  <a:pt x="2822" y="468"/>
                </a:lnTo>
                <a:lnTo>
                  <a:pt x="2822" y="470"/>
                </a:lnTo>
                <a:lnTo>
                  <a:pt x="2822" y="472"/>
                </a:lnTo>
                <a:lnTo>
                  <a:pt x="2822" y="472"/>
                </a:lnTo>
                <a:lnTo>
                  <a:pt x="2827" y="472"/>
                </a:lnTo>
                <a:lnTo>
                  <a:pt x="2829" y="470"/>
                </a:lnTo>
                <a:lnTo>
                  <a:pt x="2831" y="470"/>
                </a:lnTo>
                <a:lnTo>
                  <a:pt x="2829" y="470"/>
                </a:lnTo>
                <a:lnTo>
                  <a:pt x="2829" y="472"/>
                </a:lnTo>
                <a:lnTo>
                  <a:pt x="2829" y="474"/>
                </a:lnTo>
                <a:lnTo>
                  <a:pt x="2831" y="474"/>
                </a:lnTo>
                <a:lnTo>
                  <a:pt x="2833" y="476"/>
                </a:lnTo>
                <a:lnTo>
                  <a:pt x="2835" y="474"/>
                </a:lnTo>
                <a:lnTo>
                  <a:pt x="2835" y="474"/>
                </a:lnTo>
                <a:lnTo>
                  <a:pt x="2833" y="476"/>
                </a:lnTo>
                <a:lnTo>
                  <a:pt x="2833" y="478"/>
                </a:lnTo>
                <a:lnTo>
                  <a:pt x="2833" y="478"/>
                </a:lnTo>
                <a:lnTo>
                  <a:pt x="2831" y="476"/>
                </a:lnTo>
                <a:lnTo>
                  <a:pt x="2831" y="476"/>
                </a:lnTo>
                <a:lnTo>
                  <a:pt x="2829" y="476"/>
                </a:lnTo>
                <a:lnTo>
                  <a:pt x="2827" y="474"/>
                </a:lnTo>
                <a:lnTo>
                  <a:pt x="2824" y="474"/>
                </a:lnTo>
                <a:lnTo>
                  <a:pt x="2822" y="476"/>
                </a:lnTo>
                <a:lnTo>
                  <a:pt x="2818" y="478"/>
                </a:lnTo>
                <a:lnTo>
                  <a:pt x="2818" y="480"/>
                </a:lnTo>
                <a:lnTo>
                  <a:pt x="2816" y="480"/>
                </a:lnTo>
                <a:lnTo>
                  <a:pt x="2816" y="480"/>
                </a:lnTo>
                <a:lnTo>
                  <a:pt x="2818" y="482"/>
                </a:lnTo>
                <a:lnTo>
                  <a:pt x="2818" y="480"/>
                </a:lnTo>
                <a:lnTo>
                  <a:pt x="2822" y="480"/>
                </a:lnTo>
                <a:lnTo>
                  <a:pt x="2829" y="482"/>
                </a:lnTo>
                <a:lnTo>
                  <a:pt x="2831" y="482"/>
                </a:lnTo>
                <a:lnTo>
                  <a:pt x="2831" y="482"/>
                </a:lnTo>
                <a:lnTo>
                  <a:pt x="2822" y="482"/>
                </a:lnTo>
                <a:lnTo>
                  <a:pt x="2818" y="482"/>
                </a:lnTo>
                <a:lnTo>
                  <a:pt x="2818" y="484"/>
                </a:lnTo>
                <a:lnTo>
                  <a:pt x="2816" y="484"/>
                </a:lnTo>
                <a:lnTo>
                  <a:pt x="2814" y="484"/>
                </a:lnTo>
                <a:lnTo>
                  <a:pt x="2812" y="484"/>
                </a:lnTo>
                <a:lnTo>
                  <a:pt x="2810" y="487"/>
                </a:lnTo>
                <a:lnTo>
                  <a:pt x="2810" y="489"/>
                </a:lnTo>
                <a:lnTo>
                  <a:pt x="2808" y="489"/>
                </a:lnTo>
                <a:lnTo>
                  <a:pt x="2806" y="489"/>
                </a:lnTo>
                <a:lnTo>
                  <a:pt x="2806" y="491"/>
                </a:lnTo>
                <a:lnTo>
                  <a:pt x="2806" y="491"/>
                </a:lnTo>
                <a:lnTo>
                  <a:pt x="2810" y="493"/>
                </a:lnTo>
                <a:lnTo>
                  <a:pt x="2810" y="493"/>
                </a:lnTo>
                <a:lnTo>
                  <a:pt x="2808" y="493"/>
                </a:lnTo>
                <a:lnTo>
                  <a:pt x="2806" y="493"/>
                </a:lnTo>
                <a:lnTo>
                  <a:pt x="2804" y="493"/>
                </a:lnTo>
                <a:lnTo>
                  <a:pt x="2804" y="495"/>
                </a:lnTo>
                <a:lnTo>
                  <a:pt x="2801" y="495"/>
                </a:lnTo>
                <a:lnTo>
                  <a:pt x="2799" y="497"/>
                </a:lnTo>
                <a:lnTo>
                  <a:pt x="2799" y="499"/>
                </a:lnTo>
                <a:lnTo>
                  <a:pt x="2797" y="499"/>
                </a:lnTo>
                <a:lnTo>
                  <a:pt x="2797" y="501"/>
                </a:lnTo>
                <a:lnTo>
                  <a:pt x="2797" y="505"/>
                </a:lnTo>
                <a:lnTo>
                  <a:pt x="2801" y="505"/>
                </a:lnTo>
                <a:lnTo>
                  <a:pt x="2801" y="505"/>
                </a:lnTo>
                <a:lnTo>
                  <a:pt x="2804" y="505"/>
                </a:lnTo>
                <a:lnTo>
                  <a:pt x="2806" y="505"/>
                </a:lnTo>
                <a:lnTo>
                  <a:pt x="2810" y="503"/>
                </a:lnTo>
                <a:lnTo>
                  <a:pt x="2812" y="505"/>
                </a:lnTo>
                <a:lnTo>
                  <a:pt x="2810" y="505"/>
                </a:lnTo>
                <a:lnTo>
                  <a:pt x="2808" y="505"/>
                </a:lnTo>
                <a:lnTo>
                  <a:pt x="2806" y="508"/>
                </a:lnTo>
                <a:lnTo>
                  <a:pt x="2801" y="508"/>
                </a:lnTo>
                <a:lnTo>
                  <a:pt x="2793" y="510"/>
                </a:lnTo>
                <a:lnTo>
                  <a:pt x="2793" y="510"/>
                </a:lnTo>
                <a:lnTo>
                  <a:pt x="2795" y="512"/>
                </a:lnTo>
                <a:lnTo>
                  <a:pt x="2797" y="512"/>
                </a:lnTo>
                <a:lnTo>
                  <a:pt x="2795" y="514"/>
                </a:lnTo>
                <a:lnTo>
                  <a:pt x="2793" y="512"/>
                </a:lnTo>
                <a:lnTo>
                  <a:pt x="2791" y="514"/>
                </a:lnTo>
                <a:lnTo>
                  <a:pt x="2791" y="516"/>
                </a:lnTo>
                <a:lnTo>
                  <a:pt x="2787" y="520"/>
                </a:lnTo>
                <a:lnTo>
                  <a:pt x="2785" y="522"/>
                </a:lnTo>
                <a:lnTo>
                  <a:pt x="2785" y="524"/>
                </a:lnTo>
                <a:lnTo>
                  <a:pt x="2783" y="526"/>
                </a:lnTo>
                <a:lnTo>
                  <a:pt x="2783" y="528"/>
                </a:lnTo>
                <a:lnTo>
                  <a:pt x="2785" y="528"/>
                </a:lnTo>
                <a:lnTo>
                  <a:pt x="2785" y="528"/>
                </a:lnTo>
                <a:lnTo>
                  <a:pt x="2787" y="528"/>
                </a:lnTo>
                <a:lnTo>
                  <a:pt x="2787" y="531"/>
                </a:lnTo>
                <a:lnTo>
                  <a:pt x="2787" y="531"/>
                </a:lnTo>
                <a:lnTo>
                  <a:pt x="2789" y="531"/>
                </a:lnTo>
                <a:lnTo>
                  <a:pt x="2791" y="528"/>
                </a:lnTo>
                <a:lnTo>
                  <a:pt x="2793" y="528"/>
                </a:lnTo>
                <a:lnTo>
                  <a:pt x="2795" y="526"/>
                </a:lnTo>
                <a:lnTo>
                  <a:pt x="2793" y="531"/>
                </a:lnTo>
                <a:lnTo>
                  <a:pt x="2789" y="533"/>
                </a:lnTo>
                <a:lnTo>
                  <a:pt x="2787" y="533"/>
                </a:lnTo>
                <a:lnTo>
                  <a:pt x="2785" y="533"/>
                </a:lnTo>
                <a:lnTo>
                  <a:pt x="2785" y="531"/>
                </a:lnTo>
                <a:lnTo>
                  <a:pt x="2774" y="535"/>
                </a:lnTo>
                <a:lnTo>
                  <a:pt x="2772" y="537"/>
                </a:lnTo>
                <a:lnTo>
                  <a:pt x="2772" y="539"/>
                </a:lnTo>
                <a:lnTo>
                  <a:pt x="2772" y="541"/>
                </a:lnTo>
                <a:lnTo>
                  <a:pt x="2772" y="541"/>
                </a:lnTo>
                <a:lnTo>
                  <a:pt x="2774" y="539"/>
                </a:lnTo>
                <a:lnTo>
                  <a:pt x="2776" y="539"/>
                </a:lnTo>
                <a:lnTo>
                  <a:pt x="2774" y="541"/>
                </a:lnTo>
                <a:lnTo>
                  <a:pt x="2772" y="543"/>
                </a:lnTo>
                <a:lnTo>
                  <a:pt x="2770" y="543"/>
                </a:lnTo>
                <a:lnTo>
                  <a:pt x="2768" y="543"/>
                </a:lnTo>
                <a:lnTo>
                  <a:pt x="2766" y="545"/>
                </a:lnTo>
                <a:lnTo>
                  <a:pt x="2764" y="547"/>
                </a:lnTo>
                <a:lnTo>
                  <a:pt x="2762" y="549"/>
                </a:lnTo>
                <a:lnTo>
                  <a:pt x="2755" y="554"/>
                </a:lnTo>
                <a:lnTo>
                  <a:pt x="2753" y="556"/>
                </a:lnTo>
                <a:lnTo>
                  <a:pt x="2751" y="558"/>
                </a:lnTo>
                <a:lnTo>
                  <a:pt x="2751" y="560"/>
                </a:lnTo>
                <a:lnTo>
                  <a:pt x="2749" y="562"/>
                </a:lnTo>
                <a:lnTo>
                  <a:pt x="2747" y="562"/>
                </a:lnTo>
                <a:lnTo>
                  <a:pt x="2747" y="564"/>
                </a:lnTo>
                <a:lnTo>
                  <a:pt x="2747" y="566"/>
                </a:lnTo>
                <a:lnTo>
                  <a:pt x="2747" y="564"/>
                </a:lnTo>
                <a:lnTo>
                  <a:pt x="2749" y="564"/>
                </a:lnTo>
                <a:lnTo>
                  <a:pt x="2751" y="566"/>
                </a:lnTo>
                <a:lnTo>
                  <a:pt x="2751" y="568"/>
                </a:lnTo>
                <a:lnTo>
                  <a:pt x="2751" y="568"/>
                </a:lnTo>
                <a:lnTo>
                  <a:pt x="2753" y="568"/>
                </a:lnTo>
                <a:lnTo>
                  <a:pt x="2757" y="568"/>
                </a:lnTo>
                <a:lnTo>
                  <a:pt x="2766" y="564"/>
                </a:lnTo>
                <a:lnTo>
                  <a:pt x="2768" y="562"/>
                </a:lnTo>
                <a:lnTo>
                  <a:pt x="2766" y="560"/>
                </a:lnTo>
                <a:lnTo>
                  <a:pt x="2766" y="560"/>
                </a:lnTo>
                <a:lnTo>
                  <a:pt x="2768" y="558"/>
                </a:lnTo>
                <a:lnTo>
                  <a:pt x="2770" y="558"/>
                </a:lnTo>
                <a:lnTo>
                  <a:pt x="2772" y="558"/>
                </a:lnTo>
                <a:lnTo>
                  <a:pt x="2774" y="558"/>
                </a:lnTo>
                <a:lnTo>
                  <a:pt x="2774" y="558"/>
                </a:lnTo>
                <a:lnTo>
                  <a:pt x="2772" y="560"/>
                </a:lnTo>
                <a:lnTo>
                  <a:pt x="2770" y="560"/>
                </a:lnTo>
                <a:lnTo>
                  <a:pt x="2770" y="562"/>
                </a:lnTo>
                <a:lnTo>
                  <a:pt x="2772" y="562"/>
                </a:lnTo>
                <a:lnTo>
                  <a:pt x="2772" y="562"/>
                </a:lnTo>
                <a:lnTo>
                  <a:pt x="2772" y="562"/>
                </a:lnTo>
                <a:lnTo>
                  <a:pt x="2770" y="564"/>
                </a:lnTo>
                <a:lnTo>
                  <a:pt x="2768" y="564"/>
                </a:lnTo>
                <a:lnTo>
                  <a:pt x="2766" y="564"/>
                </a:lnTo>
                <a:lnTo>
                  <a:pt x="2764" y="566"/>
                </a:lnTo>
                <a:lnTo>
                  <a:pt x="2764" y="566"/>
                </a:lnTo>
                <a:lnTo>
                  <a:pt x="2762" y="568"/>
                </a:lnTo>
                <a:lnTo>
                  <a:pt x="2764" y="568"/>
                </a:lnTo>
                <a:lnTo>
                  <a:pt x="2764" y="570"/>
                </a:lnTo>
                <a:lnTo>
                  <a:pt x="2764" y="570"/>
                </a:lnTo>
                <a:lnTo>
                  <a:pt x="2762" y="570"/>
                </a:lnTo>
                <a:lnTo>
                  <a:pt x="2757" y="570"/>
                </a:lnTo>
                <a:lnTo>
                  <a:pt x="2755" y="570"/>
                </a:lnTo>
                <a:lnTo>
                  <a:pt x="2753" y="570"/>
                </a:lnTo>
                <a:lnTo>
                  <a:pt x="2753" y="572"/>
                </a:lnTo>
                <a:lnTo>
                  <a:pt x="2753" y="572"/>
                </a:lnTo>
                <a:lnTo>
                  <a:pt x="2751" y="570"/>
                </a:lnTo>
                <a:lnTo>
                  <a:pt x="2751" y="570"/>
                </a:lnTo>
                <a:lnTo>
                  <a:pt x="2751" y="568"/>
                </a:lnTo>
                <a:lnTo>
                  <a:pt x="2749" y="566"/>
                </a:lnTo>
                <a:lnTo>
                  <a:pt x="2747" y="566"/>
                </a:lnTo>
                <a:lnTo>
                  <a:pt x="2745" y="568"/>
                </a:lnTo>
                <a:lnTo>
                  <a:pt x="2743" y="568"/>
                </a:lnTo>
                <a:lnTo>
                  <a:pt x="2741" y="570"/>
                </a:lnTo>
                <a:lnTo>
                  <a:pt x="2739" y="570"/>
                </a:lnTo>
                <a:lnTo>
                  <a:pt x="2739" y="570"/>
                </a:lnTo>
                <a:lnTo>
                  <a:pt x="2741" y="568"/>
                </a:lnTo>
                <a:lnTo>
                  <a:pt x="2741" y="568"/>
                </a:lnTo>
                <a:lnTo>
                  <a:pt x="2736" y="566"/>
                </a:lnTo>
                <a:lnTo>
                  <a:pt x="2734" y="566"/>
                </a:lnTo>
                <a:lnTo>
                  <a:pt x="2732" y="568"/>
                </a:lnTo>
                <a:lnTo>
                  <a:pt x="2730" y="568"/>
                </a:lnTo>
                <a:lnTo>
                  <a:pt x="2728" y="570"/>
                </a:lnTo>
                <a:lnTo>
                  <a:pt x="2730" y="570"/>
                </a:lnTo>
                <a:lnTo>
                  <a:pt x="2730" y="570"/>
                </a:lnTo>
                <a:lnTo>
                  <a:pt x="2732" y="570"/>
                </a:lnTo>
                <a:lnTo>
                  <a:pt x="2732" y="572"/>
                </a:lnTo>
                <a:lnTo>
                  <a:pt x="2732" y="572"/>
                </a:lnTo>
                <a:lnTo>
                  <a:pt x="2732" y="575"/>
                </a:lnTo>
                <a:lnTo>
                  <a:pt x="2728" y="575"/>
                </a:lnTo>
                <a:lnTo>
                  <a:pt x="2726" y="575"/>
                </a:lnTo>
                <a:lnTo>
                  <a:pt x="2726" y="577"/>
                </a:lnTo>
                <a:lnTo>
                  <a:pt x="2726" y="579"/>
                </a:lnTo>
                <a:lnTo>
                  <a:pt x="2728" y="581"/>
                </a:lnTo>
                <a:lnTo>
                  <a:pt x="2732" y="583"/>
                </a:lnTo>
                <a:lnTo>
                  <a:pt x="2732" y="585"/>
                </a:lnTo>
                <a:lnTo>
                  <a:pt x="2728" y="581"/>
                </a:lnTo>
                <a:lnTo>
                  <a:pt x="2726" y="581"/>
                </a:lnTo>
                <a:lnTo>
                  <a:pt x="2726" y="579"/>
                </a:lnTo>
                <a:lnTo>
                  <a:pt x="2722" y="579"/>
                </a:lnTo>
                <a:lnTo>
                  <a:pt x="2720" y="579"/>
                </a:lnTo>
                <a:lnTo>
                  <a:pt x="2718" y="579"/>
                </a:lnTo>
                <a:lnTo>
                  <a:pt x="2718" y="579"/>
                </a:lnTo>
                <a:lnTo>
                  <a:pt x="2716" y="581"/>
                </a:lnTo>
                <a:lnTo>
                  <a:pt x="2709" y="581"/>
                </a:lnTo>
                <a:lnTo>
                  <a:pt x="2709" y="583"/>
                </a:lnTo>
                <a:lnTo>
                  <a:pt x="2707" y="583"/>
                </a:lnTo>
                <a:lnTo>
                  <a:pt x="2705" y="585"/>
                </a:lnTo>
                <a:lnTo>
                  <a:pt x="2705" y="587"/>
                </a:lnTo>
                <a:lnTo>
                  <a:pt x="2705" y="587"/>
                </a:lnTo>
                <a:lnTo>
                  <a:pt x="2709" y="587"/>
                </a:lnTo>
                <a:lnTo>
                  <a:pt x="2711" y="587"/>
                </a:lnTo>
                <a:lnTo>
                  <a:pt x="2713" y="587"/>
                </a:lnTo>
                <a:lnTo>
                  <a:pt x="2716" y="587"/>
                </a:lnTo>
                <a:lnTo>
                  <a:pt x="2724" y="585"/>
                </a:lnTo>
                <a:lnTo>
                  <a:pt x="2726" y="587"/>
                </a:lnTo>
                <a:lnTo>
                  <a:pt x="2722" y="587"/>
                </a:lnTo>
                <a:lnTo>
                  <a:pt x="2718" y="589"/>
                </a:lnTo>
                <a:lnTo>
                  <a:pt x="2718" y="589"/>
                </a:lnTo>
                <a:lnTo>
                  <a:pt x="2718" y="589"/>
                </a:lnTo>
                <a:lnTo>
                  <a:pt x="2720" y="589"/>
                </a:lnTo>
                <a:lnTo>
                  <a:pt x="2718" y="591"/>
                </a:lnTo>
                <a:lnTo>
                  <a:pt x="2718" y="591"/>
                </a:lnTo>
                <a:lnTo>
                  <a:pt x="2716" y="591"/>
                </a:lnTo>
                <a:lnTo>
                  <a:pt x="2713" y="589"/>
                </a:lnTo>
                <a:lnTo>
                  <a:pt x="2709" y="589"/>
                </a:lnTo>
                <a:lnTo>
                  <a:pt x="2705" y="589"/>
                </a:lnTo>
                <a:lnTo>
                  <a:pt x="2703" y="589"/>
                </a:lnTo>
                <a:lnTo>
                  <a:pt x="2701" y="589"/>
                </a:lnTo>
                <a:lnTo>
                  <a:pt x="2699" y="589"/>
                </a:lnTo>
                <a:lnTo>
                  <a:pt x="2699" y="589"/>
                </a:lnTo>
                <a:lnTo>
                  <a:pt x="2699" y="591"/>
                </a:lnTo>
                <a:lnTo>
                  <a:pt x="2697" y="593"/>
                </a:lnTo>
                <a:lnTo>
                  <a:pt x="2697" y="593"/>
                </a:lnTo>
                <a:lnTo>
                  <a:pt x="2697" y="593"/>
                </a:lnTo>
                <a:lnTo>
                  <a:pt x="2699" y="593"/>
                </a:lnTo>
                <a:lnTo>
                  <a:pt x="2701" y="593"/>
                </a:lnTo>
                <a:lnTo>
                  <a:pt x="2705" y="593"/>
                </a:lnTo>
                <a:lnTo>
                  <a:pt x="2703" y="593"/>
                </a:lnTo>
                <a:lnTo>
                  <a:pt x="2703" y="593"/>
                </a:lnTo>
                <a:lnTo>
                  <a:pt x="2697" y="596"/>
                </a:lnTo>
                <a:lnTo>
                  <a:pt x="2697" y="596"/>
                </a:lnTo>
                <a:lnTo>
                  <a:pt x="2695" y="596"/>
                </a:lnTo>
                <a:lnTo>
                  <a:pt x="2695" y="593"/>
                </a:lnTo>
                <a:lnTo>
                  <a:pt x="2692" y="593"/>
                </a:lnTo>
                <a:lnTo>
                  <a:pt x="2692" y="596"/>
                </a:lnTo>
                <a:lnTo>
                  <a:pt x="2690" y="596"/>
                </a:lnTo>
                <a:lnTo>
                  <a:pt x="2688" y="596"/>
                </a:lnTo>
                <a:lnTo>
                  <a:pt x="2686" y="598"/>
                </a:lnTo>
                <a:lnTo>
                  <a:pt x="2686" y="598"/>
                </a:lnTo>
                <a:lnTo>
                  <a:pt x="2686" y="600"/>
                </a:lnTo>
                <a:lnTo>
                  <a:pt x="2684" y="600"/>
                </a:lnTo>
                <a:lnTo>
                  <a:pt x="2684" y="600"/>
                </a:lnTo>
                <a:lnTo>
                  <a:pt x="2682" y="600"/>
                </a:lnTo>
                <a:lnTo>
                  <a:pt x="2682" y="602"/>
                </a:lnTo>
                <a:lnTo>
                  <a:pt x="2682" y="604"/>
                </a:lnTo>
                <a:lnTo>
                  <a:pt x="2684" y="604"/>
                </a:lnTo>
                <a:lnTo>
                  <a:pt x="2686" y="604"/>
                </a:lnTo>
                <a:lnTo>
                  <a:pt x="2690" y="604"/>
                </a:lnTo>
                <a:lnTo>
                  <a:pt x="2697" y="606"/>
                </a:lnTo>
                <a:lnTo>
                  <a:pt x="2701" y="606"/>
                </a:lnTo>
                <a:lnTo>
                  <a:pt x="2705" y="606"/>
                </a:lnTo>
                <a:lnTo>
                  <a:pt x="2705" y="606"/>
                </a:lnTo>
                <a:lnTo>
                  <a:pt x="2701" y="608"/>
                </a:lnTo>
                <a:lnTo>
                  <a:pt x="2695" y="608"/>
                </a:lnTo>
                <a:lnTo>
                  <a:pt x="2692" y="606"/>
                </a:lnTo>
                <a:lnTo>
                  <a:pt x="2686" y="606"/>
                </a:lnTo>
                <a:lnTo>
                  <a:pt x="2682" y="606"/>
                </a:lnTo>
                <a:lnTo>
                  <a:pt x="2680" y="606"/>
                </a:lnTo>
                <a:lnTo>
                  <a:pt x="2680" y="606"/>
                </a:lnTo>
                <a:lnTo>
                  <a:pt x="2678" y="608"/>
                </a:lnTo>
                <a:lnTo>
                  <a:pt x="2680" y="610"/>
                </a:lnTo>
                <a:lnTo>
                  <a:pt x="2680" y="610"/>
                </a:lnTo>
                <a:lnTo>
                  <a:pt x="2682" y="612"/>
                </a:lnTo>
                <a:lnTo>
                  <a:pt x="2682" y="612"/>
                </a:lnTo>
                <a:lnTo>
                  <a:pt x="2684" y="614"/>
                </a:lnTo>
                <a:lnTo>
                  <a:pt x="2684" y="614"/>
                </a:lnTo>
                <a:lnTo>
                  <a:pt x="2684" y="614"/>
                </a:lnTo>
                <a:lnTo>
                  <a:pt x="2682" y="614"/>
                </a:lnTo>
                <a:lnTo>
                  <a:pt x="2680" y="617"/>
                </a:lnTo>
                <a:lnTo>
                  <a:pt x="2680" y="617"/>
                </a:lnTo>
                <a:lnTo>
                  <a:pt x="2680" y="621"/>
                </a:lnTo>
                <a:lnTo>
                  <a:pt x="2682" y="621"/>
                </a:lnTo>
                <a:lnTo>
                  <a:pt x="2684" y="623"/>
                </a:lnTo>
                <a:lnTo>
                  <a:pt x="2686" y="623"/>
                </a:lnTo>
                <a:lnTo>
                  <a:pt x="2690" y="623"/>
                </a:lnTo>
                <a:lnTo>
                  <a:pt x="2697" y="621"/>
                </a:lnTo>
                <a:lnTo>
                  <a:pt x="2701" y="623"/>
                </a:lnTo>
                <a:lnTo>
                  <a:pt x="2701" y="623"/>
                </a:lnTo>
                <a:lnTo>
                  <a:pt x="2703" y="621"/>
                </a:lnTo>
                <a:lnTo>
                  <a:pt x="2703" y="619"/>
                </a:lnTo>
                <a:lnTo>
                  <a:pt x="2703" y="619"/>
                </a:lnTo>
                <a:lnTo>
                  <a:pt x="2703" y="621"/>
                </a:lnTo>
                <a:lnTo>
                  <a:pt x="2705" y="621"/>
                </a:lnTo>
                <a:lnTo>
                  <a:pt x="2707" y="621"/>
                </a:lnTo>
                <a:lnTo>
                  <a:pt x="2709" y="621"/>
                </a:lnTo>
                <a:lnTo>
                  <a:pt x="2711" y="621"/>
                </a:lnTo>
                <a:lnTo>
                  <a:pt x="2713" y="621"/>
                </a:lnTo>
                <a:lnTo>
                  <a:pt x="2713" y="621"/>
                </a:lnTo>
                <a:lnTo>
                  <a:pt x="2713" y="619"/>
                </a:lnTo>
                <a:lnTo>
                  <a:pt x="2713" y="617"/>
                </a:lnTo>
                <a:lnTo>
                  <a:pt x="2716" y="617"/>
                </a:lnTo>
                <a:lnTo>
                  <a:pt x="2716" y="617"/>
                </a:lnTo>
                <a:lnTo>
                  <a:pt x="2713" y="619"/>
                </a:lnTo>
                <a:lnTo>
                  <a:pt x="2716" y="621"/>
                </a:lnTo>
                <a:lnTo>
                  <a:pt x="2718" y="621"/>
                </a:lnTo>
                <a:lnTo>
                  <a:pt x="2718" y="621"/>
                </a:lnTo>
                <a:lnTo>
                  <a:pt x="2709" y="623"/>
                </a:lnTo>
                <a:lnTo>
                  <a:pt x="2709" y="625"/>
                </a:lnTo>
                <a:lnTo>
                  <a:pt x="2709" y="625"/>
                </a:lnTo>
                <a:lnTo>
                  <a:pt x="2709" y="627"/>
                </a:lnTo>
                <a:lnTo>
                  <a:pt x="2709" y="625"/>
                </a:lnTo>
                <a:lnTo>
                  <a:pt x="2709" y="625"/>
                </a:lnTo>
                <a:lnTo>
                  <a:pt x="2707" y="623"/>
                </a:lnTo>
                <a:lnTo>
                  <a:pt x="2705" y="623"/>
                </a:lnTo>
                <a:lnTo>
                  <a:pt x="2703" y="623"/>
                </a:lnTo>
                <a:lnTo>
                  <a:pt x="2701" y="623"/>
                </a:lnTo>
                <a:lnTo>
                  <a:pt x="2699" y="623"/>
                </a:lnTo>
                <a:lnTo>
                  <a:pt x="2695" y="623"/>
                </a:lnTo>
                <a:lnTo>
                  <a:pt x="2688" y="625"/>
                </a:lnTo>
                <a:lnTo>
                  <a:pt x="2684" y="625"/>
                </a:lnTo>
                <a:lnTo>
                  <a:pt x="2682" y="625"/>
                </a:lnTo>
                <a:lnTo>
                  <a:pt x="2682" y="623"/>
                </a:lnTo>
                <a:lnTo>
                  <a:pt x="2680" y="625"/>
                </a:lnTo>
                <a:lnTo>
                  <a:pt x="2680" y="627"/>
                </a:lnTo>
                <a:lnTo>
                  <a:pt x="2680" y="629"/>
                </a:lnTo>
                <a:lnTo>
                  <a:pt x="2680" y="631"/>
                </a:lnTo>
                <a:lnTo>
                  <a:pt x="2682" y="633"/>
                </a:lnTo>
                <a:lnTo>
                  <a:pt x="2684" y="635"/>
                </a:lnTo>
                <a:lnTo>
                  <a:pt x="2686" y="633"/>
                </a:lnTo>
                <a:lnTo>
                  <a:pt x="2688" y="631"/>
                </a:lnTo>
                <a:lnTo>
                  <a:pt x="2690" y="631"/>
                </a:lnTo>
                <a:lnTo>
                  <a:pt x="2688" y="633"/>
                </a:lnTo>
                <a:lnTo>
                  <a:pt x="2682" y="635"/>
                </a:lnTo>
                <a:lnTo>
                  <a:pt x="2682" y="637"/>
                </a:lnTo>
                <a:lnTo>
                  <a:pt x="2682" y="640"/>
                </a:lnTo>
                <a:lnTo>
                  <a:pt x="2684" y="642"/>
                </a:lnTo>
                <a:lnTo>
                  <a:pt x="2686" y="644"/>
                </a:lnTo>
                <a:lnTo>
                  <a:pt x="2688" y="644"/>
                </a:lnTo>
                <a:lnTo>
                  <a:pt x="2690" y="644"/>
                </a:lnTo>
                <a:lnTo>
                  <a:pt x="2690" y="644"/>
                </a:lnTo>
                <a:lnTo>
                  <a:pt x="2688" y="646"/>
                </a:lnTo>
                <a:lnTo>
                  <a:pt x="2686" y="646"/>
                </a:lnTo>
                <a:lnTo>
                  <a:pt x="2684" y="646"/>
                </a:lnTo>
                <a:lnTo>
                  <a:pt x="2684" y="646"/>
                </a:lnTo>
                <a:lnTo>
                  <a:pt x="2682" y="646"/>
                </a:lnTo>
                <a:lnTo>
                  <a:pt x="2684" y="648"/>
                </a:lnTo>
                <a:lnTo>
                  <a:pt x="2682" y="648"/>
                </a:lnTo>
                <a:lnTo>
                  <a:pt x="2682" y="650"/>
                </a:lnTo>
                <a:lnTo>
                  <a:pt x="2682" y="652"/>
                </a:lnTo>
                <a:lnTo>
                  <a:pt x="2682" y="654"/>
                </a:lnTo>
                <a:lnTo>
                  <a:pt x="2682" y="654"/>
                </a:lnTo>
                <a:lnTo>
                  <a:pt x="2682" y="654"/>
                </a:lnTo>
                <a:lnTo>
                  <a:pt x="2684" y="654"/>
                </a:lnTo>
                <a:lnTo>
                  <a:pt x="2684" y="652"/>
                </a:lnTo>
                <a:lnTo>
                  <a:pt x="2686" y="652"/>
                </a:lnTo>
                <a:lnTo>
                  <a:pt x="2688" y="650"/>
                </a:lnTo>
                <a:lnTo>
                  <a:pt x="2688" y="648"/>
                </a:lnTo>
                <a:lnTo>
                  <a:pt x="2690" y="646"/>
                </a:lnTo>
                <a:lnTo>
                  <a:pt x="2692" y="646"/>
                </a:lnTo>
                <a:lnTo>
                  <a:pt x="2692" y="646"/>
                </a:lnTo>
                <a:lnTo>
                  <a:pt x="2692" y="644"/>
                </a:lnTo>
                <a:lnTo>
                  <a:pt x="2695" y="642"/>
                </a:lnTo>
                <a:lnTo>
                  <a:pt x="2697" y="640"/>
                </a:lnTo>
                <a:lnTo>
                  <a:pt x="2697" y="640"/>
                </a:lnTo>
                <a:lnTo>
                  <a:pt x="2699" y="637"/>
                </a:lnTo>
                <a:lnTo>
                  <a:pt x="2707" y="635"/>
                </a:lnTo>
                <a:lnTo>
                  <a:pt x="2709" y="635"/>
                </a:lnTo>
                <a:lnTo>
                  <a:pt x="2709" y="637"/>
                </a:lnTo>
                <a:lnTo>
                  <a:pt x="2705" y="637"/>
                </a:lnTo>
                <a:lnTo>
                  <a:pt x="2705" y="637"/>
                </a:lnTo>
                <a:lnTo>
                  <a:pt x="2705" y="640"/>
                </a:lnTo>
                <a:lnTo>
                  <a:pt x="2703" y="644"/>
                </a:lnTo>
                <a:lnTo>
                  <a:pt x="2703" y="642"/>
                </a:lnTo>
                <a:lnTo>
                  <a:pt x="2703" y="640"/>
                </a:lnTo>
                <a:lnTo>
                  <a:pt x="2703" y="637"/>
                </a:lnTo>
                <a:lnTo>
                  <a:pt x="2699" y="640"/>
                </a:lnTo>
                <a:lnTo>
                  <a:pt x="2697" y="642"/>
                </a:lnTo>
                <a:lnTo>
                  <a:pt x="2697" y="644"/>
                </a:lnTo>
                <a:lnTo>
                  <a:pt x="2697" y="644"/>
                </a:lnTo>
                <a:lnTo>
                  <a:pt x="2697" y="646"/>
                </a:lnTo>
                <a:lnTo>
                  <a:pt x="2695" y="646"/>
                </a:lnTo>
                <a:lnTo>
                  <a:pt x="2692" y="648"/>
                </a:lnTo>
                <a:lnTo>
                  <a:pt x="2690" y="650"/>
                </a:lnTo>
                <a:lnTo>
                  <a:pt x="2690" y="650"/>
                </a:lnTo>
                <a:lnTo>
                  <a:pt x="2692" y="652"/>
                </a:lnTo>
                <a:lnTo>
                  <a:pt x="2695" y="650"/>
                </a:lnTo>
                <a:lnTo>
                  <a:pt x="2695" y="650"/>
                </a:lnTo>
                <a:lnTo>
                  <a:pt x="2697" y="650"/>
                </a:lnTo>
                <a:lnTo>
                  <a:pt x="2699" y="650"/>
                </a:lnTo>
                <a:lnTo>
                  <a:pt x="2695" y="652"/>
                </a:lnTo>
                <a:lnTo>
                  <a:pt x="2692" y="652"/>
                </a:lnTo>
                <a:lnTo>
                  <a:pt x="2690" y="654"/>
                </a:lnTo>
                <a:lnTo>
                  <a:pt x="2688" y="654"/>
                </a:lnTo>
                <a:lnTo>
                  <a:pt x="2688" y="652"/>
                </a:lnTo>
                <a:lnTo>
                  <a:pt x="2686" y="652"/>
                </a:lnTo>
                <a:lnTo>
                  <a:pt x="2686" y="654"/>
                </a:lnTo>
                <a:lnTo>
                  <a:pt x="2684" y="654"/>
                </a:lnTo>
                <a:lnTo>
                  <a:pt x="2684" y="656"/>
                </a:lnTo>
                <a:lnTo>
                  <a:pt x="2682" y="658"/>
                </a:lnTo>
                <a:lnTo>
                  <a:pt x="2682" y="663"/>
                </a:lnTo>
                <a:lnTo>
                  <a:pt x="2682" y="665"/>
                </a:lnTo>
                <a:lnTo>
                  <a:pt x="2686" y="665"/>
                </a:lnTo>
                <a:lnTo>
                  <a:pt x="2686" y="665"/>
                </a:lnTo>
                <a:lnTo>
                  <a:pt x="2688" y="663"/>
                </a:lnTo>
                <a:lnTo>
                  <a:pt x="2690" y="661"/>
                </a:lnTo>
                <a:lnTo>
                  <a:pt x="2690" y="661"/>
                </a:lnTo>
                <a:lnTo>
                  <a:pt x="2692" y="661"/>
                </a:lnTo>
                <a:lnTo>
                  <a:pt x="2695" y="658"/>
                </a:lnTo>
                <a:lnTo>
                  <a:pt x="2697" y="658"/>
                </a:lnTo>
                <a:lnTo>
                  <a:pt x="2699" y="656"/>
                </a:lnTo>
                <a:lnTo>
                  <a:pt x="2701" y="656"/>
                </a:lnTo>
                <a:lnTo>
                  <a:pt x="2701" y="656"/>
                </a:lnTo>
                <a:lnTo>
                  <a:pt x="2699" y="656"/>
                </a:lnTo>
                <a:lnTo>
                  <a:pt x="2697" y="658"/>
                </a:lnTo>
                <a:lnTo>
                  <a:pt x="2695" y="661"/>
                </a:lnTo>
                <a:lnTo>
                  <a:pt x="2695" y="663"/>
                </a:lnTo>
                <a:lnTo>
                  <a:pt x="2695" y="663"/>
                </a:lnTo>
                <a:lnTo>
                  <a:pt x="2695" y="665"/>
                </a:lnTo>
                <a:lnTo>
                  <a:pt x="2695" y="665"/>
                </a:lnTo>
                <a:lnTo>
                  <a:pt x="2692" y="667"/>
                </a:lnTo>
                <a:lnTo>
                  <a:pt x="2692" y="667"/>
                </a:lnTo>
                <a:lnTo>
                  <a:pt x="2695" y="669"/>
                </a:lnTo>
                <a:lnTo>
                  <a:pt x="2697" y="669"/>
                </a:lnTo>
                <a:lnTo>
                  <a:pt x="2699" y="667"/>
                </a:lnTo>
                <a:lnTo>
                  <a:pt x="2701" y="669"/>
                </a:lnTo>
                <a:lnTo>
                  <a:pt x="2699" y="669"/>
                </a:lnTo>
                <a:lnTo>
                  <a:pt x="2697" y="671"/>
                </a:lnTo>
                <a:lnTo>
                  <a:pt x="2697" y="671"/>
                </a:lnTo>
                <a:lnTo>
                  <a:pt x="2692" y="669"/>
                </a:lnTo>
                <a:lnTo>
                  <a:pt x="2688" y="667"/>
                </a:lnTo>
                <a:lnTo>
                  <a:pt x="2688" y="669"/>
                </a:lnTo>
                <a:lnTo>
                  <a:pt x="2688" y="671"/>
                </a:lnTo>
                <a:lnTo>
                  <a:pt x="2688" y="673"/>
                </a:lnTo>
                <a:lnTo>
                  <a:pt x="2688" y="675"/>
                </a:lnTo>
                <a:lnTo>
                  <a:pt x="2690" y="677"/>
                </a:lnTo>
                <a:lnTo>
                  <a:pt x="2695" y="679"/>
                </a:lnTo>
                <a:lnTo>
                  <a:pt x="2695" y="682"/>
                </a:lnTo>
                <a:lnTo>
                  <a:pt x="2701" y="684"/>
                </a:lnTo>
                <a:lnTo>
                  <a:pt x="2701" y="684"/>
                </a:lnTo>
                <a:lnTo>
                  <a:pt x="2703" y="684"/>
                </a:lnTo>
                <a:lnTo>
                  <a:pt x="2705" y="684"/>
                </a:lnTo>
                <a:lnTo>
                  <a:pt x="2705" y="684"/>
                </a:lnTo>
                <a:lnTo>
                  <a:pt x="2705" y="684"/>
                </a:lnTo>
                <a:lnTo>
                  <a:pt x="2703" y="686"/>
                </a:lnTo>
                <a:lnTo>
                  <a:pt x="2703" y="686"/>
                </a:lnTo>
                <a:lnTo>
                  <a:pt x="2703" y="688"/>
                </a:lnTo>
                <a:lnTo>
                  <a:pt x="2705" y="688"/>
                </a:lnTo>
                <a:lnTo>
                  <a:pt x="2705" y="688"/>
                </a:lnTo>
                <a:lnTo>
                  <a:pt x="2705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6"/>
                </a:lnTo>
                <a:lnTo>
                  <a:pt x="2707" y="688"/>
                </a:lnTo>
                <a:lnTo>
                  <a:pt x="2707" y="688"/>
                </a:lnTo>
                <a:lnTo>
                  <a:pt x="2709" y="688"/>
                </a:lnTo>
                <a:lnTo>
                  <a:pt x="2711" y="688"/>
                </a:lnTo>
                <a:lnTo>
                  <a:pt x="2716" y="688"/>
                </a:lnTo>
                <a:lnTo>
                  <a:pt x="2722" y="688"/>
                </a:lnTo>
                <a:lnTo>
                  <a:pt x="2724" y="686"/>
                </a:lnTo>
                <a:lnTo>
                  <a:pt x="2726" y="686"/>
                </a:lnTo>
                <a:lnTo>
                  <a:pt x="2728" y="684"/>
                </a:lnTo>
                <a:lnTo>
                  <a:pt x="2730" y="684"/>
                </a:lnTo>
                <a:lnTo>
                  <a:pt x="2736" y="677"/>
                </a:lnTo>
                <a:lnTo>
                  <a:pt x="2741" y="675"/>
                </a:lnTo>
                <a:lnTo>
                  <a:pt x="2741" y="675"/>
                </a:lnTo>
                <a:lnTo>
                  <a:pt x="2741" y="673"/>
                </a:lnTo>
                <a:lnTo>
                  <a:pt x="2743" y="673"/>
                </a:lnTo>
                <a:lnTo>
                  <a:pt x="2745" y="673"/>
                </a:lnTo>
                <a:lnTo>
                  <a:pt x="2743" y="671"/>
                </a:lnTo>
                <a:lnTo>
                  <a:pt x="2747" y="669"/>
                </a:lnTo>
                <a:lnTo>
                  <a:pt x="2747" y="669"/>
                </a:lnTo>
                <a:lnTo>
                  <a:pt x="2747" y="669"/>
                </a:lnTo>
                <a:lnTo>
                  <a:pt x="2749" y="669"/>
                </a:lnTo>
                <a:lnTo>
                  <a:pt x="2747" y="667"/>
                </a:lnTo>
                <a:lnTo>
                  <a:pt x="2747" y="665"/>
                </a:lnTo>
                <a:lnTo>
                  <a:pt x="2747" y="665"/>
                </a:lnTo>
                <a:lnTo>
                  <a:pt x="2749" y="667"/>
                </a:lnTo>
                <a:lnTo>
                  <a:pt x="2751" y="669"/>
                </a:lnTo>
                <a:lnTo>
                  <a:pt x="2751" y="669"/>
                </a:lnTo>
                <a:lnTo>
                  <a:pt x="2753" y="667"/>
                </a:lnTo>
                <a:lnTo>
                  <a:pt x="2755" y="669"/>
                </a:lnTo>
                <a:lnTo>
                  <a:pt x="2755" y="667"/>
                </a:lnTo>
                <a:lnTo>
                  <a:pt x="2755" y="667"/>
                </a:lnTo>
                <a:lnTo>
                  <a:pt x="2760" y="663"/>
                </a:lnTo>
                <a:lnTo>
                  <a:pt x="2760" y="661"/>
                </a:lnTo>
                <a:lnTo>
                  <a:pt x="2760" y="658"/>
                </a:lnTo>
                <a:lnTo>
                  <a:pt x="2760" y="658"/>
                </a:lnTo>
                <a:lnTo>
                  <a:pt x="2757" y="656"/>
                </a:lnTo>
                <a:lnTo>
                  <a:pt x="2760" y="656"/>
                </a:lnTo>
                <a:lnTo>
                  <a:pt x="2762" y="656"/>
                </a:lnTo>
                <a:lnTo>
                  <a:pt x="2760" y="654"/>
                </a:lnTo>
                <a:lnTo>
                  <a:pt x="2762" y="652"/>
                </a:lnTo>
                <a:lnTo>
                  <a:pt x="2762" y="654"/>
                </a:lnTo>
                <a:lnTo>
                  <a:pt x="2762" y="656"/>
                </a:lnTo>
                <a:lnTo>
                  <a:pt x="2762" y="658"/>
                </a:lnTo>
                <a:lnTo>
                  <a:pt x="2762" y="661"/>
                </a:lnTo>
                <a:lnTo>
                  <a:pt x="2764" y="663"/>
                </a:lnTo>
                <a:lnTo>
                  <a:pt x="2764" y="665"/>
                </a:lnTo>
                <a:lnTo>
                  <a:pt x="2766" y="665"/>
                </a:lnTo>
                <a:lnTo>
                  <a:pt x="2768" y="665"/>
                </a:lnTo>
                <a:lnTo>
                  <a:pt x="2768" y="665"/>
                </a:lnTo>
                <a:lnTo>
                  <a:pt x="2770" y="665"/>
                </a:lnTo>
                <a:lnTo>
                  <a:pt x="2772" y="667"/>
                </a:lnTo>
                <a:lnTo>
                  <a:pt x="2772" y="667"/>
                </a:lnTo>
                <a:lnTo>
                  <a:pt x="2772" y="667"/>
                </a:lnTo>
                <a:lnTo>
                  <a:pt x="2772" y="667"/>
                </a:lnTo>
                <a:lnTo>
                  <a:pt x="2770" y="667"/>
                </a:lnTo>
                <a:lnTo>
                  <a:pt x="2770" y="667"/>
                </a:lnTo>
                <a:lnTo>
                  <a:pt x="2770" y="669"/>
                </a:lnTo>
                <a:lnTo>
                  <a:pt x="2770" y="669"/>
                </a:lnTo>
                <a:lnTo>
                  <a:pt x="2770" y="671"/>
                </a:lnTo>
                <a:lnTo>
                  <a:pt x="2770" y="675"/>
                </a:lnTo>
                <a:lnTo>
                  <a:pt x="2770" y="679"/>
                </a:lnTo>
                <a:lnTo>
                  <a:pt x="2770" y="679"/>
                </a:lnTo>
                <a:lnTo>
                  <a:pt x="2770" y="682"/>
                </a:lnTo>
                <a:lnTo>
                  <a:pt x="2772" y="682"/>
                </a:lnTo>
                <a:lnTo>
                  <a:pt x="2774" y="682"/>
                </a:lnTo>
                <a:lnTo>
                  <a:pt x="2774" y="686"/>
                </a:lnTo>
                <a:lnTo>
                  <a:pt x="2774" y="690"/>
                </a:lnTo>
                <a:lnTo>
                  <a:pt x="2776" y="690"/>
                </a:lnTo>
                <a:lnTo>
                  <a:pt x="2778" y="694"/>
                </a:lnTo>
                <a:lnTo>
                  <a:pt x="2778" y="694"/>
                </a:lnTo>
                <a:lnTo>
                  <a:pt x="2780" y="696"/>
                </a:lnTo>
                <a:lnTo>
                  <a:pt x="2780" y="696"/>
                </a:lnTo>
                <a:lnTo>
                  <a:pt x="2780" y="698"/>
                </a:lnTo>
                <a:lnTo>
                  <a:pt x="2780" y="700"/>
                </a:lnTo>
                <a:lnTo>
                  <a:pt x="2783" y="700"/>
                </a:lnTo>
                <a:lnTo>
                  <a:pt x="2785" y="705"/>
                </a:lnTo>
                <a:lnTo>
                  <a:pt x="2787" y="711"/>
                </a:lnTo>
                <a:lnTo>
                  <a:pt x="2789" y="713"/>
                </a:lnTo>
                <a:lnTo>
                  <a:pt x="2791" y="717"/>
                </a:lnTo>
                <a:lnTo>
                  <a:pt x="2793" y="717"/>
                </a:lnTo>
                <a:lnTo>
                  <a:pt x="2795" y="717"/>
                </a:lnTo>
                <a:lnTo>
                  <a:pt x="2795" y="719"/>
                </a:lnTo>
                <a:lnTo>
                  <a:pt x="2793" y="721"/>
                </a:lnTo>
                <a:lnTo>
                  <a:pt x="2793" y="721"/>
                </a:lnTo>
                <a:lnTo>
                  <a:pt x="2791" y="721"/>
                </a:lnTo>
                <a:lnTo>
                  <a:pt x="2791" y="721"/>
                </a:lnTo>
                <a:lnTo>
                  <a:pt x="2793" y="723"/>
                </a:lnTo>
                <a:lnTo>
                  <a:pt x="2793" y="726"/>
                </a:lnTo>
                <a:lnTo>
                  <a:pt x="2793" y="726"/>
                </a:lnTo>
                <a:lnTo>
                  <a:pt x="2791" y="726"/>
                </a:lnTo>
                <a:lnTo>
                  <a:pt x="2789" y="723"/>
                </a:lnTo>
                <a:lnTo>
                  <a:pt x="2789" y="723"/>
                </a:lnTo>
                <a:lnTo>
                  <a:pt x="2789" y="726"/>
                </a:lnTo>
                <a:lnTo>
                  <a:pt x="2791" y="728"/>
                </a:lnTo>
                <a:lnTo>
                  <a:pt x="2793" y="732"/>
                </a:lnTo>
                <a:lnTo>
                  <a:pt x="2795" y="734"/>
                </a:lnTo>
                <a:lnTo>
                  <a:pt x="2795" y="736"/>
                </a:lnTo>
                <a:lnTo>
                  <a:pt x="2795" y="736"/>
                </a:lnTo>
                <a:lnTo>
                  <a:pt x="2795" y="738"/>
                </a:lnTo>
                <a:lnTo>
                  <a:pt x="2795" y="740"/>
                </a:lnTo>
                <a:lnTo>
                  <a:pt x="2795" y="740"/>
                </a:lnTo>
                <a:lnTo>
                  <a:pt x="2795" y="742"/>
                </a:lnTo>
                <a:lnTo>
                  <a:pt x="2801" y="742"/>
                </a:lnTo>
                <a:lnTo>
                  <a:pt x="2808" y="742"/>
                </a:lnTo>
                <a:lnTo>
                  <a:pt x="2812" y="742"/>
                </a:lnTo>
                <a:lnTo>
                  <a:pt x="2814" y="742"/>
                </a:lnTo>
                <a:lnTo>
                  <a:pt x="2816" y="740"/>
                </a:lnTo>
                <a:lnTo>
                  <a:pt x="2814" y="738"/>
                </a:lnTo>
                <a:lnTo>
                  <a:pt x="2814" y="736"/>
                </a:lnTo>
                <a:lnTo>
                  <a:pt x="2814" y="734"/>
                </a:lnTo>
                <a:lnTo>
                  <a:pt x="2814" y="732"/>
                </a:lnTo>
                <a:lnTo>
                  <a:pt x="2816" y="730"/>
                </a:lnTo>
                <a:lnTo>
                  <a:pt x="2818" y="730"/>
                </a:lnTo>
                <a:lnTo>
                  <a:pt x="2818" y="730"/>
                </a:lnTo>
                <a:lnTo>
                  <a:pt x="2820" y="730"/>
                </a:lnTo>
                <a:lnTo>
                  <a:pt x="2822" y="730"/>
                </a:lnTo>
                <a:lnTo>
                  <a:pt x="2820" y="728"/>
                </a:lnTo>
                <a:lnTo>
                  <a:pt x="2822" y="728"/>
                </a:lnTo>
                <a:lnTo>
                  <a:pt x="2827" y="728"/>
                </a:lnTo>
                <a:lnTo>
                  <a:pt x="2831" y="728"/>
                </a:lnTo>
                <a:lnTo>
                  <a:pt x="2833" y="726"/>
                </a:lnTo>
                <a:lnTo>
                  <a:pt x="2835" y="726"/>
                </a:lnTo>
                <a:lnTo>
                  <a:pt x="2835" y="728"/>
                </a:lnTo>
                <a:lnTo>
                  <a:pt x="2837" y="728"/>
                </a:lnTo>
                <a:lnTo>
                  <a:pt x="2839" y="728"/>
                </a:lnTo>
                <a:lnTo>
                  <a:pt x="2839" y="726"/>
                </a:lnTo>
                <a:lnTo>
                  <a:pt x="2841" y="719"/>
                </a:lnTo>
                <a:lnTo>
                  <a:pt x="2843" y="717"/>
                </a:lnTo>
                <a:lnTo>
                  <a:pt x="2845" y="715"/>
                </a:lnTo>
                <a:lnTo>
                  <a:pt x="2845" y="713"/>
                </a:lnTo>
                <a:lnTo>
                  <a:pt x="2845" y="711"/>
                </a:lnTo>
                <a:lnTo>
                  <a:pt x="2848" y="709"/>
                </a:lnTo>
                <a:lnTo>
                  <a:pt x="2848" y="707"/>
                </a:lnTo>
                <a:lnTo>
                  <a:pt x="2845" y="707"/>
                </a:lnTo>
                <a:lnTo>
                  <a:pt x="2845" y="705"/>
                </a:lnTo>
                <a:lnTo>
                  <a:pt x="2850" y="700"/>
                </a:lnTo>
                <a:lnTo>
                  <a:pt x="2850" y="700"/>
                </a:lnTo>
                <a:lnTo>
                  <a:pt x="2848" y="698"/>
                </a:lnTo>
                <a:lnTo>
                  <a:pt x="2848" y="696"/>
                </a:lnTo>
                <a:lnTo>
                  <a:pt x="2848" y="694"/>
                </a:lnTo>
                <a:lnTo>
                  <a:pt x="2848" y="692"/>
                </a:lnTo>
                <a:lnTo>
                  <a:pt x="2848" y="690"/>
                </a:lnTo>
                <a:lnTo>
                  <a:pt x="2850" y="690"/>
                </a:lnTo>
                <a:lnTo>
                  <a:pt x="2850" y="686"/>
                </a:lnTo>
                <a:lnTo>
                  <a:pt x="2850" y="684"/>
                </a:lnTo>
                <a:lnTo>
                  <a:pt x="2850" y="684"/>
                </a:lnTo>
                <a:lnTo>
                  <a:pt x="2850" y="679"/>
                </a:lnTo>
                <a:lnTo>
                  <a:pt x="2852" y="679"/>
                </a:lnTo>
                <a:lnTo>
                  <a:pt x="2854" y="679"/>
                </a:lnTo>
                <a:lnTo>
                  <a:pt x="2852" y="677"/>
                </a:lnTo>
                <a:lnTo>
                  <a:pt x="2850" y="677"/>
                </a:lnTo>
                <a:lnTo>
                  <a:pt x="2845" y="675"/>
                </a:lnTo>
                <a:lnTo>
                  <a:pt x="2845" y="677"/>
                </a:lnTo>
                <a:lnTo>
                  <a:pt x="2843" y="675"/>
                </a:lnTo>
                <a:lnTo>
                  <a:pt x="2843" y="675"/>
                </a:lnTo>
                <a:lnTo>
                  <a:pt x="2843" y="675"/>
                </a:lnTo>
                <a:lnTo>
                  <a:pt x="2850" y="675"/>
                </a:lnTo>
                <a:lnTo>
                  <a:pt x="2854" y="675"/>
                </a:lnTo>
                <a:lnTo>
                  <a:pt x="2856" y="675"/>
                </a:lnTo>
                <a:lnTo>
                  <a:pt x="2858" y="673"/>
                </a:lnTo>
                <a:lnTo>
                  <a:pt x="2860" y="671"/>
                </a:lnTo>
                <a:lnTo>
                  <a:pt x="2864" y="669"/>
                </a:lnTo>
                <a:lnTo>
                  <a:pt x="2864" y="669"/>
                </a:lnTo>
                <a:lnTo>
                  <a:pt x="2866" y="669"/>
                </a:lnTo>
                <a:lnTo>
                  <a:pt x="2868" y="669"/>
                </a:lnTo>
                <a:lnTo>
                  <a:pt x="2871" y="667"/>
                </a:lnTo>
                <a:lnTo>
                  <a:pt x="2873" y="667"/>
                </a:lnTo>
                <a:lnTo>
                  <a:pt x="2873" y="665"/>
                </a:lnTo>
                <a:lnTo>
                  <a:pt x="2875" y="665"/>
                </a:lnTo>
                <a:lnTo>
                  <a:pt x="2875" y="663"/>
                </a:lnTo>
                <a:lnTo>
                  <a:pt x="2875" y="663"/>
                </a:lnTo>
                <a:lnTo>
                  <a:pt x="2877" y="661"/>
                </a:lnTo>
                <a:lnTo>
                  <a:pt x="2877" y="661"/>
                </a:lnTo>
                <a:lnTo>
                  <a:pt x="2877" y="658"/>
                </a:lnTo>
                <a:lnTo>
                  <a:pt x="2875" y="661"/>
                </a:lnTo>
                <a:lnTo>
                  <a:pt x="2875" y="661"/>
                </a:lnTo>
                <a:lnTo>
                  <a:pt x="2873" y="661"/>
                </a:lnTo>
                <a:lnTo>
                  <a:pt x="2873" y="661"/>
                </a:lnTo>
                <a:lnTo>
                  <a:pt x="2871" y="661"/>
                </a:lnTo>
                <a:lnTo>
                  <a:pt x="2871" y="661"/>
                </a:lnTo>
                <a:lnTo>
                  <a:pt x="2868" y="661"/>
                </a:lnTo>
                <a:lnTo>
                  <a:pt x="2868" y="661"/>
                </a:lnTo>
                <a:lnTo>
                  <a:pt x="2871" y="658"/>
                </a:lnTo>
                <a:lnTo>
                  <a:pt x="2871" y="658"/>
                </a:lnTo>
                <a:lnTo>
                  <a:pt x="2873" y="658"/>
                </a:lnTo>
                <a:lnTo>
                  <a:pt x="2873" y="658"/>
                </a:lnTo>
                <a:lnTo>
                  <a:pt x="2875" y="658"/>
                </a:lnTo>
                <a:lnTo>
                  <a:pt x="2877" y="656"/>
                </a:lnTo>
                <a:lnTo>
                  <a:pt x="2877" y="656"/>
                </a:lnTo>
                <a:lnTo>
                  <a:pt x="2879" y="654"/>
                </a:lnTo>
                <a:lnTo>
                  <a:pt x="2881" y="652"/>
                </a:lnTo>
                <a:lnTo>
                  <a:pt x="2883" y="652"/>
                </a:lnTo>
                <a:lnTo>
                  <a:pt x="2883" y="650"/>
                </a:lnTo>
                <a:lnTo>
                  <a:pt x="2881" y="648"/>
                </a:lnTo>
                <a:lnTo>
                  <a:pt x="2881" y="648"/>
                </a:lnTo>
                <a:lnTo>
                  <a:pt x="2881" y="646"/>
                </a:lnTo>
                <a:lnTo>
                  <a:pt x="2879" y="646"/>
                </a:lnTo>
                <a:lnTo>
                  <a:pt x="2877" y="644"/>
                </a:lnTo>
                <a:lnTo>
                  <a:pt x="2877" y="644"/>
                </a:lnTo>
                <a:lnTo>
                  <a:pt x="2877" y="642"/>
                </a:lnTo>
                <a:lnTo>
                  <a:pt x="2875" y="640"/>
                </a:lnTo>
                <a:lnTo>
                  <a:pt x="2873" y="640"/>
                </a:lnTo>
                <a:lnTo>
                  <a:pt x="2871" y="637"/>
                </a:lnTo>
                <a:lnTo>
                  <a:pt x="2868" y="635"/>
                </a:lnTo>
                <a:lnTo>
                  <a:pt x="2868" y="633"/>
                </a:lnTo>
                <a:lnTo>
                  <a:pt x="2866" y="633"/>
                </a:lnTo>
                <a:lnTo>
                  <a:pt x="2864" y="635"/>
                </a:lnTo>
                <a:lnTo>
                  <a:pt x="2864" y="635"/>
                </a:lnTo>
                <a:lnTo>
                  <a:pt x="2862" y="633"/>
                </a:lnTo>
                <a:lnTo>
                  <a:pt x="2862" y="633"/>
                </a:lnTo>
                <a:lnTo>
                  <a:pt x="2862" y="633"/>
                </a:lnTo>
                <a:lnTo>
                  <a:pt x="2860" y="633"/>
                </a:lnTo>
                <a:lnTo>
                  <a:pt x="2860" y="633"/>
                </a:lnTo>
                <a:lnTo>
                  <a:pt x="2858" y="631"/>
                </a:lnTo>
                <a:lnTo>
                  <a:pt x="2858" y="631"/>
                </a:lnTo>
                <a:lnTo>
                  <a:pt x="2858" y="629"/>
                </a:lnTo>
                <a:lnTo>
                  <a:pt x="2856" y="627"/>
                </a:lnTo>
                <a:lnTo>
                  <a:pt x="2858" y="625"/>
                </a:lnTo>
                <a:lnTo>
                  <a:pt x="2856" y="623"/>
                </a:lnTo>
                <a:lnTo>
                  <a:pt x="2856" y="621"/>
                </a:lnTo>
                <a:lnTo>
                  <a:pt x="2856" y="619"/>
                </a:lnTo>
                <a:lnTo>
                  <a:pt x="2856" y="619"/>
                </a:lnTo>
                <a:lnTo>
                  <a:pt x="2856" y="617"/>
                </a:lnTo>
                <a:lnTo>
                  <a:pt x="2856" y="617"/>
                </a:lnTo>
                <a:lnTo>
                  <a:pt x="2856" y="614"/>
                </a:lnTo>
                <a:lnTo>
                  <a:pt x="2856" y="614"/>
                </a:lnTo>
                <a:lnTo>
                  <a:pt x="2856" y="612"/>
                </a:lnTo>
                <a:lnTo>
                  <a:pt x="2858" y="610"/>
                </a:lnTo>
                <a:lnTo>
                  <a:pt x="2856" y="610"/>
                </a:lnTo>
                <a:lnTo>
                  <a:pt x="2858" y="610"/>
                </a:lnTo>
                <a:lnTo>
                  <a:pt x="2860" y="610"/>
                </a:lnTo>
                <a:lnTo>
                  <a:pt x="2860" y="608"/>
                </a:lnTo>
                <a:lnTo>
                  <a:pt x="2860" y="608"/>
                </a:lnTo>
                <a:lnTo>
                  <a:pt x="2860" y="606"/>
                </a:lnTo>
                <a:lnTo>
                  <a:pt x="2860" y="604"/>
                </a:lnTo>
                <a:lnTo>
                  <a:pt x="2860" y="602"/>
                </a:lnTo>
                <a:lnTo>
                  <a:pt x="2862" y="600"/>
                </a:lnTo>
                <a:lnTo>
                  <a:pt x="2862" y="598"/>
                </a:lnTo>
                <a:lnTo>
                  <a:pt x="2862" y="598"/>
                </a:lnTo>
                <a:lnTo>
                  <a:pt x="2862" y="598"/>
                </a:lnTo>
                <a:lnTo>
                  <a:pt x="2860" y="596"/>
                </a:lnTo>
                <a:lnTo>
                  <a:pt x="2860" y="593"/>
                </a:lnTo>
                <a:lnTo>
                  <a:pt x="2860" y="593"/>
                </a:lnTo>
                <a:lnTo>
                  <a:pt x="2860" y="591"/>
                </a:lnTo>
                <a:lnTo>
                  <a:pt x="2862" y="593"/>
                </a:lnTo>
                <a:lnTo>
                  <a:pt x="2862" y="593"/>
                </a:lnTo>
                <a:lnTo>
                  <a:pt x="2864" y="593"/>
                </a:lnTo>
                <a:lnTo>
                  <a:pt x="2864" y="591"/>
                </a:lnTo>
                <a:lnTo>
                  <a:pt x="2866" y="591"/>
                </a:lnTo>
                <a:lnTo>
                  <a:pt x="2868" y="591"/>
                </a:lnTo>
                <a:lnTo>
                  <a:pt x="2868" y="589"/>
                </a:lnTo>
                <a:lnTo>
                  <a:pt x="2868" y="589"/>
                </a:lnTo>
                <a:lnTo>
                  <a:pt x="2868" y="589"/>
                </a:lnTo>
                <a:lnTo>
                  <a:pt x="2866" y="589"/>
                </a:lnTo>
                <a:lnTo>
                  <a:pt x="2868" y="587"/>
                </a:lnTo>
                <a:lnTo>
                  <a:pt x="2868" y="587"/>
                </a:lnTo>
                <a:lnTo>
                  <a:pt x="2868" y="585"/>
                </a:lnTo>
                <a:lnTo>
                  <a:pt x="2866" y="585"/>
                </a:lnTo>
                <a:lnTo>
                  <a:pt x="2866" y="583"/>
                </a:lnTo>
                <a:lnTo>
                  <a:pt x="2866" y="583"/>
                </a:lnTo>
                <a:lnTo>
                  <a:pt x="2868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1" y="585"/>
                </a:lnTo>
                <a:lnTo>
                  <a:pt x="2873" y="585"/>
                </a:lnTo>
                <a:lnTo>
                  <a:pt x="2875" y="583"/>
                </a:lnTo>
                <a:lnTo>
                  <a:pt x="2875" y="583"/>
                </a:lnTo>
                <a:lnTo>
                  <a:pt x="2875" y="581"/>
                </a:lnTo>
                <a:lnTo>
                  <a:pt x="2875" y="581"/>
                </a:lnTo>
                <a:lnTo>
                  <a:pt x="2873" y="581"/>
                </a:lnTo>
                <a:lnTo>
                  <a:pt x="2873" y="581"/>
                </a:lnTo>
                <a:lnTo>
                  <a:pt x="2875" y="581"/>
                </a:lnTo>
                <a:lnTo>
                  <a:pt x="2877" y="579"/>
                </a:lnTo>
                <a:lnTo>
                  <a:pt x="2877" y="579"/>
                </a:lnTo>
                <a:lnTo>
                  <a:pt x="2877" y="577"/>
                </a:lnTo>
                <a:lnTo>
                  <a:pt x="2879" y="577"/>
                </a:lnTo>
                <a:lnTo>
                  <a:pt x="2879" y="577"/>
                </a:lnTo>
                <a:lnTo>
                  <a:pt x="2881" y="577"/>
                </a:lnTo>
                <a:lnTo>
                  <a:pt x="2881" y="577"/>
                </a:lnTo>
                <a:lnTo>
                  <a:pt x="2881" y="577"/>
                </a:lnTo>
                <a:lnTo>
                  <a:pt x="2879" y="575"/>
                </a:lnTo>
                <a:lnTo>
                  <a:pt x="2881" y="575"/>
                </a:lnTo>
                <a:lnTo>
                  <a:pt x="2883" y="575"/>
                </a:lnTo>
                <a:lnTo>
                  <a:pt x="2887" y="572"/>
                </a:lnTo>
                <a:lnTo>
                  <a:pt x="2887" y="570"/>
                </a:lnTo>
                <a:lnTo>
                  <a:pt x="2887" y="570"/>
                </a:lnTo>
                <a:lnTo>
                  <a:pt x="2889" y="570"/>
                </a:lnTo>
                <a:lnTo>
                  <a:pt x="2889" y="570"/>
                </a:lnTo>
                <a:lnTo>
                  <a:pt x="2889" y="570"/>
                </a:lnTo>
                <a:lnTo>
                  <a:pt x="2892" y="570"/>
                </a:lnTo>
                <a:lnTo>
                  <a:pt x="2892" y="570"/>
                </a:lnTo>
                <a:lnTo>
                  <a:pt x="2894" y="570"/>
                </a:lnTo>
                <a:lnTo>
                  <a:pt x="2894" y="568"/>
                </a:lnTo>
                <a:lnTo>
                  <a:pt x="2896" y="566"/>
                </a:lnTo>
                <a:lnTo>
                  <a:pt x="2900" y="566"/>
                </a:lnTo>
                <a:lnTo>
                  <a:pt x="2902" y="564"/>
                </a:lnTo>
                <a:lnTo>
                  <a:pt x="2904" y="564"/>
                </a:lnTo>
                <a:lnTo>
                  <a:pt x="2908" y="562"/>
                </a:lnTo>
                <a:lnTo>
                  <a:pt x="2908" y="562"/>
                </a:lnTo>
                <a:lnTo>
                  <a:pt x="2912" y="554"/>
                </a:lnTo>
                <a:lnTo>
                  <a:pt x="2917" y="552"/>
                </a:lnTo>
                <a:lnTo>
                  <a:pt x="2919" y="549"/>
                </a:lnTo>
                <a:lnTo>
                  <a:pt x="2919" y="549"/>
                </a:lnTo>
                <a:lnTo>
                  <a:pt x="2919" y="547"/>
                </a:lnTo>
                <a:lnTo>
                  <a:pt x="2917" y="545"/>
                </a:lnTo>
                <a:lnTo>
                  <a:pt x="2917" y="543"/>
                </a:lnTo>
                <a:lnTo>
                  <a:pt x="2917" y="541"/>
                </a:lnTo>
                <a:lnTo>
                  <a:pt x="2915" y="541"/>
                </a:lnTo>
                <a:lnTo>
                  <a:pt x="2915" y="539"/>
                </a:lnTo>
                <a:lnTo>
                  <a:pt x="2915" y="539"/>
                </a:lnTo>
                <a:lnTo>
                  <a:pt x="2917" y="537"/>
                </a:lnTo>
                <a:lnTo>
                  <a:pt x="2919" y="535"/>
                </a:lnTo>
                <a:lnTo>
                  <a:pt x="2921" y="533"/>
                </a:lnTo>
                <a:lnTo>
                  <a:pt x="2921" y="531"/>
                </a:lnTo>
                <a:lnTo>
                  <a:pt x="2921" y="531"/>
                </a:lnTo>
                <a:lnTo>
                  <a:pt x="2919" y="528"/>
                </a:lnTo>
                <a:lnTo>
                  <a:pt x="2919" y="528"/>
                </a:lnTo>
                <a:lnTo>
                  <a:pt x="2919" y="528"/>
                </a:lnTo>
                <a:lnTo>
                  <a:pt x="2919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8"/>
                </a:lnTo>
                <a:lnTo>
                  <a:pt x="2921" y="526"/>
                </a:lnTo>
                <a:lnTo>
                  <a:pt x="2919" y="526"/>
                </a:lnTo>
                <a:lnTo>
                  <a:pt x="2919" y="526"/>
                </a:lnTo>
                <a:lnTo>
                  <a:pt x="2921" y="526"/>
                </a:lnTo>
                <a:lnTo>
                  <a:pt x="2921" y="526"/>
                </a:lnTo>
                <a:lnTo>
                  <a:pt x="2925" y="524"/>
                </a:lnTo>
                <a:lnTo>
                  <a:pt x="2925" y="524"/>
                </a:lnTo>
                <a:lnTo>
                  <a:pt x="2925" y="524"/>
                </a:lnTo>
                <a:lnTo>
                  <a:pt x="2925" y="522"/>
                </a:lnTo>
                <a:lnTo>
                  <a:pt x="2925" y="522"/>
                </a:lnTo>
                <a:lnTo>
                  <a:pt x="2927" y="522"/>
                </a:lnTo>
                <a:lnTo>
                  <a:pt x="2929" y="522"/>
                </a:lnTo>
                <a:lnTo>
                  <a:pt x="2929" y="522"/>
                </a:lnTo>
                <a:lnTo>
                  <a:pt x="2927" y="522"/>
                </a:lnTo>
                <a:lnTo>
                  <a:pt x="2927" y="520"/>
                </a:lnTo>
                <a:lnTo>
                  <a:pt x="2929" y="520"/>
                </a:lnTo>
                <a:lnTo>
                  <a:pt x="2931" y="520"/>
                </a:lnTo>
                <a:lnTo>
                  <a:pt x="2931" y="518"/>
                </a:lnTo>
                <a:lnTo>
                  <a:pt x="2931" y="518"/>
                </a:lnTo>
                <a:lnTo>
                  <a:pt x="2931" y="516"/>
                </a:lnTo>
                <a:lnTo>
                  <a:pt x="2931" y="516"/>
                </a:lnTo>
                <a:lnTo>
                  <a:pt x="2931" y="514"/>
                </a:lnTo>
                <a:lnTo>
                  <a:pt x="2933" y="516"/>
                </a:lnTo>
                <a:lnTo>
                  <a:pt x="2933" y="516"/>
                </a:lnTo>
                <a:lnTo>
                  <a:pt x="2936" y="516"/>
                </a:lnTo>
                <a:lnTo>
                  <a:pt x="2938" y="514"/>
                </a:lnTo>
                <a:lnTo>
                  <a:pt x="2940" y="516"/>
                </a:lnTo>
                <a:lnTo>
                  <a:pt x="2942" y="518"/>
                </a:lnTo>
                <a:lnTo>
                  <a:pt x="2944" y="518"/>
                </a:lnTo>
                <a:lnTo>
                  <a:pt x="2944" y="516"/>
                </a:lnTo>
                <a:lnTo>
                  <a:pt x="2946" y="516"/>
                </a:lnTo>
                <a:lnTo>
                  <a:pt x="2950" y="516"/>
                </a:lnTo>
                <a:lnTo>
                  <a:pt x="2950" y="516"/>
                </a:lnTo>
                <a:lnTo>
                  <a:pt x="2954" y="516"/>
                </a:lnTo>
                <a:lnTo>
                  <a:pt x="2959" y="516"/>
                </a:lnTo>
                <a:lnTo>
                  <a:pt x="2959" y="516"/>
                </a:lnTo>
                <a:lnTo>
                  <a:pt x="2961" y="516"/>
                </a:lnTo>
                <a:lnTo>
                  <a:pt x="2963" y="516"/>
                </a:lnTo>
                <a:lnTo>
                  <a:pt x="2965" y="516"/>
                </a:lnTo>
                <a:lnTo>
                  <a:pt x="2965" y="516"/>
                </a:lnTo>
                <a:lnTo>
                  <a:pt x="2965" y="516"/>
                </a:lnTo>
                <a:lnTo>
                  <a:pt x="2965" y="518"/>
                </a:lnTo>
                <a:lnTo>
                  <a:pt x="2965" y="520"/>
                </a:lnTo>
                <a:lnTo>
                  <a:pt x="2967" y="520"/>
                </a:lnTo>
                <a:lnTo>
                  <a:pt x="2967" y="520"/>
                </a:lnTo>
                <a:lnTo>
                  <a:pt x="2973" y="522"/>
                </a:lnTo>
                <a:lnTo>
                  <a:pt x="2975" y="524"/>
                </a:lnTo>
                <a:lnTo>
                  <a:pt x="2975" y="526"/>
                </a:lnTo>
                <a:lnTo>
                  <a:pt x="2973" y="528"/>
                </a:lnTo>
                <a:lnTo>
                  <a:pt x="2973" y="533"/>
                </a:lnTo>
                <a:lnTo>
                  <a:pt x="2975" y="533"/>
                </a:lnTo>
                <a:lnTo>
                  <a:pt x="2975" y="533"/>
                </a:lnTo>
                <a:lnTo>
                  <a:pt x="2975" y="535"/>
                </a:lnTo>
                <a:lnTo>
                  <a:pt x="2973" y="535"/>
                </a:lnTo>
                <a:lnTo>
                  <a:pt x="2973" y="537"/>
                </a:lnTo>
                <a:lnTo>
                  <a:pt x="2973" y="537"/>
                </a:lnTo>
                <a:lnTo>
                  <a:pt x="2973" y="539"/>
                </a:lnTo>
                <a:lnTo>
                  <a:pt x="2973" y="539"/>
                </a:lnTo>
                <a:lnTo>
                  <a:pt x="2971" y="539"/>
                </a:lnTo>
                <a:lnTo>
                  <a:pt x="2969" y="537"/>
                </a:lnTo>
                <a:lnTo>
                  <a:pt x="2967" y="539"/>
                </a:lnTo>
                <a:lnTo>
                  <a:pt x="2965" y="539"/>
                </a:lnTo>
                <a:lnTo>
                  <a:pt x="2963" y="539"/>
                </a:lnTo>
                <a:lnTo>
                  <a:pt x="2963" y="541"/>
                </a:lnTo>
                <a:lnTo>
                  <a:pt x="2963" y="543"/>
                </a:lnTo>
                <a:lnTo>
                  <a:pt x="2959" y="547"/>
                </a:lnTo>
                <a:lnTo>
                  <a:pt x="2956" y="549"/>
                </a:lnTo>
                <a:lnTo>
                  <a:pt x="2954" y="552"/>
                </a:lnTo>
                <a:lnTo>
                  <a:pt x="2954" y="552"/>
                </a:lnTo>
                <a:lnTo>
                  <a:pt x="2950" y="556"/>
                </a:lnTo>
                <a:lnTo>
                  <a:pt x="2950" y="558"/>
                </a:lnTo>
                <a:lnTo>
                  <a:pt x="2948" y="558"/>
                </a:lnTo>
                <a:lnTo>
                  <a:pt x="2944" y="560"/>
                </a:lnTo>
                <a:lnTo>
                  <a:pt x="2942" y="562"/>
                </a:lnTo>
                <a:lnTo>
                  <a:pt x="2942" y="562"/>
                </a:lnTo>
                <a:lnTo>
                  <a:pt x="2938" y="566"/>
                </a:lnTo>
                <a:lnTo>
                  <a:pt x="2933" y="566"/>
                </a:lnTo>
                <a:lnTo>
                  <a:pt x="2933" y="568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31" y="570"/>
                </a:lnTo>
                <a:lnTo>
                  <a:pt x="2929" y="570"/>
                </a:lnTo>
                <a:lnTo>
                  <a:pt x="2931" y="572"/>
                </a:lnTo>
                <a:lnTo>
                  <a:pt x="2931" y="572"/>
                </a:lnTo>
                <a:lnTo>
                  <a:pt x="2931" y="575"/>
                </a:lnTo>
                <a:lnTo>
                  <a:pt x="2927" y="575"/>
                </a:lnTo>
                <a:lnTo>
                  <a:pt x="2925" y="577"/>
                </a:lnTo>
                <a:lnTo>
                  <a:pt x="2923" y="575"/>
                </a:lnTo>
                <a:lnTo>
                  <a:pt x="2921" y="577"/>
                </a:lnTo>
                <a:lnTo>
                  <a:pt x="2921" y="577"/>
                </a:lnTo>
                <a:lnTo>
                  <a:pt x="2921" y="579"/>
                </a:lnTo>
                <a:lnTo>
                  <a:pt x="2921" y="581"/>
                </a:lnTo>
                <a:lnTo>
                  <a:pt x="2919" y="581"/>
                </a:lnTo>
                <a:lnTo>
                  <a:pt x="2919" y="583"/>
                </a:lnTo>
                <a:lnTo>
                  <a:pt x="2915" y="585"/>
                </a:lnTo>
                <a:lnTo>
                  <a:pt x="2915" y="587"/>
                </a:lnTo>
                <a:lnTo>
                  <a:pt x="2915" y="587"/>
                </a:lnTo>
                <a:lnTo>
                  <a:pt x="2912" y="589"/>
                </a:lnTo>
                <a:lnTo>
                  <a:pt x="2915" y="591"/>
                </a:lnTo>
                <a:lnTo>
                  <a:pt x="2915" y="593"/>
                </a:lnTo>
                <a:lnTo>
                  <a:pt x="2917" y="596"/>
                </a:lnTo>
                <a:lnTo>
                  <a:pt x="2917" y="598"/>
                </a:lnTo>
                <a:lnTo>
                  <a:pt x="2917" y="598"/>
                </a:lnTo>
                <a:lnTo>
                  <a:pt x="2917" y="600"/>
                </a:lnTo>
                <a:lnTo>
                  <a:pt x="2917" y="604"/>
                </a:lnTo>
                <a:lnTo>
                  <a:pt x="2917" y="606"/>
                </a:lnTo>
                <a:lnTo>
                  <a:pt x="2919" y="608"/>
                </a:lnTo>
                <a:lnTo>
                  <a:pt x="2921" y="610"/>
                </a:lnTo>
                <a:lnTo>
                  <a:pt x="2921" y="610"/>
                </a:lnTo>
                <a:lnTo>
                  <a:pt x="2921" y="612"/>
                </a:lnTo>
                <a:lnTo>
                  <a:pt x="2921" y="612"/>
                </a:lnTo>
                <a:lnTo>
                  <a:pt x="2921" y="612"/>
                </a:lnTo>
                <a:lnTo>
                  <a:pt x="2919" y="612"/>
                </a:lnTo>
                <a:lnTo>
                  <a:pt x="2919" y="612"/>
                </a:lnTo>
                <a:lnTo>
                  <a:pt x="2919" y="614"/>
                </a:lnTo>
                <a:lnTo>
                  <a:pt x="2921" y="614"/>
                </a:lnTo>
                <a:lnTo>
                  <a:pt x="2921" y="614"/>
                </a:lnTo>
                <a:lnTo>
                  <a:pt x="2919" y="614"/>
                </a:lnTo>
                <a:lnTo>
                  <a:pt x="2919" y="614"/>
                </a:lnTo>
                <a:lnTo>
                  <a:pt x="2919" y="617"/>
                </a:lnTo>
                <a:lnTo>
                  <a:pt x="2919" y="619"/>
                </a:lnTo>
                <a:lnTo>
                  <a:pt x="2919" y="621"/>
                </a:lnTo>
                <a:lnTo>
                  <a:pt x="2919" y="623"/>
                </a:lnTo>
                <a:lnTo>
                  <a:pt x="2917" y="625"/>
                </a:lnTo>
                <a:lnTo>
                  <a:pt x="2917" y="625"/>
                </a:lnTo>
                <a:lnTo>
                  <a:pt x="2917" y="629"/>
                </a:lnTo>
                <a:lnTo>
                  <a:pt x="2919" y="631"/>
                </a:lnTo>
                <a:lnTo>
                  <a:pt x="2919" y="631"/>
                </a:lnTo>
                <a:lnTo>
                  <a:pt x="2919" y="633"/>
                </a:lnTo>
                <a:lnTo>
                  <a:pt x="2919" y="633"/>
                </a:lnTo>
                <a:lnTo>
                  <a:pt x="2919" y="635"/>
                </a:lnTo>
                <a:lnTo>
                  <a:pt x="2921" y="635"/>
                </a:lnTo>
                <a:lnTo>
                  <a:pt x="2923" y="633"/>
                </a:lnTo>
                <a:lnTo>
                  <a:pt x="2923" y="633"/>
                </a:lnTo>
                <a:lnTo>
                  <a:pt x="2925" y="635"/>
                </a:lnTo>
                <a:lnTo>
                  <a:pt x="2925" y="635"/>
                </a:lnTo>
                <a:lnTo>
                  <a:pt x="2929" y="637"/>
                </a:lnTo>
                <a:lnTo>
                  <a:pt x="2933" y="640"/>
                </a:lnTo>
                <a:lnTo>
                  <a:pt x="2936" y="640"/>
                </a:lnTo>
                <a:lnTo>
                  <a:pt x="2936" y="640"/>
                </a:lnTo>
                <a:lnTo>
                  <a:pt x="2936" y="640"/>
                </a:lnTo>
                <a:lnTo>
                  <a:pt x="2933" y="642"/>
                </a:lnTo>
                <a:lnTo>
                  <a:pt x="2933" y="642"/>
                </a:lnTo>
                <a:lnTo>
                  <a:pt x="2936" y="642"/>
                </a:lnTo>
                <a:lnTo>
                  <a:pt x="2936" y="642"/>
                </a:lnTo>
                <a:lnTo>
                  <a:pt x="2936" y="642"/>
                </a:lnTo>
                <a:lnTo>
                  <a:pt x="2933" y="642"/>
                </a:lnTo>
                <a:lnTo>
                  <a:pt x="2933" y="642"/>
                </a:lnTo>
                <a:lnTo>
                  <a:pt x="2933" y="644"/>
                </a:lnTo>
                <a:lnTo>
                  <a:pt x="2933" y="644"/>
                </a:lnTo>
                <a:lnTo>
                  <a:pt x="2933" y="646"/>
                </a:lnTo>
                <a:lnTo>
                  <a:pt x="2933" y="646"/>
                </a:lnTo>
                <a:lnTo>
                  <a:pt x="2933" y="646"/>
                </a:lnTo>
                <a:lnTo>
                  <a:pt x="2936" y="646"/>
                </a:lnTo>
                <a:lnTo>
                  <a:pt x="2936" y="646"/>
                </a:lnTo>
                <a:lnTo>
                  <a:pt x="2938" y="646"/>
                </a:lnTo>
                <a:lnTo>
                  <a:pt x="2938" y="646"/>
                </a:lnTo>
                <a:lnTo>
                  <a:pt x="2938" y="644"/>
                </a:lnTo>
                <a:lnTo>
                  <a:pt x="2940" y="644"/>
                </a:lnTo>
                <a:lnTo>
                  <a:pt x="2940" y="642"/>
                </a:lnTo>
                <a:lnTo>
                  <a:pt x="2940" y="642"/>
                </a:lnTo>
                <a:lnTo>
                  <a:pt x="2942" y="644"/>
                </a:lnTo>
                <a:lnTo>
                  <a:pt x="2942" y="646"/>
                </a:lnTo>
                <a:lnTo>
                  <a:pt x="2944" y="646"/>
                </a:lnTo>
                <a:lnTo>
                  <a:pt x="2944" y="646"/>
                </a:lnTo>
                <a:lnTo>
                  <a:pt x="2944" y="648"/>
                </a:lnTo>
                <a:lnTo>
                  <a:pt x="2942" y="648"/>
                </a:lnTo>
                <a:lnTo>
                  <a:pt x="2942" y="650"/>
                </a:lnTo>
                <a:lnTo>
                  <a:pt x="2940" y="650"/>
                </a:lnTo>
                <a:lnTo>
                  <a:pt x="2942" y="650"/>
                </a:lnTo>
                <a:lnTo>
                  <a:pt x="2944" y="650"/>
                </a:lnTo>
                <a:lnTo>
                  <a:pt x="2946" y="648"/>
                </a:lnTo>
                <a:lnTo>
                  <a:pt x="2948" y="648"/>
                </a:lnTo>
                <a:lnTo>
                  <a:pt x="2950" y="648"/>
                </a:lnTo>
                <a:lnTo>
                  <a:pt x="2952" y="648"/>
                </a:lnTo>
                <a:lnTo>
                  <a:pt x="2956" y="646"/>
                </a:lnTo>
                <a:lnTo>
                  <a:pt x="2961" y="646"/>
                </a:lnTo>
                <a:lnTo>
                  <a:pt x="2963" y="646"/>
                </a:lnTo>
                <a:lnTo>
                  <a:pt x="2963" y="646"/>
                </a:lnTo>
                <a:lnTo>
                  <a:pt x="2965" y="644"/>
                </a:lnTo>
                <a:lnTo>
                  <a:pt x="2967" y="644"/>
                </a:lnTo>
                <a:lnTo>
                  <a:pt x="2969" y="644"/>
                </a:lnTo>
                <a:lnTo>
                  <a:pt x="2971" y="642"/>
                </a:lnTo>
                <a:lnTo>
                  <a:pt x="2973" y="642"/>
                </a:lnTo>
                <a:lnTo>
                  <a:pt x="2977" y="642"/>
                </a:lnTo>
                <a:lnTo>
                  <a:pt x="2977" y="640"/>
                </a:lnTo>
                <a:lnTo>
                  <a:pt x="2980" y="640"/>
                </a:lnTo>
                <a:lnTo>
                  <a:pt x="2980" y="642"/>
                </a:lnTo>
                <a:lnTo>
                  <a:pt x="2982" y="642"/>
                </a:lnTo>
                <a:lnTo>
                  <a:pt x="2982" y="640"/>
                </a:lnTo>
                <a:lnTo>
                  <a:pt x="2984" y="640"/>
                </a:lnTo>
                <a:lnTo>
                  <a:pt x="2986" y="640"/>
                </a:lnTo>
                <a:lnTo>
                  <a:pt x="2986" y="640"/>
                </a:lnTo>
                <a:lnTo>
                  <a:pt x="2984" y="637"/>
                </a:lnTo>
                <a:lnTo>
                  <a:pt x="2984" y="637"/>
                </a:lnTo>
                <a:lnTo>
                  <a:pt x="2986" y="637"/>
                </a:lnTo>
                <a:lnTo>
                  <a:pt x="2988" y="637"/>
                </a:lnTo>
                <a:lnTo>
                  <a:pt x="2990" y="637"/>
                </a:lnTo>
                <a:lnTo>
                  <a:pt x="2990" y="637"/>
                </a:lnTo>
                <a:lnTo>
                  <a:pt x="2992" y="635"/>
                </a:lnTo>
                <a:lnTo>
                  <a:pt x="2992" y="633"/>
                </a:lnTo>
                <a:lnTo>
                  <a:pt x="2994" y="633"/>
                </a:lnTo>
                <a:lnTo>
                  <a:pt x="2992" y="633"/>
                </a:lnTo>
                <a:lnTo>
                  <a:pt x="2992" y="635"/>
                </a:lnTo>
                <a:lnTo>
                  <a:pt x="2992" y="637"/>
                </a:lnTo>
                <a:lnTo>
                  <a:pt x="2992" y="637"/>
                </a:lnTo>
                <a:lnTo>
                  <a:pt x="2994" y="637"/>
                </a:lnTo>
                <a:lnTo>
                  <a:pt x="2994" y="637"/>
                </a:lnTo>
                <a:lnTo>
                  <a:pt x="2998" y="637"/>
                </a:lnTo>
                <a:lnTo>
                  <a:pt x="3000" y="635"/>
                </a:lnTo>
                <a:lnTo>
                  <a:pt x="3003" y="635"/>
                </a:lnTo>
                <a:lnTo>
                  <a:pt x="3003" y="635"/>
                </a:lnTo>
                <a:lnTo>
                  <a:pt x="3005" y="637"/>
                </a:lnTo>
                <a:lnTo>
                  <a:pt x="3007" y="635"/>
                </a:lnTo>
                <a:lnTo>
                  <a:pt x="3009" y="635"/>
                </a:lnTo>
                <a:lnTo>
                  <a:pt x="3009" y="635"/>
                </a:lnTo>
                <a:lnTo>
                  <a:pt x="3011" y="635"/>
                </a:lnTo>
                <a:lnTo>
                  <a:pt x="3015" y="635"/>
                </a:lnTo>
                <a:lnTo>
                  <a:pt x="3021" y="631"/>
                </a:lnTo>
                <a:lnTo>
                  <a:pt x="3021" y="633"/>
                </a:lnTo>
                <a:lnTo>
                  <a:pt x="3024" y="633"/>
                </a:lnTo>
                <a:lnTo>
                  <a:pt x="3024" y="635"/>
                </a:lnTo>
                <a:lnTo>
                  <a:pt x="3021" y="635"/>
                </a:lnTo>
                <a:lnTo>
                  <a:pt x="3021" y="635"/>
                </a:lnTo>
                <a:lnTo>
                  <a:pt x="3021" y="635"/>
                </a:lnTo>
                <a:lnTo>
                  <a:pt x="3024" y="640"/>
                </a:lnTo>
                <a:lnTo>
                  <a:pt x="3026" y="640"/>
                </a:lnTo>
                <a:lnTo>
                  <a:pt x="3030" y="642"/>
                </a:lnTo>
                <a:lnTo>
                  <a:pt x="3034" y="644"/>
                </a:lnTo>
                <a:lnTo>
                  <a:pt x="3036" y="642"/>
                </a:lnTo>
                <a:lnTo>
                  <a:pt x="3038" y="642"/>
                </a:lnTo>
                <a:lnTo>
                  <a:pt x="3040" y="644"/>
                </a:lnTo>
                <a:lnTo>
                  <a:pt x="3042" y="646"/>
                </a:lnTo>
                <a:lnTo>
                  <a:pt x="3042" y="646"/>
                </a:lnTo>
                <a:lnTo>
                  <a:pt x="3044" y="648"/>
                </a:lnTo>
                <a:lnTo>
                  <a:pt x="3044" y="648"/>
                </a:lnTo>
                <a:lnTo>
                  <a:pt x="3044" y="650"/>
                </a:lnTo>
                <a:lnTo>
                  <a:pt x="3038" y="648"/>
                </a:lnTo>
                <a:lnTo>
                  <a:pt x="3030" y="646"/>
                </a:lnTo>
                <a:lnTo>
                  <a:pt x="3030" y="648"/>
                </a:lnTo>
                <a:lnTo>
                  <a:pt x="3028" y="648"/>
                </a:lnTo>
                <a:lnTo>
                  <a:pt x="3028" y="650"/>
                </a:lnTo>
                <a:lnTo>
                  <a:pt x="3028" y="650"/>
                </a:lnTo>
                <a:lnTo>
                  <a:pt x="3026" y="650"/>
                </a:lnTo>
                <a:lnTo>
                  <a:pt x="3024" y="650"/>
                </a:lnTo>
                <a:lnTo>
                  <a:pt x="3021" y="650"/>
                </a:lnTo>
                <a:lnTo>
                  <a:pt x="3021" y="650"/>
                </a:lnTo>
                <a:lnTo>
                  <a:pt x="3019" y="650"/>
                </a:lnTo>
                <a:lnTo>
                  <a:pt x="3019" y="652"/>
                </a:lnTo>
                <a:lnTo>
                  <a:pt x="3017" y="654"/>
                </a:lnTo>
                <a:lnTo>
                  <a:pt x="3017" y="652"/>
                </a:lnTo>
                <a:lnTo>
                  <a:pt x="3015" y="652"/>
                </a:lnTo>
                <a:lnTo>
                  <a:pt x="3015" y="652"/>
                </a:lnTo>
                <a:lnTo>
                  <a:pt x="3013" y="652"/>
                </a:lnTo>
                <a:lnTo>
                  <a:pt x="3013" y="654"/>
                </a:lnTo>
                <a:lnTo>
                  <a:pt x="3015" y="656"/>
                </a:lnTo>
                <a:lnTo>
                  <a:pt x="3013" y="658"/>
                </a:lnTo>
                <a:lnTo>
                  <a:pt x="3013" y="658"/>
                </a:lnTo>
                <a:lnTo>
                  <a:pt x="3011" y="658"/>
                </a:lnTo>
                <a:lnTo>
                  <a:pt x="3005" y="658"/>
                </a:lnTo>
                <a:lnTo>
                  <a:pt x="2998" y="658"/>
                </a:lnTo>
                <a:lnTo>
                  <a:pt x="2996" y="658"/>
                </a:lnTo>
                <a:lnTo>
                  <a:pt x="2994" y="656"/>
                </a:lnTo>
                <a:lnTo>
                  <a:pt x="2992" y="656"/>
                </a:lnTo>
                <a:lnTo>
                  <a:pt x="2982" y="654"/>
                </a:lnTo>
                <a:lnTo>
                  <a:pt x="2980" y="654"/>
                </a:lnTo>
                <a:lnTo>
                  <a:pt x="2977" y="654"/>
                </a:lnTo>
                <a:lnTo>
                  <a:pt x="2977" y="656"/>
                </a:lnTo>
                <a:lnTo>
                  <a:pt x="2977" y="656"/>
                </a:lnTo>
                <a:lnTo>
                  <a:pt x="2975" y="656"/>
                </a:lnTo>
                <a:lnTo>
                  <a:pt x="2969" y="656"/>
                </a:lnTo>
                <a:lnTo>
                  <a:pt x="2965" y="658"/>
                </a:lnTo>
                <a:lnTo>
                  <a:pt x="2961" y="658"/>
                </a:lnTo>
                <a:lnTo>
                  <a:pt x="2959" y="661"/>
                </a:lnTo>
                <a:lnTo>
                  <a:pt x="2956" y="661"/>
                </a:lnTo>
                <a:lnTo>
                  <a:pt x="2956" y="663"/>
                </a:lnTo>
                <a:lnTo>
                  <a:pt x="2952" y="663"/>
                </a:lnTo>
                <a:lnTo>
                  <a:pt x="2950" y="663"/>
                </a:lnTo>
                <a:lnTo>
                  <a:pt x="2948" y="665"/>
                </a:lnTo>
                <a:lnTo>
                  <a:pt x="2948" y="667"/>
                </a:lnTo>
                <a:lnTo>
                  <a:pt x="2948" y="667"/>
                </a:lnTo>
                <a:lnTo>
                  <a:pt x="2948" y="667"/>
                </a:lnTo>
                <a:lnTo>
                  <a:pt x="2948" y="669"/>
                </a:lnTo>
                <a:lnTo>
                  <a:pt x="2948" y="669"/>
                </a:lnTo>
                <a:lnTo>
                  <a:pt x="2948" y="669"/>
                </a:lnTo>
                <a:lnTo>
                  <a:pt x="2948" y="671"/>
                </a:lnTo>
                <a:lnTo>
                  <a:pt x="2948" y="673"/>
                </a:lnTo>
                <a:lnTo>
                  <a:pt x="2948" y="673"/>
                </a:lnTo>
                <a:lnTo>
                  <a:pt x="2950" y="673"/>
                </a:lnTo>
                <a:lnTo>
                  <a:pt x="2950" y="673"/>
                </a:lnTo>
                <a:lnTo>
                  <a:pt x="2948" y="673"/>
                </a:lnTo>
                <a:lnTo>
                  <a:pt x="2948" y="675"/>
                </a:lnTo>
                <a:lnTo>
                  <a:pt x="2948" y="677"/>
                </a:lnTo>
                <a:lnTo>
                  <a:pt x="2950" y="679"/>
                </a:lnTo>
                <a:lnTo>
                  <a:pt x="2950" y="679"/>
                </a:lnTo>
                <a:lnTo>
                  <a:pt x="2952" y="682"/>
                </a:lnTo>
                <a:lnTo>
                  <a:pt x="2956" y="684"/>
                </a:lnTo>
                <a:lnTo>
                  <a:pt x="2956" y="684"/>
                </a:lnTo>
                <a:lnTo>
                  <a:pt x="2959" y="684"/>
                </a:lnTo>
                <a:lnTo>
                  <a:pt x="2959" y="682"/>
                </a:lnTo>
                <a:lnTo>
                  <a:pt x="2961" y="682"/>
                </a:lnTo>
                <a:lnTo>
                  <a:pt x="2961" y="682"/>
                </a:lnTo>
                <a:lnTo>
                  <a:pt x="2963" y="682"/>
                </a:lnTo>
                <a:lnTo>
                  <a:pt x="2963" y="684"/>
                </a:lnTo>
                <a:lnTo>
                  <a:pt x="2963" y="684"/>
                </a:lnTo>
                <a:lnTo>
                  <a:pt x="2963" y="684"/>
                </a:lnTo>
                <a:lnTo>
                  <a:pt x="2963" y="688"/>
                </a:lnTo>
                <a:lnTo>
                  <a:pt x="2961" y="692"/>
                </a:lnTo>
                <a:lnTo>
                  <a:pt x="2961" y="692"/>
                </a:lnTo>
                <a:lnTo>
                  <a:pt x="2961" y="694"/>
                </a:lnTo>
                <a:lnTo>
                  <a:pt x="2961" y="696"/>
                </a:lnTo>
                <a:lnTo>
                  <a:pt x="2961" y="702"/>
                </a:lnTo>
                <a:lnTo>
                  <a:pt x="2961" y="705"/>
                </a:lnTo>
                <a:lnTo>
                  <a:pt x="2959" y="707"/>
                </a:lnTo>
                <a:lnTo>
                  <a:pt x="2956" y="709"/>
                </a:lnTo>
                <a:lnTo>
                  <a:pt x="2954" y="709"/>
                </a:lnTo>
                <a:lnTo>
                  <a:pt x="2950" y="711"/>
                </a:lnTo>
                <a:lnTo>
                  <a:pt x="2946" y="709"/>
                </a:lnTo>
                <a:lnTo>
                  <a:pt x="2944" y="702"/>
                </a:lnTo>
                <a:lnTo>
                  <a:pt x="2942" y="702"/>
                </a:lnTo>
                <a:lnTo>
                  <a:pt x="2936" y="698"/>
                </a:lnTo>
                <a:lnTo>
                  <a:pt x="2936" y="696"/>
                </a:lnTo>
                <a:lnTo>
                  <a:pt x="2933" y="694"/>
                </a:lnTo>
                <a:lnTo>
                  <a:pt x="2929" y="696"/>
                </a:lnTo>
                <a:lnTo>
                  <a:pt x="2925" y="698"/>
                </a:lnTo>
                <a:lnTo>
                  <a:pt x="2923" y="698"/>
                </a:lnTo>
                <a:lnTo>
                  <a:pt x="2919" y="702"/>
                </a:lnTo>
                <a:lnTo>
                  <a:pt x="2919" y="705"/>
                </a:lnTo>
                <a:lnTo>
                  <a:pt x="2919" y="707"/>
                </a:lnTo>
                <a:lnTo>
                  <a:pt x="2917" y="709"/>
                </a:lnTo>
                <a:lnTo>
                  <a:pt x="2917" y="711"/>
                </a:lnTo>
                <a:lnTo>
                  <a:pt x="2912" y="713"/>
                </a:lnTo>
                <a:lnTo>
                  <a:pt x="2912" y="717"/>
                </a:lnTo>
                <a:lnTo>
                  <a:pt x="2912" y="726"/>
                </a:lnTo>
                <a:lnTo>
                  <a:pt x="2912" y="730"/>
                </a:lnTo>
                <a:lnTo>
                  <a:pt x="2912" y="730"/>
                </a:lnTo>
                <a:lnTo>
                  <a:pt x="2912" y="734"/>
                </a:lnTo>
                <a:lnTo>
                  <a:pt x="2915" y="738"/>
                </a:lnTo>
                <a:lnTo>
                  <a:pt x="2915" y="740"/>
                </a:lnTo>
                <a:lnTo>
                  <a:pt x="2915" y="742"/>
                </a:lnTo>
                <a:lnTo>
                  <a:pt x="2915" y="744"/>
                </a:lnTo>
                <a:lnTo>
                  <a:pt x="2915" y="749"/>
                </a:lnTo>
                <a:lnTo>
                  <a:pt x="2915" y="751"/>
                </a:lnTo>
                <a:lnTo>
                  <a:pt x="2912" y="753"/>
                </a:lnTo>
                <a:lnTo>
                  <a:pt x="2910" y="753"/>
                </a:lnTo>
                <a:lnTo>
                  <a:pt x="2908" y="751"/>
                </a:lnTo>
                <a:lnTo>
                  <a:pt x="2908" y="751"/>
                </a:lnTo>
                <a:lnTo>
                  <a:pt x="2906" y="751"/>
                </a:lnTo>
                <a:lnTo>
                  <a:pt x="2910" y="747"/>
                </a:lnTo>
                <a:lnTo>
                  <a:pt x="2912" y="742"/>
                </a:lnTo>
                <a:lnTo>
                  <a:pt x="2912" y="740"/>
                </a:lnTo>
                <a:lnTo>
                  <a:pt x="2915" y="738"/>
                </a:lnTo>
                <a:lnTo>
                  <a:pt x="2915" y="738"/>
                </a:lnTo>
                <a:lnTo>
                  <a:pt x="2912" y="738"/>
                </a:lnTo>
                <a:lnTo>
                  <a:pt x="2912" y="740"/>
                </a:lnTo>
                <a:lnTo>
                  <a:pt x="2912" y="742"/>
                </a:lnTo>
                <a:lnTo>
                  <a:pt x="2910" y="744"/>
                </a:lnTo>
                <a:lnTo>
                  <a:pt x="2910" y="747"/>
                </a:lnTo>
                <a:lnTo>
                  <a:pt x="2908" y="749"/>
                </a:lnTo>
                <a:lnTo>
                  <a:pt x="2904" y="751"/>
                </a:lnTo>
                <a:lnTo>
                  <a:pt x="2904" y="751"/>
                </a:lnTo>
                <a:lnTo>
                  <a:pt x="2900" y="751"/>
                </a:lnTo>
                <a:lnTo>
                  <a:pt x="2898" y="753"/>
                </a:lnTo>
                <a:lnTo>
                  <a:pt x="2898" y="753"/>
                </a:lnTo>
                <a:lnTo>
                  <a:pt x="2896" y="755"/>
                </a:lnTo>
                <a:lnTo>
                  <a:pt x="2896" y="757"/>
                </a:lnTo>
                <a:lnTo>
                  <a:pt x="2894" y="759"/>
                </a:lnTo>
                <a:lnTo>
                  <a:pt x="2892" y="761"/>
                </a:lnTo>
                <a:lnTo>
                  <a:pt x="2892" y="761"/>
                </a:lnTo>
                <a:lnTo>
                  <a:pt x="2889" y="763"/>
                </a:lnTo>
                <a:lnTo>
                  <a:pt x="2883" y="763"/>
                </a:lnTo>
                <a:lnTo>
                  <a:pt x="2881" y="763"/>
                </a:lnTo>
                <a:lnTo>
                  <a:pt x="2879" y="761"/>
                </a:lnTo>
                <a:lnTo>
                  <a:pt x="2877" y="759"/>
                </a:lnTo>
                <a:lnTo>
                  <a:pt x="2875" y="755"/>
                </a:lnTo>
                <a:lnTo>
                  <a:pt x="2875" y="755"/>
                </a:lnTo>
                <a:lnTo>
                  <a:pt x="2879" y="757"/>
                </a:lnTo>
                <a:lnTo>
                  <a:pt x="2881" y="757"/>
                </a:lnTo>
                <a:lnTo>
                  <a:pt x="2879" y="757"/>
                </a:lnTo>
                <a:lnTo>
                  <a:pt x="2877" y="755"/>
                </a:lnTo>
                <a:lnTo>
                  <a:pt x="2873" y="753"/>
                </a:lnTo>
                <a:lnTo>
                  <a:pt x="2871" y="753"/>
                </a:lnTo>
                <a:lnTo>
                  <a:pt x="2866" y="755"/>
                </a:lnTo>
                <a:lnTo>
                  <a:pt x="2858" y="755"/>
                </a:lnTo>
                <a:lnTo>
                  <a:pt x="2854" y="757"/>
                </a:lnTo>
                <a:lnTo>
                  <a:pt x="2852" y="759"/>
                </a:lnTo>
                <a:lnTo>
                  <a:pt x="2848" y="759"/>
                </a:lnTo>
                <a:lnTo>
                  <a:pt x="2845" y="761"/>
                </a:lnTo>
                <a:lnTo>
                  <a:pt x="2843" y="763"/>
                </a:lnTo>
                <a:lnTo>
                  <a:pt x="2843" y="763"/>
                </a:lnTo>
                <a:lnTo>
                  <a:pt x="2841" y="763"/>
                </a:lnTo>
                <a:lnTo>
                  <a:pt x="2839" y="765"/>
                </a:lnTo>
                <a:lnTo>
                  <a:pt x="2837" y="765"/>
                </a:lnTo>
                <a:lnTo>
                  <a:pt x="2829" y="767"/>
                </a:lnTo>
                <a:lnTo>
                  <a:pt x="2820" y="770"/>
                </a:lnTo>
                <a:lnTo>
                  <a:pt x="2816" y="772"/>
                </a:lnTo>
                <a:lnTo>
                  <a:pt x="2814" y="772"/>
                </a:lnTo>
                <a:lnTo>
                  <a:pt x="2814" y="772"/>
                </a:lnTo>
                <a:lnTo>
                  <a:pt x="2812" y="770"/>
                </a:lnTo>
                <a:lnTo>
                  <a:pt x="2808" y="767"/>
                </a:lnTo>
                <a:lnTo>
                  <a:pt x="2808" y="767"/>
                </a:lnTo>
                <a:lnTo>
                  <a:pt x="2808" y="770"/>
                </a:lnTo>
                <a:lnTo>
                  <a:pt x="2808" y="770"/>
                </a:lnTo>
                <a:lnTo>
                  <a:pt x="2810" y="770"/>
                </a:lnTo>
                <a:lnTo>
                  <a:pt x="2810" y="772"/>
                </a:lnTo>
                <a:lnTo>
                  <a:pt x="2810" y="772"/>
                </a:lnTo>
                <a:lnTo>
                  <a:pt x="2812" y="774"/>
                </a:lnTo>
                <a:lnTo>
                  <a:pt x="2814" y="772"/>
                </a:lnTo>
                <a:lnTo>
                  <a:pt x="2816" y="774"/>
                </a:lnTo>
                <a:lnTo>
                  <a:pt x="2818" y="774"/>
                </a:lnTo>
                <a:lnTo>
                  <a:pt x="2818" y="776"/>
                </a:lnTo>
                <a:lnTo>
                  <a:pt x="2818" y="776"/>
                </a:lnTo>
                <a:lnTo>
                  <a:pt x="2818" y="776"/>
                </a:lnTo>
                <a:lnTo>
                  <a:pt x="2818" y="778"/>
                </a:lnTo>
                <a:lnTo>
                  <a:pt x="2818" y="776"/>
                </a:lnTo>
                <a:lnTo>
                  <a:pt x="2814" y="776"/>
                </a:lnTo>
                <a:lnTo>
                  <a:pt x="2812" y="774"/>
                </a:lnTo>
                <a:lnTo>
                  <a:pt x="2810" y="774"/>
                </a:lnTo>
                <a:lnTo>
                  <a:pt x="2808" y="774"/>
                </a:lnTo>
                <a:lnTo>
                  <a:pt x="2808" y="770"/>
                </a:lnTo>
                <a:lnTo>
                  <a:pt x="2806" y="767"/>
                </a:lnTo>
                <a:lnTo>
                  <a:pt x="2804" y="767"/>
                </a:lnTo>
                <a:lnTo>
                  <a:pt x="2797" y="765"/>
                </a:lnTo>
                <a:lnTo>
                  <a:pt x="2797" y="761"/>
                </a:lnTo>
                <a:lnTo>
                  <a:pt x="2795" y="761"/>
                </a:lnTo>
                <a:lnTo>
                  <a:pt x="2793" y="761"/>
                </a:lnTo>
                <a:lnTo>
                  <a:pt x="2789" y="761"/>
                </a:lnTo>
                <a:lnTo>
                  <a:pt x="2787" y="763"/>
                </a:lnTo>
                <a:lnTo>
                  <a:pt x="2787" y="765"/>
                </a:lnTo>
                <a:lnTo>
                  <a:pt x="2785" y="765"/>
                </a:lnTo>
                <a:lnTo>
                  <a:pt x="2783" y="767"/>
                </a:lnTo>
                <a:lnTo>
                  <a:pt x="2778" y="767"/>
                </a:lnTo>
                <a:lnTo>
                  <a:pt x="2776" y="767"/>
                </a:lnTo>
                <a:lnTo>
                  <a:pt x="2774" y="772"/>
                </a:lnTo>
                <a:lnTo>
                  <a:pt x="2772" y="772"/>
                </a:lnTo>
                <a:lnTo>
                  <a:pt x="2768" y="770"/>
                </a:lnTo>
                <a:lnTo>
                  <a:pt x="2766" y="770"/>
                </a:lnTo>
                <a:lnTo>
                  <a:pt x="2766" y="770"/>
                </a:lnTo>
                <a:lnTo>
                  <a:pt x="2764" y="770"/>
                </a:lnTo>
                <a:lnTo>
                  <a:pt x="2768" y="767"/>
                </a:lnTo>
                <a:lnTo>
                  <a:pt x="2768" y="765"/>
                </a:lnTo>
                <a:lnTo>
                  <a:pt x="2768" y="763"/>
                </a:lnTo>
                <a:lnTo>
                  <a:pt x="2766" y="763"/>
                </a:lnTo>
                <a:lnTo>
                  <a:pt x="2764" y="763"/>
                </a:lnTo>
                <a:lnTo>
                  <a:pt x="2757" y="761"/>
                </a:lnTo>
                <a:lnTo>
                  <a:pt x="2755" y="761"/>
                </a:lnTo>
                <a:lnTo>
                  <a:pt x="2755" y="761"/>
                </a:lnTo>
                <a:lnTo>
                  <a:pt x="2755" y="761"/>
                </a:lnTo>
                <a:lnTo>
                  <a:pt x="2751" y="761"/>
                </a:lnTo>
                <a:lnTo>
                  <a:pt x="2751" y="759"/>
                </a:lnTo>
                <a:lnTo>
                  <a:pt x="2753" y="759"/>
                </a:lnTo>
                <a:lnTo>
                  <a:pt x="2753" y="757"/>
                </a:lnTo>
                <a:lnTo>
                  <a:pt x="2751" y="755"/>
                </a:lnTo>
                <a:lnTo>
                  <a:pt x="2751" y="755"/>
                </a:lnTo>
                <a:lnTo>
                  <a:pt x="2749" y="755"/>
                </a:lnTo>
                <a:lnTo>
                  <a:pt x="2749" y="751"/>
                </a:lnTo>
                <a:lnTo>
                  <a:pt x="2749" y="751"/>
                </a:lnTo>
                <a:lnTo>
                  <a:pt x="2749" y="751"/>
                </a:lnTo>
                <a:lnTo>
                  <a:pt x="2747" y="751"/>
                </a:lnTo>
                <a:lnTo>
                  <a:pt x="2747" y="749"/>
                </a:lnTo>
                <a:lnTo>
                  <a:pt x="2745" y="749"/>
                </a:lnTo>
                <a:lnTo>
                  <a:pt x="2745" y="749"/>
                </a:lnTo>
                <a:lnTo>
                  <a:pt x="2747" y="747"/>
                </a:lnTo>
                <a:lnTo>
                  <a:pt x="2747" y="744"/>
                </a:lnTo>
                <a:lnTo>
                  <a:pt x="2747" y="742"/>
                </a:lnTo>
                <a:lnTo>
                  <a:pt x="2747" y="742"/>
                </a:lnTo>
                <a:lnTo>
                  <a:pt x="2747" y="740"/>
                </a:lnTo>
                <a:lnTo>
                  <a:pt x="2747" y="738"/>
                </a:lnTo>
                <a:lnTo>
                  <a:pt x="2749" y="738"/>
                </a:lnTo>
                <a:lnTo>
                  <a:pt x="2749" y="738"/>
                </a:lnTo>
                <a:lnTo>
                  <a:pt x="2751" y="736"/>
                </a:lnTo>
                <a:lnTo>
                  <a:pt x="2753" y="736"/>
                </a:lnTo>
                <a:lnTo>
                  <a:pt x="2753" y="734"/>
                </a:lnTo>
                <a:lnTo>
                  <a:pt x="2751" y="734"/>
                </a:lnTo>
                <a:lnTo>
                  <a:pt x="2751" y="734"/>
                </a:lnTo>
                <a:lnTo>
                  <a:pt x="2753" y="732"/>
                </a:lnTo>
                <a:lnTo>
                  <a:pt x="2753" y="732"/>
                </a:lnTo>
                <a:lnTo>
                  <a:pt x="2755" y="734"/>
                </a:lnTo>
                <a:lnTo>
                  <a:pt x="2755" y="732"/>
                </a:lnTo>
                <a:lnTo>
                  <a:pt x="2755" y="730"/>
                </a:lnTo>
                <a:lnTo>
                  <a:pt x="2757" y="726"/>
                </a:lnTo>
                <a:lnTo>
                  <a:pt x="2757" y="726"/>
                </a:lnTo>
                <a:lnTo>
                  <a:pt x="2760" y="726"/>
                </a:lnTo>
                <a:lnTo>
                  <a:pt x="2760" y="726"/>
                </a:lnTo>
                <a:lnTo>
                  <a:pt x="2762" y="726"/>
                </a:lnTo>
                <a:lnTo>
                  <a:pt x="2764" y="726"/>
                </a:lnTo>
                <a:lnTo>
                  <a:pt x="2766" y="723"/>
                </a:lnTo>
                <a:lnTo>
                  <a:pt x="2766" y="723"/>
                </a:lnTo>
                <a:lnTo>
                  <a:pt x="2766" y="721"/>
                </a:lnTo>
                <a:lnTo>
                  <a:pt x="2766" y="719"/>
                </a:lnTo>
                <a:lnTo>
                  <a:pt x="2766" y="719"/>
                </a:lnTo>
                <a:lnTo>
                  <a:pt x="2760" y="719"/>
                </a:lnTo>
                <a:lnTo>
                  <a:pt x="2757" y="719"/>
                </a:lnTo>
                <a:lnTo>
                  <a:pt x="2757" y="717"/>
                </a:lnTo>
                <a:lnTo>
                  <a:pt x="2757" y="715"/>
                </a:lnTo>
                <a:lnTo>
                  <a:pt x="2757" y="713"/>
                </a:lnTo>
                <a:lnTo>
                  <a:pt x="2757" y="709"/>
                </a:lnTo>
                <a:lnTo>
                  <a:pt x="2757" y="709"/>
                </a:lnTo>
                <a:lnTo>
                  <a:pt x="2760" y="707"/>
                </a:lnTo>
                <a:lnTo>
                  <a:pt x="2760" y="705"/>
                </a:lnTo>
                <a:lnTo>
                  <a:pt x="2760" y="702"/>
                </a:lnTo>
                <a:lnTo>
                  <a:pt x="2760" y="700"/>
                </a:lnTo>
                <a:lnTo>
                  <a:pt x="2760" y="698"/>
                </a:lnTo>
                <a:lnTo>
                  <a:pt x="2760" y="696"/>
                </a:lnTo>
                <a:lnTo>
                  <a:pt x="2760" y="696"/>
                </a:lnTo>
                <a:lnTo>
                  <a:pt x="2762" y="694"/>
                </a:lnTo>
                <a:lnTo>
                  <a:pt x="2760" y="694"/>
                </a:lnTo>
                <a:lnTo>
                  <a:pt x="2755" y="696"/>
                </a:lnTo>
                <a:lnTo>
                  <a:pt x="2751" y="698"/>
                </a:lnTo>
                <a:lnTo>
                  <a:pt x="2749" y="700"/>
                </a:lnTo>
                <a:lnTo>
                  <a:pt x="2747" y="705"/>
                </a:lnTo>
                <a:lnTo>
                  <a:pt x="2745" y="707"/>
                </a:lnTo>
                <a:lnTo>
                  <a:pt x="2743" y="707"/>
                </a:lnTo>
                <a:lnTo>
                  <a:pt x="2739" y="707"/>
                </a:lnTo>
                <a:lnTo>
                  <a:pt x="2736" y="707"/>
                </a:lnTo>
                <a:lnTo>
                  <a:pt x="2734" y="707"/>
                </a:lnTo>
                <a:lnTo>
                  <a:pt x="2732" y="707"/>
                </a:lnTo>
                <a:lnTo>
                  <a:pt x="2730" y="711"/>
                </a:lnTo>
                <a:lnTo>
                  <a:pt x="2728" y="713"/>
                </a:lnTo>
                <a:lnTo>
                  <a:pt x="2728" y="713"/>
                </a:lnTo>
                <a:lnTo>
                  <a:pt x="2728" y="715"/>
                </a:lnTo>
                <a:lnTo>
                  <a:pt x="2728" y="715"/>
                </a:lnTo>
                <a:lnTo>
                  <a:pt x="2730" y="717"/>
                </a:lnTo>
                <a:lnTo>
                  <a:pt x="2732" y="715"/>
                </a:lnTo>
                <a:lnTo>
                  <a:pt x="2734" y="715"/>
                </a:lnTo>
                <a:lnTo>
                  <a:pt x="2736" y="713"/>
                </a:lnTo>
                <a:lnTo>
                  <a:pt x="2739" y="709"/>
                </a:lnTo>
                <a:lnTo>
                  <a:pt x="2741" y="709"/>
                </a:lnTo>
                <a:lnTo>
                  <a:pt x="2743" y="709"/>
                </a:lnTo>
                <a:lnTo>
                  <a:pt x="2741" y="713"/>
                </a:lnTo>
                <a:lnTo>
                  <a:pt x="2741" y="715"/>
                </a:lnTo>
                <a:lnTo>
                  <a:pt x="2741" y="715"/>
                </a:lnTo>
                <a:lnTo>
                  <a:pt x="2739" y="713"/>
                </a:lnTo>
                <a:lnTo>
                  <a:pt x="2739" y="715"/>
                </a:lnTo>
                <a:lnTo>
                  <a:pt x="2736" y="715"/>
                </a:lnTo>
                <a:lnTo>
                  <a:pt x="2734" y="717"/>
                </a:lnTo>
                <a:lnTo>
                  <a:pt x="2734" y="719"/>
                </a:lnTo>
                <a:lnTo>
                  <a:pt x="2734" y="719"/>
                </a:lnTo>
                <a:lnTo>
                  <a:pt x="2732" y="719"/>
                </a:lnTo>
                <a:lnTo>
                  <a:pt x="2732" y="719"/>
                </a:lnTo>
                <a:lnTo>
                  <a:pt x="2730" y="719"/>
                </a:lnTo>
                <a:lnTo>
                  <a:pt x="2728" y="717"/>
                </a:lnTo>
                <a:lnTo>
                  <a:pt x="2726" y="717"/>
                </a:lnTo>
                <a:lnTo>
                  <a:pt x="2726" y="717"/>
                </a:lnTo>
                <a:lnTo>
                  <a:pt x="2726" y="723"/>
                </a:lnTo>
                <a:lnTo>
                  <a:pt x="2726" y="728"/>
                </a:lnTo>
                <a:lnTo>
                  <a:pt x="2726" y="730"/>
                </a:lnTo>
                <a:lnTo>
                  <a:pt x="2726" y="732"/>
                </a:lnTo>
                <a:lnTo>
                  <a:pt x="2726" y="738"/>
                </a:lnTo>
                <a:lnTo>
                  <a:pt x="2728" y="740"/>
                </a:lnTo>
                <a:lnTo>
                  <a:pt x="2732" y="742"/>
                </a:lnTo>
                <a:lnTo>
                  <a:pt x="2732" y="744"/>
                </a:lnTo>
                <a:lnTo>
                  <a:pt x="2732" y="747"/>
                </a:lnTo>
                <a:lnTo>
                  <a:pt x="2732" y="747"/>
                </a:lnTo>
                <a:lnTo>
                  <a:pt x="2732" y="749"/>
                </a:lnTo>
                <a:lnTo>
                  <a:pt x="2732" y="751"/>
                </a:lnTo>
                <a:lnTo>
                  <a:pt x="2734" y="755"/>
                </a:lnTo>
                <a:lnTo>
                  <a:pt x="2734" y="757"/>
                </a:lnTo>
                <a:lnTo>
                  <a:pt x="2736" y="759"/>
                </a:lnTo>
                <a:lnTo>
                  <a:pt x="2736" y="759"/>
                </a:lnTo>
                <a:lnTo>
                  <a:pt x="2736" y="761"/>
                </a:lnTo>
                <a:lnTo>
                  <a:pt x="2736" y="761"/>
                </a:lnTo>
                <a:lnTo>
                  <a:pt x="2732" y="761"/>
                </a:lnTo>
                <a:lnTo>
                  <a:pt x="2732" y="763"/>
                </a:lnTo>
                <a:lnTo>
                  <a:pt x="2732" y="763"/>
                </a:lnTo>
                <a:lnTo>
                  <a:pt x="2734" y="763"/>
                </a:lnTo>
                <a:lnTo>
                  <a:pt x="2734" y="763"/>
                </a:lnTo>
                <a:lnTo>
                  <a:pt x="2736" y="763"/>
                </a:lnTo>
                <a:lnTo>
                  <a:pt x="2736" y="765"/>
                </a:lnTo>
                <a:lnTo>
                  <a:pt x="2736" y="770"/>
                </a:lnTo>
                <a:lnTo>
                  <a:pt x="2736" y="772"/>
                </a:lnTo>
                <a:lnTo>
                  <a:pt x="2739" y="772"/>
                </a:lnTo>
                <a:lnTo>
                  <a:pt x="2739" y="772"/>
                </a:lnTo>
                <a:lnTo>
                  <a:pt x="2741" y="772"/>
                </a:lnTo>
                <a:lnTo>
                  <a:pt x="2743" y="774"/>
                </a:lnTo>
                <a:lnTo>
                  <a:pt x="2747" y="778"/>
                </a:lnTo>
                <a:lnTo>
                  <a:pt x="2749" y="778"/>
                </a:lnTo>
                <a:lnTo>
                  <a:pt x="2747" y="778"/>
                </a:lnTo>
                <a:lnTo>
                  <a:pt x="2747" y="778"/>
                </a:lnTo>
                <a:lnTo>
                  <a:pt x="2743" y="774"/>
                </a:lnTo>
                <a:lnTo>
                  <a:pt x="2741" y="774"/>
                </a:lnTo>
                <a:lnTo>
                  <a:pt x="2736" y="774"/>
                </a:lnTo>
                <a:lnTo>
                  <a:pt x="2732" y="772"/>
                </a:lnTo>
                <a:lnTo>
                  <a:pt x="2732" y="774"/>
                </a:lnTo>
                <a:lnTo>
                  <a:pt x="2732" y="774"/>
                </a:lnTo>
                <a:lnTo>
                  <a:pt x="2730" y="776"/>
                </a:lnTo>
                <a:lnTo>
                  <a:pt x="2732" y="778"/>
                </a:lnTo>
                <a:lnTo>
                  <a:pt x="2730" y="782"/>
                </a:lnTo>
                <a:lnTo>
                  <a:pt x="2730" y="780"/>
                </a:lnTo>
                <a:lnTo>
                  <a:pt x="2730" y="778"/>
                </a:lnTo>
                <a:lnTo>
                  <a:pt x="2728" y="778"/>
                </a:lnTo>
                <a:lnTo>
                  <a:pt x="2728" y="778"/>
                </a:lnTo>
                <a:lnTo>
                  <a:pt x="2728" y="780"/>
                </a:lnTo>
                <a:lnTo>
                  <a:pt x="2728" y="780"/>
                </a:lnTo>
                <a:lnTo>
                  <a:pt x="2726" y="782"/>
                </a:lnTo>
                <a:lnTo>
                  <a:pt x="2726" y="780"/>
                </a:lnTo>
                <a:lnTo>
                  <a:pt x="2726" y="778"/>
                </a:lnTo>
                <a:lnTo>
                  <a:pt x="2724" y="776"/>
                </a:lnTo>
                <a:lnTo>
                  <a:pt x="2718" y="776"/>
                </a:lnTo>
                <a:lnTo>
                  <a:pt x="2713" y="776"/>
                </a:lnTo>
                <a:lnTo>
                  <a:pt x="2711" y="776"/>
                </a:lnTo>
                <a:lnTo>
                  <a:pt x="2711" y="778"/>
                </a:lnTo>
                <a:lnTo>
                  <a:pt x="2709" y="780"/>
                </a:lnTo>
                <a:lnTo>
                  <a:pt x="2709" y="782"/>
                </a:lnTo>
                <a:lnTo>
                  <a:pt x="2711" y="784"/>
                </a:lnTo>
                <a:lnTo>
                  <a:pt x="2711" y="784"/>
                </a:lnTo>
                <a:lnTo>
                  <a:pt x="2709" y="784"/>
                </a:lnTo>
                <a:lnTo>
                  <a:pt x="2709" y="784"/>
                </a:lnTo>
                <a:lnTo>
                  <a:pt x="2707" y="782"/>
                </a:lnTo>
                <a:lnTo>
                  <a:pt x="2707" y="780"/>
                </a:lnTo>
                <a:lnTo>
                  <a:pt x="2703" y="782"/>
                </a:lnTo>
                <a:lnTo>
                  <a:pt x="2699" y="782"/>
                </a:lnTo>
                <a:lnTo>
                  <a:pt x="2695" y="782"/>
                </a:lnTo>
                <a:lnTo>
                  <a:pt x="2692" y="782"/>
                </a:lnTo>
                <a:lnTo>
                  <a:pt x="2688" y="784"/>
                </a:lnTo>
                <a:lnTo>
                  <a:pt x="2686" y="786"/>
                </a:lnTo>
                <a:lnTo>
                  <a:pt x="2686" y="788"/>
                </a:lnTo>
                <a:lnTo>
                  <a:pt x="2682" y="791"/>
                </a:lnTo>
                <a:lnTo>
                  <a:pt x="2678" y="791"/>
                </a:lnTo>
                <a:lnTo>
                  <a:pt x="2678" y="791"/>
                </a:lnTo>
                <a:lnTo>
                  <a:pt x="2678" y="791"/>
                </a:lnTo>
                <a:lnTo>
                  <a:pt x="2676" y="793"/>
                </a:lnTo>
                <a:lnTo>
                  <a:pt x="2676" y="793"/>
                </a:lnTo>
                <a:lnTo>
                  <a:pt x="2674" y="801"/>
                </a:lnTo>
                <a:lnTo>
                  <a:pt x="2674" y="803"/>
                </a:lnTo>
                <a:lnTo>
                  <a:pt x="2672" y="805"/>
                </a:lnTo>
                <a:lnTo>
                  <a:pt x="2669" y="807"/>
                </a:lnTo>
                <a:lnTo>
                  <a:pt x="2667" y="809"/>
                </a:lnTo>
                <a:lnTo>
                  <a:pt x="2667" y="809"/>
                </a:lnTo>
                <a:lnTo>
                  <a:pt x="2665" y="809"/>
                </a:lnTo>
                <a:lnTo>
                  <a:pt x="2665" y="811"/>
                </a:lnTo>
                <a:lnTo>
                  <a:pt x="2665" y="814"/>
                </a:lnTo>
                <a:lnTo>
                  <a:pt x="2667" y="816"/>
                </a:lnTo>
                <a:lnTo>
                  <a:pt x="2667" y="816"/>
                </a:lnTo>
                <a:lnTo>
                  <a:pt x="2667" y="816"/>
                </a:lnTo>
                <a:lnTo>
                  <a:pt x="2665" y="816"/>
                </a:lnTo>
                <a:lnTo>
                  <a:pt x="2667" y="818"/>
                </a:lnTo>
                <a:lnTo>
                  <a:pt x="2667" y="818"/>
                </a:lnTo>
                <a:lnTo>
                  <a:pt x="2669" y="818"/>
                </a:lnTo>
                <a:lnTo>
                  <a:pt x="2669" y="820"/>
                </a:lnTo>
                <a:lnTo>
                  <a:pt x="2669" y="820"/>
                </a:lnTo>
                <a:lnTo>
                  <a:pt x="2667" y="820"/>
                </a:lnTo>
                <a:lnTo>
                  <a:pt x="2663" y="818"/>
                </a:lnTo>
                <a:lnTo>
                  <a:pt x="2661" y="816"/>
                </a:lnTo>
                <a:lnTo>
                  <a:pt x="2659" y="818"/>
                </a:lnTo>
                <a:lnTo>
                  <a:pt x="2659" y="818"/>
                </a:lnTo>
                <a:lnTo>
                  <a:pt x="2657" y="818"/>
                </a:lnTo>
                <a:lnTo>
                  <a:pt x="2659" y="818"/>
                </a:lnTo>
                <a:lnTo>
                  <a:pt x="2659" y="820"/>
                </a:lnTo>
                <a:lnTo>
                  <a:pt x="2661" y="820"/>
                </a:lnTo>
                <a:lnTo>
                  <a:pt x="2663" y="820"/>
                </a:lnTo>
                <a:lnTo>
                  <a:pt x="2665" y="820"/>
                </a:lnTo>
                <a:lnTo>
                  <a:pt x="2667" y="820"/>
                </a:lnTo>
                <a:lnTo>
                  <a:pt x="2669" y="820"/>
                </a:lnTo>
                <a:lnTo>
                  <a:pt x="2667" y="822"/>
                </a:lnTo>
                <a:lnTo>
                  <a:pt x="2665" y="820"/>
                </a:lnTo>
                <a:lnTo>
                  <a:pt x="2663" y="822"/>
                </a:lnTo>
                <a:lnTo>
                  <a:pt x="2661" y="822"/>
                </a:lnTo>
                <a:lnTo>
                  <a:pt x="2659" y="820"/>
                </a:lnTo>
                <a:lnTo>
                  <a:pt x="2657" y="820"/>
                </a:lnTo>
                <a:lnTo>
                  <a:pt x="2657" y="820"/>
                </a:lnTo>
                <a:lnTo>
                  <a:pt x="2655" y="822"/>
                </a:lnTo>
                <a:lnTo>
                  <a:pt x="2651" y="822"/>
                </a:lnTo>
                <a:lnTo>
                  <a:pt x="2642" y="826"/>
                </a:lnTo>
                <a:lnTo>
                  <a:pt x="2636" y="828"/>
                </a:lnTo>
                <a:lnTo>
                  <a:pt x="2634" y="828"/>
                </a:lnTo>
                <a:lnTo>
                  <a:pt x="2632" y="830"/>
                </a:lnTo>
                <a:lnTo>
                  <a:pt x="2632" y="830"/>
                </a:lnTo>
                <a:lnTo>
                  <a:pt x="2630" y="832"/>
                </a:lnTo>
                <a:lnTo>
                  <a:pt x="2630" y="841"/>
                </a:lnTo>
                <a:lnTo>
                  <a:pt x="2632" y="843"/>
                </a:lnTo>
                <a:lnTo>
                  <a:pt x="2630" y="843"/>
                </a:lnTo>
                <a:lnTo>
                  <a:pt x="2630" y="843"/>
                </a:lnTo>
                <a:lnTo>
                  <a:pt x="2628" y="845"/>
                </a:lnTo>
                <a:lnTo>
                  <a:pt x="2625" y="847"/>
                </a:lnTo>
                <a:lnTo>
                  <a:pt x="2621" y="849"/>
                </a:lnTo>
                <a:lnTo>
                  <a:pt x="2617" y="849"/>
                </a:lnTo>
                <a:lnTo>
                  <a:pt x="2611" y="853"/>
                </a:lnTo>
                <a:lnTo>
                  <a:pt x="2609" y="853"/>
                </a:lnTo>
                <a:lnTo>
                  <a:pt x="2609" y="856"/>
                </a:lnTo>
                <a:lnTo>
                  <a:pt x="2609" y="856"/>
                </a:lnTo>
                <a:lnTo>
                  <a:pt x="2611" y="858"/>
                </a:lnTo>
                <a:lnTo>
                  <a:pt x="2615" y="858"/>
                </a:lnTo>
                <a:lnTo>
                  <a:pt x="2613" y="858"/>
                </a:lnTo>
                <a:lnTo>
                  <a:pt x="2609" y="858"/>
                </a:lnTo>
                <a:lnTo>
                  <a:pt x="2607" y="860"/>
                </a:lnTo>
                <a:lnTo>
                  <a:pt x="2604" y="860"/>
                </a:lnTo>
                <a:lnTo>
                  <a:pt x="2600" y="860"/>
                </a:lnTo>
                <a:lnTo>
                  <a:pt x="2596" y="860"/>
                </a:lnTo>
                <a:lnTo>
                  <a:pt x="2594" y="858"/>
                </a:lnTo>
                <a:lnTo>
                  <a:pt x="2592" y="858"/>
                </a:lnTo>
                <a:lnTo>
                  <a:pt x="2590" y="858"/>
                </a:lnTo>
                <a:lnTo>
                  <a:pt x="2590" y="856"/>
                </a:lnTo>
                <a:lnTo>
                  <a:pt x="2590" y="853"/>
                </a:lnTo>
                <a:lnTo>
                  <a:pt x="2590" y="853"/>
                </a:lnTo>
                <a:lnTo>
                  <a:pt x="2588" y="851"/>
                </a:lnTo>
                <a:lnTo>
                  <a:pt x="2586" y="853"/>
                </a:lnTo>
                <a:lnTo>
                  <a:pt x="2584" y="853"/>
                </a:lnTo>
                <a:lnTo>
                  <a:pt x="2581" y="853"/>
                </a:lnTo>
                <a:lnTo>
                  <a:pt x="2581" y="853"/>
                </a:lnTo>
                <a:lnTo>
                  <a:pt x="2581" y="853"/>
                </a:lnTo>
                <a:lnTo>
                  <a:pt x="2581" y="856"/>
                </a:lnTo>
                <a:lnTo>
                  <a:pt x="2584" y="860"/>
                </a:lnTo>
                <a:lnTo>
                  <a:pt x="2586" y="862"/>
                </a:lnTo>
                <a:lnTo>
                  <a:pt x="2586" y="868"/>
                </a:lnTo>
                <a:lnTo>
                  <a:pt x="2586" y="870"/>
                </a:lnTo>
                <a:lnTo>
                  <a:pt x="2588" y="872"/>
                </a:lnTo>
                <a:lnTo>
                  <a:pt x="2588" y="872"/>
                </a:lnTo>
                <a:lnTo>
                  <a:pt x="2581" y="872"/>
                </a:lnTo>
                <a:lnTo>
                  <a:pt x="2581" y="872"/>
                </a:lnTo>
                <a:lnTo>
                  <a:pt x="2579" y="870"/>
                </a:lnTo>
                <a:lnTo>
                  <a:pt x="2579" y="872"/>
                </a:lnTo>
                <a:lnTo>
                  <a:pt x="2579" y="872"/>
                </a:lnTo>
                <a:lnTo>
                  <a:pt x="2577" y="872"/>
                </a:lnTo>
                <a:lnTo>
                  <a:pt x="2573" y="872"/>
                </a:lnTo>
                <a:lnTo>
                  <a:pt x="2569" y="874"/>
                </a:lnTo>
                <a:lnTo>
                  <a:pt x="2567" y="872"/>
                </a:lnTo>
                <a:lnTo>
                  <a:pt x="2565" y="870"/>
                </a:lnTo>
                <a:lnTo>
                  <a:pt x="2560" y="868"/>
                </a:lnTo>
                <a:lnTo>
                  <a:pt x="2558" y="868"/>
                </a:lnTo>
                <a:lnTo>
                  <a:pt x="2556" y="870"/>
                </a:lnTo>
                <a:lnTo>
                  <a:pt x="2554" y="870"/>
                </a:lnTo>
                <a:lnTo>
                  <a:pt x="2552" y="870"/>
                </a:lnTo>
                <a:lnTo>
                  <a:pt x="2548" y="870"/>
                </a:lnTo>
                <a:lnTo>
                  <a:pt x="2542" y="872"/>
                </a:lnTo>
                <a:lnTo>
                  <a:pt x="2540" y="874"/>
                </a:lnTo>
                <a:lnTo>
                  <a:pt x="2540" y="876"/>
                </a:lnTo>
                <a:lnTo>
                  <a:pt x="2540" y="876"/>
                </a:lnTo>
                <a:lnTo>
                  <a:pt x="2540" y="876"/>
                </a:lnTo>
                <a:lnTo>
                  <a:pt x="2542" y="876"/>
                </a:lnTo>
                <a:lnTo>
                  <a:pt x="2542" y="876"/>
                </a:lnTo>
                <a:lnTo>
                  <a:pt x="2544" y="876"/>
                </a:lnTo>
                <a:lnTo>
                  <a:pt x="2544" y="876"/>
                </a:lnTo>
                <a:lnTo>
                  <a:pt x="2546" y="876"/>
                </a:lnTo>
                <a:lnTo>
                  <a:pt x="2546" y="879"/>
                </a:lnTo>
                <a:lnTo>
                  <a:pt x="2544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79"/>
                </a:lnTo>
                <a:lnTo>
                  <a:pt x="2542" y="881"/>
                </a:lnTo>
                <a:lnTo>
                  <a:pt x="2544" y="881"/>
                </a:lnTo>
                <a:lnTo>
                  <a:pt x="2546" y="881"/>
                </a:lnTo>
                <a:lnTo>
                  <a:pt x="2544" y="881"/>
                </a:lnTo>
                <a:lnTo>
                  <a:pt x="2542" y="883"/>
                </a:lnTo>
                <a:lnTo>
                  <a:pt x="2542" y="883"/>
                </a:lnTo>
                <a:lnTo>
                  <a:pt x="2540" y="883"/>
                </a:lnTo>
                <a:lnTo>
                  <a:pt x="2544" y="885"/>
                </a:lnTo>
                <a:lnTo>
                  <a:pt x="2544" y="887"/>
                </a:lnTo>
                <a:lnTo>
                  <a:pt x="2546" y="887"/>
                </a:lnTo>
                <a:lnTo>
                  <a:pt x="2546" y="887"/>
                </a:lnTo>
                <a:lnTo>
                  <a:pt x="2548" y="887"/>
                </a:lnTo>
                <a:lnTo>
                  <a:pt x="2552" y="887"/>
                </a:lnTo>
                <a:lnTo>
                  <a:pt x="2556" y="889"/>
                </a:lnTo>
                <a:lnTo>
                  <a:pt x="2558" y="889"/>
                </a:lnTo>
                <a:lnTo>
                  <a:pt x="2558" y="889"/>
                </a:lnTo>
                <a:lnTo>
                  <a:pt x="2560" y="889"/>
                </a:lnTo>
                <a:lnTo>
                  <a:pt x="2560" y="889"/>
                </a:lnTo>
                <a:lnTo>
                  <a:pt x="2560" y="889"/>
                </a:lnTo>
                <a:lnTo>
                  <a:pt x="2563" y="889"/>
                </a:lnTo>
                <a:lnTo>
                  <a:pt x="2563" y="891"/>
                </a:lnTo>
                <a:lnTo>
                  <a:pt x="2565" y="891"/>
                </a:lnTo>
                <a:lnTo>
                  <a:pt x="2567" y="891"/>
                </a:lnTo>
                <a:lnTo>
                  <a:pt x="2567" y="891"/>
                </a:lnTo>
                <a:lnTo>
                  <a:pt x="2569" y="891"/>
                </a:lnTo>
                <a:lnTo>
                  <a:pt x="2567" y="893"/>
                </a:lnTo>
                <a:lnTo>
                  <a:pt x="2567" y="893"/>
                </a:lnTo>
                <a:lnTo>
                  <a:pt x="2569" y="893"/>
                </a:lnTo>
                <a:lnTo>
                  <a:pt x="2571" y="893"/>
                </a:lnTo>
                <a:lnTo>
                  <a:pt x="2571" y="893"/>
                </a:lnTo>
                <a:lnTo>
                  <a:pt x="2573" y="893"/>
                </a:lnTo>
                <a:lnTo>
                  <a:pt x="2571" y="895"/>
                </a:lnTo>
                <a:lnTo>
                  <a:pt x="2571" y="895"/>
                </a:lnTo>
                <a:lnTo>
                  <a:pt x="2571" y="897"/>
                </a:lnTo>
                <a:lnTo>
                  <a:pt x="2573" y="897"/>
                </a:lnTo>
                <a:lnTo>
                  <a:pt x="2573" y="897"/>
                </a:lnTo>
                <a:lnTo>
                  <a:pt x="2579" y="897"/>
                </a:lnTo>
                <a:lnTo>
                  <a:pt x="2581" y="897"/>
                </a:lnTo>
                <a:lnTo>
                  <a:pt x="2581" y="897"/>
                </a:lnTo>
                <a:lnTo>
                  <a:pt x="2579" y="897"/>
                </a:lnTo>
                <a:lnTo>
                  <a:pt x="2579" y="897"/>
                </a:lnTo>
                <a:lnTo>
                  <a:pt x="2577" y="897"/>
                </a:lnTo>
                <a:lnTo>
                  <a:pt x="2577" y="897"/>
                </a:lnTo>
                <a:lnTo>
                  <a:pt x="2575" y="900"/>
                </a:lnTo>
                <a:lnTo>
                  <a:pt x="2577" y="900"/>
                </a:lnTo>
                <a:lnTo>
                  <a:pt x="2577" y="900"/>
                </a:lnTo>
                <a:lnTo>
                  <a:pt x="2579" y="902"/>
                </a:lnTo>
                <a:lnTo>
                  <a:pt x="2577" y="904"/>
                </a:lnTo>
                <a:lnTo>
                  <a:pt x="2577" y="904"/>
                </a:lnTo>
                <a:lnTo>
                  <a:pt x="2577" y="906"/>
                </a:lnTo>
                <a:lnTo>
                  <a:pt x="2579" y="908"/>
                </a:lnTo>
                <a:lnTo>
                  <a:pt x="2581" y="910"/>
                </a:lnTo>
                <a:lnTo>
                  <a:pt x="2588" y="914"/>
                </a:lnTo>
                <a:lnTo>
                  <a:pt x="2588" y="914"/>
                </a:lnTo>
                <a:lnTo>
                  <a:pt x="2590" y="914"/>
                </a:lnTo>
                <a:lnTo>
                  <a:pt x="2592" y="914"/>
                </a:lnTo>
                <a:lnTo>
                  <a:pt x="2592" y="916"/>
                </a:lnTo>
                <a:lnTo>
                  <a:pt x="2592" y="916"/>
                </a:lnTo>
                <a:lnTo>
                  <a:pt x="2592" y="921"/>
                </a:lnTo>
                <a:lnTo>
                  <a:pt x="2592" y="923"/>
                </a:lnTo>
                <a:lnTo>
                  <a:pt x="2592" y="925"/>
                </a:lnTo>
                <a:lnTo>
                  <a:pt x="2592" y="925"/>
                </a:lnTo>
                <a:lnTo>
                  <a:pt x="2592" y="925"/>
                </a:lnTo>
                <a:lnTo>
                  <a:pt x="2590" y="925"/>
                </a:lnTo>
                <a:lnTo>
                  <a:pt x="2590" y="925"/>
                </a:lnTo>
                <a:lnTo>
                  <a:pt x="2590" y="925"/>
                </a:lnTo>
                <a:lnTo>
                  <a:pt x="2594" y="929"/>
                </a:lnTo>
                <a:lnTo>
                  <a:pt x="2596" y="929"/>
                </a:lnTo>
                <a:lnTo>
                  <a:pt x="2596" y="931"/>
                </a:lnTo>
                <a:lnTo>
                  <a:pt x="2598" y="937"/>
                </a:lnTo>
                <a:lnTo>
                  <a:pt x="2600" y="937"/>
                </a:lnTo>
                <a:lnTo>
                  <a:pt x="2600" y="937"/>
                </a:lnTo>
                <a:lnTo>
                  <a:pt x="2598" y="937"/>
                </a:lnTo>
                <a:lnTo>
                  <a:pt x="2598" y="937"/>
                </a:lnTo>
                <a:lnTo>
                  <a:pt x="2596" y="933"/>
                </a:lnTo>
                <a:lnTo>
                  <a:pt x="2596" y="931"/>
                </a:lnTo>
                <a:lnTo>
                  <a:pt x="2594" y="929"/>
                </a:lnTo>
                <a:lnTo>
                  <a:pt x="2592" y="929"/>
                </a:lnTo>
                <a:lnTo>
                  <a:pt x="2592" y="931"/>
                </a:lnTo>
                <a:lnTo>
                  <a:pt x="2590" y="935"/>
                </a:lnTo>
                <a:lnTo>
                  <a:pt x="2590" y="944"/>
                </a:lnTo>
                <a:lnTo>
                  <a:pt x="2590" y="944"/>
                </a:lnTo>
                <a:lnTo>
                  <a:pt x="2590" y="944"/>
                </a:lnTo>
                <a:lnTo>
                  <a:pt x="2592" y="941"/>
                </a:lnTo>
                <a:lnTo>
                  <a:pt x="2592" y="944"/>
                </a:lnTo>
                <a:lnTo>
                  <a:pt x="2590" y="944"/>
                </a:lnTo>
                <a:lnTo>
                  <a:pt x="2590" y="946"/>
                </a:lnTo>
                <a:lnTo>
                  <a:pt x="2588" y="956"/>
                </a:lnTo>
                <a:lnTo>
                  <a:pt x="2586" y="962"/>
                </a:lnTo>
                <a:lnTo>
                  <a:pt x="2584" y="965"/>
                </a:lnTo>
                <a:lnTo>
                  <a:pt x="2581" y="967"/>
                </a:lnTo>
                <a:lnTo>
                  <a:pt x="2581" y="967"/>
                </a:lnTo>
                <a:lnTo>
                  <a:pt x="2579" y="967"/>
                </a:lnTo>
                <a:lnTo>
                  <a:pt x="2575" y="967"/>
                </a:lnTo>
                <a:lnTo>
                  <a:pt x="2573" y="967"/>
                </a:lnTo>
                <a:lnTo>
                  <a:pt x="2571" y="967"/>
                </a:lnTo>
                <a:lnTo>
                  <a:pt x="2567" y="965"/>
                </a:lnTo>
                <a:lnTo>
                  <a:pt x="2565" y="965"/>
                </a:lnTo>
                <a:lnTo>
                  <a:pt x="2563" y="967"/>
                </a:lnTo>
                <a:lnTo>
                  <a:pt x="2558" y="965"/>
                </a:lnTo>
                <a:lnTo>
                  <a:pt x="2556" y="965"/>
                </a:lnTo>
                <a:lnTo>
                  <a:pt x="2556" y="965"/>
                </a:lnTo>
                <a:lnTo>
                  <a:pt x="2552" y="965"/>
                </a:lnTo>
                <a:lnTo>
                  <a:pt x="2552" y="965"/>
                </a:lnTo>
                <a:lnTo>
                  <a:pt x="2550" y="965"/>
                </a:lnTo>
                <a:lnTo>
                  <a:pt x="2546" y="967"/>
                </a:lnTo>
                <a:lnTo>
                  <a:pt x="2542" y="967"/>
                </a:lnTo>
                <a:lnTo>
                  <a:pt x="2533" y="965"/>
                </a:lnTo>
                <a:lnTo>
                  <a:pt x="2531" y="962"/>
                </a:lnTo>
                <a:lnTo>
                  <a:pt x="2525" y="962"/>
                </a:lnTo>
                <a:lnTo>
                  <a:pt x="2523" y="962"/>
                </a:lnTo>
                <a:lnTo>
                  <a:pt x="2521" y="962"/>
                </a:lnTo>
                <a:lnTo>
                  <a:pt x="2519" y="962"/>
                </a:lnTo>
                <a:lnTo>
                  <a:pt x="2514" y="962"/>
                </a:lnTo>
                <a:lnTo>
                  <a:pt x="2512" y="962"/>
                </a:lnTo>
                <a:lnTo>
                  <a:pt x="2508" y="962"/>
                </a:lnTo>
                <a:lnTo>
                  <a:pt x="2506" y="962"/>
                </a:lnTo>
                <a:lnTo>
                  <a:pt x="2502" y="962"/>
                </a:lnTo>
                <a:lnTo>
                  <a:pt x="2500" y="960"/>
                </a:lnTo>
                <a:lnTo>
                  <a:pt x="2500" y="960"/>
                </a:lnTo>
                <a:lnTo>
                  <a:pt x="2498" y="960"/>
                </a:lnTo>
                <a:lnTo>
                  <a:pt x="2496" y="960"/>
                </a:lnTo>
                <a:lnTo>
                  <a:pt x="2493" y="960"/>
                </a:lnTo>
                <a:lnTo>
                  <a:pt x="2491" y="960"/>
                </a:lnTo>
                <a:lnTo>
                  <a:pt x="2489" y="962"/>
                </a:lnTo>
                <a:lnTo>
                  <a:pt x="2487" y="962"/>
                </a:lnTo>
                <a:lnTo>
                  <a:pt x="2487" y="965"/>
                </a:lnTo>
                <a:lnTo>
                  <a:pt x="2487" y="965"/>
                </a:lnTo>
                <a:lnTo>
                  <a:pt x="2489" y="965"/>
                </a:lnTo>
                <a:lnTo>
                  <a:pt x="2487" y="967"/>
                </a:lnTo>
                <a:lnTo>
                  <a:pt x="2485" y="967"/>
                </a:lnTo>
                <a:lnTo>
                  <a:pt x="2485" y="967"/>
                </a:lnTo>
                <a:lnTo>
                  <a:pt x="2483" y="967"/>
                </a:lnTo>
                <a:lnTo>
                  <a:pt x="2479" y="967"/>
                </a:lnTo>
                <a:lnTo>
                  <a:pt x="2477" y="969"/>
                </a:lnTo>
                <a:lnTo>
                  <a:pt x="2477" y="969"/>
                </a:lnTo>
                <a:lnTo>
                  <a:pt x="2475" y="971"/>
                </a:lnTo>
                <a:lnTo>
                  <a:pt x="2475" y="973"/>
                </a:lnTo>
                <a:lnTo>
                  <a:pt x="2475" y="973"/>
                </a:lnTo>
                <a:lnTo>
                  <a:pt x="2475" y="975"/>
                </a:lnTo>
                <a:lnTo>
                  <a:pt x="2475" y="975"/>
                </a:lnTo>
                <a:lnTo>
                  <a:pt x="2477" y="977"/>
                </a:lnTo>
                <a:lnTo>
                  <a:pt x="2479" y="977"/>
                </a:lnTo>
                <a:lnTo>
                  <a:pt x="2479" y="977"/>
                </a:lnTo>
                <a:lnTo>
                  <a:pt x="2477" y="979"/>
                </a:lnTo>
                <a:lnTo>
                  <a:pt x="2477" y="979"/>
                </a:lnTo>
                <a:lnTo>
                  <a:pt x="2477" y="981"/>
                </a:lnTo>
                <a:lnTo>
                  <a:pt x="2481" y="979"/>
                </a:lnTo>
                <a:lnTo>
                  <a:pt x="2481" y="979"/>
                </a:lnTo>
                <a:lnTo>
                  <a:pt x="2481" y="981"/>
                </a:lnTo>
                <a:lnTo>
                  <a:pt x="2481" y="981"/>
                </a:lnTo>
                <a:lnTo>
                  <a:pt x="2481" y="983"/>
                </a:lnTo>
                <a:lnTo>
                  <a:pt x="2481" y="983"/>
                </a:lnTo>
                <a:lnTo>
                  <a:pt x="2481" y="983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6"/>
                </a:lnTo>
                <a:lnTo>
                  <a:pt x="2481" y="988"/>
                </a:lnTo>
                <a:lnTo>
                  <a:pt x="2479" y="988"/>
                </a:lnTo>
                <a:lnTo>
                  <a:pt x="2479" y="992"/>
                </a:lnTo>
                <a:lnTo>
                  <a:pt x="2479" y="992"/>
                </a:lnTo>
                <a:lnTo>
                  <a:pt x="2481" y="992"/>
                </a:lnTo>
                <a:lnTo>
                  <a:pt x="2479" y="994"/>
                </a:lnTo>
                <a:lnTo>
                  <a:pt x="2479" y="994"/>
                </a:lnTo>
                <a:lnTo>
                  <a:pt x="2479" y="996"/>
                </a:lnTo>
                <a:lnTo>
                  <a:pt x="2481" y="996"/>
                </a:lnTo>
                <a:lnTo>
                  <a:pt x="2481" y="996"/>
                </a:lnTo>
                <a:lnTo>
                  <a:pt x="2481" y="998"/>
                </a:lnTo>
                <a:lnTo>
                  <a:pt x="2481" y="1002"/>
                </a:lnTo>
                <a:lnTo>
                  <a:pt x="2483" y="1004"/>
                </a:lnTo>
                <a:lnTo>
                  <a:pt x="2483" y="1006"/>
                </a:lnTo>
                <a:lnTo>
                  <a:pt x="2483" y="1006"/>
                </a:lnTo>
                <a:lnTo>
                  <a:pt x="2483" y="1009"/>
                </a:lnTo>
                <a:lnTo>
                  <a:pt x="2481" y="1013"/>
                </a:lnTo>
                <a:lnTo>
                  <a:pt x="2481" y="1013"/>
                </a:lnTo>
                <a:lnTo>
                  <a:pt x="2481" y="1015"/>
                </a:lnTo>
                <a:lnTo>
                  <a:pt x="2479" y="1021"/>
                </a:lnTo>
                <a:lnTo>
                  <a:pt x="2479" y="1021"/>
                </a:lnTo>
                <a:lnTo>
                  <a:pt x="2479" y="1021"/>
                </a:lnTo>
                <a:lnTo>
                  <a:pt x="2479" y="1023"/>
                </a:lnTo>
                <a:lnTo>
                  <a:pt x="2477" y="1027"/>
                </a:lnTo>
                <a:lnTo>
                  <a:pt x="2475" y="1032"/>
                </a:lnTo>
                <a:lnTo>
                  <a:pt x="2475" y="1034"/>
                </a:lnTo>
                <a:lnTo>
                  <a:pt x="2472" y="1036"/>
                </a:lnTo>
                <a:lnTo>
                  <a:pt x="2472" y="1036"/>
                </a:lnTo>
                <a:lnTo>
                  <a:pt x="2472" y="1036"/>
                </a:lnTo>
                <a:lnTo>
                  <a:pt x="2472" y="1038"/>
                </a:lnTo>
                <a:lnTo>
                  <a:pt x="2470" y="1040"/>
                </a:lnTo>
                <a:lnTo>
                  <a:pt x="2470" y="1042"/>
                </a:lnTo>
                <a:lnTo>
                  <a:pt x="2470" y="1044"/>
                </a:lnTo>
                <a:lnTo>
                  <a:pt x="2470" y="1044"/>
                </a:lnTo>
                <a:lnTo>
                  <a:pt x="2470" y="1046"/>
                </a:lnTo>
                <a:lnTo>
                  <a:pt x="2470" y="1046"/>
                </a:lnTo>
                <a:lnTo>
                  <a:pt x="2472" y="1046"/>
                </a:lnTo>
                <a:lnTo>
                  <a:pt x="2475" y="1046"/>
                </a:lnTo>
                <a:lnTo>
                  <a:pt x="2475" y="1046"/>
                </a:lnTo>
                <a:lnTo>
                  <a:pt x="2477" y="1044"/>
                </a:lnTo>
                <a:lnTo>
                  <a:pt x="2479" y="1042"/>
                </a:lnTo>
                <a:lnTo>
                  <a:pt x="2479" y="1040"/>
                </a:lnTo>
                <a:lnTo>
                  <a:pt x="2481" y="1040"/>
                </a:lnTo>
                <a:lnTo>
                  <a:pt x="2479" y="1042"/>
                </a:lnTo>
                <a:lnTo>
                  <a:pt x="2477" y="1042"/>
                </a:lnTo>
                <a:lnTo>
                  <a:pt x="2477" y="1044"/>
                </a:lnTo>
                <a:lnTo>
                  <a:pt x="2477" y="1046"/>
                </a:lnTo>
                <a:lnTo>
                  <a:pt x="2477" y="1046"/>
                </a:lnTo>
                <a:lnTo>
                  <a:pt x="2475" y="1046"/>
                </a:lnTo>
                <a:lnTo>
                  <a:pt x="2475" y="1046"/>
                </a:lnTo>
                <a:lnTo>
                  <a:pt x="2475" y="1048"/>
                </a:lnTo>
                <a:lnTo>
                  <a:pt x="2475" y="1050"/>
                </a:lnTo>
                <a:lnTo>
                  <a:pt x="2475" y="1050"/>
                </a:lnTo>
                <a:lnTo>
                  <a:pt x="2477" y="1050"/>
                </a:lnTo>
                <a:lnTo>
                  <a:pt x="2479" y="1050"/>
                </a:lnTo>
                <a:lnTo>
                  <a:pt x="2479" y="1050"/>
                </a:lnTo>
                <a:lnTo>
                  <a:pt x="2481" y="1050"/>
                </a:lnTo>
                <a:lnTo>
                  <a:pt x="2481" y="1050"/>
                </a:lnTo>
                <a:lnTo>
                  <a:pt x="2483" y="1050"/>
                </a:lnTo>
                <a:lnTo>
                  <a:pt x="2479" y="1050"/>
                </a:lnTo>
                <a:lnTo>
                  <a:pt x="2481" y="1053"/>
                </a:lnTo>
                <a:lnTo>
                  <a:pt x="2481" y="1055"/>
                </a:lnTo>
                <a:lnTo>
                  <a:pt x="2479" y="1059"/>
                </a:lnTo>
                <a:lnTo>
                  <a:pt x="2481" y="1061"/>
                </a:lnTo>
                <a:lnTo>
                  <a:pt x="2481" y="1063"/>
                </a:lnTo>
                <a:lnTo>
                  <a:pt x="2481" y="1065"/>
                </a:lnTo>
                <a:lnTo>
                  <a:pt x="2481" y="1067"/>
                </a:lnTo>
                <a:lnTo>
                  <a:pt x="2479" y="1071"/>
                </a:lnTo>
                <a:lnTo>
                  <a:pt x="2477" y="1074"/>
                </a:lnTo>
                <a:lnTo>
                  <a:pt x="2479" y="1074"/>
                </a:lnTo>
                <a:lnTo>
                  <a:pt x="2479" y="1074"/>
                </a:lnTo>
                <a:lnTo>
                  <a:pt x="2481" y="1074"/>
                </a:lnTo>
                <a:lnTo>
                  <a:pt x="2483" y="1074"/>
                </a:lnTo>
                <a:lnTo>
                  <a:pt x="2485" y="1074"/>
                </a:lnTo>
                <a:lnTo>
                  <a:pt x="2489" y="1074"/>
                </a:lnTo>
                <a:lnTo>
                  <a:pt x="2493" y="1076"/>
                </a:lnTo>
                <a:lnTo>
                  <a:pt x="2493" y="1076"/>
                </a:lnTo>
                <a:lnTo>
                  <a:pt x="2500" y="1071"/>
                </a:lnTo>
                <a:lnTo>
                  <a:pt x="2500" y="1071"/>
                </a:lnTo>
                <a:lnTo>
                  <a:pt x="2504" y="1071"/>
                </a:lnTo>
                <a:lnTo>
                  <a:pt x="2506" y="1071"/>
                </a:lnTo>
                <a:lnTo>
                  <a:pt x="2508" y="1071"/>
                </a:lnTo>
                <a:lnTo>
                  <a:pt x="2508" y="1069"/>
                </a:lnTo>
                <a:lnTo>
                  <a:pt x="2508" y="1071"/>
                </a:lnTo>
                <a:lnTo>
                  <a:pt x="2508" y="1071"/>
                </a:lnTo>
                <a:lnTo>
                  <a:pt x="2514" y="1076"/>
                </a:lnTo>
                <a:lnTo>
                  <a:pt x="2514" y="1078"/>
                </a:lnTo>
                <a:lnTo>
                  <a:pt x="2516" y="1076"/>
                </a:lnTo>
                <a:lnTo>
                  <a:pt x="2519" y="1076"/>
                </a:lnTo>
                <a:lnTo>
                  <a:pt x="2516" y="1076"/>
                </a:lnTo>
                <a:lnTo>
                  <a:pt x="2516" y="1078"/>
                </a:lnTo>
                <a:lnTo>
                  <a:pt x="2514" y="1080"/>
                </a:lnTo>
                <a:lnTo>
                  <a:pt x="2514" y="1080"/>
                </a:lnTo>
                <a:lnTo>
                  <a:pt x="2516" y="1082"/>
                </a:lnTo>
                <a:lnTo>
                  <a:pt x="2516" y="1082"/>
                </a:lnTo>
                <a:lnTo>
                  <a:pt x="2516" y="1082"/>
                </a:lnTo>
                <a:lnTo>
                  <a:pt x="2516" y="1084"/>
                </a:lnTo>
                <a:lnTo>
                  <a:pt x="2519" y="1086"/>
                </a:lnTo>
                <a:lnTo>
                  <a:pt x="2521" y="1088"/>
                </a:lnTo>
                <a:lnTo>
                  <a:pt x="2521" y="1088"/>
                </a:lnTo>
                <a:lnTo>
                  <a:pt x="2523" y="1090"/>
                </a:lnTo>
                <a:lnTo>
                  <a:pt x="2527" y="1090"/>
                </a:lnTo>
                <a:lnTo>
                  <a:pt x="2527" y="1090"/>
                </a:lnTo>
                <a:lnTo>
                  <a:pt x="2529" y="1090"/>
                </a:lnTo>
                <a:lnTo>
                  <a:pt x="2529" y="1088"/>
                </a:lnTo>
                <a:lnTo>
                  <a:pt x="2529" y="1088"/>
                </a:lnTo>
                <a:lnTo>
                  <a:pt x="2529" y="1088"/>
                </a:lnTo>
                <a:lnTo>
                  <a:pt x="2529" y="1088"/>
                </a:lnTo>
                <a:lnTo>
                  <a:pt x="2531" y="1088"/>
                </a:lnTo>
                <a:lnTo>
                  <a:pt x="2531" y="1084"/>
                </a:lnTo>
                <a:lnTo>
                  <a:pt x="2533" y="1084"/>
                </a:lnTo>
                <a:lnTo>
                  <a:pt x="2535" y="1082"/>
                </a:lnTo>
                <a:lnTo>
                  <a:pt x="2540" y="1082"/>
                </a:lnTo>
                <a:lnTo>
                  <a:pt x="2542" y="1080"/>
                </a:lnTo>
                <a:lnTo>
                  <a:pt x="2544" y="1080"/>
                </a:lnTo>
                <a:lnTo>
                  <a:pt x="2544" y="1080"/>
                </a:lnTo>
                <a:lnTo>
                  <a:pt x="2552" y="1078"/>
                </a:lnTo>
                <a:lnTo>
                  <a:pt x="2556" y="1080"/>
                </a:lnTo>
                <a:lnTo>
                  <a:pt x="2558" y="1080"/>
                </a:lnTo>
                <a:lnTo>
                  <a:pt x="2560" y="1078"/>
                </a:lnTo>
                <a:lnTo>
                  <a:pt x="2563" y="1078"/>
                </a:lnTo>
                <a:lnTo>
                  <a:pt x="2565" y="1080"/>
                </a:lnTo>
                <a:lnTo>
                  <a:pt x="2567" y="1080"/>
                </a:lnTo>
                <a:lnTo>
                  <a:pt x="2569" y="1080"/>
                </a:lnTo>
                <a:lnTo>
                  <a:pt x="2571" y="1078"/>
                </a:lnTo>
                <a:lnTo>
                  <a:pt x="2573" y="1078"/>
                </a:lnTo>
                <a:lnTo>
                  <a:pt x="2575" y="1078"/>
                </a:lnTo>
                <a:lnTo>
                  <a:pt x="2575" y="1080"/>
                </a:lnTo>
                <a:lnTo>
                  <a:pt x="2577" y="1078"/>
                </a:lnTo>
                <a:lnTo>
                  <a:pt x="2579" y="1076"/>
                </a:lnTo>
                <a:lnTo>
                  <a:pt x="2581" y="1071"/>
                </a:lnTo>
                <a:lnTo>
                  <a:pt x="2584" y="1067"/>
                </a:lnTo>
                <a:lnTo>
                  <a:pt x="2588" y="1065"/>
                </a:lnTo>
                <a:lnTo>
                  <a:pt x="2594" y="1065"/>
                </a:lnTo>
                <a:lnTo>
                  <a:pt x="2596" y="1065"/>
                </a:lnTo>
                <a:lnTo>
                  <a:pt x="2596" y="1065"/>
                </a:lnTo>
                <a:lnTo>
                  <a:pt x="2598" y="1065"/>
                </a:lnTo>
                <a:lnTo>
                  <a:pt x="2596" y="1063"/>
                </a:lnTo>
                <a:lnTo>
                  <a:pt x="2596" y="1061"/>
                </a:lnTo>
                <a:lnTo>
                  <a:pt x="2596" y="1061"/>
                </a:lnTo>
                <a:lnTo>
                  <a:pt x="2596" y="1061"/>
                </a:lnTo>
                <a:lnTo>
                  <a:pt x="2598" y="1059"/>
                </a:lnTo>
                <a:lnTo>
                  <a:pt x="2598" y="1055"/>
                </a:lnTo>
                <a:lnTo>
                  <a:pt x="2600" y="1055"/>
                </a:lnTo>
                <a:lnTo>
                  <a:pt x="2600" y="1053"/>
                </a:lnTo>
                <a:lnTo>
                  <a:pt x="2602" y="1050"/>
                </a:lnTo>
                <a:lnTo>
                  <a:pt x="2607" y="1048"/>
                </a:lnTo>
                <a:lnTo>
                  <a:pt x="2609" y="1046"/>
                </a:lnTo>
                <a:lnTo>
                  <a:pt x="2611" y="1046"/>
                </a:lnTo>
                <a:lnTo>
                  <a:pt x="2611" y="1044"/>
                </a:lnTo>
                <a:lnTo>
                  <a:pt x="2607" y="1044"/>
                </a:lnTo>
                <a:lnTo>
                  <a:pt x="2607" y="1042"/>
                </a:lnTo>
                <a:lnTo>
                  <a:pt x="2604" y="1040"/>
                </a:lnTo>
                <a:lnTo>
                  <a:pt x="2602" y="1034"/>
                </a:lnTo>
                <a:lnTo>
                  <a:pt x="2602" y="1034"/>
                </a:lnTo>
                <a:lnTo>
                  <a:pt x="2607" y="1027"/>
                </a:lnTo>
                <a:lnTo>
                  <a:pt x="2609" y="1025"/>
                </a:lnTo>
                <a:lnTo>
                  <a:pt x="2611" y="1023"/>
                </a:lnTo>
                <a:lnTo>
                  <a:pt x="2613" y="1019"/>
                </a:lnTo>
                <a:lnTo>
                  <a:pt x="2617" y="1015"/>
                </a:lnTo>
                <a:lnTo>
                  <a:pt x="2617" y="1015"/>
                </a:lnTo>
                <a:lnTo>
                  <a:pt x="2617" y="1015"/>
                </a:lnTo>
                <a:lnTo>
                  <a:pt x="2619" y="1015"/>
                </a:lnTo>
                <a:lnTo>
                  <a:pt x="2619" y="1013"/>
                </a:lnTo>
                <a:lnTo>
                  <a:pt x="2621" y="1013"/>
                </a:lnTo>
                <a:lnTo>
                  <a:pt x="2619" y="1011"/>
                </a:lnTo>
                <a:lnTo>
                  <a:pt x="2617" y="1011"/>
                </a:lnTo>
                <a:lnTo>
                  <a:pt x="2619" y="1009"/>
                </a:lnTo>
                <a:lnTo>
                  <a:pt x="2623" y="1006"/>
                </a:lnTo>
                <a:lnTo>
                  <a:pt x="2625" y="1006"/>
                </a:lnTo>
                <a:lnTo>
                  <a:pt x="2630" y="1004"/>
                </a:lnTo>
                <a:lnTo>
                  <a:pt x="2638" y="1002"/>
                </a:lnTo>
                <a:lnTo>
                  <a:pt x="2638" y="1002"/>
                </a:lnTo>
                <a:lnTo>
                  <a:pt x="2642" y="1000"/>
                </a:lnTo>
                <a:lnTo>
                  <a:pt x="2651" y="994"/>
                </a:lnTo>
                <a:lnTo>
                  <a:pt x="2653" y="992"/>
                </a:lnTo>
                <a:lnTo>
                  <a:pt x="2655" y="992"/>
                </a:lnTo>
                <a:lnTo>
                  <a:pt x="2655" y="990"/>
                </a:lnTo>
                <a:lnTo>
                  <a:pt x="2655" y="988"/>
                </a:lnTo>
                <a:lnTo>
                  <a:pt x="2655" y="988"/>
                </a:lnTo>
                <a:lnTo>
                  <a:pt x="2653" y="988"/>
                </a:lnTo>
                <a:lnTo>
                  <a:pt x="2653" y="986"/>
                </a:lnTo>
                <a:lnTo>
                  <a:pt x="2655" y="986"/>
                </a:lnTo>
                <a:lnTo>
                  <a:pt x="2655" y="986"/>
                </a:lnTo>
                <a:lnTo>
                  <a:pt x="2655" y="986"/>
                </a:lnTo>
                <a:lnTo>
                  <a:pt x="2655" y="983"/>
                </a:lnTo>
                <a:lnTo>
                  <a:pt x="2655" y="983"/>
                </a:lnTo>
                <a:lnTo>
                  <a:pt x="2655" y="983"/>
                </a:lnTo>
                <a:lnTo>
                  <a:pt x="2653" y="979"/>
                </a:lnTo>
                <a:lnTo>
                  <a:pt x="2653" y="975"/>
                </a:lnTo>
                <a:lnTo>
                  <a:pt x="2653" y="975"/>
                </a:lnTo>
                <a:lnTo>
                  <a:pt x="2653" y="971"/>
                </a:lnTo>
                <a:lnTo>
                  <a:pt x="2655" y="969"/>
                </a:lnTo>
                <a:lnTo>
                  <a:pt x="2663" y="965"/>
                </a:lnTo>
                <a:lnTo>
                  <a:pt x="2663" y="965"/>
                </a:lnTo>
                <a:lnTo>
                  <a:pt x="2665" y="962"/>
                </a:lnTo>
                <a:lnTo>
                  <a:pt x="2667" y="962"/>
                </a:lnTo>
                <a:lnTo>
                  <a:pt x="2667" y="962"/>
                </a:lnTo>
                <a:lnTo>
                  <a:pt x="2667" y="962"/>
                </a:lnTo>
                <a:lnTo>
                  <a:pt x="2667" y="965"/>
                </a:lnTo>
                <a:lnTo>
                  <a:pt x="2669" y="965"/>
                </a:lnTo>
                <a:lnTo>
                  <a:pt x="2672" y="965"/>
                </a:lnTo>
                <a:lnTo>
                  <a:pt x="2672" y="965"/>
                </a:lnTo>
                <a:lnTo>
                  <a:pt x="2676" y="967"/>
                </a:lnTo>
                <a:lnTo>
                  <a:pt x="2676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78" y="967"/>
                </a:lnTo>
                <a:lnTo>
                  <a:pt x="2680" y="967"/>
                </a:lnTo>
                <a:lnTo>
                  <a:pt x="2680" y="967"/>
                </a:lnTo>
                <a:lnTo>
                  <a:pt x="2682" y="965"/>
                </a:lnTo>
                <a:lnTo>
                  <a:pt x="2682" y="967"/>
                </a:lnTo>
                <a:lnTo>
                  <a:pt x="2682" y="967"/>
                </a:lnTo>
                <a:lnTo>
                  <a:pt x="2682" y="967"/>
                </a:lnTo>
                <a:lnTo>
                  <a:pt x="2682" y="967"/>
                </a:lnTo>
                <a:lnTo>
                  <a:pt x="2684" y="967"/>
                </a:lnTo>
                <a:lnTo>
                  <a:pt x="2686" y="969"/>
                </a:lnTo>
                <a:lnTo>
                  <a:pt x="2690" y="971"/>
                </a:lnTo>
                <a:lnTo>
                  <a:pt x="2692" y="971"/>
                </a:lnTo>
                <a:lnTo>
                  <a:pt x="2695" y="971"/>
                </a:lnTo>
                <a:lnTo>
                  <a:pt x="2697" y="971"/>
                </a:lnTo>
                <a:lnTo>
                  <a:pt x="2699" y="971"/>
                </a:lnTo>
                <a:lnTo>
                  <a:pt x="2701" y="971"/>
                </a:lnTo>
                <a:lnTo>
                  <a:pt x="2703" y="969"/>
                </a:lnTo>
                <a:lnTo>
                  <a:pt x="2705" y="969"/>
                </a:lnTo>
                <a:lnTo>
                  <a:pt x="2705" y="967"/>
                </a:lnTo>
                <a:lnTo>
                  <a:pt x="2705" y="967"/>
                </a:lnTo>
                <a:lnTo>
                  <a:pt x="2707" y="965"/>
                </a:lnTo>
                <a:lnTo>
                  <a:pt x="2711" y="962"/>
                </a:lnTo>
                <a:lnTo>
                  <a:pt x="2713" y="960"/>
                </a:lnTo>
                <a:lnTo>
                  <a:pt x="2716" y="960"/>
                </a:lnTo>
                <a:lnTo>
                  <a:pt x="2720" y="958"/>
                </a:lnTo>
                <a:lnTo>
                  <a:pt x="2724" y="958"/>
                </a:lnTo>
                <a:lnTo>
                  <a:pt x="2724" y="956"/>
                </a:lnTo>
                <a:lnTo>
                  <a:pt x="2728" y="954"/>
                </a:lnTo>
                <a:lnTo>
                  <a:pt x="2732" y="950"/>
                </a:lnTo>
                <a:lnTo>
                  <a:pt x="2734" y="948"/>
                </a:lnTo>
                <a:lnTo>
                  <a:pt x="2736" y="948"/>
                </a:lnTo>
                <a:lnTo>
                  <a:pt x="2741" y="950"/>
                </a:lnTo>
                <a:lnTo>
                  <a:pt x="2743" y="950"/>
                </a:lnTo>
                <a:lnTo>
                  <a:pt x="2749" y="954"/>
                </a:lnTo>
                <a:lnTo>
                  <a:pt x="2753" y="956"/>
                </a:lnTo>
                <a:lnTo>
                  <a:pt x="2755" y="956"/>
                </a:lnTo>
                <a:lnTo>
                  <a:pt x="2755" y="958"/>
                </a:lnTo>
                <a:lnTo>
                  <a:pt x="2757" y="965"/>
                </a:lnTo>
                <a:lnTo>
                  <a:pt x="2760" y="967"/>
                </a:lnTo>
                <a:lnTo>
                  <a:pt x="2760" y="969"/>
                </a:lnTo>
                <a:lnTo>
                  <a:pt x="2760" y="971"/>
                </a:lnTo>
                <a:lnTo>
                  <a:pt x="2760" y="973"/>
                </a:lnTo>
                <a:lnTo>
                  <a:pt x="2760" y="973"/>
                </a:lnTo>
                <a:lnTo>
                  <a:pt x="2762" y="973"/>
                </a:lnTo>
                <a:lnTo>
                  <a:pt x="2762" y="973"/>
                </a:lnTo>
                <a:lnTo>
                  <a:pt x="2764" y="975"/>
                </a:lnTo>
                <a:lnTo>
                  <a:pt x="2764" y="975"/>
                </a:lnTo>
                <a:lnTo>
                  <a:pt x="2764" y="975"/>
                </a:lnTo>
                <a:lnTo>
                  <a:pt x="2764" y="977"/>
                </a:lnTo>
                <a:lnTo>
                  <a:pt x="2766" y="977"/>
                </a:lnTo>
                <a:lnTo>
                  <a:pt x="2770" y="981"/>
                </a:lnTo>
                <a:lnTo>
                  <a:pt x="2770" y="983"/>
                </a:lnTo>
                <a:lnTo>
                  <a:pt x="2770" y="983"/>
                </a:lnTo>
                <a:lnTo>
                  <a:pt x="2768" y="983"/>
                </a:lnTo>
                <a:lnTo>
                  <a:pt x="2770" y="983"/>
                </a:lnTo>
                <a:lnTo>
                  <a:pt x="2770" y="983"/>
                </a:lnTo>
                <a:lnTo>
                  <a:pt x="2770" y="983"/>
                </a:lnTo>
                <a:lnTo>
                  <a:pt x="2772" y="983"/>
                </a:lnTo>
                <a:lnTo>
                  <a:pt x="2774" y="983"/>
                </a:lnTo>
                <a:lnTo>
                  <a:pt x="2776" y="986"/>
                </a:lnTo>
                <a:lnTo>
                  <a:pt x="2778" y="990"/>
                </a:lnTo>
                <a:lnTo>
                  <a:pt x="2783" y="992"/>
                </a:lnTo>
                <a:lnTo>
                  <a:pt x="2785" y="994"/>
                </a:lnTo>
                <a:lnTo>
                  <a:pt x="2791" y="1000"/>
                </a:lnTo>
                <a:lnTo>
                  <a:pt x="2793" y="1000"/>
                </a:lnTo>
                <a:lnTo>
                  <a:pt x="2797" y="1002"/>
                </a:lnTo>
                <a:lnTo>
                  <a:pt x="2797" y="1002"/>
                </a:lnTo>
                <a:lnTo>
                  <a:pt x="2797" y="1004"/>
                </a:lnTo>
                <a:lnTo>
                  <a:pt x="2799" y="1002"/>
                </a:lnTo>
                <a:lnTo>
                  <a:pt x="2799" y="1002"/>
                </a:lnTo>
                <a:lnTo>
                  <a:pt x="2801" y="1002"/>
                </a:lnTo>
                <a:lnTo>
                  <a:pt x="2804" y="1004"/>
                </a:lnTo>
                <a:lnTo>
                  <a:pt x="2806" y="1002"/>
                </a:lnTo>
                <a:lnTo>
                  <a:pt x="2808" y="1004"/>
                </a:lnTo>
                <a:lnTo>
                  <a:pt x="2808" y="1004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2" y="1011"/>
                </a:lnTo>
                <a:lnTo>
                  <a:pt x="2814" y="1011"/>
                </a:lnTo>
                <a:lnTo>
                  <a:pt x="2816" y="1011"/>
                </a:lnTo>
                <a:lnTo>
                  <a:pt x="2818" y="1013"/>
                </a:lnTo>
                <a:lnTo>
                  <a:pt x="2816" y="1015"/>
                </a:lnTo>
                <a:lnTo>
                  <a:pt x="2816" y="1015"/>
                </a:lnTo>
                <a:lnTo>
                  <a:pt x="2818" y="1015"/>
                </a:lnTo>
                <a:lnTo>
                  <a:pt x="2818" y="1015"/>
                </a:lnTo>
                <a:lnTo>
                  <a:pt x="2820" y="1013"/>
                </a:lnTo>
                <a:lnTo>
                  <a:pt x="2822" y="1013"/>
                </a:lnTo>
                <a:lnTo>
                  <a:pt x="2822" y="1015"/>
                </a:lnTo>
                <a:lnTo>
                  <a:pt x="2824" y="1015"/>
                </a:lnTo>
                <a:lnTo>
                  <a:pt x="2824" y="1017"/>
                </a:lnTo>
                <a:lnTo>
                  <a:pt x="2824" y="1019"/>
                </a:lnTo>
                <a:lnTo>
                  <a:pt x="2824" y="1019"/>
                </a:lnTo>
                <a:lnTo>
                  <a:pt x="2824" y="1019"/>
                </a:lnTo>
                <a:lnTo>
                  <a:pt x="2824" y="1021"/>
                </a:lnTo>
                <a:lnTo>
                  <a:pt x="2829" y="1023"/>
                </a:lnTo>
                <a:lnTo>
                  <a:pt x="2831" y="1023"/>
                </a:lnTo>
                <a:lnTo>
                  <a:pt x="2833" y="1023"/>
                </a:lnTo>
                <a:lnTo>
                  <a:pt x="2835" y="1025"/>
                </a:lnTo>
                <a:lnTo>
                  <a:pt x="2837" y="1027"/>
                </a:lnTo>
                <a:lnTo>
                  <a:pt x="2837" y="1032"/>
                </a:lnTo>
                <a:lnTo>
                  <a:pt x="2839" y="1036"/>
                </a:lnTo>
                <a:lnTo>
                  <a:pt x="2841" y="1040"/>
                </a:lnTo>
                <a:lnTo>
                  <a:pt x="2841" y="1040"/>
                </a:lnTo>
                <a:lnTo>
                  <a:pt x="2843" y="1042"/>
                </a:lnTo>
                <a:lnTo>
                  <a:pt x="2843" y="1046"/>
                </a:lnTo>
                <a:lnTo>
                  <a:pt x="2841" y="1046"/>
                </a:lnTo>
                <a:lnTo>
                  <a:pt x="2839" y="1046"/>
                </a:lnTo>
                <a:lnTo>
                  <a:pt x="2839" y="1046"/>
                </a:lnTo>
                <a:lnTo>
                  <a:pt x="2837" y="1048"/>
                </a:lnTo>
                <a:lnTo>
                  <a:pt x="2839" y="1050"/>
                </a:lnTo>
                <a:lnTo>
                  <a:pt x="2837" y="1053"/>
                </a:lnTo>
                <a:lnTo>
                  <a:pt x="2835" y="1055"/>
                </a:lnTo>
                <a:lnTo>
                  <a:pt x="2835" y="1055"/>
                </a:lnTo>
                <a:lnTo>
                  <a:pt x="2835" y="1057"/>
                </a:lnTo>
                <a:lnTo>
                  <a:pt x="2835" y="1059"/>
                </a:lnTo>
                <a:lnTo>
                  <a:pt x="2841" y="1059"/>
                </a:lnTo>
                <a:lnTo>
                  <a:pt x="2841" y="1057"/>
                </a:lnTo>
                <a:lnTo>
                  <a:pt x="2841" y="1057"/>
                </a:lnTo>
                <a:lnTo>
                  <a:pt x="2843" y="1055"/>
                </a:lnTo>
                <a:lnTo>
                  <a:pt x="2848" y="1050"/>
                </a:lnTo>
                <a:lnTo>
                  <a:pt x="2848" y="1050"/>
                </a:lnTo>
                <a:lnTo>
                  <a:pt x="2848" y="1046"/>
                </a:lnTo>
                <a:lnTo>
                  <a:pt x="2848" y="1044"/>
                </a:lnTo>
                <a:lnTo>
                  <a:pt x="2850" y="1044"/>
                </a:lnTo>
                <a:lnTo>
                  <a:pt x="2854" y="1042"/>
                </a:lnTo>
                <a:lnTo>
                  <a:pt x="2856" y="1042"/>
                </a:lnTo>
                <a:lnTo>
                  <a:pt x="2856" y="1042"/>
                </a:lnTo>
                <a:lnTo>
                  <a:pt x="2856" y="1040"/>
                </a:lnTo>
                <a:lnTo>
                  <a:pt x="2856" y="1036"/>
                </a:lnTo>
                <a:lnTo>
                  <a:pt x="2854" y="1034"/>
                </a:lnTo>
                <a:lnTo>
                  <a:pt x="2852" y="1032"/>
                </a:lnTo>
                <a:lnTo>
                  <a:pt x="2848" y="1032"/>
                </a:lnTo>
                <a:lnTo>
                  <a:pt x="2848" y="1030"/>
                </a:lnTo>
                <a:lnTo>
                  <a:pt x="2848" y="1027"/>
                </a:lnTo>
                <a:lnTo>
                  <a:pt x="2850" y="1023"/>
                </a:lnTo>
                <a:lnTo>
                  <a:pt x="2852" y="1019"/>
                </a:lnTo>
                <a:lnTo>
                  <a:pt x="2854" y="1017"/>
                </a:lnTo>
                <a:lnTo>
                  <a:pt x="2854" y="1015"/>
                </a:lnTo>
                <a:lnTo>
                  <a:pt x="2856" y="1017"/>
                </a:lnTo>
                <a:lnTo>
                  <a:pt x="2858" y="1017"/>
                </a:lnTo>
                <a:lnTo>
                  <a:pt x="2858" y="1017"/>
                </a:lnTo>
                <a:lnTo>
                  <a:pt x="2858" y="1017"/>
                </a:lnTo>
                <a:lnTo>
                  <a:pt x="2860" y="1019"/>
                </a:lnTo>
                <a:lnTo>
                  <a:pt x="2860" y="1019"/>
                </a:lnTo>
                <a:lnTo>
                  <a:pt x="2866" y="1019"/>
                </a:lnTo>
                <a:lnTo>
                  <a:pt x="2871" y="1025"/>
                </a:lnTo>
                <a:lnTo>
                  <a:pt x="2873" y="1027"/>
                </a:lnTo>
                <a:lnTo>
                  <a:pt x="2873" y="1027"/>
                </a:lnTo>
                <a:lnTo>
                  <a:pt x="2875" y="1025"/>
                </a:lnTo>
                <a:lnTo>
                  <a:pt x="2875" y="1025"/>
                </a:lnTo>
                <a:lnTo>
                  <a:pt x="2875" y="1023"/>
                </a:lnTo>
                <a:lnTo>
                  <a:pt x="2875" y="1021"/>
                </a:lnTo>
                <a:lnTo>
                  <a:pt x="2873" y="1019"/>
                </a:lnTo>
                <a:lnTo>
                  <a:pt x="2868" y="1015"/>
                </a:lnTo>
                <a:lnTo>
                  <a:pt x="2868" y="1013"/>
                </a:lnTo>
                <a:lnTo>
                  <a:pt x="2860" y="1011"/>
                </a:lnTo>
                <a:lnTo>
                  <a:pt x="2858" y="1009"/>
                </a:lnTo>
                <a:lnTo>
                  <a:pt x="2856" y="1006"/>
                </a:lnTo>
                <a:lnTo>
                  <a:pt x="2848" y="1004"/>
                </a:lnTo>
                <a:lnTo>
                  <a:pt x="2839" y="1000"/>
                </a:lnTo>
                <a:lnTo>
                  <a:pt x="2837" y="998"/>
                </a:lnTo>
                <a:lnTo>
                  <a:pt x="2839" y="996"/>
                </a:lnTo>
                <a:lnTo>
                  <a:pt x="2839" y="996"/>
                </a:lnTo>
                <a:lnTo>
                  <a:pt x="2841" y="994"/>
                </a:lnTo>
                <a:lnTo>
                  <a:pt x="2841" y="994"/>
                </a:lnTo>
                <a:lnTo>
                  <a:pt x="2841" y="992"/>
                </a:lnTo>
                <a:lnTo>
                  <a:pt x="2841" y="992"/>
                </a:lnTo>
                <a:lnTo>
                  <a:pt x="2839" y="992"/>
                </a:lnTo>
                <a:lnTo>
                  <a:pt x="2831" y="992"/>
                </a:lnTo>
                <a:lnTo>
                  <a:pt x="2827" y="992"/>
                </a:lnTo>
                <a:lnTo>
                  <a:pt x="2822" y="990"/>
                </a:lnTo>
                <a:lnTo>
                  <a:pt x="2818" y="986"/>
                </a:lnTo>
                <a:lnTo>
                  <a:pt x="2814" y="981"/>
                </a:lnTo>
                <a:lnTo>
                  <a:pt x="2810" y="979"/>
                </a:lnTo>
                <a:lnTo>
                  <a:pt x="2810" y="975"/>
                </a:lnTo>
                <a:lnTo>
                  <a:pt x="2808" y="971"/>
                </a:lnTo>
                <a:lnTo>
                  <a:pt x="2806" y="967"/>
                </a:lnTo>
                <a:lnTo>
                  <a:pt x="2804" y="962"/>
                </a:lnTo>
                <a:lnTo>
                  <a:pt x="2804" y="962"/>
                </a:lnTo>
                <a:lnTo>
                  <a:pt x="2799" y="960"/>
                </a:lnTo>
                <a:lnTo>
                  <a:pt x="2795" y="956"/>
                </a:lnTo>
                <a:lnTo>
                  <a:pt x="2791" y="956"/>
                </a:lnTo>
                <a:lnTo>
                  <a:pt x="2789" y="954"/>
                </a:lnTo>
                <a:lnTo>
                  <a:pt x="2787" y="952"/>
                </a:lnTo>
                <a:lnTo>
                  <a:pt x="2787" y="948"/>
                </a:lnTo>
                <a:lnTo>
                  <a:pt x="2785" y="944"/>
                </a:lnTo>
                <a:lnTo>
                  <a:pt x="2785" y="941"/>
                </a:lnTo>
                <a:lnTo>
                  <a:pt x="2787" y="941"/>
                </a:lnTo>
                <a:lnTo>
                  <a:pt x="2787" y="941"/>
                </a:lnTo>
                <a:lnTo>
                  <a:pt x="2789" y="941"/>
                </a:lnTo>
                <a:lnTo>
                  <a:pt x="2789" y="939"/>
                </a:lnTo>
                <a:lnTo>
                  <a:pt x="2789" y="939"/>
                </a:lnTo>
                <a:lnTo>
                  <a:pt x="2787" y="937"/>
                </a:lnTo>
                <a:lnTo>
                  <a:pt x="2785" y="935"/>
                </a:lnTo>
                <a:lnTo>
                  <a:pt x="2785" y="933"/>
                </a:lnTo>
                <a:lnTo>
                  <a:pt x="2785" y="931"/>
                </a:lnTo>
                <a:lnTo>
                  <a:pt x="2785" y="931"/>
                </a:lnTo>
                <a:lnTo>
                  <a:pt x="2787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89" y="929"/>
                </a:lnTo>
                <a:lnTo>
                  <a:pt x="2791" y="929"/>
                </a:lnTo>
                <a:lnTo>
                  <a:pt x="2793" y="929"/>
                </a:lnTo>
                <a:lnTo>
                  <a:pt x="2795" y="927"/>
                </a:lnTo>
                <a:lnTo>
                  <a:pt x="2797" y="927"/>
                </a:lnTo>
                <a:lnTo>
                  <a:pt x="2797" y="925"/>
                </a:lnTo>
                <a:lnTo>
                  <a:pt x="2799" y="925"/>
                </a:lnTo>
                <a:lnTo>
                  <a:pt x="2799" y="925"/>
                </a:lnTo>
                <a:lnTo>
                  <a:pt x="2804" y="925"/>
                </a:lnTo>
                <a:lnTo>
                  <a:pt x="2804" y="925"/>
                </a:lnTo>
                <a:lnTo>
                  <a:pt x="2806" y="925"/>
                </a:lnTo>
                <a:lnTo>
                  <a:pt x="2808" y="927"/>
                </a:lnTo>
                <a:lnTo>
                  <a:pt x="2806" y="927"/>
                </a:lnTo>
                <a:lnTo>
                  <a:pt x="2806" y="929"/>
                </a:lnTo>
                <a:lnTo>
                  <a:pt x="2804" y="929"/>
                </a:lnTo>
                <a:lnTo>
                  <a:pt x="2804" y="929"/>
                </a:lnTo>
                <a:lnTo>
                  <a:pt x="2806" y="933"/>
                </a:lnTo>
                <a:lnTo>
                  <a:pt x="2806" y="935"/>
                </a:lnTo>
                <a:lnTo>
                  <a:pt x="2806" y="935"/>
                </a:lnTo>
                <a:lnTo>
                  <a:pt x="2808" y="937"/>
                </a:lnTo>
                <a:lnTo>
                  <a:pt x="2808" y="941"/>
                </a:lnTo>
                <a:lnTo>
                  <a:pt x="2810" y="941"/>
                </a:lnTo>
                <a:lnTo>
                  <a:pt x="2810" y="941"/>
                </a:lnTo>
                <a:lnTo>
                  <a:pt x="2812" y="939"/>
                </a:lnTo>
                <a:lnTo>
                  <a:pt x="2812" y="937"/>
                </a:lnTo>
                <a:lnTo>
                  <a:pt x="2814" y="935"/>
                </a:lnTo>
                <a:lnTo>
                  <a:pt x="2814" y="933"/>
                </a:lnTo>
                <a:lnTo>
                  <a:pt x="2816" y="931"/>
                </a:lnTo>
                <a:lnTo>
                  <a:pt x="2816" y="931"/>
                </a:lnTo>
                <a:lnTo>
                  <a:pt x="2818" y="933"/>
                </a:lnTo>
                <a:lnTo>
                  <a:pt x="2820" y="933"/>
                </a:lnTo>
                <a:lnTo>
                  <a:pt x="2822" y="937"/>
                </a:lnTo>
                <a:lnTo>
                  <a:pt x="2824" y="939"/>
                </a:lnTo>
                <a:lnTo>
                  <a:pt x="2822" y="941"/>
                </a:lnTo>
                <a:lnTo>
                  <a:pt x="2824" y="944"/>
                </a:lnTo>
                <a:lnTo>
                  <a:pt x="2824" y="946"/>
                </a:lnTo>
                <a:lnTo>
                  <a:pt x="2829" y="950"/>
                </a:lnTo>
                <a:lnTo>
                  <a:pt x="2831" y="950"/>
                </a:lnTo>
                <a:lnTo>
                  <a:pt x="2833" y="950"/>
                </a:lnTo>
                <a:lnTo>
                  <a:pt x="2831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9" y="950"/>
                </a:lnTo>
                <a:lnTo>
                  <a:pt x="2827" y="952"/>
                </a:lnTo>
                <a:lnTo>
                  <a:pt x="2829" y="952"/>
                </a:lnTo>
                <a:lnTo>
                  <a:pt x="2833" y="958"/>
                </a:lnTo>
                <a:lnTo>
                  <a:pt x="2835" y="958"/>
                </a:lnTo>
                <a:lnTo>
                  <a:pt x="2837" y="960"/>
                </a:lnTo>
                <a:lnTo>
                  <a:pt x="2839" y="962"/>
                </a:lnTo>
                <a:lnTo>
                  <a:pt x="2839" y="962"/>
                </a:lnTo>
                <a:lnTo>
                  <a:pt x="2839" y="962"/>
                </a:lnTo>
                <a:lnTo>
                  <a:pt x="2839" y="965"/>
                </a:lnTo>
                <a:lnTo>
                  <a:pt x="2839" y="965"/>
                </a:lnTo>
                <a:lnTo>
                  <a:pt x="2841" y="965"/>
                </a:lnTo>
                <a:lnTo>
                  <a:pt x="2843" y="965"/>
                </a:lnTo>
                <a:lnTo>
                  <a:pt x="2845" y="965"/>
                </a:lnTo>
                <a:lnTo>
                  <a:pt x="2848" y="965"/>
                </a:lnTo>
                <a:lnTo>
                  <a:pt x="2852" y="967"/>
                </a:lnTo>
                <a:lnTo>
                  <a:pt x="2856" y="969"/>
                </a:lnTo>
                <a:lnTo>
                  <a:pt x="2858" y="971"/>
                </a:lnTo>
                <a:lnTo>
                  <a:pt x="2862" y="973"/>
                </a:lnTo>
                <a:lnTo>
                  <a:pt x="2862" y="975"/>
                </a:lnTo>
                <a:lnTo>
                  <a:pt x="2864" y="975"/>
                </a:lnTo>
                <a:lnTo>
                  <a:pt x="2864" y="975"/>
                </a:lnTo>
                <a:lnTo>
                  <a:pt x="2858" y="973"/>
                </a:lnTo>
                <a:lnTo>
                  <a:pt x="2856" y="973"/>
                </a:lnTo>
                <a:lnTo>
                  <a:pt x="2854" y="973"/>
                </a:lnTo>
                <a:lnTo>
                  <a:pt x="2858" y="973"/>
                </a:lnTo>
                <a:lnTo>
                  <a:pt x="2862" y="975"/>
                </a:lnTo>
                <a:lnTo>
                  <a:pt x="2866" y="977"/>
                </a:lnTo>
                <a:lnTo>
                  <a:pt x="2871" y="979"/>
                </a:lnTo>
                <a:lnTo>
                  <a:pt x="2873" y="981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77" y="983"/>
                </a:lnTo>
                <a:lnTo>
                  <a:pt x="2881" y="986"/>
                </a:lnTo>
                <a:lnTo>
                  <a:pt x="2885" y="990"/>
                </a:lnTo>
                <a:lnTo>
                  <a:pt x="2885" y="992"/>
                </a:lnTo>
                <a:lnTo>
                  <a:pt x="2887" y="992"/>
                </a:lnTo>
                <a:lnTo>
                  <a:pt x="2889" y="994"/>
                </a:lnTo>
                <a:lnTo>
                  <a:pt x="2892" y="994"/>
                </a:lnTo>
                <a:lnTo>
                  <a:pt x="2892" y="996"/>
                </a:lnTo>
                <a:lnTo>
                  <a:pt x="2892" y="998"/>
                </a:lnTo>
                <a:lnTo>
                  <a:pt x="2889" y="998"/>
                </a:lnTo>
                <a:lnTo>
                  <a:pt x="2889" y="1000"/>
                </a:lnTo>
                <a:lnTo>
                  <a:pt x="2889" y="1002"/>
                </a:lnTo>
                <a:lnTo>
                  <a:pt x="2889" y="1004"/>
                </a:lnTo>
                <a:lnTo>
                  <a:pt x="2889" y="1006"/>
                </a:lnTo>
                <a:lnTo>
                  <a:pt x="2889" y="1009"/>
                </a:lnTo>
                <a:lnTo>
                  <a:pt x="2889" y="1011"/>
                </a:lnTo>
                <a:lnTo>
                  <a:pt x="2887" y="1013"/>
                </a:lnTo>
                <a:lnTo>
                  <a:pt x="2887" y="1015"/>
                </a:lnTo>
                <a:lnTo>
                  <a:pt x="2889" y="1017"/>
                </a:lnTo>
                <a:lnTo>
                  <a:pt x="2889" y="1017"/>
                </a:lnTo>
                <a:lnTo>
                  <a:pt x="2889" y="1019"/>
                </a:lnTo>
                <a:lnTo>
                  <a:pt x="2889" y="1017"/>
                </a:lnTo>
                <a:lnTo>
                  <a:pt x="2887" y="1017"/>
                </a:lnTo>
                <a:lnTo>
                  <a:pt x="2887" y="1017"/>
                </a:lnTo>
                <a:lnTo>
                  <a:pt x="2887" y="1019"/>
                </a:lnTo>
                <a:lnTo>
                  <a:pt x="2889" y="1019"/>
                </a:lnTo>
                <a:lnTo>
                  <a:pt x="2889" y="1021"/>
                </a:lnTo>
                <a:lnTo>
                  <a:pt x="2896" y="1023"/>
                </a:lnTo>
                <a:lnTo>
                  <a:pt x="2898" y="1027"/>
                </a:lnTo>
                <a:lnTo>
                  <a:pt x="2898" y="1027"/>
                </a:lnTo>
                <a:lnTo>
                  <a:pt x="2898" y="1030"/>
                </a:lnTo>
                <a:lnTo>
                  <a:pt x="2900" y="1032"/>
                </a:lnTo>
                <a:lnTo>
                  <a:pt x="2900" y="1032"/>
                </a:lnTo>
                <a:lnTo>
                  <a:pt x="2902" y="1036"/>
                </a:lnTo>
                <a:lnTo>
                  <a:pt x="2904" y="1038"/>
                </a:lnTo>
                <a:lnTo>
                  <a:pt x="2906" y="1038"/>
                </a:lnTo>
                <a:lnTo>
                  <a:pt x="2908" y="1040"/>
                </a:lnTo>
                <a:lnTo>
                  <a:pt x="2908" y="1040"/>
                </a:lnTo>
                <a:lnTo>
                  <a:pt x="2908" y="1042"/>
                </a:lnTo>
                <a:lnTo>
                  <a:pt x="2910" y="1040"/>
                </a:lnTo>
                <a:lnTo>
                  <a:pt x="2912" y="1040"/>
                </a:lnTo>
                <a:lnTo>
                  <a:pt x="2912" y="1040"/>
                </a:lnTo>
                <a:lnTo>
                  <a:pt x="2915" y="1040"/>
                </a:lnTo>
                <a:lnTo>
                  <a:pt x="2915" y="1042"/>
                </a:lnTo>
                <a:lnTo>
                  <a:pt x="2915" y="1042"/>
                </a:lnTo>
                <a:lnTo>
                  <a:pt x="2915" y="1042"/>
                </a:lnTo>
                <a:lnTo>
                  <a:pt x="2912" y="1044"/>
                </a:lnTo>
                <a:lnTo>
                  <a:pt x="2910" y="1042"/>
                </a:lnTo>
                <a:lnTo>
                  <a:pt x="2908" y="1042"/>
                </a:lnTo>
                <a:lnTo>
                  <a:pt x="2908" y="1044"/>
                </a:lnTo>
                <a:lnTo>
                  <a:pt x="2908" y="1044"/>
                </a:lnTo>
                <a:lnTo>
                  <a:pt x="2910" y="1044"/>
                </a:lnTo>
                <a:lnTo>
                  <a:pt x="2912" y="1046"/>
                </a:lnTo>
                <a:lnTo>
                  <a:pt x="2912" y="1050"/>
                </a:lnTo>
                <a:lnTo>
                  <a:pt x="2915" y="1053"/>
                </a:lnTo>
                <a:lnTo>
                  <a:pt x="2915" y="1053"/>
                </a:lnTo>
                <a:lnTo>
                  <a:pt x="2917" y="1053"/>
                </a:lnTo>
                <a:lnTo>
                  <a:pt x="2917" y="1050"/>
                </a:lnTo>
                <a:lnTo>
                  <a:pt x="2917" y="1050"/>
                </a:lnTo>
                <a:lnTo>
                  <a:pt x="2917" y="1050"/>
                </a:lnTo>
                <a:lnTo>
                  <a:pt x="2917" y="1050"/>
                </a:lnTo>
                <a:lnTo>
                  <a:pt x="2919" y="1053"/>
                </a:lnTo>
                <a:lnTo>
                  <a:pt x="2921" y="1053"/>
                </a:lnTo>
                <a:lnTo>
                  <a:pt x="2921" y="1053"/>
                </a:lnTo>
                <a:lnTo>
                  <a:pt x="2923" y="1053"/>
                </a:lnTo>
                <a:lnTo>
                  <a:pt x="2923" y="1053"/>
                </a:lnTo>
                <a:lnTo>
                  <a:pt x="2925" y="1050"/>
                </a:lnTo>
                <a:lnTo>
                  <a:pt x="2929" y="1053"/>
                </a:lnTo>
                <a:lnTo>
                  <a:pt x="2931" y="1053"/>
                </a:lnTo>
                <a:lnTo>
                  <a:pt x="2931" y="1053"/>
                </a:lnTo>
                <a:lnTo>
                  <a:pt x="2933" y="1050"/>
                </a:lnTo>
                <a:lnTo>
                  <a:pt x="2936" y="1053"/>
                </a:lnTo>
                <a:lnTo>
                  <a:pt x="2938" y="1053"/>
                </a:lnTo>
                <a:lnTo>
                  <a:pt x="2938" y="1055"/>
                </a:lnTo>
                <a:lnTo>
                  <a:pt x="2938" y="1055"/>
                </a:lnTo>
                <a:lnTo>
                  <a:pt x="2940" y="1055"/>
                </a:lnTo>
                <a:lnTo>
                  <a:pt x="2942" y="1055"/>
                </a:lnTo>
                <a:lnTo>
                  <a:pt x="2942" y="1055"/>
                </a:lnTo>
                <a:lnTo>
                  <a:pt x="2942" y="1055"/>
                </a:lnTo>
                <a:lnTo>
                  <a:pt x="2944" y="1055"/>
                </a:lnTo>
                <a:lnTo>
                  <a:pt x="2944" y="1057"/>
                </a:lnTo>
                <a:lnTo>
                  <a:pt x="2944" y="1057"/>
                </a:lnTo>
                <a:lnTo>
                  <a:pt x="2942" y="1057"/>
                </a:lnTo>
                <a:lnTo>
                  <a:pt x="2940" y="1057"/>
                </a:lnTo>
                <a:lnTo>
                  <a:pt x="2940" y="1057"/>
                </a:lnTo>
                <a:lnTo>
                  <a:pt x="2940" y="1059"/>
                </a:lnTo>
                <a:lnTo>
                  <a:pt x="2940" y="1059"/>
                </a:lnTo>
                <a:lnTo>
                  <a:pt x="2940" y="1059"/>
                </a:lnTo>
                <a:lnTo>
                  <a:pt x="2938" y="1059"/>
                </a:lnTo>
                <a:lnTo>
                  <a:pt x="2938" y="1057"/>
                </a:lnTo>
                <a:lnTo>
                  <a:pt x="2933" y="1057"/>
                </a:lnTo>
                <a:lnTo>
                  <a:pt x="2929" y="1055"/>
                </a:lnTo>
                <a:lnTo>
                  <a:pt x="2925" y="1053"/>
                </a:lnTo>
                <a:lnTo>
                  <a:pt x="2923" y="1053"/>
                </a:lnTo>
                <a:lnTo>
                  <a:pt x="2923" y="1053"/>
                </a:lnTo>
                <a:lnTo>
                  <a:pt x="2921" y="1055"/>
                </a:lnTo>
                <a:lnTo>
                  <a:pt x="2921" y="1055"/>
                </a:lnTo>
                <a:lnTo>
                  <a:pt x="2919" y="1055"/>
                </a:lnTo>
                <a:lnTo>
                  <a:pt x="2919" y="1055"/>
                </a:lnTo>
                <a:lnTo>
                  <a:pt x="2917" y="1057"/>
                </a:lnTo>
                <a:lnTo>
                  <a:pt x="2915" y="1059"/>
                </a:lnTo>
                <a:lnTo>
                  <a:pt x="2915" y="1061"/>
                </a:lnTo>
                <a:lnTo>
                  <a:pt x="2915" y="1061"/>
                </a:lnTo>
                <a:lnTo>
                  <a:pt x="2915" y="1061"/>
                </a:lnTo>
                <a:lnTo>
                  <a:pt x="2917" y="1061"/>
                </a:lnTo>
                <a:lnTo>
                  <a:pt x="2917" y="1063"/>
                </a:lnTo>
                <a:lnTo>
                  <a:pt x="2919" y="1063"/>
                </a:lnTo>
                <a:lnTo>
                  <a:pt x="2921" y="1065"/>
                </a:lnTo>
                <a:lnTo>
                  <a:pt x="2921" y="1067"/>
                </a:lnTo>
                <a:lnTo>
                  <a:pt x="2923" y="1069"/>
                </a:lnTo>
                <a:lnTo>
                  <a:pt x="2921" y="1071"/>
                </a:lnTo>
                <a:lnTo>
                  <a:pt x="2921" y="1074"/>
                </a:lnTo>
                <a:lnTo>
                  <a:pt x="2923" y="1078"/>
                </a:lnTo>
                <a:lnTo>
                  <a:pt x="2925" y="1080"/>
                </a:lnTo>
                <a:lnTo>
                  <a:pt x="2925" y="1078"/>
                </a:lnTo>
                <a:lnTo>
                  <a:pt x="2925" y="1076"/>
                </a:lnTo>
                <a:lnTo>
                  <a:pt x="2925" y="1076"/>
                </a:lnTo>
                <a:lnTo>
                  <a:pt x="2927" y="1074"/>
                </a:lnTo>
                <a:lnTo>
                  <a:pt x="2927" y="1074"/>
                </a:lnTo>
                <a:lnTo>
                  <a:pt x="2929" y="1076"/>
                </a:lnTo>
                <a:lnTo>
                  <a:pt x="2929" y="1076"/>
                </a:lnTo>
                <a:lnTo>
                  <a:pt x="2929" y="1076"/>
                </a:lnTo>
                <a:lnTo>
                  <a:pt x="2931" y="1080"/>
                </a:lnTo>
                <a:lnTo>
                  <a:pt x="2931" y="1080"/>
                </a:lnTo>
                <a:lnTo>
                  <a:pt x="2931" y="1082"/>
                </a:lnTo>
                <a:lnTo>
                  <a:pt x="2933" y="1084"/>
                </a:lnTo>
                <a:lnTo>
                  <a:pt x="2933" y="1084"/>
                </a:lnTo>
                <a:lnTo>
                  <a:pt x="2933" y="1082"/>
                </a:lnTo>
                <a:lnTo>
                  <a:pt x="2936" y="1078"/>
                </a:lnTo>
                <a:lnTo>
                  <a:pt x="2938" y="1078"/>
                </a:lnTo>
                <a:lnTo>
                  <a:pt x="2938" y="1078"/>
                </a:lnTo>
                <a:lnTo>
                  <a:pt x="2938" y="1080"/>
                </a:lnTo>
                <a:lnTo>
                  <a:pt x="2940" y="1082"/>
                </a:lnTo>
                <a:lnTo>
                  <a:pt x="2942" y="1084"/>
                </a:lnTo>
                <a:lnTo>
                  <a:pt x="2942" y="1084"/>
                </a:lnTo>
                <a:lnTo>
                  <a:pt x="2944" y="1084"/>
                </a:lnTo>
                <a:lnTo>
                  <a:pt x="2942" y="1082"/>
                </a:lnTo>
                <a:lnTo>
                  <a:pt x="2942" y="1080"/>
                </a:lnTo>
                <a:lnTo>
                  <a:pt x="2942" y="1078"/>
                </a:lnTo>
                <a:lnTo>
                  <a:pt x="2942" y="1078"/>
                </a:lnTo>
                <a:lnTo>
                  <a:pt x="2942" y="1074"/>
                </a:lnTo>
                <a:lnTo>
                  <a:pt x="2940" y="1069"/>
                </a:lnTo>
                <a:lnTo>
                  <a:pt x="2938" y="1067"/>
                </a:lnTo>
                <a:lnTo>
                  <a:pt x="2938" y="1065"/>
                </a:lnTo>
                <a:lnTo>
                  <a:pt x="2938" y="1065"/>
                </a:lnTo>
                <a:lnTo>
                  <a:pt x="2940" y="1065"/>
                </a:lnTo>
                <a:lnTo>
                  <a:pt x="2940" y="1065"/>
                </a:lnTo>
                <a:lnTo>
                  <a:pt x="2942" y="1067"/>
                </a:lnTo>
                <a:lnTo>
                  <a:pt x="2942" y="1067"/>
                </a:lnTo>
                <a:lnTo>
                  <a:pt x="2942" y="1069"/>
                </a:lnTo>
                <a:lnTo>
                  <a:pt x="2944" y="1069"/>
                </a:lnTo>
                <a:lnTo>
                  <a:pt x="2944" y="1069"/>
                </a:lnTo>
                <a:lnTo>
                  <a:pt x="2944" y="1069"/>
                </a:lnTo>
                <a:lnTo>
                  <a:pt x="2948" y="1067"/>
                </a:lnTo>
                <a:lnTo>
                  <a:pt x="2948" y="1067"/>
                </a:lnTo>
                <a:lnTo>
                  <a:pt x="2948" y="1067"/>
                </a:lnTo>
                <a:lnTo>
                  <a:pt x="2946" y="1065"/>
                </a:lnTo>
                <a:lnTo>
                  <a:pt x="2946" y="1065"/>
                </a:lnTo>
                <a:lnTo>
                  <a:pt x="2946" y="1065"/>
                </a:lnTo>
                <a:lnTo>
                  <a:pt x="2944" y="1065"/>
                </a:lnTo>
                <a:lnTo>
                  <a:pt x="2944" y="1065"/>
                </a:lnTo>
                <a:lnTo>
                  <a:pt x="2944" y="1063"/>
                </a:lnTo>
                <a:lnTo>
                  <a:pt x="2944" y="1061"/>
                </a:lnTo>
                <a:lnTo>
                  <a:pt x="2942" y="1061"/>
                </a:lnTo>
                <a:lnTo>
                  <a:pt x="2942" y="1061"/>
                </a:lnTo>
                <a:lnTo>
                  <a:pt x="2942" y="1059"/>
                </a:lnTo>
                <a:lnTo>
                  <a:pt x="2942" y="1059"/>
                </a:lnTo>
                <a:lnTo>
                  <a:pt x="2944" y="1059"/>
                </a:lnTo>
                <a:lnTo>
                  <a:pt x="2946" y="1059"/>
                </a:lnTo>
                <a:lnTo>
                  <a:pt x="2948" y="1057"/>
                </a:lnTo>
                <a:lnTo>
                  <a:pt x="2948" y="1057"/>
                </a:lnTo>
                <a:lnTo>
                  <a:pt x="2950" y="1059"/>
                </a:lnTo>
                <a:lnTo>
                  <a:pt x="2952" y="1061"/>
                </a:lnTo>
                <a:lnTo>
                  <a:pt x="2954" y="1061"/>
                </a:lnTo>
                <a:lnTo>
                  <a:pt x="2954" y="1063"/>
                </a:lnTo>
                <a:lnTo>
                  <a:pt x="2956" y="1063"/>
                </a:lnTo>
                <a:lnTo>
                  <a:pt x="2956" y="1063"/>
                </a:lnTo>
                <a:lnTo>
                  <a:pt x="2956" y="1061"/>
                </a:lnTo>
                <a:lnTo>
                  <a:pt x="2956" y="1061"/>
                </a:lnTo>
                <a:lnTo>
                  <a:pt x="2956" y="1059"/>
                </a:lnTo>
                <a:lnTo>
                  <a:pt x="2956" y="1057"/>
                </a:lnTo>
                <a:lnTo>
                  <a:pt x="2956" y="1055"/>
                </a:lnTo>
                <a:lnTo>
                  <a:pt x="2954" y="1053"/>
                </a:lnTo>
                <a:lnTo>
                  <a:pt x="2952" y="1053"/>
                </a:lnTo>
                <a:lnTo>
                  <a:pt x="2950" y="1053"/>
                </a:lnTo>
                <a:lnTo>
                  <a:pt x="2950" y="1050"/>
                </a:lnTo>
                <a:lnTo>
                  <a:pt x="2946" y="1048"/>
                </a:lnTo>
                <a:lnTo>
                  <a:pt x="2944" y="1046"/>
                </a:lnTo>
                <a:lnTo>
                  <a:pt x="2944" y="1046"/>
                </a:lnTo>
                <a:lnTo>
                  <a:pt x="2942" y="1046"/>
                </a:lnTo>
                <a:lnTo>
                  <a:pt x="2938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4"/>
                </a:lnTo>
                <a:lnTo>
                  <a:pt x="2936" y="1042"/>
                </a:lnTo>
                <a:lnTo>
                  <a:pt x="2938" y="1042"/>
                </a:lnTo>
                <a:lnTo>
                  <a:pt x="2940" y="1042"/>
                </a:lnTo>
                <a:lnTo>
                  <a:pt x="2942" y="1040"/>
                </a:lnTo>
                <a:lnTo>
                  <a:pt x="2940" y="1040"/>
                </a:lnTo>
                <a:lnTo>
                  <a:pt x="2940" y="1040"/>
                </a:lnTo>
                <a:lnTo>
                  <a:pt x="2940" y="1038"/>
                </a:lnTo>
                <a:lnTo>
                  <a:pt x="2938" y="1038"/>
                </a:lnTo>
                <a:lnTo>
                  <a:pt x="2940" y="1036"/>
                </a:lnTo>
                <a:lnTo>
                  <a:pt x="2942" y="1036"/>
                </a:lnTo>
                <a:lnTo>
                  <a:pt x="2944" y="1038"/>
                </a:lnTo>
                <a:lnTo>
                  <a:pt x="2944" y="1038"/>
                </a:lnTo>
                <a:lnTo>
                  <a:pt x="2942" y="1040"/>
                </a:lnTo>
                <a:lnTo>
                  <a:pt x="2944" y="1040"/>
                </a:lnTo>
                <a:lnTo>
                  <a:pt x="2944" y="1040"/>
                </a:lnTo>
                <a:lnTo>
                  <a:pt x="2946" y="1038"/>
                </a:lnTo>
                <a:lnTo>
                  <a:pt x="2946" y="1036"/>
                </a:lnTo>
                <a:lnTo>
                  <a:pt x="2944" y="1036"/>
                </a:lnTo>
                <a:lnTo>
                  <a:pt x="2942" y="1034"/>
                </a:lnTo>
                <a:lnTo>
                  <a:pt x="2940" y="1032"/>
                </a:lnTo>
                <a:lnTo>
                  <a:pt x="2940" y="1032"/>
                </a:lnTo>
                <a:lnTo>
                  <a:pt x="2938" y="1027"/>
                </a:lnTo>
                <a:lnTo>
                  <a:pt x="2936" y="1023"/>
                </a:lnTo>
                <a:lnTo>
                  <a:pt x="2936" y="1023"/>
                </a:lnTo>
                <a:lnTo>
                  <a:pt x="2936" y="1019"/>
                </a:lnTo>
                <a:lnTo>
                  <a:pt x="2936" y="1019"/>
                </a:lnTo>
                <a:lnTo>
                  <a:pt x="2936" y="1017"/>
                </a:lnTo>
                <a:lnTo>
                  <a:pt x="2936" y="1017"/>
                </a:lnTo>
                <a:lnTo>
                  <a:pt x="2938" y="1015"/>
                </a:lnTo>
                <a:lnTo>
                  <a:pt x="2938" y="1015"/>
                </a:lnTo>
                <a:lnTo>
                  <a:pt x="2940" y="1015"/>
                </a:lnTo>
                <a:lnTo>
                  <a:pt x="2940" y="1015"/>
                </a:lnTo>
                <a:lnTo>
                  <a:pt x="2940" y="1017"/>
                </a:lnTo>
                <a:lnTo>
                  <a:pt x="2940" y="1017"/>
                </a:lnTo>
                <a:lnTo>
                  <a:pt x="2942" y="1019"/>
                </a:lnTo>
                <a:lnTo>
                  <a:pt x="2946" y="1021"/>
                </a:lnTo>
                <a:lnTo>
                  <a:pt x="2946" y="1023"/>
                </a:lnTo>
                <a:lnTo>
                  <a:pt x="2946" y="1025"/>
                </a:lnTo>
                <a:lnTo>
                  <a:pt x="2950" y="1025"/>
                </a:lnTo>
                <a:lnTo>
                  <a:pt x="2950" y="1025"/>
                </a:lnTo>
                <a:lnTo>
                  <a:pt x="2950" y="1025"/>
                </a:lnTo>
                <a:lnTo>
                  <a:pt x="2948" y="1023"/>
                </a:lnTo>
                <a:lnTo>
                  <a:pt x="2948" y="1023"/>
                </a:lnTo>
                <a:lnTo>
                  <a:pt x="2946" y="1021"/>
                </a:lnTo>
                <a:lnTo>
                  <a:pt x="2948" y="1019"/>
                </a:lnTo>
                <a:lnTo>
                  <a:pt x="2950" y="1021"/>
                </a:lnTo>
                <a:lnTo>
                  <a:pt x="2952" y="1023"/>
                </a:lnTo>
                <a:lnTo>
                  <a:pt x="2954" y="1025"/>
                </a:lnTo>
                <a:lnTo>
                  <a:pt x="2954" y="1025"/>
                </a:lnTo>
                <a:lnTo>
                  <a:pt x="2954" y="1023"/>
                </a:lnTo>
                <a:lnTo>
                  <a:pt x="2954" y="1023"/>
                </a:lnTo>
                <a:lnTo>
                  <a:pt x="2954" y="1021"/>
                </a:lnTo>
                <a:lnTo>
                  <a:pt x="2952" y="1021"/>
                </a:lnTo>
                <a:lnTo>
                  <a:pt x="2952" y="1019"/>
                </a:lnTo>
                <a:lnTo>
                  <a:pt x="2952" y="1019"/>
                </a:lnTo>
                <a:lnTo>
                  <a:pt x="2952" y="1019"/>
                </a:lnTo>
                <a:lnTo>
                  <a:pt x="2954" y="1019"/>
                </a:lnTo>
                <a:lnTo>
                  <a:pt x="2956" y="1019"/>
                </a:lnTo>
                <a:lnTo>
                  <a:pt x="2959" y="1019"/>
                </a:lnTo>
                <a:lnTo>
                  <a:pt x="2959" y="1021"/>
                </a:lnTo>
                <a:lnTo>
                  <a:pt x="2961" y="1021"/>
                </a:lnTo>
                <a:lnTo>
                  <a:pt x="2961" y="1021"/>
                </a:lnTo>
                <a:lnTo>
                  <a:pt x="2959" y="1019"/>
                </a:lnTo>
                <a:lnTo>
                  <a:pt x="2956" y="1017"/>
                </a:lnTo>
                <a:lnTo>
                  <a:pt x="2954" y="1017"/>
                </a:lnTo>
                <a:lnTo>
                  <a:pt x="2954" y="1017"/>
                </a:lnTo>
                <a:lnTo>
                  <a:pt x="2952" y="1017"/>
                </a:lnTo>
                <a:lnTo>
                  <a:pt x="2954" y="1015"/>
                </a:lnTo>
                <a:lnTo>
                  <a:pt x="2952" y="1015"/>
                </a:lnTo>
                <a:lnTo>
                  <a:pt x="2952" y="1013"/>
                </a:lnTo>
                <a:lnTo>
                  <a:pt x="2952" y="1013"/>
                </a:lnTo>
                <a:lnTo>
                  <a:pt x="2954" y="1013"/>
                </a:lnTo>
                <a:lnTo>
                  <a:pt x="2956" y="1013"/>
                </a:lnTo>
                <a:lnTo>
                  <a:pt x="2959" y="1011"/>
                </a:lnTo>
                <a:lnTo>
                  <a:pt x="2961" y="1009"/>
                </a:lnTo>
                <a:lnTo>
                  <a:pt x="2963" y="1009"/>
                </a:lnTo>
                <a:lnTo>
                  <a:pt x="2963" y="1009"/>
                </a:lnTo>
                <a:lnTo>
                  <a:pt x="2965" y="1011"/>
                </a:lnTo>
                <a:lnTo>
                  <a:pt x="2967" y="1011"/>
                </a:lnTo>
                <a:lnTo>
                  <a:pt x="2969" y="1009"/>
                </a:lnTo>
                <a:lnTo>
                  <a:pt x="2971" y="1009"/>
                </a:lnTo>
                <a:lnTo>
                  <a:pt x="2973" y="1009"/>
                </a:lnTo>
                <a:lnTo>
                  <a:pt x="2975" y="1009"/>
                </a:lnTo>
                <a:lnTo>
                  <a:pt x="2977" y="1009"/>
                </a:lnTo>
                <a:lnTo>
                  <a:pt x="2982" y="1011"/>
                </a:lnTo>
                <a:lnTo>
                  <a:pt x="2984" y="1011"/>
                </a:lnTo>
                <a:lnTo>
                  <a:pt x="2986" y="1013"/>
                </a:lnTo>
                <a:lnTo>
                  <a:pt x="2986" y="1013"/>
                </a:lnTo>
                <a:lnTo>
                  <a:pt x="2986" y="1015"/>
                </a:lnTo>
                <a:lnTo>
                  <a:pt x="2988" y="1015"/>
                </a:lnTo>
                <a:lnTo>
                  <a:pt x="2990" y="1015"/>
                </a:lnTo>
                <a:lnTo>
                  <a:pt x="2992" y="1015"/>
                </a:lnTo>
                <a:lnTo>
                  <a:pt x="2996" y="1015"/>
                </a:lnTo>
                <a:lnTo>
                  <a:pt x="2994" y="1015"/>
                </a:lnTo>
                <a:lnTo>
                  <a:pt x="2990" y="1017"/>
                </a:lnTo>
                <a:lnTo>
                  <a:pt x="2990" y="1017"/>
                </a:lnTo>
                <a:lnTo>
                  <a:pt x="2988" y="1019"/>
                </a:lnTo>
                <a:lnTo>
                  <a:pt x="2988" y="1021"/>
                </a:lnTo>
                <a:lnTo>
                  <a:pt x="2988" y="1021"/>
                </a:lnTo>
                <a:lnTo>
                  <a:pt x="2988" y="1021"/>
                </a:lnTo>
                <a:lnTo>
                  <a:pt x="2988" y="1023"/>
                </a:lnTo>
                <a:lnTo>
                  <a:pt x="2988" y="1023"/>
                </a:lnTo>
                <a:lnTo>
                  <a:pt x="2990" y="1023"/>
                </a:lnTo>
                <a:lnTo>
                  <a:pt x="2992" y="1021"/>
                </a:lnTo>
                <a:lnTo>
                  <a:pt x="2996" y="1017"/>
                </a:lnTo>
                <a:lnTo>
                  <a:pt x="2998" y="1015"/>
                </a:lnTo>
                <a:lnTo>
                  <a:pt x="3003" y="1013"/>
                </a:lnTo>
                <a:lnTo>
                  <a:pt x="3005" y="1011"/>
                </a:lnTo>
                <a:lnTo>
                  <a:pt x="3007" y="1009"/>
                </a:lnTo>
                <a:lnTo>
                  <a:pt x="3009" y="1006"/>
                </a:lnTo>
                <a:lnTo>
                  <a:pt x="3013" y="1009"/>
                </a:lnTo>
                <a:lnTo>
                  <a:pt x="3015" y="1006"/>
                </a:lnTo>
                <a:lnTo>
                  <a:pt x="3015" y="1006"/>
                </a:lnTo>
                <a:lnTo>
                  <a:pt x="3017" y="1006"/>
                </a:lnTo>
                <a:lnTo>
                  <a:pt x="3026" y="1009"/>
                </a:lnTo>
                <a:lnTo>
                  <a:pt x="3028" y="1006"/>
                </a:lnTo>
                <a:lnTo>
                  <a:pt x="3028" y="1006"/>
                </a:lnTo>
                <a:lnTo>
                  <a:pt x="3028" y="1004"/>
                </a:lnTo>
                <a:lnTo>
                  <a:pt x="3028" y="1004"/>
                </a:lnTo>
                <a:lnTo>
                  <a:pt x="3028" y="1002"/>
                </a:lnTo>
                <a:lnTo>
                  <a:pt x="3019" y="1000"/>
                </a:lnTo>
                <a:lnTo>
                  <a:pt x="3017" y="998"/>
                </a:lnTo>
                <a:lnTo>
                  <a:pt x="3013" y="996"/>
                </a:lnTo>
                <a:lnTo>
                  <a:pt x="3013" y="994"/>
                </a:lnTo>
                <a:lnTo>
                  <a:pt x="3013" y="992"/>
                </a:lnTo>
                <a:lnTo>
                  <a:pt x="3013" y="990"/>
                </a:lnTo>
                <a:lnTo>
                  <a:pt x="3011" y="988"/>
                </a:lnTo>
                <a:lnTo>
                  <a:pt x="3009" y="983"/>
                </a:lnTo>
                <a:lnTo>
                  <a:pt x="3009" y="983"/>
                </a:lnTo>
                <a:lnTo>
                  <a:pt x="3007" y="981"/>
                </a:lnTo>
                <a:lnTo>
                  <a:pt x="3009" y="979"/>
                </a:lnTo>
                <a:lnTo>
                  <a:pt x="3011" y="977"/>
                </a:lnTo>
                <a:lnTo>
                  <a:pt x="3011" y="977"/>
                </a:lnTo>
                <a:lnTo>
                  <a:pt x="3011" y="973"/>
                </a:lnTo>
                <a:lnTo>
                  <a:pt x="3013" y="971"/>
                </a:lnTo>
                <a:lnTo>
                  <a:pt x="3013" y="969"/>
                </a:lnTo>
                <a:lnTo>
                  <a:pt x="3013" y="969"/>
                </a:lnTo>
                <a:lnTo>
                  <a:pt x="3015" y="967"/>
                </a:lnTo>
                <a:lnTo>
                  <a:pt x="3017" y="967"/>
                </a:lnTo>
                <a:lnTo>
                  <a:pt x="3019" y="967"/>
                </a:lnTo>
                <a:lnTo>
                  <a:pt x="3021" y="965"/>
                </a:lnTo>
                <a:lnTo>
                  <a:pt x="3021" y="960"/>
                </a:lnTo>
                <a:lnTo>
                  <a:pt x="3021" y="958"/>
                </a:lnTo>
                <a:lnTo>
                  <a:pt x="3024" y="956"/>
                </a:lnTo>
                <a:lnTo>
                  <a:pt x="3024" y="950"/>
                </a:lnTo>
                <a:lnTo>
                  <a:pt x="3024" y="950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6"/>
                </a:lnTo>
                <a:lnTo>
                  <a:pt x="3026" y="944"/>
                </a:lnTo>
                <a:lnTo>
                  <a:pt x="3026" y="944"/>
                </a:lnTo>
                <a:lnTo>
                  <a:pt x="3026" y="941"/>
                </a:lnTo>
                <a:lnTo>
                  <a:pt x="3028" y="941"/>
                </a:lnTo>
                <a:lnTo>
                  <a:pt x="3026" y="939"/>
                </a:lnTo>
                <a:lnTo>
                  <a:pt x="3028" y="939"/>
                </a:lnTo>
                <a:lnTo>
                  <a:pt x="3028" y="937"/>
                </a:lnTo>
                <a:lnTo>
                  <a:pt x="3030" y="939"/>
                </a:lnTo>
                <a:lnTo>
                  <a:pt x="3028" y="939"/>
                </a:lnTo>
                <a:lnTo>
                  <a:pt x="3030" y="939"/>
                </a:lnTo>
                <a:lnTo>
                  <a:pt x="3030" y="941"/>
                </a:lnTo>
                <a:lnTo>
                  <a:pt x="3028" y="941"/>
                </a:lnTo>
                <a:lnTo>
                  <a:pt x="3036" y="941"/>
                </a:lnTo>
                <a:lnTo>
                  <a:pt x="3036" y="939"/>
                </a:lnTo>
                <a:lnTo>
                  <a:pt x="3036" y="937"/>
                </a:lnTo>
                <a:lnTo>
                  <a:pt x="3038" y="935"/>
                </a:lnTo>
                <a:lnTo>
                  <a:pt x="3038" y="935"/>
                </a:lnTo>
                <a:lnTo>
                  <a:pt x="3038" y="933"/>
                </a:lnTo>
                <a:lnTo>
                  <a:pt x="3038" y="931"/>
                </a:lnTo>
                <a:lnTo>
                  <a:pt x="3038" y="929"/>
                </a:lnTo>
                <a:lnTo>
                  <a:pt x="3036" y="927"/>
                </a:lnTo>
                <a:lnTo>
                  <a:pt x="3036" y="927"/>
                </a:lnTo>
                <a:lnTo>
                  <a:pt x="3036" y="925"/>
                </a:lnTo>
                <a:lnTo>
                  <a:pt x="3038" y="925"/>
                </a:lnTo>
                <a:lnTo>
                  <a:pt x="3040" y="925"/>
                </a:lnTo>
                <a:lnTo>
                  <a:pt x="3040" y="925"/>
                </a:lnTo>
                <a:lnTo>
                  <a:pt x="3042" y="925"/>
                </a:lnTo>
                <a:lnTo>
                  <a:pt x="3044" y="923"/>
                </a:lnTo>
                <a:lnTo>
                  <a:pt x="3044" y="923"/>
                </a:lnTo>
                <a:lnTo>
                  <a:pt x="3049" y="918"/>
                </a:lnTo>
                <a:lnTo>
                  <a:pt x="3051" y="918"/>
                </a:lnTo>
                <a:lnTo>
                  <a:pt x="3053" y="916"/>
                </a:lnTo>
                <a:lnTo>
                  <a:pt x="3053" y="914"/>
                </a:lnTo>
                <a:lnTo>
                  <a:pt x="3053" y="914"/>
                </a:lnTo>
                <a:lnTo>
                  <a:pt x="3053" y="912"/>
                </a:lnTo>
                <a:lnTo>
                  <a:pt x="3053" y="910"/>
                </a:lnTo>
                <a:lnTo>
                  <a:pt x="3059" y="908"/>
                </a:lnTo>
                <a:lnTo>
                  <a:pt x="3061" y="910"/>
                </a:lnTo>
                <a:lnTo>
                  <a:pt x="3063" y="908"/>
                </a:lnTo>
                <a:lnTo>
                  <a:pt x="3063" y="906"/>
                </a:lnTo>
                <a:lnTo>
                  <a:pt x="3065" y="906"/>
                </a:lnTo>
                <a:lnTo>
                  <a:pt x="3065" y="908"/>
                </a:lnTo>
                <a:lnTo>
                  <a:pt x="3065" y="908"/>
                </a:lnTo>
                <a:lnTo>
                  <a:pt x="3068" y="908"/>
                </a:lnTo>
                <a:lnTo>
                  <a:pt x="3070" y="908"/>
                </a:lnTo>
                <a:lnTo>
                  <a:pt x="3070" y="908"/>
                </a:lnTo>
                <a:lnTo>
                  <a:pt x="3070" y="904"/>
                </a:lnTo>
                <a:lnTo>
                  <a:pt x="3070" y="902"/>
                </a:lnTo>
                <a:lnTo>
                  <a:pt x="3070" y="900"/>
                </a:lnTo>
                <a:lnTo>
                  <a:pt x="3068" y="897"/>
                </a:lnTo>
                <a:lnTo>
                  <a:pt x="3070" y="900"/>
                </a:lnTo>
                <a:lnTo>
                  <a:pt x="3070" y="900"/>
                </a:lnTo>
                <a:lnTo>
                  <a:pt x="3070" y="902"/>
                </a:lnTo>
                <a:lnTo>
                  <a:pt x="3072" y="904"/>
                </a:lnTo>
                <a:lnTo>
                  <a:pt x="3070" y="906"/>
                </a:lnTo>
                <a:lnTo>
                  <a:pt x="3072" y="908"/>
                </a:lnTo>
                <a:lnTo>
                  <a:pt x="3072" y="908"/>
                </a:lnTo>
                <a:lnTo>
                  <a:pt x="3074" y="910"/>
                </a:lnTo>
                <a:lnTo>
                  <a:pt x="3076" y="910"/>
                </a:lnTo>
                <a:lnTo>
                  <a:pt x="3080" y="910"/>
                </a:lnTo>
                <a:lnTo>
                  <a:pt x="3080" y="910"/>
                </a:lnTo>
                <a:lnTo>
                  <a:pt x="3078" y="910"/>
                </a:lnTo>
                <a:lnTo>
                  <a:pt x="3076" y="912"/>
                </a:lnTo>
                <a:lnTo>
                  <a:pt x="3074" y="910"/>
                </a:lnTo>
                <a:lnTo>
                  <a:pt x="3070" y="910"/>
                </a:lnTo>
                <a:lnTo>
                  <a:pt x="3068" y="910"/>
                </a:lnTo>
                <a:lnTo>
                  <a:pt x="3065" y="910"/>
                </a:lnTo>
                <a:lnTo>
                  <a:pt x="3065" y="910"/>
                </a:lnTo>
                <a:lnTo>
                  <a:pt x="3068" y="912"/>
                </a:lnTo>
                <a:lnTo>
                  <a:pt x="3070" y="912"/>
                </a:lnTo>
                <a:lnTo>
                  <a:pt x="3072" y="912"/>
                </a:lnTo>
                <a:lnTo>
                  <a:pt x="3072" y="912"/>
                </a:lnTo>
                <a:lnTo>
                  <a:pt x="3072" y="914"/>
                </a:lnTo>
                <a:lnTo>
                  <a:pt x="3070" y="914"/>
                </a:lnTo>
                <a:lnTo>
                  <a:pt x="3070" y="914"/>
                </a:lnTo>
                <a:lnTo>
                  <a:pt x="3068" y="914"/>
                </a:lnTo>
                <a:lnTo>
                  <a:pt x="3070" y="914"/>
                </a:lnTo>
                <a:lnTo>
                  <a:pt x="3070" y="914"/>
                </a:lnTo>
                <a:lnTo>
                  <a:pt x="3072" y="916"/>
                </a:lnTo>
                <a:lnTo>
                  <a:pt x="3076" y="918"/>
                </a:lnTo>
                <a:lnTo>
                  <a:pt x="3078" y="918"/>
                </a:lnTo>
                <a:lnTo>
                  <a:pt x="3082" y="918"/>
                </a:lnTo>
                <a:lnTo>
                  <a:pt x="3084" y="918"/>
                </a:lnTo>
                <a:lnTo>
                  <a:pt x="3088" y="916"/>
                </a:lnTo>
                <a:lnTo>
                  <a:pt x="3091" y="918"/>
                </a:lnTo>
                <a:lnTo>
                  <a:pt x="3093" y="918"/>
                </a:lnTo>
                <a:lnTo>
                  <a:pt x="3093" y="918"/>
                </a:lnTo>
                <a:lnTo>
                  <a:pt x="3095" y="918"/>
                </a:lnTo>
                <a:lnTo>
                  <a:pt x="3095" y="921"/>
                </a:lnTo>
                <a:lnTo>
                  <a:pt x="3095" y="921"/>
                </a:lnTo>
                <a:lnTo>
                  <a:pt x="3093" y="923"/>
                </a:lnTo>
                <a:lnTo>
                  <a:pt x="3091" y="925"/>
                </a:lnTo>
                <a:lnTo>
                  <a:pt x="3088" y="925"/>
                </a:lnTo>
                <a:lnTo>
                  <a:pt x="3084" y="927"/>
                </a:lnTo>
                <a:lnTo>
                  <a:pt x="3078" y="931"/>
                </a:lnTo>
                <a:lnTo>
                  <a:pt x="3080" y="931"/>
                </a:lnTo>
                <a:lnTo>
                  <a:pt x="3080" y="933"/>
                </a:lnTo>
                <a:lnTo>
                  <a:pt x="3082" y="931"/>
                </a:lnTo>
                <a:lnTo>
                  <a:pt x="3084" y="931"/>
                </a:lnTo>
                <a:lnTo>
                  <a:pt x="3088" y="935"/>
                </a:lnTo>
                <a:lnTo>
                  <a:pt x="3091" y="935"/>
                </a:lnTo>
                <a:lnTo>
                  <a:pt x="3091" y="935"/>
                </a:lnTo>
                <a:lnTo>
                  <a:pt x="3095" y="935"/>
                </a:lnTo>
                <a:lnTo>
                  <a:pt x="3095" y="937"/>
                </a:lnTo>
                <a:lnTo>
                  <a:pt x="3095" y="939"/>
                </a:lnTo>
                <a:lnTo>
                  <a:pt x="3093" y="944"/>
                </a:lnTo>
                <a:lnTo>
                  <a:pt x="3093" y="946"/>
                </a:lnTo>
                <a:lnTo>
                  <a:pt x="3093" y="946"/>
                </a:lnTo>
                <a:lnTo>
                  <a:pt x="3093" y="946"/>
                </a:lnTo>
                <a:lnTo>
                  <a:pt x="3095" y="948"/>
                </a:lnTo>
                <a:lnTo>
                  <a:pt x="3097" y="948"/>
                </a:lnTo>
                <a:lnTo>
                  <a:pt x="3099" y="948"/>
                </a:lnTo>
                <a:lnTo>
                  <a:pt x="3101" y="948"/>
                </a:lnTo>
                <a:lnTo>
                  <a:pt x="3105" y="946"/>
                </a:lnTo>
                <a:lnTo>
                  <a:pt x="3107" y="944"/>
                </a:lnTo>
                <a:lnTo>
                  <a:pt x="3112" y="941"/>
                </a:lnTo>
                <a:lnTo>
                  <a:pt x="3114" y="941"/>
                </a:lnTo>
                <a:lnTo>
                  <a:pt x="3116" y="941"/>
                </a:lnTo>
                <a:lnTo>
                  <a:pt x="3118" y="939"/>
                </a:lnTo>
                <a:lnTo>
                  <a:pt x="3120" y="939"/>
                </a:lnTo>
                <a:lnTo>
                  <a:pt x="3122" y="935"/>
                </a:lnTo>
                <a:lnTo>
                  <a:pt x="3122" y="935"/>
                </a:lnTo>
                <a:lnTo>
                  <a:pt x="3124" y="935"/>
                </a:lnTo>
                <a:lnTo>
                  <a:pt x="3126" y="937"/>
                </a:lnTo>
                <a:lnTo>
                  <a:pt x="3126" y="937"/>
                </a:lnTo>
                <a:lnTo>
                  <a:pt x="3128" y="937"/>
                </a:lnTo>
                <a:lnTo>
                  <a:pt x="3130" y="937"/>
                </a:lnTo>
                <a:lnTo>
                  <a:pt x="3132" y="937"/>
                </a:lnTo>
                <a:lnTo>
                  <a:pt x="3135" y="937"/>
                </a:lnTo>
                <a:lnTo>
                  <a:pt x="3135" y="935"/>
                </a:lnTo>
                <a:lnTo>
                  <a:pt x="3137" y="933"/>
                </a:lnTo>
                <a:lnTo>
                  <a:pt x="3137" y="933"/>
                </a:lnTo>
                <a:lnTo>
                  <a:pt x="3137" y="931"/>
                </a:lnTo>
                <a:lnTo>
                  <a:pt x="3135" y="931"/>
                </a:lnTo>
                <a:lnTo>
                  <a:pt x="3132" y="929"/>
                </a:lnTo>
                <a:lnTo>
                  <a:pt x="3132" y="929"/>
                </a:lnTo>
                <a:lnTo>
                  <a:pt x="3130" y="931"/>
                </a:lnTo>
                <a:lnTo>
                  <a:pt x="3130" y="931"/>
                </a:lnTo>
                <a:lnTo>
                  <a:pt x="3126" y="931"/>
                </a:lnTo>
                <a:lnTo>
                  <a:pt x="3126" y="931"/>
                </a:lnTo>
                <a:lnTo>
                  <a:pt x="3122" y="933"/>
                </a:lnTo>
                <a:lnTo>
                  <a:pt x="3122" y="933"/>
                </a:lnTo>
                <a:lnTo>
                  <a:pt x="3120" y="931"/>
                </a:lnTo>
                <a:lnTo>
                  <a:pt x="3118" y="931"/>
                </a:lnTo>
                <a:lnTo>
                  <a:pt x="3116" y="925"/>
                </a:lnTo>
                <a:lnTo>
                  <a:pt x="3114" y="923"/>
                </a:lnTo>
                <a:lnTo>
                  <a:pt x="3114" y="921"/>
                </a:lnTo>
                <a:lnTo>
                  <a:pt x="3112" y="918"/>
                </a:lnTo>
                <a:lnTo>
                  <a:pt x="3112" y="916"/>
                </a:lnTo>
                <a:lnTo>
                  <a:pt x="3114" y="916"/>
                </a:lnTo>
                <a:lnTo>
                  <a:pt x="3116" y="916"/>
                </a:lnTo>
                <a:lnTo>
                  <a:pt x="3118" y="912"/>
                </a:lnTo>
                <a:lnTo>
                  <a:pt x="3120" y="914"/>
                </a:lnTo>
                <a:lnTo>
                  <a:pt x="3120" y="914"/>
                </a:lnTo>
                <a:lnTo>
                  <a:pt x="3118" y="914"/>
                </a:lnTo>
                <a:lnTo>
                  <a:pt x="3118" y="916"/>
                </a:lnTo>
                <a:lnTo>
                  <a:pt x="3116" y="918"/>
                </a:lnTo>
                <a:lnTo>
                  <a:pt x="3116" y="918"/>
                </a:lnTo>
                <a:lnTo>
                  <a:pt x="3116" y="918"/>
                </a:lnTo>
                <a:lnTo>
                  <a:pt x="3118" y="916"/>
                </a:lnTo>
                <a:lnTo>
                  <a:pt x="3118" y="916"/>
                </a:lnTo>
                <a:lnTo>
                  <a:pt x="3120" y="914"/>
                </a:lnTo>
                <a:lnTo>
                  <a:pt x="3126" y="908"/>
                </a:lnTo>
                <a:lnTo>
                  <a:pt x="3130" y="908"/>
                </a:lnTo>
                <a:lnTo>
                  <a:pt x="3132" y="908"/>
                </a:lnTo>
                <a:lnTo>
                  <a:pt x="3132" y="908"/>
                </a:lnTo>
                <a:lnTo>
                  <a:pt x="3135" y="908"/>
                </a:lnTo>
                <a:lnTo>
                  <a:pt x="3137" y="906"/>
                </a:lnTo>
                <a:lnTo>
                  <a:pt x="3139" y="906"/>
                </a:lnTo>
                <a:lnTo>
                  <a:pt x="3141" y="908"/>
                </a:lnTo>
                <a:lnTo>
                  <a:pt x="3143" y="906"/>
                </a:lnTo>
                <a:lnTo>
                  <a:pt x="3145" y="904"/>
                </a:lnTo>
                <a:lnTo>
                  <a:pt x="3147" y="904"/>
                </a:lnTo>
                <a:lnTo>
                  <a:pt x="3149" y="904"/>
                </a:lnTo>
                <a:lnTo>
                  <a:pt x="3151" y="902"/>
                </a:lnTo>
                <a:lnTo>
                  <a:pt x="3156" y="900"/>
                </a:lnTo>
                <a:lnTo>
                  <a:pt x="3162" y="902"/>
                </a:lnTo>
                <a:lnTo>
                  <a:pt x="3162" y="900"/>
                </a:lnTo>
                <a:lnTo>
                  <a:pt x="3166" y="900"/>
                </a:lnTo>
                <a:lnTo>
                  <a:pt x="3166" y="897"/>
                </a:lnTo>
                <a:lnTo>
                  <a:pt x="3170" y="897"/>
                </a:lnTo>
                <a:lnTo>
                  <a:pt x="3168" y="897"/>
                </a:lnTo>
                <a:lnTo>
                  <a:pt x="3168" y="897"/>
                </a:lnTo>
                <a:lnTo>
                  <a:pt x="3166" y="900"/>
                </a:lnTo>
                <a:lnTo>
                  <a:pt x="3168" y="900"/>
                </a:lnTo>
                <a:lnTo>
                  <a:pt x="3172" y="900"/>
                </a:lnTo>
                <a:lnTo>
                  <a:pt x="3172" y="897"/>
                </a:lnTo>
                <a:lnTo>
                  <a:pt x="3176" y="897"/>
                </a:lnTo>
                <a:lnTo>
                  <a:pt x="3176" y="897"/>
                </a:lnTo>
                <a:lnTo>
                  <a:pt x="3176" y="900"/>
                </a:lnTo>
                <a:lnTo>
                  <a:pt x="3176" y="902"/>
                </a:lnTo>
                <a:lnTo>
                  <a:pt x="3176" y="902"/>
                </a:lnTo>
                <a:lnTo>
                  <a:pt x="3174" y="902"/>
                </a:lnTo>
                <a:lnTo>
                  <a:pt x="3170" y="904"/>
                </a:lnTo>
                <a:lnTo>
                  <a:pt x="3168" y="904"/>
                </a:lnTo>
                <a:lnTo>
                  <a:pt x="3164" y="906"/>
                </a:lnTo>
                <a:lnTo>
                  <a:pt x="3166" y="908"/>
                </a:lnTo>
                <a:lnTo>
                  <a:pt x="3166" y="908"/>
                </a:lnTo>
                <a:lnTo>
                  <a:pt x="3164" y="908"/>
                </a:lnTo>
                <a:lnTo>
                  <a:pt x="3162" y="908"/>
                </a:lnTo>
                <a:lnTo>
                  <a:pt x="3160" y="908"/>
                </a:lnTo>
                <a:lnTo>
                  <a:pt x="3158" y="910"/>
                </a:lnTo>
                <a:lnTo>
                  <a:pt x="3156" y="908"/>
                </a:lnTo>
                <a:lnTo>
                  <a:pt x="3156" y="908"/>
                </a:lnTo>
                <a:lnTo>
                  <a:pt x="3156" y="910"/>
                </a:lnTo>
                <a:lnTo>
                  <a:pt x="3158" y="912"/>
                </a:lnTo>
                <a:lnTo>
                  <a:pt x="3158" y="914"/>
                </a:lnTo>
                <a:lnTo>
                  <a:pt x="3160" y="912"/>
                </a:lnTo>
                <a:lnTo>
                  <a:pt x="3162" y="916"/>
                </a:lnTo>
                <a:lnTo>
                  <a:pt x="3166" y="918"/>
                </a:lnTo>
                <a:lnTo>
                  <a:pt x="3164" y="918"/>
                </a:lnTo>
                <a:lnTo>
                  <a:pt x="3162" y="918"/>
                </a:lnTo>
                <a:lnTo>
                  <a:pt x="3162" y="918"/>
                </a:lnTo>
                <a:lnTo>
                  <a:pt x="3160" y="921"/>
                </a:lnTo>
                <a:lnTo>
                  <a:pt x="3160" y="921"/>
                </a:lnTo>
                <a:lnTo>
                  <a:pt x="3160" y="921"/>
                </a:lnTo>
                <a:lnTo>
                  <a:pt x="3160" y="921"/>
                </a:lnTo>
                <a:lnTo>
                  <a:pt x="3158" y="918"/>
                </a:lnTo>
                <a:lnTo>
                  <a:pt x="3158" y="921"/>
                </a:lnTo>
                <a:lnTo>
                  <a:pt x="3156" y="925"/>
                </a:lnTo>
                <a:lnTo>
                  <a:pt x="3153" y="927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29"/>
                </a:lnTo>
                <a:lnTo>
                  <a:pt x="3153" y="931"/>
                </a:lnTo>
                <a:lnTo>
                  <a:pt x="3153" y="931"/>
                </a:lnTo>
                <a:lnTo>
                  <a:pt x="3147" y="933"/>
                </a:lnTo>
                <a:lnTo>
                  <a:pt x="3147" y="933"/>
                </a:lnTo>
                <a:lnTo>
                  <a:pt x="3145" y="933"/>
                </a:lnTo>
                <a:lnTo>
                  <a:pt x="3143" y="931"/>
                </a:lnTo>
                <a:lnTo>
                  <a:pt x="3141" y="931"/>
                </a:lnTo>
                <a:lnTo>
                  <a:pt x="3141" y="931"/>
                </a:lnTo>
                <a:lnTo>
                  <a:pt x="3139" y="931"/>
                </a:lnTo>
                <a:lnTo>
                  <a:pt x="3141" y="931"/>
                </a:lnTo>
                <a:lnTo>
                  <a:pt x="3141" y="931"/>
                </a:lnTo>
                <a:lnTo>
                  <a:pt x="3143" y="933"/>
                </a:lnTo>
                <a:lnTo>
                  <a:pt x="3141" y="933"/>
                </a:lnTo>
                <a:lnTo>
                  <a:pt x="3139" y="935"/>
                </a:lnTo>
                <a:lnTo>
                  <a:pt x="3139" y="935"/>
                </a:lnTo>
                <a:lnTo>
                  <a:pt x="3139" y="935"/>
                </a:lnTo>
                <a:lnTo>
                  <a:pt x="3143" y="937"/>
                </a:lnTo>
                <a:lnTo>
                  <a:pt x="3147" y="939"/>
                </a:lnTo>
                <a:lnTo>
                  <a:pt x="3147" y="939"/>
                </a:lnTo>
                <a:lnTo>
                  <a:pt x="3149" y="941"/>
                </a:lnTo>
                <a:lnTo>
                  <a:pt x="3149" y="944"/>
                </a:lnTo>
                <a:lnTo>
                  <a:pt x="3151" y="944"/>
                </a:lnTo>
                <a:lnTo>
                  <a:pt x="3151" y="944"/>
                </a:lnTo>
                <a:lnTo>
                  <a:pt x="3153" y="944"/>
                </a:lnTo>
                <a:lnTo>
                  <a:pt x="3156" y="944"/>
                </a:lnTo>
                <a:lnTo>
                  <a:pt x="3162" y="948"/>
                </a:lnTo>
                <a:lnTo>
                  <a:pt x="3162" y="950"/>
                </a:lnTo>
                <a:lnTo>
                  <a:pt x="3168" y="950"/>
                </a:lnTo>
                <a:lnTo>
                  <a:pt x="3168" y="950"/>
                </a:lnTo>
                <a:lnTo>
                  <a:pt x="3176" y="958"/>
                </a:lnTo>
                <a:lnTo>
                  <a:pt x="3181" y="960"/>
                </a:lnTo>
                <a:lnTo>
                  <a:pt x="3185" y="965"/>
                </a:lnTo>
                <a:lnTo>
                  <a:pt x="3187" y="967"/>
                </a:lnTo>
                <a:lnTo>
                  <a:pt x="3189" y="967"/>
                </a:lnTo>
                <a:lnTo>
                  <a:pt x="3193" y="971"/>
                </a:lnTo>
                <a:lnTo>
                  <a:pt x="3195" y="971"/>
                </a:lnTo>
                <a:lnTo>
                  <a:pt x="3200" y="973"/>
                </a:lnTo>
                <a:lnTo>
                  <a:pt x="3202" y="975"/>
                </a:lnTo>
                <a:lnTo>
                  <a:pt x="3204" y="977"/>
                </a:lnTo>
                <a:lnTo>
                  <a:pt x="3208" y="977"/>
                </a:lnTo>
                <a:lnTo>
                  <a:pt x="3208" y="979"/>
                </a:lnTo>
                <a:lnTo>
                  <a:pt x="3210" y="983"/>
                </a:lnTo>
                <a:lnTo>
                  <a:pt x="3212" y="988"/>
                </a:lnTo>
                <a:lnTo>
                  <a:pt x="3212" y="992"/>
                </a:lnTo>
                <a:lnTo>
                  <a:pt x="3212" y="992"/>
                </a:lnTo>
                <a:lnTo>
                  <a:pt x="3212" y="994"/>
                </a:lnTo>
                <a:lnTo>
                  <a:pt x="3212" y="996"/>
                </a:lnTo>
                <a:lnTo>
                  <a:pt x="3210" y="998"/>
                </a:lnTo>
                <a:lnTo>
                  <a:pt x="3208" y="1000"/>
                </a:lnTo>
                <a:lnTo>
                  <a:pt x="3204" y="1002"/>
                </a:lnTo>
                <a:lnTo>
                  <a:pt x="3202" y="1004"/>
                </a:lnTo>
                <a:lnTo>
                  <a:pt x="3200" y="1004"/>
                </a:lnTo>
                <a:lnTo>
                  <a:pt x="3197" y="1006"/>
                </a:lnTo>
                <a:lnTo>
                  <a:pt x="3191" y="1009"/>
                </a:lnTo>
                <a:lnTo>
                  <a:pt x="3189" y="1009"/>
                </a:lnTo>
                <a:lnTo>
                  <a:pt x="3187" y="1009"/>
                </a:lnTo>
                <a:lnTo>
                  <a:pt x="3185" y="1009"/>
                </a:lnTo>
                <a:lnTo>
                  <a:pt x="3185" y="1009"/>
                </a:lnTo>
                <a:lnTo>
                  <a:pt x="3179" y="1006"/>
                </a:lnTo>
                <a:lnTo>
                  <a:pt x="3170" y="1006"/>
                </a:lnTo>
                <a:lnTo>
                  <a:pt x="3166" y="1009"/>
                </a:lnTo>
                <a:lnTo>
                  <a:pt x="3164" y="1009"/>
                </a:lnTo>
                <a:lnTo>
                  <a:pt x="3158" y="1009"/>
                </a:lnTo>
                <a:lnTo>
                  <a:pt x="3156" y="1006"/>
                </a:lnTo>
                <a:lnTo>
                  <a:pt x="3149" y="1006"/>
                </a:lnTo>
                <a:lnTo>
                  <a:pt x="3145" y="1004"/>
                </a:lnTo>
                <a:lnTo>
                  <a:pt x="3143" y="1002"/>
                </a:lnTo>
                <a:lnTo>
                  <a:pt x="3141" y="1002"/>
                </a:lnTo>
                <a:lnTo>
                  <a:pt x="3139" y="1002"/>
                </a:lnTo>
                <a:lnTo>
                  <a:pt x="3139" y="1002"/>
                </a:lnTo>
                <a:lnTo>
                  <a:pt x="3137" y="1002"/>
                </a:lnTo>
                <a:lnTo>
                  <a:pt x="3135" y="1002"/>
                </a:lnTo>
                <a:lnTo>
                  <a:pt x="3132" y="1002"/>
                </a:lnTo>
                <a:lnTo>
                  <a:pt x="3132" y="1000"/>
                </a:lnTo>
                <a:lnTo>
                  <a:pt x="3130" y="996"/>
                </a:lnTo>
                <a:lnTo>
                  <a:pt x="3128" y="996"/>
                </a:lnTo>
                <a:lnTo>
                  <a:pt x="3128" y="996"/>
                </a:lnTo>
                <a:lnTo>
                  <a:pt x="3122" y="996"/>
                </a:lnTo>
                <a:lnTo>
                  <a:pt x="3120" y="996"/>
                </a:lnTo>
                <a:lnTo>
                  <a:pt x="3118" y="994"/>
                </a:lnTo>
                <a:lnTo>
                  <a:pt x="3116" y="992"/>
                </a:lnTo>
                <a:lnTo>
                  <a:pt x="3116" y="992"/>
                </a:lnTo>
                <a:lnTo>
                  <a:pt x="3118" y="990"/>
                </a:lnTo>
                <a:lnTo>
                  <a:pt x="3118" y="990"/>
                </a:lnTo>
                <a:lnTo>
                  <a:pt x="3116" y="990"/>
                </a:lnTo>
                <a:lnTo>
                  <a:pt x="3112" y="992"/>
                </a:lnTo>
                <a:lnTo>
                  <a:pt x="3103" y="992"/>
                </a:lnTo>
                <a:lnTo>
                  <a:pt x="3091" y="990"/>
                </a:lnTo>
                <a:lnTo>
                  <a:pt x="3091" y="990"/>
                </a:lnTo>
                <a:lnTo>
                  <a:pt x="3084" y="992"/>
                </a:lnTo>
                <a:lnTo>
                  <a:pt x="3080" y="994"/>
                </a:lnTo>
                <a:lnTo>
                  <a:pt x="3076" y="996"/>
                </a:lnTo>
                <a:lnTo>
                  <a:pt x="3072" y="998"/>
                </a:lnTo>
                <a:lnTo>
                  <a:pt x="3063" y="1002"/>
                </a:lnTo>
                <a:lnTo>
                  <a:pt x="3061" y="1004"/>
                </a:lnTo>
                <a:lnTo>
                  <a:pt x="3061" y="1006"/>
                </a:lnTo>
                <a:lnTo>
                  <a:pt x="3055" y="1006"/>
                </a:lnTo>
                <a:lnTo>
                  <a:pt x="3047" y="1004"/>
                </a:lnTo>
                <a:lnTo>
                  <a:pt x="3040" y="1004"/>
                </a:lnTo>
                <a:lnTo>
                  <a:pt x="3032" y="1004"/>
                </a:lnTo>
                <a:lnTo>
                  <a:pt x="3030" y="1004"/>
                </a:lnTo>
                <a:lnTo>
                  <a:pt x="3030" y="1004"/>
                </a:lnTo>
                <a:lnTo>
                  <a:pt x="3030" y="1006"/>
                </a:lnTo>
                <a:lnTo>
                  <a:pt x="3028" y="1006"/>
                </a:lnTo>
                <a:lnTo>
                  <a:pt x="3030" y="1009"/>
                </a:lnTo>
                <a:lnTo>
                  <a:pt x="3030" y="1009"/>
                </a:lnTo>
                <a:lnTo>
                  <a:pt x="3032" y="1011"/>
                </a:lnTo>
                <a:lnTo>
                  <a:pt x="3034" y="1011"/>
                </a:lnTo>
                <a:lnTo>
                  <a:pt x="3040" y="1011"/>
                </a:lnTo>
                <a:lnTo>
                  <a:pt x="3040" y="1011"/>
                </a:lnTo>
                <a:lnTo>
                  <a:pt x="3040" y="1013"/>
                </a:lnTo>
                <a:lnTo>
                  <a:pt x="3036" y="1013"/>
                </a:lnTo>
                <a:lnTo>
                  <a:pt x="3028" y="1013"/>
                </a:lnTo>
                <a:lnTo>
                  <a:pt x="3028" y="1015"/>
                </a:lnTo>
                <a:lnTo>
                  <a:pt x="3026" y="1015"/>
                </a:lnTo>
                <a:lnTo>
                  <a:pt x="3026" y="1017"/>
                </a:lnTo>
                <a:lnTo>
                  <a:pt x="3026" y="1017"/>
                </a:lnTo>
                <a:lnTo>
                  <a:pt x="3028" y="1017"/>
                </a:lnTo>
                <a:lnTo>
                  <a:pt x="3028" y="1017"/>
                </a:lnTo>
                <a:lnTo>
                  <a:pt x="3028" y="1017"/>
                </a:lnTo>
                <a:lnTo>
                  <a:pt x="3024" y="1017"/>
                </a:lnTo>
                <a:lnTo>
                  <a:pt x="3021" y="1019"/>
                </a:lnTo>
                <a:lnTo>
                  <a:pt x="3017" y="1017"/>
                </a:lnTo>
                <a:lnTo>
                  <a:pt x="3013" y="1019"/>
                </a:lnTo>
                <a:lnTo>
                  <a:pt x="3013" y="1019"/>
                </a:lnTo>
                <a:lnTo>
                  <a:pt x="3013" y="1017"/>
                </a:lnTo>
                <a:lnTo>
                  <a:pt x="3013" y="1017"/>
                </a:lnTo>
                <a:lnTo>
                  <a:pt x="3013" y="1017"/>
                </a:lnTo>
                <a:lnTo>
                  <a:pt x="3011" y="1015"/>
                </a:lnTo>
                <a:lnTo>
                  <a:pt x="3011" y="1017"/>
                </a:lnTo>
                <a:lnTo>
                  <a:pt x="3009" y="1017"/>
                </a:lnTo>
                <a:lnTo>
                  <a:pt x="3011" y="1019"/>
                </a:lnTo>
                <a:lnTo>
                  <a:pt x="3011" y="1019"/>
                </a:lnTo>
                <a:lnTo>
                  <a:pt x="3009" y="1019"/>
                </a:lnTo>
                <a:lnTo>
                  <a:pt x="3007" y="1019"/>
                </a:lnTo>
                <a:lnTo>
                  <a:pt x="3005" y="1019"/>
                </a:lnTo>
                <a:lnTo>
                  <a:pt x="3003" y="1017"/>
                </a:lnTo>
                <a:lnTo>
                  <a:pt x="3003" y="1017"/>
                </a:lnTo>
                <a:lnTo>
                  <a:pt x="3000" y="1017"/>
                </a:lnTo>
                <a:lnTo>
                  <a:pt x="2998" y="1017"/>
                </a:lnTo>
                <a:lnTo>
                  <a:pt x="2994" y="1017"/>
                </a:lnTo>
                <a:lnTo>
                  <a:pt x="2992" y="1021"/>
                </a:lnTo>
                <a:lnTo>
                  <a:pt x="2988" y="1023"/>
                </a:lnTo>
                <a:lnTo>
                  <a:pt x="2988" y="1025"/>
                </a:lnTo>
                <a:lnTo>
                  <a:pt x="2986" y="1027"/>
                </a:lnTo>
                <a:lnTo>
                  <a:pt x="2986" y="1030"/>
                </a:lnTo>
                <a:lnTo>
                  <a:pt x="2986" y="1032"/>
                </a:lnTo>
                <a:lnTo>
                  <a:pt x="2986" y="1032"/>
                </a:lnTo>
                <a:lnTo>
                  <a:pt x="2986" y="1034"/>
                </a:lnTo>
                <a:lnTo>
                  <a:pt x="2990" y="1034"/>
                </a:lnTo>
                <a:lnTo>
                  <a:pt x="2992" y="1032"/>
                </a:lnTo>
                <a:lnTo>
                  <a:pt x="2996" y="1032"/>
                </a:lnTo>
                <a:lnTo>
                  <a:pt x="2998" y="1032"/>
                </a:lnTo>
                <a:lnTo>
                  <a:pt x="2998" y="1034"/>
                </a:lnTo>
                <a:lnTo>
                  <a:pt x="2996" y="1034"/>
                </a:lnTo>
                <a:lnTo>
                  <a:pt x="2994" y="1036"/>
                </a:lnTo>
                <a:lnTo>
                  <a:pt x="2994" y="1036"/>
                </a:lnTo>
                <a:lnTo>
                  <a:pt x="2994" y="1038"/>
                </a:lnTo>
                <a:lnTo>
                  <a:pt x="2996" y="1040"/>
                </a:lnTo>
                <a:lnTo>
                  <a:pt x="2996" y="1040"/>
                </a:lnTo>
                <a:lnTo>
                  <a:pt x="2996" y="1042"/>
                </a:lnTo>
                <a:lnTo>
                  <a:pt x="2996" y="1042"/>
                </a:lnTo>
                <a:lnTo>
                  <a:pt x="2996" y="1042"/>
                </a:lnTo>
                <a:lnTo>
                  <a:pt x="2998" y="1042"/>
                </a:lnTo>
                <a:lnTo>
                  <a:pt x="2998" y="1042"/>
                </a:lnTo>
                <a:lnTo>
                  <a:pt x="2998" y="1044"/>
                </a:lnTo>
                <a:lnTo>
                  <a:pt x="2998" y="1044"/>
                </a:lnTo>
                <a:lnTo>
                  <a:pt x="2996" y="1046"/>
                </a:lnTo>
                <a:lnTo>
                  <a:pt x="2996" y="1046"/>
                </a:lnTo>
                <a:lnTo>
                  <a:pt x="2996" y="1046"/>
                </a:lnTo>
                <a:lnTo>
                  <a:pt x="2996" y="1048"/>
                </a:lnTo>
                <a:lnTo>
                  <a:pt x="2996" y="1048"/>
                </a:lnTo>
                <a:lnTo>
                  <a:pt x="2998" y="1050"/>
                </a:lnTo>
                <a:lnTo>
                  <a:pt x="2998" y="1050"/>
                </a:lnTo>
                <a:lnTo>
                  <a:pt x="3000" y="1050"/>
                </a:lnTo>
                <a:lnTo>
                  <a:pt x="3000" y="1050"/>
                </a:lnTo>
                <a:lnTo>
                  <a:pt x="2996" y="1053"/>
                </a:lnTo>
                <a:lnTo>
                  <a:pt x="2996" y="1053"/>
                </a:lnTo>
                <a:lnTo>
                  <a:pt x="2994" y="1050"/>
                </a:lnTo>
                <a:lnTo>
                  <a:pt x="2994" y="1050"/>
                </a:lnTo>
                <a:lnTo>
                  <a:pt x="2994" y="1053"/>
                </a:lnTo>
                <a:lnTo>
                  <a:pt x="2994" y="1053"/>
                </a:lnTo>
                <a:lnTo>
                  <a:pt x="2992" y="1050"/>
                </a:lnTo>
                <a:lnTo>
                  <a:pt x="2994" y="1050"/>
                </a:lnTo>
                <a:lnTo>
                  <a:pt x="2992" y="1048"/>
                </a:lnTo>
                <a:lnTo>
                  <a:pt x="2992" y="1048"/>
                </a:lnTo>
                <a:lnTo>
                  <a:pt x="2990" y="1048"/>
                </a:lnTo>
                <a:lnTo>
                  <a:pt x="2990" y="1048"/>
                </a:lnTo>
                <a:lnTo>
                  <a:pt x="2990" y="1048"/>
                </a:lnTo>
                <a:lnTo>
                  <a:pt x="2990" y="1050"/>
                </a:lnTo>
                <a:lnTo>
                  <a:pt x="2990" y="1053"/>
                </a:lnTo>
                <a:lnTo>
                  <a:pt x="2990" y="1053"/>
                </a:lnTo>
                <a:lnTo>
                  <a:pt x="2988" y="1053"/>
                </a:lnTo>
                <a:lnTo>
                  <a:pt x="2990" y="1055"/>
                </a:lnTo>
                <a:lnTo>
                  <a:pt x="2990" y="1055"/>
                </a:lnTo>
                <a:lnTo>
                  <a:pt x="2992" y="1055"/>
                </a:lnTo>
                <a:lnTo>
                  <a:pt x="2992" y="1055"/>
                </a:lnTo>
                <a:lnTo>
                  <a:pt x="2994" y="1055"/>
                </a:lnTo>
                <a:lnTo>
                  <a:pt x="2994" y="1055"/>
                </a:lnTo>
                <a:lnTo>
                  <a:pt x="2996" y="1057"/>
                </a:lnTo>
                <a:lnTo>
                  <a:pt x="2996" y="1057"/>
                </a:lnTo>
                <a:lnTo>
                  <a:pt x="2998" y="1057"/>
                </a:lnTo>
                <a:lnTo>
                  <a:pt x="3000" y="1059"/>
                </a:lnTo>
                <a:lnTo>
                  <a:pt x="3003" y="1059"/>
                </a:lnTo>
                <a:lnTo>
                  <a:pt x="3003" y="1061"/>
                </a:lnTo>
                <a:lnTo>
                  <a:pt x="3003" y="1063"/>
                </a:lnTo>
                <a:lnTo>
                  <a:pt x="3000" y="1063"/>
                </a:lnTo>
                <a:lnTo>
                  <a:pt x="3000" y="1063"/>
                </a:lnTo>
                <a:lnTo>
                  <a:pt x="3000" y="1065"/>
                </a:lnTo>
                <a:lnTo>
                  <a:pt x="3003" y="1067"/>
                </a:lnTo>
                <a:lnTo>
                  <a:pt x="3003" y="1067"/>
                </a:lnTo>
                <a:lnTo>
                  <a:pt x="3003" y="1069"/>
                </a:lnTo>
                <a:lnTo>
                  <a:pt x="3005" y="1069"/>
                </a:lnTo>
                <a:lnTo>
                  <a:pt x="3005" y="1069"/>
                </a:lnTo>
                <a:lnTo>
                  <a:pt x="3007" y="1071"/>
                </a:lnTo>
                <a:lnTo>
                  <a:pt x="3007" y="1071"/>
                </a:lnTo>
                <a:lnTo>
                  <a:pt x="3005" y="1074"/>
                </a:lnTo>
                <a:lnTo>
                  <a:pt x="3003" y="1074"/>
                </a:lnTo>
                <a:lnTo>
                  <a:pt x="3003" y="1074"/>
                </a:lnTo>
                <a:lnTo>
                  <a:pt x="3003" y="1076"/>
                </a:lnTo>
                <a:lnTo>
                  <a:pt x="3003" y="1076"/>
                </a:lnTo>
                <a:lnTo>
                  <a:pt x="3005" y="1074"/>
                </a:lnTo>
                <a:lnTo>
                  <a:pt x="3009" y="1074"/>
                </a:lnTo>
                <a:lnTo>
                  <a:pt x="3015" y="1074"/>
                </a:lnTo>
                <a:lnTo>
                  <a:pt x="3017" y="1074"/>
                </a:lnTo>
                <a:lnTo>
                  <a:pt x="3017" y="1076"/>
                </a:lnTo>
                <a:lnTo>
                  <a:pt x="3015" y="1076"/>
                </a:lnTo>
                <a:lnTo>
                  <a:pt x="3013" y="1078"/>
                </a:lnTo>
                <a:lnTo>
                  <a:pt x="3013" y="1078"/>
                </a:lnTo>
                <a:lnTo>
                  <a:pt x="3009" y="1078"/>
                </a:lnTo>
                <a:lnTo>
                  <a:pt x="3007" y="1078"/>
                </a:lnTo>
                <a:lnTo>
                  <a:pt x="3005" y="1080"/>
                </a:lnTo>
                <a:lnTo>
                  <a:pt x="3005" y="1080"/>
                </a:lnTo>
                <a:lnTo>
                  <a:pt x="3007" y="1080"/>
                </a:lnTo>
                <a:lnTo>
                  <a:pt x="3009" y="1080"/>
                </a:lnTo>
                <a:lnTo>
                  <a:pt x="3011" y="1080"/>
                </a:lnTo>
                <a:lnTo>
                  <a:pt x="3015" y="1080"/>
                </a:lnTo>
                <a:lnTo>
                  <a:pt x="3013" y="1080"/>
                </a:lnTo>
                <a:lnTo>
                  <a:pt x="3013" y="1080"/>
                </a:lnTo>
                <a:lnTo>
                  <a:pt x="3015" y="1080"/>
                </a:lnTo>
                <a:lnTo>
                  <a:pt x="3015" y="1080"/>
                </a:lnTo>
                <a:lnTo>
                  <a:pt x="3017" y="1078"/>
                </a:lnTo>
                <a:lnTo>
                  <a:pt x="3019" y="1078"/>
                </a:lnTo>
                <a:lnTo>
                  <a:pt x="3024" y="1080"/>
                </a:lnTo>
                <a:lnTo>
                  <a:pt x="3026" y="1080"/>
                </a:lnTo>
                <a:lnTo>
                  <a:pt x="3026" y="1080"/>
                </a:lnTo>
                <a:lnTo>
                  <a:pt x="3028" y="1080"/>
                </a:lnTo>
                <a:lnTo>
                  <a:pt x="3028" y="1080"/>
                </a:lnTo>
                <a:lnTo>
                  <a:pt x="3028" y="1080"/>
                </a:lnTo>
                <a:lnTo>
                  <a:pt x="3030" y="1082"/>
                </a:lnTo>
                <a:lnTo>
                  <a:pt x="3030" y="1082"/>
                </a:lnTo>
                <a:lnTo>
                  <a:pt x="3030" y="1084"/>
                </a:lnTo>
                <a:lnTo>
                  <a:pt x="3032" y="1086"/>
                </a:lnTo>
                <a:lnTo>
                  <a:pt x="3032" y="1086"/>
                </a:lnTo>
                <a:lnTo>
                  <a:pt x="3038" y="1088"/>
                </a:lnTo>
                <a:lnTo>
                  <a:pt x="3040" y="1088"/>
                </a:lnTo>
                <a:lnTo>
                  <a:pt x="3044" y="1086"/>
                </a:lnTo>
                <a:lnTo>
                  <a:pt x="3047" y="1086"/>
                </a:lnTo>
                <a:lnTo>
                  <a:pt x="3047" y="1086"/>
                </a:lnTo>
                <a:lnTo>
                  <a:pt x="3049" y="1086"/>
                </a:lnTo>
                <a:lnTo>
                  <a:pt x="3049" y="1086"/>
                </a:lnTo>
                <a:lnTo>
                  <a:pt x="3049" y="1086"/>
                </a:lnTo>
                <a:lnTo>
                  <a:pt x="3049" y="1084"/>
                </a:lnTo>
                <a:lnTo>
                  <a:pt x="3051" y="1082"/>
                </a:lnTo>
                <a:lnTo>
                  <a:pt x="3051" y="1078"/>
                </a:lnTo>
                <a:lnTo>
                  <a:pt x="3051" y="1078"/>
                </a:lnTo>
                <a:lnTo>
                  <a:pt x="3057" y="1078"/>
                </a:lnTo>
                <a:lnTo>
                  <a:pt x="3061" y="1078"/>
                </a:lnTo>
                <a:lnTo>
                  <a:pt x="3061" y="1078"/>
                </a:lnTo>
                <a:lnTo>
                  <a:pt x="3068" y="1082"/>
                </a:lnTo>
                <a:lnTo>
                  <a:pt x="3072" y="1082"/>
                </a:lnTo>
                <a:lnTo>
                  <a:pt x="3074" y="1084"/>
                </a:lnTo>
                <a:lnTo>
                  <a:pt x="3076" y="1086"/>
                </a:lnTo>
                <a:lnTo>
                  <a:pt x="3076" y="1088"/>
                </a:lnTo>
                <a:lnTo>
                  <a:pt x="3078" y="1090"/>
                </a:lnTo>
                <a:lnTo>
                  <a:pt x="3082" y="1090"/>
                </a:lnTo>
                <a:lnTo>
                  <a:pt x="3084" y="1090"/>
                </a:lnTo>
                <a:lnTo>
                  <a:pt x="3086" y="1090"/>
                </a:lnTo>
                <a:lnTo>
                  <a:pt x="3093" y="1088"/>
                </a:lnTo>
                <a:lnTo>
                  <a:pt x="3093" y="1088"/>
                </a:lnTo>
                <a:lnTo>
                  <a:pt x="3097" y="1088"/>
                </a:lnTo>
                <a:lnTo>
                  <a:pt x="3099" y="1086"/>
                </a:lnTo>
                <a:lnTo>
                  <a:pt x="3101" y="1086"/>
                </a:lnTo>
                <a:lnTo>
                  <a:pt x="3105" y="1082"/>
                </a:lnTo>
                <a:lnTo>
                  <a:pt x="3109" y="1078"/>
                </a:lnTo>
                <a:lnTo>
                  <a:pt x="3109" y="1078"/>
                </a:lnTo>
                <a:lnTo>
                  <a:pt x="3112" y="1078"/>
                </a:lnTo>
                <a:lnTo>
                  <a:pt x="3114" y="1080"/>
                </a:lnTo>
                <a:lnTo>
                  <a:pt x="3118" y="1080"/>
                </a:lnTo>
                <a:lnTo>
                  <a:pt x="3120" y="1082"/>
                </a:lnTo>
                <a:lnTo>
                  <a:pt x="3122" y="1082"/>
                </a:lnTo>
                <a:lnTo>
                  <a:pt x="3124" y="1080"/>
                </a:lnTo>
                <a:lnTo>
                  <a:pt x="3124" y="1080"/>
                </a:lnTo>
                <a:lnTo>
                  <a:pt x="3126" y="1078"/>
                </a:lnTo>
                <a:lnTo>
                  <a:pt x="3126" y="1078"/>
                </a:lnTo>
                <a:lnTo>
                  <a:pt x="3128" y="1078"/>
                </a:lnTo>
                <a:lnTo>
                  <a:pt x="3130" y="1076"/>
                </a:lnTo>
                <a:lnTo>
                  <a:pt x="3130" y="1078"/>
                </a:lnTo>
                <a:lnTo>
                  <a:pt x="3132" y="1078"/>
                </a:lnTo>
                <a:lnTo>
                  <a:pt x="3132" y="1080"/>
                </a:lnTo>
                <a:lnTo>
                  <a:pt x="3132" y="1080"/>
                </a:lnTo>
                <a:lnTo>
                  <a:pt x="3130" y="1082"/>
                </a:lnTo>
                <a:lnTo>
                  <a:pt x="3128" y="1084"/>
                </a:lnTo>
                <a:lnTo>
                  <a:pt x="3126" y="1086"/>
                </a:lnTo>
                <a:lnTo>
                  <a:pt x="3128" y="1088"/>
                </a:lnTo>
                <a:lnTo>
                  <a:pt x="3128" y="1090"/>
                </a:lnTo>
                <a:lnTo>
                  <a:pt x="3128" y="1092"/>
                </a:lnTo>
                <a:lnTo>
                  <a:pt x="3126" y="1095"/>
                </a:lnTo>
                <a:lnTo>
                  <a:pt x="3126" y="1099"/>
                </a:lnTo>
                <a:lnTo>
                  <a:pt x="3128" y="1101"/>
                </a:lnTo>
                <a:lnTo>
                  <a:pt x="3128" y="1101"/>
                </a:lnTo>
                <a:lnTo>
                  <a:pt x="3128" y="1103"/>
                </a:lnTo>
                <a:lnTo>
                  <a:pt x="3128" y="1103"/>
                </a:lnTo>
                <a:lnTo>
                  <a:pt x="3128" y="1107"/>
                </a:lnTo>
                <a:lnTo>
                  <a:pt x="3128" y="1109"/>
                </a:lnTo>
                <a:lnTo>
                  <a:pt x="3128" y="1109"/>
                </a:lnTo>
                <a:lnTo>
                  <a:pt x="3128" y="1113"/>
                </a:lnTo>
                <a:lnTo>
                  <a:pt x="3128" y="1115"/>
                </a:lnTo>
                <a:lnTo>
                  <a:pt x="3128" y="1115"/>
                </a:lnTo>
                <a:lnTo>
                  <a:pt x="3126" y="1118"/>
                </a:lnTo>
                <a:lnTo>
                  <a:pt x="3124" y="1120"/>
                </a:lnTo>
                <a:lnTo>
                  <a:pt x="3124" y="1124"/>
                </a:lnTo>
                <a:lnTo>
                  <a:pt x="3122" y="1126"/>
                </a:lnTo>
                <a:lnTo>
                  <a:pt x="3120" y="1132"/>
                </a:lnTo>
                <a:lnTo>
                  <a:pt x="3118" y="1134"/>
                </a:lnTo>
                <a:lnTo>
                  <a:pt x="3118" y="1136"/>
                </a:lnTo>
                <a:lnTo>
                  <a:pt x="3118" y="1136"/>
                </a:lnTo>
                <a:lnTo>
                  <a:pt x="3116" y="1139"/>
                </a:lnTo>
                <a:lnTo>
                  <a:pt x="3116" y="1141"/>
                </a:lnTo>
                <a:lnTo>
                  <a:pt x="3116" y="1143"/>
                </a:lnTo>
                <a:lnTo>
                  <a:pt x="3114" y="1147"/>
                </a:lnTo>
                <a:lnTo>
                  <a:pt x="3112" y="1153"/>
                </a:lnTo>
                <a:lnTo>
                  <a:pt x="3109" y="1157"/>
                </a:lnTo>
                <a:lnTo>
                  <a:pt x="3107" y="1162"/>
                </a:lnTo>
                <a:lnTo>
                  <a:pt x="3107" y="1162"/>
                </a:lnTo>
                <a:lnTo>
                  <a:pt x="3105" y="1164"/>
                </a:lnTo>
                <a:lnTo>
                  <a:pt x="3103" y="1166"/>
                </a:lnTo>
                <a:lnTo>
                  <a:pt x="3103" y="1166"/>
                </a:lnTo>
                <a:lnTo>
                  <a:pt x="3099" y="1168"/>
                </a:lnTo>
                <a:lnTo>
                  <a:pt x="3095" y="1170"/>
                </a:lnTo>
                <a:lnTo>
                  <a:pt x="3091" y="1170"/>
                </a:lnTo>
                <a:lnTo>
                  <a:pt x="3088" y="1170"/>
                </a:lnTo>
                <a:lnTo>
                  <a:pt x="3088" y="1170"/>
                </a:lnTo>
                <a:lnTo>
                  <a:pt x="3088" y="1168"/>
                </a:lnTo>
                <a:lnTo>
                  <a:pt x="3084" y="1170"/>
                </a:lnTo>
                <a:lnTo>
                  <a:pt x="3084" y="1170"/>
                </a:lnTo>
                <a:lnTo>
                  <a:pt x="3082" y="1170"/>
                </a:lnTo>
                <a:lnTo>
                  <a:pt x="3080" y="1170"/>
                </a:lnTo>
                <a:lnTo>
                  <a:pt x="3078" y="1170"/>
                </a:lnTo>
                <a:lnTo>
                  <a:pt x="3076" y="1168"/>
                </a:lnTo>
                <a:lnTo>
                  <a:pt x="3076" y="1168"/>
                </a:lnTo>
                <a:lnTo>
                  <a:pt x="3074" y="1168"/>
                </a:lnTo>
                <a:lnTo>
                  <a:pt x="3074" y="1168"/>
                </a:lnTo>
                <a:lnTo>
                  <a:pt x="3076" y="1168"/>
                </a:lnTo>
                <a:lnTo>
                  <a:pt x="3074" y="1170"/>
                </a:lnTo>
                <a:lnTo>
                  <a:pt x="3072" y="1170"/>
                </a:lnTo>
                <a:lnTo>
                  <a:pt x="3072" y="1170"/>
                </a:lnTo>
                <a:lnTo>
                  <a:pt x="3072" y="1168"/>
                </a:lnTo>
                <a:lnTo>
                  <a:pt x="3070" y="1168"/>
                </a:lnTo>
                <a:lnTo>
                  <a:pt x="3068" y="1168"/>
                </a:lnTo>
                <a:lnTo>
                  <a:pt x="3070" y="1166"/>
                </a:lnTo>
                <a:lnTo>
                  <a:pt x="3070" y="1164"/>
                </a:lnTo>
                <a:lnTo>
                  <a:pt x="3072" y="1166"/>
                </a:lnTo>
                <a:lnTo>
                  <a:pt x="3074" y="1166"/>
                </a:lnTo>
                <a:lnTo>
                  <a:pt x="3072" y="1164"/>
                </a:lnTo>
                <a:lnTo>
                  <a:pt x="3070" y="1164"/>
                </a:lnTo>
                <a:lnTo>
                  <a:pt x="3070" y="1164"/>
                </a:lnTo>
                <a:lnTo>
                  <a:pt x="3065" y="1164"/>
                </a:lnTo>
                <a:lnTo>
                  <a:pt x="3065" y="1164"/>
                </a:lnTo>
                <a:lnTo>
                  <a:pt x="3059" y="1162"/>
                </a:lnTo>
                <a:lnTo>
                  <a:pt x="3057" y="1162"/>
                </a:lnTo>
                <a:lnTo>
                  <a:pt x="3057" y="1162"/>
                </a:lnTo>
                <a:lnTo>
                  <a:pt x="3057" y="1164"/>
                </a:lnTo>
                <a:lnTo>
                  <a:pt x="3057" y="1164"/>
                </a:lnTo>
                <a:lnTo>
                  <a:pt x="3055" y="1164"/>
                </a:lnTo>
                <a:lnTo>
                  <a:pt x="3053" y="1166"/>
                </a:lnTo>
                <a:lnTo>
                  <a:pt x="3051" y="1166"/>
                </a:lnTo>
                <a:lnTo>
                  <a:pt x="3055" y="1164"/>
                </a:lnTo>
                <a:lnTo>
                  <a:pt x="3055" y="1162"/>
                </a:lnTo>
                <a:lnTo>
                  <a:pt x="3051" y="1164"/>
                </a:lnTo>
                <a:lnTo>
                  <a:pt x="3049" y="1164"/>
                </a:lnTo>
                <a:lnTo>
                  <a:pt x="3047" y="1166"/>
                </a:lnTo>
                <a:lnTo>
                  <a:pt x="3047" y="1166"/>
                </a:lnTo>
                <a:lnTo>
                  <a:pt x="3047" y="1166"/>
                </a:lnTo>
                <a:lnTo>
                  <a:pt x="3047" y="1168"/>
                </a:lnTo>
                <a:lnTo>
                  <a:pt x="3044" y="1168"/>
                </a:lnTo>
                <a:lnTo>
                  <a:pt x="3042" y="1168"/>
                </a:lnTo>
                <a:lnTo>
                  <a:pt x="3040" y="1168"/>
                </a:lnTo>
                <a:lnTo>
                  <a:pt x="3036" y="1172"/>
                </a:lnTo>
                <a:lnTo>
                  <a:pt x="3034" y="1172"/>
                </a:lnTo>
                <a:lnTo>
                  <a:pt x="3032" y="1174"/>
                </a:lnTo>
                <a:lnTo>
                  <a:pt x="3030" y="1174"/>
                </a:lnTo>
                <a:lnTo>
                  <a:pt x="3030" y="1174"/>
                </a:lnTo>
                <a:lnTo>
                  <a:pt x="3028" y="1174"/>
                </a:lnTo>
                <a:lnTo>
                  <a:pt x="3026" y="1172"/>
                </a:lnTo>
                <a:lnTo>
                  <a:pt x="3021" y="1170"/>
                </a:lnTo>
                <a:lnTo>
                  <a:pt x="3013" y="1170"/>
                </a:lnTo>
                <a:lnTo>
                  <a:pt x="3011" y="1168"/>
                </a:lnTo>
                <a:lnTo>
                  <a:pt x="3009" y="1168"/>
                </a:lnTo>
                <a:lnTo>
                  <a:pt x="3007" y="1168"/>
                </a:lnTo>
                <a:lnTo>
                  <a:pt x="3003" y="1166"/>
                </a:lnTo>
                <a:lnTo>
                  <a:pt x="2996" y="1164"/>
                </a:lnTo>
                <a:lnTo>
                  <a:pt x="2990" y="1164"/>
                </a:lnTo>
                <a:lnTo>
                  <a:pt x="2984" y="1162"/>
                </a:lnTo>
                <a:lnTo>
                  <a:pt x="2975" y="1164"/>
                </a:lnTo>
                <a:lnTo>
                  <a:pt x="2973" y="1164"/>
                </a:lnTo>
                <a:lnTo>
                  <a:pt x="2971" y="1162"/>
                </a:lnTo>
                <a:lnTo>
                  <a:pt x="2971" y="1160"/>
                </a:lnTo>
                <a:lnTo>
                  <a:pt x="2971" y="1157"/>
                </a:lnTo>
                <a:lnTo>
                  <a:pt x="2969" y="1157"/>
                </a:lnTo>
                <a:lnTo>
                  <a:pt x="2969" y="1155"/>
                </a:lnTo>
                <a:lnTo>
                  <a:pt x="2965" y="1155"/>
                </a:lnTo>
                <a:lnTo>
                  <a:pt x="2963" y="1155"/>
                </a:lnTo>
                <a:lnTo>
                  <a:pt x="2956" y="1155"/>
                </a:lnTo>
                <a:lnTo>
                  <a:pt x="2956" y="1155"/>
                </a:lnTo>
                <a:lnTo>
                  <a:pt x="2954" y="1153"/>
                </a:lnTo>
                <a:lnTo>
                  <a:pt x="2952" y="1153"/>
                </a:lnTo>
                <a:lnTo>
                  <a:pt x="2946" y="1153"/>
                </a:lnTo>
                <a:lnTo>
                  <a:pt x="2942" y="1151"/>
                </a:lnTo>
                <a:lnTo>
                  <a:pt x="2942" y="1149"/>
                </a:lnTo>
                <a:lnTo>
                  <a:pt x="2942" y="1149"/>
                </a:lnTo>
                <a:lnTo>
                  <a:pt x="2942" y="1145"/>
                </a:lnTo>
                <a:lnTo>
                  <a:pt x="2940" y="1145"/>
                </a:lnTo>
                <a:lnTo>
                  <a:pt x="2938" y="1145"/>
                </a:lnTo>
                <a:lnTo>
                  <a:pt x="2933" y="1143"/>
                </a:lnTo>
                <a:lnTo>
                  <a:pt x="2931" y="1141"/>
                </a:lnTo>
                <a:lnTo>
                  <a:pt x="2929" y="1141"/>
                </a:lnTo>
                <a:lnTo>
                  <a:pt x="2925" y="1141"/>
                </a:lnTo>
                <a:lnTo>
                  <a:pt x="2923" y="1141"/>
                </a:lnTo>
                <a:lnTo>
                  <a:pt x="2921" y="1141"/>
                </a:lnTo>
                <a:lnTo>
                  <a:pt x="2919" y="1143"/>
                </a:lnTo>
                <a:lnTo>
                  <a:pt x="2917" y="1143"/>
                </a:lnTo>
                <a:lnTo>
                  <a:pt x="2912" y="1143"/>
                </a:lnTo>
                <a:lnTo>
                  <a:pt x="2906" y="1147"/>
                </a:lnTo>
                <a:lnTo>
                  <a:pt x="2902" y="1149"/>
                </a:lnTo>
                <a:lnTo>
                  <a:pt x="2900" y="1153"/>
                </a:lnTo>
                <a:lnTo>
                  <a:pt x="2898" y="1153"/>
                </a:lnTo>
                <a:lnTo>
                  <a:pt x="2898" y="1155"/>
                </a:lnTo>
                <a:lnTo>
                  <a:pt x="2896" y="1160"/>
                </a:lnTo>
                <a:lnTo>
                  <a:pt x="2898" y="1164"/>
                </a:lnTo>
                <a:lnTo>
                  <a:pt x="2898" y="1166"/>
                </a:lnTo>
                <a:lnTo>
                  <a:pt x="2900" y="1166"/>
                </a:lnTo>
                <a:lnTo>
                  <a:pt x="2900" y="1168"/>
                </a:lnTo>
                <a:lnTo>
                  <a:pt x="2900" y="1170"/>
                </a:lnTo>
                <a:lnTo>
                  <a:pt x="2900" y="1172"/>
                </a:lnTo>
                <a:lnTo>
                  <a:pt x="2898" y="1174"/>
                </a:lnTo>
                <a:lnTo>
                  <a:pt x="2894" y="1180"/>
                </a:lnTo>
                <a:lnTo>
                  <a:pt x="2892" y="1180"/>
                </a:lnTo>
                <a:lnTo>
                  <a:pt x="2887" y="1183"/>
                </a:lnTo>
                <a:lnTo>
                  <a:pt x="2885" y="1183"/>
                </a:lnTo>
                <a:lnTo>
                  <a:pt x="2881" y="1183"/>
                </a:lnTo>
                <a:lnTo>
                  <a:pt x="2879" y="1180"/>
                </a:lnTo>
                <a:lnTo>
                  <a:pt x="2871" y="1174"/>
                </a:lnTo>
                <a:lnTo>
                  <a:pt x="2868" y="1174"/>
                </a:lnTo>
                <a:lnTo>
                  <a:pt x="2866" y="1172"/>
                </a:lnTo>
                <a:lnTo>
                  <a:pt x="2860" y="1170"/>
                </a:lnTo>
                <a:lnTo>
                  <a:pt x="2852" y="1168"/>
                </a:lnTo>
                <a:lnTo>
                  <a:pt x="2845" y="1168"/>
                </a:lnTo>
                <a:lnTo>
                  <a:pt x="2841" y="1168"/>
                </a:lnTo>
                <a:lnTo>
                  <a:pt x="2837" y="1166"/>
                </a:lnTo>
                <a:lnTo>
                  <a:pt x="2835" y="1166"/>
                </a:lnTo>
                <a:lnTo>
                  <a:pt x="2833" y="1164"/>
                </a:lnTo>
                <a:lnTo>
                  <a:pt x="2833" y="1162"/>
                </a:lnTo>
                <a:lnTo>
                  <a:pt x="2831" y="1157"/>
                </a:lnTo>
                <a:lnTo>
                  <a:pt x="2831" y="1155"/>
                </a:lnTo>
                <a:lnTo>
                  <a:pt x="2831" y="1153"/>
                </a:lnTo>
                <a:lnTo>
                  <a:pt x="2829" y="1151"/>
                </a:lnTo>
                <a:lnTo>
                  <a:pt x="2827" y="1149"/>
                </a:lnTo>
                <a:lnTo>
                  <a:pt x="2818" y="1147"/>
                </a:lnTo>
                <a:lnTo>
                  <a:pt x="2816" y="1147"/>
                </a:lnTo>
                <a:lnTo>
                  <a:pt x="2814" y="1145"/>
                </a:lnTo>
                <a:lnTo>
                  <a:pt x="2812" y="1145"/>
                </a:lnTo>
                <a:lnTo>
                  <a:pt x="2808" y="1143"/>
                </a:lnTo>
                <a:lnTo>
                  <a:pt x="2806" y="1143"/>
                </a:lnTo>
                <a:lnTo>
                  <a:pt x="2804" y="1143"/>
                </a:lnTo>
                <a:lnTo>
                  <a:pt x="2799" y="1141"/>
                </a:lnTo>
                <a:lnTo>
                  <a:pt x="2797" y="1141"/>
                </a:lnTo>
                <a:lnTo>
                  <a:pt x="2793" y="1143"/>
                </a:lnTo>
                <a:lnTo>
                  <a:pt x="2787" y="1143"/>
                </a:lnTo>
                <a:lnTo>
                  <a:pt x="2785" y="1143"/>
                </a:lnTo>
                <a:lnTo>
                  <a:pt x="2778" y="1139"/>
                </a:lnTo>
                <a:lnTo>
                  <a:pt x="2776" y="1139"/>
                </a:lnTo>
                <a:lnTo>
                  <a:pt x="2774" y="1136"/>
                </a:lnTo>
                <a:lnTo>
                  <a:pt x="2772" y="1136"/>
                </a:lnTo>
                <a:lnTo>
                  <a:pt x="2772" y="1136"/>
                </a:lnTo>
                <a:lnTo>
                  <a:pt x="2770" y="1136"/>
                </a:lnTo>
                <a:lnTo>
                  <a:pt x="2770" y="1136"/>
                </a:lnTo>
                <a:lnTo>
                  <a:pt x="2770" y="1134"/>
                </a:lnTo>
                <a:lnTo>
                  <a:pt x="2770" y="1134"/>
                </a:lnTo>
                <a:lnTo>
                  <a:pt x="2770" y="1134"/>
                </a:lnTo>
                <a:lnTo>
                  <a:pt x="2770" y="1134"/>
                </a:lnTo>
                <a:lnTo>
                  <a:pt x="2768" y="1130"/>
                </a:lnTo>
                <a:lnTo>
                  <a:pt x="2766" y="1130"/>
                </a:lnTo>
                <a:lnTo>
                  <a:pt x="2766" y="1130"/>
                </a:lnTo>
                <a:lnTo>
                  <a:pt x="2764" y="1132"/>
                </a:lnTo>
                <a:lnTo>
                  <a:pt x="2764" y="1132"/>
                </a:lnTo>
                <a:lnTo>
                  <a:pt x="2764" y="1130"/>
                </a:lnTo>
                <a:lnTo>
                  <a:pt x="2764" y="1128"/>
                </a:lnTo>
                <a:lnTo>
                  <a:pt x="2760" y="1128"/>
                </a:lnTo>
                <a:lnTo>
                  <a:pt x="2757" y="1128"/>
                </a:lnTo>
                <a:lnTo>
                  <a:pt x="2755" y="1126"/>
                </a:lnTo>
                <a:lnTo>
                  <a:pt x="2753" y="1122"/>
                </a:lnTo>
                <a:lnTo>
                  <a:pt x="2753" y="1122"/>
                </a:lnTo>
                <a:lnTo>
                  <a:pt x="2753" y="1120"/>
                </a:lnTo>
                <a:lnTo>
                  <a:pt x="2755" y="1120"/>
                </a:lnTo>
                <a:lnTo>
                  <a:pt x="2755" y="1118"/>
                </a:lnTo>
                <a:lnTo>
                  <a:pt x="2760" y="1115"/>
                </a:lnTo>
                <a:lnTo>
                  <a:pt x="2762" y="1113"/>
                </a:lnTo>
                <a:lnTo>
                  <a:pt x="2766" y="1109"/>
                </a:lnTo>
                <a:lnTo>
                  <a:pt x="2766" y="1107"/>
                </a:lnTo>
                <a:lnTo>
                  <a:pt x="2768" y="1103"/>
                </a:lnTo>
                <a:lnTo>
                  <a:pt x="2768" y="1103"/>
                </a:lnTo>
                <a:lnTo>
                  <a:pt x="2768" y="1101"/>
                </a:lnTo>
                <a:lnTo>
                  <a:pt x="2768" y="1099"/>
                </a:lnTo>
                <a:lnTo>
                  <a:pt x="2768" y="1097"/>
                </a:lnTo>
                <a:lnTo>
                  <a:pt x="2764" y="1095"/>
                </a:lnTo>
                <a:lnTo>
                  <a:pt x="2762" y="1095"/>
                </a:lnTo>
                <a:lnTo>
                  <a:pt x="2762" y="1092"/>
                </a:lnTo>
                <a:lnTo>
                  <a:pt x="2760" y="1090"/>
                </a:lnTo>
                <a:lnTo>
                  <a:pt x="2760" y="1088"/>
                </a:lnTo>
                <a:lnTo>
                  <a:pt x="2760" y="1086"/>
                </a:lnTo>
                <a:lnTo>
                  <a:pt x="2760" y="1086"/>
                </a:lnTo>
                <a:lnTo>
                  <a:pt x="2762" y="1084"/>
                </a:lnTo>
                <a:lnTo>
                  <a:pt x="2764" y="1084"/>
                </a:lnTo>
                <a:lnTo>
                  <a:pt x="2766" y="1080"/>
                </a:lnTo>
                <a:lnTo>
                  <a:pt x="2768" y="1078"/>
                </a:lnTo>
                <a:lnTo>
                  <a:pt x="2768" y="1078"/>
                </a:lnTo>
                <a:lnTo>
                  <a:pt x="2768" y="1076"/>
                </a:lnTo>
                <a:lnTo>
                  <a:pt x="2768" y="1074"/>
                </a:lnTo>
                <a:lnTo>
                  <a:pt x="2766" y="1074"/>
                </a:lnTo>
                <a:lnTo>
                  <a:pt x="2764" y="1076"/>
                </a:lnTo>
                <a:lnTo>
                  <a:pt x="2762" y="1076"/>
                </a:lnTo>
                <a:lnTo>
                  <a:pt x="2760" y="1078"/>
                </a:lnTo>
                <a:lnTo>
                  <a:pt x="2760" y="1080"/>
                </a:lnTo>
                <a:lnTo>
                  <a:pt x="2757" y="1078"/>
                </a:lnTo>
                <a:lnTo>
                  <a:pt x="2757" y="1078"/>
                </a:lnTo>
                <a:lnTo>
                  <a:pt x="2755" y="1074"/>
                </a:lnTo>
                <a:lnTo>
                  <a:pt x="2755" y="1071"/>
                </a:lnTo>
                <a:lnTo>
                  <a:pt x="2753" y="1071"/>
                </a:lnTo>
                <a:lnTo>
                  <a:pt x="2753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51" y="1071"/>
                </a:lnTo>
                <a:lnTo>
                  <a:pt x="2749" y="1071"/>
                </a:lnTo>
                <a:lnTo>
                  <a:pt x="2749" y="1071"/>
                </a:lnTo>
                <a:lnTo>
                  <a:pt x="2751" y="1069"/>
                </a:lnTo>
                <a:lnTo>
                  <a:pt x="2749" y="1069"/>
                </a:lnTo>
                <a:lnTo>
                  <a:pt x="2749" y="1069"/>
                </a:lnTo>
                <a:lnTo>
                  <a:pt x="2741" y="1071"/>
                </a:lnTo>
                <a:lnTo>
                  <a:pt x="2739" y="1071"/>
                </a:lnTo>
                <a:lnTo>
                  <a:pt x="2736" y="1076"/>
                </a:lnTo>
                <a:lnTo>
                  <a:pt x="2732" y="1076"/>
                </a:lnTo>
                <a:lnTo>
                  <a:pt x="2726" y="1076"/>
                </a:lnTo>
                <a:lnTo>
                  <a:pt x="2722" y="1078"/>
                </a:lnTo>
                <a:lnTo>
                  <a:pt x="2720" y="1076"/>
                </a:lnTo>
                <a:lnTo>
                  <a:pt x="2718" y="1076"/>
                </a:lnTo>
                <a:lnTo>
                  <a:pt x="2716" y="1074"/>
                </a:lnTo>
                <a:lnTo>
                  <a:pt x="2711" y="1074"/>
                </a:lnTo>
                <a:lnTo>
                  <a:pt x="2713" y="1076"/>
                </a:lnTo>
                <a:lnTo>
                  <a:pt x="2711" y="1076"/>
                </a:lnTo>
                <a:lnTo>
                  <a:pt x="2707" y="1076"/>
                </a:lnTo>
                <a:lnTo>
                  <a:pt x="2703" y="1076"/>
                </a:lnTo>
                <a:lnTo>
                  <a:pt x="2701" y="1074"/>
                </a:lnTo>
                <a:lnTo>
                  <a:pt x="2699" y="1074"/>
                </a:lnTo>
                <a:lnTo>
                  <a:pt x="2699" y="1076"/>
                </a:lnTo>
                <a:lnTo>
                  <a:pt x="2695" y="1078"/>
                </a:lnTo>
                <a:lnTo>
                  <a:pt x="2690" y="1078"/>
                </a:lnTo>
                <a:lnTo>
                  <a:pt x="2686" y="1080"/>
                </a:lnTo>
                <a:lnTo>
                  <a:pt x="2684" y="1080"/>
                </a:lnTo>
                <a:lnTo>
                  <a:pt x="2682" y="1080"/>
                </a:lnTo>
                <a:lnTo>
                  <a:pt x="2680" y="1078"/>
                </a:lnTo>
                <a:lnTo>
                  <a:pt x="2678" y="1078"/>
                </a:lnTo>
                <a:lnTo>
                  <a:pt x="2676" y="1076"/>
                </a:lnTo>
                <a:lnTo>
                  <a:pt x="2663" y="1076"/>
                </a:lnTo>
                <a:lnTo>
                  <a:pt x="2659" y="1078"/>
                </a:lnTo>
                <a:lnTo>
                  <a:pt x="2651" y="1078"/>
                </a:lnTo>
                <a:lnTo>
                  <a:pt x="2648" y="1080"/>
                </a:lnTo>
                <a:lnTo>
                  <a:pt x="2644" y="1082"/>
                </a:lnTo>
                <a:lnTo>
                  <a:pt x="2642" y="1082"/>
                </a:lnTo>
                <a:lnTo>
                  <a:pt x="2636" y="1082"/>
                </a:lnTo>
                <a:lnTo>
                  <a:pt x="2625" y="1082"/>
                </a:lnTo>
                <a:lnTo>
                  <a:pt x="2621" y="1084"/>
                </a:lnTo>
                <a:lnTo>
                  <a:pt x="2619" y="1086"/>
                </a:lnTo>
                <a:lnTo>
                  <a:pt x="2615" y="1086"/>
                </a:lnTo>
                <a:lnTo>
                  <a:pt x="2613" y="1088"/>
                </a:lnTo>
                <a:lnTo>
                  <a:pt x="2611" y="1090"/>
                </a:lnTo>
                <a:lnTo>
                  <a:pt x="2609" y="1092"/>
                </a:lnTo>
                <a:lnTo>
                  <a:pt x="2607" y="1095"/>
                </a:lnTo>
                <a:lnTo>
                  <a:pt x="2604" y="1095"/>
                </a:lnTo>
                <a:lnTo>
                  <a:pt x="2602" y="1092"/>
                </a:lnTo>
                <a:lnTo>
                  <a:pt x="2602" y="1092"/>
                </a:lnTo>
                <a:lnTo>
                  <a:pt x="2594" y="1097"/>
                </a:lnTo>
                <a:lnTo>
                  <a:pt x="2592" y="1099"/>
                </a:lnTo>
                <a:lnTo>
                  <a:pt x="2590" y="1099"/>
                </a:lnTo>
                <a:lnTo>
                  <a:pt x="2588" y="1101"/>
                </a:lnTo>
                <a:lnTo>
                  <a:pt x="2586" y="1103"/>
                </a:lnTo>
                <a:lnTo>
                  <a:pt x="2584" y="1105"/>
                </a:lnTo>
                <a:lnTo>
                  <a:pt x="2579" y="1105"/>
                </a:lnTo>
                <a:lnTo>
                  <a:pt x="2579" y="1107"/>
                </a:lnTo>
                <a:lnTo>
                  <a:pt x="2575" y="1105"/>
                </a:lnTo>
                <a:lnTo>
                  <a:pt x="2573" y="1105"/>
                </a:lnTo>
                <a:lnTo>
                  <a:pt x="2569" y="1105"/>
                </a:lnTo>
                <a:lnTo>
                  <a:pt x="2569" y="1105"/>
                </a:lnTo>
                <a:lnTo>
                  <a:pt x="2567" y="1105"/>
                </a:lnTo>
                <a:lnTo>
                  <a:pt x="2567" y="1105"/>
                </a:lnTo>
                <a:lnTo>
                  <a:pt x="2565" y="1103"/>
                </a:lnTo>
                <a:lnTo>
                  <a:pt x="2565" y="1103"/>
                </a:lnTo>
                <a:lnTo>
                  <a:pt x="2565" y="1101"/>
                </a:lnTo>
                <a:lnTo>
                  <a:pt x="2565" y="1101"/>
                </a:lnTo>
                <a:lnTo>
                  <a:pt x="2563" y="1103"/>
                </a:lnTo>
                <a:lnTo>
                  <a:pt x="2560" y="1103"/>
                </a:lnTo>
                <a:lnTo>
                  <a:pt x="2558" y="1105"/>
                </a:lnTo>
                <a:lnTo>
                  <a:pt x="2556" y="1103"/>
                </a:lnTo>
                <a:lnTo>
                  <a:pt x="2554" y="1103"/>
                </a:lnTo>
                <a:lnTo>
                  <a:pt x="2552" y="1103"/>
                </a:lnTo>
                <a:lnTo>
                  <a:pt x="2550" y="1103"/>
                </a:lnTo>
                <a:lnTo>
                  <a:pt x="2546" y="1105"/>
                </a:lnTo>
                <a:lnTo>
                  <a:pt x="2542" y="1105"/>
                </a:lnTo>
                <a:lnTo>
                  <a:pt x="2537" y="1103"/>
                </a:lnTo>
                <a:lnTo>
                  <a:pt x="2533" y="1101"/>
                </a:lnTo>
                <a:lnTo>
                  <a:pt x="2531" y="1097"/>
                </a:lnTo>
                <a:lnTo>
                  <a:pt x="2531" y="1095"/>
                </a:lnTo>
                <a:lnTo>
                  <a:pt x="2531" y="1095"/>
                </a:lnTo>
                <a:lnTo>
                  <a:pt x="2531" y="1092"/>
                </a:lnTo>
                <a:lnTo>
                  <a:pt x="2529" y="1092"/>
                </a:lnTo>
                <a:lnTo>
                  <a:pt x="2527" y="1092"/>
                </a:lnTo>
                <a:lnTo>
                  <a:pt x="2527" y="1095"/>
                </a:lnTo>
                <a:lnTo>
                  <a:pt x="2525" y="1095"/>
                </a:lnTo>
                <a:lnTo>
                  <a:pt x="2523" y="1095"/>
                </a:lnTo>
                <a:lnTo>
                  <a:pt x="2521" y="1097"/>
                </a:lnTo>
                <a:lnTo>
                  <a:pt x="2516" y="1111"/>
                </a:lnTo>
                <a:lnTo>
                  <a:pt x="2510" y="1122"/>
                </a:lnTo>
                <a:lnTo>
                  <a:pt x="2508" y="1124"/>
                </a:lnTo>
                <a:lnTo>
                  <a:pt x="2504" y="1126"/>
                </a:lnTo>
                <a:lnTo>
                  <a:pt x="2498" y="1130"/>
                </a:lnTo>
                <a:lnTo>
                  <a:pt x="2487" y="1134"/>
                </a:lnTo>
                <a:lnTo>
                  <a:pt x="2485" y="1136"/>
                </a:lnTo>
                <a:lnTo>
                  <a:pt x="2483" y="1136"/>
                </a:lnTo>
                <a:lnTo>
                  <a:pt x="2479" y="1141"/>
                </a:lnTo>
                <a:lnTo>
                  <a:pt x="2475" y="1147"/>
                </a:lnTo>
                <a:lnTo>
                  <a:pt x="2475" y="1147"/>
                </a:lnTo>
                <a:lnTo>
                  <a:pt x="2472" y="1151"/>
                </a:lnTo>
                <a:lnTo>
                  <a:pt x="2472" y="1155"/>
                </a:lnTo>
                <a:lnTo>
                  <a:pt x="2468" y="1160"/>
                </a:lnTo>
                <a:lnTo>
                  <a:pt x="2466" y="1166"/>
                </a:lnTo>
                <a:lnTo>
                  <a:pt x="2466" y="1170"/>
                </a:lnTo>
                <a:lnTo>
                  <a:pt x="2466" y="1174"/>
                </a:lnTo>
                <a:lnTo>
                  <a:pt x="2464" y="1176"/>
                </a:lnTo>
                <a:lnTo>
                  <a:pt x="2464" y="1176"/>
                </a:lnTo>
                <a:lnTo>
                  <a:pt x="2466" y="1178"/>
                </a:lnTo>
                <a:lnTo>
                  <a:pt x="2468" y="1180"/>
                </a:lnTo>
                <a:lnTo>
                  <a:pt x="2468" y="1183"/>
                </a:lnTo>
                <a:lnTo>
                  <a:pt x="2468" y="1185"/>
                </a:lnTo>
                <a:lnTo>
                  <a:pt x="2466" y="1189"/>
                </a:lnTo>
                <a:lnTo>
                  <a:pt x="2464" y="1191"/>
                </a:lnTo>
                <a:lnTo>
                  <a:pt x="2462" y="1193"/>
                </a:lnTo>
                <a:lnTo>
                  <a:pt x="2460" y="1197"/>
                </a:lnTo>
                <a:lnTo>
                  <a:pt x="2456" y="1201"/>
                </a:lnTo>
                <a:lnTo>
                  <a:pt x="2454" y="1204"/>
                </a:lnTo>
                <a:lnTo>
                  <a:pt x="2447" y="1208"/>
                </a:lnTo>
                <a:lnTo>
                  <a:pt x="2443" y="1210"/>
                </a:lnTo>
                <a:lnTo>
                  <a:pt x="2443" y="1212"/>
                </a:lnTo>
                <a:lnTo>
                  <a:pt x="2441" y="1214"/>
                </a:lnTo>
                <a:lnTo>
                  <a:pt x="2435" y="1216"/>
                </a:lnTo>
                <a:lnTo>
                  <a:pt x="2426" y="1218"/>
                </a:lnTo>
                <a:lnTo>
                  <a:pt x="2422" y="1218"/>
                </a:lnTo>
                <a:lnTo>
                  <a:pt x="2420" y="1220"/>
                </a:lnTo>
                <a:lnTo>
                  <a:pt x="2418" y="1222"/>
                </a:lnTo>
                <a:lnTo>
                  <a:pt x="2416" y="1224"/>
                </a:lnTo>
                <a:lnTo>
                  <a:pt x="2416" y="1227"/>
                </a:lnTo>
                <a:lnTo>
                  <a:pt x="2414" y="1231"/>
                </a:lnTo>
                <a:lnTo>
                  <a:pt x="2412" y="1235"/>
                </a:lnTo>
                <a:lnTo>
                  <a:pt x="2412" y="1239"/>
                </a:lnTo>
                <a:lnTo>
                  <a:pt x="2410" y="1239"/>
                </a:lnTo>
                <a:lnTo>
                  <a:pt x="2405" y="1241"/>
                </a:lnTo>
                <a:lnTo>
                  <a:pt x="2403" y="1243"/>
                </a:lnTo>
                <a:lnTo>
                  <a:pt x="2401" y="1245"/>
                </a:lnTo>
                <a:lnTo>
                  <a:pt x="2399" y="1245"/>
                </a:lnTo>
                <a:lnTo>
                  <a:pt x="2397" y="1248"/>
                </a:lnTo>
                <a:lnTo>
                  <a:pt x="2397" y="1250"/>
                </a:lnTo>
                <a:lnTo>
                  <a:pt x="2397" y="1252"/>
                </a:lnTo>
                <a:lnTo>
                  <a:pt x="2395" y="1256"/>
                </a:lnTo>
                <a:lnTo>
                  <a:pt x="2393" y="1258"/>
                </a:lnTo>
                <a:lnTo>
                  <a:pt x="2393" y="1262"/>
                </a:lnTo>
                <a:lnTo>
                  <a:pt x="2393" y="1266"/>
                </a:lnTo>
                <a:lnTo>
                  <a:pt x="2391" y="1269"/>
                </a:lnTo>
                <a:lnTo>
                  <a:pt x="2391" y="1271"/>
                </a:lnTo>
                <a:lnTo>
                  <a:pt x="2389" y="1273"/>
                </a:lnTo>
                <a:lnTo>
                  <a:pt x="2382" y="1279"/>
                </a:lnTo>
                <a:lnTo>
                  <a:pt x="2378" y="1281"/>
                </a:lnTo>
                <a:lnTo>
                  <a:pt x="2378" y="1283"/>
                </a:lnTo>
                <a:lnTo>
                  <a:pt x="2376" y="1283"/>
                </a:lnTo>
                <a:lnTo>
                  <a:pt x="2376" y="1285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8" y="1283"/>
                </a:lnTo>
                <a:lnTo>
                  <a:pt x="2376" y="1287"/>
                </a:lnTo>
                <a:lnTo>
                  <a:pt x="2376" y="1289"/>
                </a:lnTo>
                <a:lnTo>
                  <a:pt x="2374" y="1292"/>
                </a:lnTo>
                <a:lnTo>
                  <a:pt x="2372" y="1294"/>
                </a:lnTo>
                <a:lnTo>
                  <a:pt x="2374" y="1294"/>
                </a:lnTo>
                <a:lnTo>
                  <a:pt x="2374" y="1296"/>
                </a:lnTo>
                <a:lnTo>
                  <a:pt x="2372" y="1298"/>
                </a:lnTo>
                <a:lnTo>
                  <a:pt x="2370" y="1302"/>
                </a:lnTo>
                <a:lnTo>
                  <a:pt x="2368" y="1306"/>
                </a:lnTo>
                <a:lnTo>
                  <a:pt x="2366" y="1306"/>
                </a:lnTo>
                <a:lnTo>
                  <a:pt x="2364" y="1308"/>
                </a:lnTo>
                <a:lnTo>
                  <a:pt x="2361" y="1313"/>
                </a:lnTo>
                <a:lnTo>
                  <a:pt x="2361" y="1319"/>
                </a:lnTo>
                <a:lnTo>
                  <a:pt x="2359" y="1327"/>
                </a:lnTo>
                <a:lnTo>
                  <a:pt x="2361" y="1327"/>
                </a:lnTo>
                <a:lnTo>
                  <a:pt x="2361" y="1325"/>
                </a:lnTo>
                <a:lnTo>
                  <a:pt x="2361" y="1325"/>
                </a:lnTo>
                <a:lnTo>
                  <a:pt x="2364" y="1323"/>
                </a:lnTo>
                <a:lnTo>
                  <a:pt x="2364" y="1323"/>
                </a:lnTo>
                <a:lnTo>
                  <a:pt x="2366" y="1327"/>
                </a:lnTo>
                <a:lnTo>
                  <a:pt x="2368" y="1331"/>
                </a:lnTo>
                <a:lnTo>
                  <a:pt x="2368" y="1331"/>
                </a:lnTo>
                <a:lnTo>
                  <a:pt x="2368" y="1331"/>
                </a:lnTo>
                <a:lnTo>
                  <a:pt x="2368" y="1329"/>
                </a:lnTo>
                <a:lnTo>
                  <a:pt x="2370" y="1329"/>
                </a:lnTo>
                <a:lnTo>
                  <a:pt x="2370" y="1331"/>
                </a:lnTo>
                <a:lnTo>
                  <a:pt x="2372" y="1334"/>
                </a:lnTo>
                <a:lnTo>
                  <a:pt x="2372" y="1338"/>
                </a:lnTo>
                <a:lnTo>
                  <a:pt x="2372" y="1338"/>
                </a:lnTo>
                <a:lnTo>
                  <a:pt x="2372" y="1340"/>
                </a:lnTo>
                <a:lnTo>
                  <a:pt x="2372" y="1344"/>
                </a:lnTo>
                <a:lnTo>
                  <a:pt x="2370" y="1348"/>
                </a:lnTo>
                <a:lnTo>
                  <a:pt x="2372" y="1348"/>
                </a:lnTo>
                <a:lnTo>
                  <a:pt x="2370" y="1348"/>
                </a:lnTo>
                <a:lnTo>
                  <a:pt x="2370" y="1350"/>
                </a:lnTo>
                <a:lnTo>
                  <a:pt x="2368" y="1350"/>
                </a:lnTo>
                <a:lnTo>
                  <a:pt x="2370" y="1350"/>
                </a:lnTo>
                <a:lnTo>
                  <a:pt x="2372" y="1352"/>
                </a:lnTo>
                <a:lnTo>
                  <a:pt x="2372" y="1354"/>
                </a:lnTo>
                <a:lnTo>
                  <a:pt x="2374" y="1359"/>
                </a:lnTo>
                <a:lnTo>
                  <a:pt x="2374" y="1363"/>
                </a:lnTo>
                <a:lnTo>
                  <a:pt x="2376" y="1367"/>
                </a:lnTo>
                <a:lnTo>
                  <a:pt x="2376" y="1371"/>
                </a:lnTo>
                <a:lnTo>
                  <a:pt x="2374" y="1378"/>
                </a:lnTo>
                <a:lnTo>
                  <a:pt x="2372" y="1382"/>
                </a:lnTo>
                <a:lnTo>
                  <a:pt x="2372" y="1386"/>
                </a:lnTo>
                <a:lnTo>
                  <a:pt x="2370" y="1390"/>
                </a:lnTo>
                <a:lnTo>
                  <a:pt x="2370" y="1392"/>
                </a:lnTo>
                <a:lnTo>
                  <a:pt x="2368" y="1394"/>
                </a:lnTo>
                <a:lnTo>
                  <a:pt x="2368" y="1403"/>
                </a:lnTo>
                <a:lnTo>
                  <a:pt x="2368" y="1403"/>
                </a:lnTo>
                <a:lnTo>
                  <a:pt x="2364" y="1409"/>
                </a:lnTo>
                <a:lnTo>
                  <a:pt x="2359" y="1415"/>
                </a:lnTo>
                <a:lnTo>
                  <a:pt x="2355" y="1417"/>
                </a:lnTo>
                <a:lnTo>
                  <a:pt x="2353" y="1417"/>
                </a:lnTo>
                <a:lnTo>
                  <a:pt x="2355" y="1419"/>
                </a:lnTo>
                <a:lnTo>
                  <a:pt x="2355" y="1417"/>
                </a:lnTo>
                <a:lnTo>
                  <a:pt x="2357" y="1417"/>
                </a:lnTo>
                <a:lnTo>
                  <a:pt x="2357" y="1419"/>
                </a:lnTo>
                <a:lnTo>
                  <a:pt x="2359" y="1419"/>
                </a:lnTo>
                <a:lnTo>
                  <a:pt x="2359" y="1422"/>
                </a:lnTo>
                <a:lnTo>
                  <a:pt x="2361" y="1424"/>
                </a:lnTo>
                <a:lnTo>
                  <a:pt x="2364" y="1426"/>
                </a:lnTo>
                <a:lnTo>
                  <a:pt x="2364" y="1428"/>
                </a:lnTo>
                <a:lnTo>
                  <a:pt x="2364" y="1428"/>
                </a:lnTo>
                <a:lnTo>
                  <a:pt x="2366" y="1428"/>
                </a:lnTo>
                <a:lnTo>
                  <a:pt x="2366" y="1428"/>
                </a:lnTo>
                <a:lnTo>
                  <a:pt x="2368" y="1428"/>
                </a:lnTo>
                <a:lnTo>
                  <a:pt x="2366" y="1428"/>
                </a:lnTo>
                <a:lnTo>
                  <a:pt x="2366" y="1430"/>
                </a:lnTo>
                <a:lnTo>
                  <a:pt x="2366" y="1430"/>
                </a:lnTo>
                <a:lnTo>
                  <a:pt x="2366" y="1432"/>
                </a:lnTo>
                <a:lnTo>
                  <a:pt x="2366" y="1432"/>
                </a:lnTo>
                <a:lnTo>
                  <a:pt x="2368" y="1434"/>
                </a:lnTo>
                <a:lnTo>
                  <a:pt x="2368" y="1434"/>
                </a:lnTo>
                <a:lnTo>
                  <a:pt x="2368" y="1436"/>
                </a:lnTo>
                <a:lnTo>
                  <a:pt x="2370" y="1438"/>
                </a:lnTo>
                <a:lnTo>
                  <a:pt x="2370" y="1438"/>
                </a:lnTo>
                <a:lnTo>
                  <a:pt x="2374" y="1436"/>
                </a:lnTo>
                <a:lnTo>
                  <a:pt x="2378" y="1436"/>
                </a:lnTo>
                <a:lnTo>
                  <a:pt x="2382" y="1436"/>
                </a:lnTo>
                <a:lnTo>
                  <a:pt x="2384" y="1436"/>
                </a:lnTo>
                <a:lnTo>
                  <a:pt x="2384" y="1436"/>
                </a:lnTo>
                <a:lnTo>
                  <a:pt x="2384" y="1436"/>
                </a:lnTo>
                <a:lnTo>
                  <a:pt x="2382" y="1436"/>
                </a:lnTo>
                <a:lnTo>
                  <a:pt x="2378" y="1436"/>
                </a:lnTo>
                <a:lnTo>
                  <a:pt x="2376" y="1438"/>
                </a:lnTo>
                <a:lnTo>
                  <a:pt x="2374" y="1438"/>
                </a:lnTo>
                <a:lnTo>
                  <a:pt x="2374" y="1438"/>
                </a:lnTo>
                <a:lnTo>
                  <a:pt x="2374" y="1438"/>
                </a:lnTo>
                <a:lnTo>
                  <a:pt x="2372" y="1438"/>
                </a:lnTo>
                <a:lnTo>
                  <a:pt x="2370" y="1440"/>
                </a:lnTo>
                <a:lnTo>
                  <a:pt x="2368" y="1438"/>
                </a:lnTo>
                <a:lnTo>
                  <a:pt x="2368" y="1438"/>
                </a:lnTo>
                <a:lnTo>
                  <a:pt x="2368" y="1436"/>
                </a:lnTo>
                <a:lnTo>
                  <a:pt x="2366" y="1436"/>
                </a:lnTo>
                <a:lnTo>
                  <a:pt x="2366" y="1436"/>
                </a:lnTo>
                <a:lnTo>
                  <a:pt x="2364" y="1438"/>
                </a:lnTo>
                <a:lnTo>
                  <a:pt x="2366" y="1440"/>
                </a:lnTo>
                <a:lnTo>
                  <a:pt x="2366" y="1443"/>
                </a:lnTo>
                <a:lnTo>
                  <a:pt x="2366" y="1445"/>
                </a:lnTo>
                <a:lnTo>
                  <a:pt x="2366" y="1445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6" y="1449"/>
                </a:lnTo>
                <a:lnTo>
                  <a:pt x="2368" y="1449"/>
                </a:lnTo>
                <a:lnTo>
                  <a:pt x="2368" y="1447"/>
                </a:lnTo>
                <a:lnTo>
                  <a:pt x="2368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70" y="1449"/>
                </a:lnTo>
                <a:lnTo>
                  <a:pt x="2368" y="1449"/>
                </a:lnTo>
                <a:lnTo>
                  <a:pt x="2366" y="1451"/>
                </a:lnTo>
                <a:lnTo>
                  <a:pt x="2366" y="1451"/>
                </a:lnTo>
                <a:lnTo>
                  <a:pt x="2364" y="1451"/>
                </a:lnTo>
                <a:lnTo>
                  <a:pt x="2366" y="1453"/>
                </a:lnTo>
                <a:lnTo>
                  <a:pt x="2366" y="1453"/>
                </a:lnTo>
                <a:lnTo>
                  <a:pt x="2370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5"/>
                </a:lnTo>
                <a:lnTo>
                  <a:pt x="2372" y="1457"/>
                </a:lnTo>
                <a:lnTo>
                  <a:pt x="2372" y="1459"/>
                </a:lnTo>
                <a:lnTo>
                  <a:pt x="2374" y="1459"/>
                </a:lnTo>
                <a:lnTo>
                  <a:pt x="2376" y="1459"/>
                </a:lnTo>
                <a:lnTo>
                  <a:pt x="2376" y="1459"/>
                </a:lnTo>
                <a:lnTo>
                  <a:pt x="2378" y="1459"/>
                </a:lnTo>
                <a:lnTo>
                  <a:pt x="2376" y="1461"/>
                </a:lnTo>
                <a:lnTo>
                  <a:pt x="2378" y="1461"/>
                </a:lnTo>
                <a:lnTo>
                  <a:pt x="2380" y="1461"/>
                </a:lnTo>
                <a:lnTo>
                  <a:pt x="2382" y="1459"/>
                </a:lnTo>
                <a:lnTo>
                  <a:pt x="2384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9" y="1459"/>
                </a:lnTo>
                <a:lnTo>
                  <a:pt x="2387" y="1459"/>
                </a:lnTo>
                <a:lnTo>
                  <a:pt x="2384" y="1459"/>
                </a:lnTo>
                <a:lnTo>
                  <a:pt x="2384" y="1461"/>
                </a:lnTo>
                <a:lnTo>
                  <a:pt x="2382" y="1461"/>
                </a:lnTo>
                <a:lnTo>
                  <a:pt x="2382" y="1461"/>
                </a:lnTo>
                <a:lnTo>
                  <a:pt x="2384" y="1463"/>
                </a:lnTo>
                <a:lnTo>
                  <a:pt x="2384" y="1463"/>
                </a:lnTo>
                <a:lnTo>
                  <a:pt x="2387" y="1463"/>
                </a:lnTo>
                <a:lnTo>
                  <a:pt x="2387" y="1463"/>
                </a:lnTo>
                <a:lnTo>
                  <a:pt x="2389" y="1463"/>
                </a:lnTo>
                <a:lnTo>
                  <a:pt x="2389" y="1463"/>
                </a:lnTo>
                <a:lnTo>
                  <a:pt x="2389" y="1463"/>
                </a:lnTo>
                <a:lnTo>
                  <a:pt x="2387" y="1463"/>
                </a:lnTo>
                <a:lnTo>
                  <a:pt x="2384" y="1466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68"/>
                </a:lnTo>
                <a:lnTo>
                  <a:pt x="2384" y="1470"/>
                </a:lnTo>
                <a:lnTo>
                  <a:pt x="2384" y="1470"/>
                </a:lnTo>
                <a:lnTo>
                  <a:pt x="2387" y="1470"/>
                </a:lnTo>
                <a:lnTo>
                  <a:pt x="2387" y="1470"/>
                </a:lnTo>
                <a:lnTo>
                  <a:pt x="2387" y="1470"/>
                </a:lnTo>
                <a:lnTo>
                  <a:pt x="2387" y="1472"/>
                </a:lnTo>
                <a:lnTo>
                  <a:pt x="2389" y="1472"/>
                </a:lnTo>
                <a:lnTo>
                  <a:pt x="2389" y="1470"/>
                </a:lnTo>
                <a:lnTo>
                  <a:pt x="2389" y="1470"/>
                </a:lnTo>
                <a:lnTo>
                  <a:pt x="2389" y="1472"/>
                </a:lnTo>
                <a:lnTo>
                  <a:pt x="2391" y="1474"/>
                </a:lnTo>
                <a:lnTo>
                  <a:pt x="2389" y="1474"/>
                </a:lnTo>
                <a:lnTo>
                  <a:pt x="2391" y="1476"/>
                </a:lnTo>
                <a:lnTo>
                  <a:pt x="2391" y="1476"/>
                </a:lnTo>
                <a:lnTo>
                  <a:pt x="2391" y="1474"/>
                </a:lnTo>
                <a:lnTo>
                  <a:pt x="2393" y="1474"/>
                </a:lnTo>
                <a:lnTo>
                  <a:pt x="2393" y="1474"/>
                </a:lnTo>
                <a:lnTo>
                  <a:pt x="2393" y="1474"/>
                </a:lnTo>
                <a:lnTo>
                  <a:pt x="2395" y="1474"/>
                </a:lnTo>
                <a:lnTo>
                  <a:pt x="2395" y="1476"/>
                </a:lnTo>
                <a:lnTo>
                  <a:pt x="2395" y="1478"/>
                </a:lnTo>
                <a:lnTo>
                  <a:pt x="2397" y="1476"/>
                </a:lnTo>
                <a:lnTo>
                  <a:pt x="2397" y="1476"/>
                </a:lnTo>
                <a:lnTo>
                  <a:pt x="2397" y="1478"/>
                </a:lnTo>
                <a:lnTo>
                  <a:pt x="2397" y="1478"/>
                </a:lnTo>
                <a:lnTo>
                  <a:pt x="2399" y="1484"/>
                </a:lnTo>
                <a:lnTo>
                  <a:pt x="2403" y="1484"/>
                </a:lnTo>
                <a:lnTo>
                  <a:pt x="2403" y="1484"/>
                </a:lnTo>
                <a:lnTo>
                  <a:pt x="2403" y="1484"/>
                </a:lnTo>
                <a:lnTo>
                  <a:pt x="2405" y="1484"/>
                </a:lnTo>
                <a:lnTo>
                  <a:pt x="2405" y="1487"/>
                </a:lnTo>
                <a:lnTo>
                  <a:pt x="2405" y="1487"/>
                </a:lnTo>
                <a:lnTo>
                  <a:pt x="2408" y="1489"/>
                </a:lnTo>
                <a:lnTo>
                  <a:pt x="2408" y="1489"/>
                </a:lnTo>
                <a:lnTo>
                  <a:pt x="2410" y="1489"/>
                </a:lnTo>
                <a:lnTo>
                  <a:pt x="2410" y="1489"/>
                </a:lnTo>
                <a:lnTo>
                  <a:pt x="2410" y="1489"/>
                </a:lnTo>
                <a:lnTo>
                  <a:pt x="2410" y="1491"/>
                </a:lnTo>
                <a:lnTo>
                  <a:pt x="2410" y="1493"/>
                </a:lnTo>
                <a:lnTo>
                  <a:pt x="2410" y="1493"/>
                </a:lnTo>
                <a:lnTo>
                  <a:pt x="2412" y="1493"/>
                </a:lnTo>
                <a:lnTo>
                  <a:pt x="2414" y="1495"/>
                </a:lnTo>
                <a:lnTo>
                  <a:pt x="2414" y="1497"/>
                </a:lnTo>
                <a:lnTo>
                  <a:pt x="2414" y="1497"/>
                </a:lnTo>
                <a:lnTo>
                  <a:pt x="2416" y="1499"/>
                </a:lnTo>
                <a:lnTo>
                  <a:pt x="2416" y="1499"/>
                </a:lnTo>
                <a:lnTo>
                  <a:pt x="2416" y="1501"/>
                </a:lnTo>
                <a:lnTo>
                  <a:pt x="2416" y="1501"/>
                </a:lnTo>
                <a:lnTo>
                  <a:pt x="2416" y="1501"/>
                </a:lnTo>
                <a:lnTo>
                  <a:pt x="2418" y="1503"/>
                </a:lnTo>
                <a:lnTo>
                  <a:pt x="2418" y="1503"/>
                </a:lnTo>
                <a:lnTo>
                  <a:pt x="2418" y="1503"/>
                </a:lnTo>
                <a:lnTo>
                  <a:pt x="2416" y="1503"/>
                </a:lnTo>
                <a:lnTo>
                  <a:pt x="2416" y="1505"/>
                </a:lnTo>
                <a:lnTo>
                  <a:pt x="2416" y="1505"/>
                </a:lnTo>
                <a:lnTo>
                  <a:pt x="2416" y="1508"/>
                </a:lnTo>
                <a:lnTo>
                  <a:pt x="2418" y="1508"/>
                </a:lnTo>
                <a:lnTo>
                  <a:pt x="2418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20" y="1508"/>
                </a:lnTo>
                <a:lnTo>
                  <a:pt x="2418" y="1510"/>
                </a:lnTo>
                <a:lnTo>
                  <a:pt x="2418" y="1510"/>
                </a:lnTo>
                <a:lnTo>
                  <a:pt x="2416" y="1510"/>
                </a:lnTo>
                <a:lnTo>
                  <a:pt x="2416" y="1510"/>
                </a:lnTo>
                <a:lnTo>
                  <a:pt x="2416" y="1510"/>
                </a:lnTo>
                <a:lnTo>
                  <a:pt x="2416" y="1512"/>
                </a:lnTo>
                <a:lnTo>
                  <a:pt x="2418" y="1514"/>
                </a:lnTo>
                <a:lnTo>
                  <a:pt x="2420" y="1514"/>
                </a:lnTo>
                <a:lnTo>
                  <a:pt x="2420" y="1514"/>
                </a:lnTo>
                <a:lnTo>
                  <a:pt x="2420" y="1516"/>
                </a:lnTo>
                <a:lnTo>
                  <a:pt x="2420" y="1518"/>
                </a:lnTo>
                <a:lnTo>
                  <a:pt x="2422" y="1518"/>
                </a:lnTo>
                <a:lnTo>
                  <a:pt x="2422" y="1520"/>
                </a:lnTo>
                <a:lnTo>
                  <a:pt x="2424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6" y="1520"/>
                </a:lnTo>
                <a:lnTo>
                  <a:pt x="2428" y="1522"/>
                </a:lnTo>
                <a:lnTo>
                  <a:pt x="2426" y="1524"/>
                </a:lnTo>
                <a:lnTo>
                  <a:pt x="2426" y="1524"/>
                </a:lnTo>
                <a:lnTo>
                  <a:pt x="2428" y="1526"/>
                </a:lnTo>
                <a:lnTo>
                  <a:pt x="2435" y="1528"/>
                </a:lnTo>
                <a:lnTo>
                  <a:pt x="2437" y="1528"/>
                </a:lnTo>
                <a:lnTo>
                  <a:pt x="2441" y="1531"/>
                </a:lnTo>
                <a:lnTo>
                  <a:pt x="2441" y="1533"/>
                </a:lnTo>
                <a:lnTo>
                  <a:pt x="2443" y="1535"/>
                </a:lnTo>
                <a:lnTo>
                  <a:pt x="2447" y="1537"/>
                </a:lnTo>
                <a:lnTo>
                  <a:pt x="2452" y="1539"/>
                </a:lnTo>
                <a:lnTo>
                  <a:pt x="2452" y="1541"/>
                </a:lnTo>
                <a:lnTo>
                  <a:pt x="2454" y="1541"/>
                </a:lnTo>
                <a:lnTo>
                  <a:pt x="2454" y="1541"/>
                </a:lnTo>
                <a:lnTo>
                  <a:pt x="2458" y="1543"/>
                </a:lnTo>
                <a:lnTo>
                  <a:pt x="2458" y="1543"/>
                </a:lnTo>
                <a:lnTo>
                  <a:pt x="2468" y="1552"/>
                </a:lnTo>
                <a:lnTo>
                  <a:pt x="2472" y="1556"/>
                </a:lnTo>
                <a:lnTo>
                  <a:pt x="2475" y="1558"/>
                </a:lnTo>
                <a:lnTo>
                  <a:pt x="2487" y="1566"/>
                </a:lnTo>
                <a:lnTo>
                  <a:pt x="2491" y="1566"/>
                </a:lnTo>
                <a:lnTo>
                  <a:pt x="2498" y="1568"/>
                </a:lnTo>
                <a:lnTo>
                  <a:pt x="2498" y="1568"/>
                </a:lnTo>
                <a:lnTo>
                  <a:pt x="2500" y="1568"/>
                </a:lnTo>
                <a:lnTo>
                  <a:pt x="2504" y="1566"/>
                </a:lnTo>
                <a:lnTo>
                  <a:pt x="2506" y="1566"/>
                </a:lnTo>
                <a:lnTo>
                  <a:pt x="2508" y="1564"/>
                </a:lnTo>
                <a:lnTo>
                  <a:pt x="2508" y="1564"/>
                </a:lnTo>
                <a:lnTo>
                  <a:pt x="2512" y="1562"/>
                </a:lnTo>
                <a:lnTo>
                  <a:pt x="2521" y="1560"/>
                </a:lnTo>
                <a:lnTo>
                  <a:pt x="2523" y="1560"/>
                </a:lnTo>
                <a:lnTo>
                  <a:pt x="2527" y="1558"/>
                </a:lnTo>
                <a:lnTo>
                  <a:pt x="2535" y="1558"/>
                </a:lnTo>
                <a:lnTo>
                  <a:pt x="2533" y="1558"/>
                </a:lnTo>
                <a:lnTo>
                  <a:pt x="2531" y="1558"/>
                </a:lnTo>
                <a:lnTo>
                  <a:pt x="2529" y="1558"/>
                </a:lnTo>
                <a:lnTo>
                  <a:pt x="2531" y="1556"/>
                </a:lnTo>
                <a:lnTo>
                  <a:pt x="2531" y="1556"/>
                </a:lnTo>
                <a:lnTo>
                  <a:pt x="2535" y="1556"/>
                </a:lnTo>
                <a:lnTo>
                  <a:pt x="2535" y="1558"/>
                </a:lnTo>
                <a:lnTo>
                  <a:pt x="2537" y="1558"/>
                </a:lnTo>
                <a:lnTo>
                  <a:pt x="2540" y="1558"/>
                </a:lnTo>
                <a:lnTo>
                  <a:pt x="2550" y="1556"/>
                </a:lnTo>
                <a:lnTo>
                  <a:pt x="2548" y="1556"/>
                </a:lnTo>
                <a:lnTo>
                  <a:pt x="2548" y="1556"/>
                </a:lnTo>
                <a:lnTo>
                  <a:pt x="2542" y="1556"/>
                </a:lnTo>
                <a:lnTo>
                  <a:pt x="2542" y="1556"/>
                </a:lnTo>
                <a:lnTo>
                  <a:pt x="2544" y="1556"/>
                </a:lnTo>
                <a:lnTo>
                  <a:pt x="2548" y="1556"/>
                </a:lnTo>
                <a:lnTo>
                  <a:pt x="2550" y="1556"/>
                </a:lnTo>
                <a:lnTo>
                  <a:pt x="2552" y="1556"/>
                </a:lnTo>
                <a:lnTo>
                  <a:pt x="2558" y="1558"/>
                </a:lnTo>
                <a:lnTo>
                  <a:pt x="2560" y="1558"/>
                </a:lnTo>
                <a:lnTo>
                  <a:pt x="2560" y="1554"/>
                </a:lnTo>
                <a:lnTo>
                  <a:pt x="2560" y="1554"/>
                </a:lnTo>
                <a:lnTo>
                  <a:pt x="2563" y="1554"/>
                </a:lnTo>
                <a:lnTo>
                  <a:pt x="2563" y="1556"/>
                </a:lnTo>
                <a:lnTo>
                  <a:pt x="2563" y="1558"/>
                </a:lnTo>
                <a:lnTo>
                  <a:pt x="2565" y="1558"/>
                </a:lnTo>
                <a:lnTo>
                  <a:pt x="2565" y="1558"/>
                </a:lnTo>
                <a:lnTo>
                  <a:pt x="2563" y="1558"/>
                </a:lnTo>
                <a:lnTo>
                  <a:pt x="2560" y="1558"/>
                </a:lnTo>
                <a:lnTo>
                  <a:pt x="2560" y="1558"/>
                </a:lnTo>
                <a:lnTo>
                  <a:pt x="2563" y="1558"/>
                </a:lnTo>
                <a:lnTo>
                  <a:pt x="2563" y="1558"/>
                </a:lnTo>
                <a:lnTo>
                  <a:pt x="2565" y="1558"/>
                </a:lnTo>
                <a:lnTo>
                  <a:pt x="2569" y="1560"/>
                </a:lnTo>
                <a:lnTo>
                  <a:pt x="2573" y="1560"/>
                </a:lnTo>
                <a:lnTo>
                  <a:pt x="2575" y="1562"/>
                </a:lnTo>
                <a:lnTo>
                  <a:pt x="2577" y="1562"/>
                </a:lnTo>
                <a:lnTo>
                  <a:pt x="2579" y="1562"/>
                </a:lnTo>
                <a:lnTo>
                  <a:pt x="2581" y="1562"/>
                </a:lnTo>
                <a:lnTo>
                  <a:pt x="2584" y="1560"/>
                </a:lnTo>
                <a:lnTo>
                  <a:pt x="2586" y="1558"/>
                </a:lnTo>
                <a:lnTo>
                  <a:pt x="2592" y="1556"/>
                </a:lnTo>
                <a:lnTo>
                  <a:pt x="2596" y="1556"/>
                </a:lnTo>
                <a:lnTo>
                  <a:pt x="2598" y="1556"/>
                </a:lnTo>
                <a:lnTo>
                  <a:pt x="2600" y="1554"/>
                </a:lnTo>
                <a:lnTo>
                  <a:pt x="2602" y="1552"/>
                </a:lnTo>
                <a:lnTo>
                  <a:pt x="2607" y="1552"/>
                </a:lnTo>
                <a:lnTo>
                  <a:pt x="2611" y="1549"/>
                </a:lnTo>
                <a:lnTo>
                  <a:pt x="2617" y="1547"/>
                </a:lnTo>
                <a:lnTo>
                  <a:pt x="2619" y="1547"/>
                </a:lnTo>
                <a:lnTo>
                  <a:pt x="2621" y="1547"/>
                </a:lnTo>
                <a:lnTo>
                  <a:pt x="2623" y="1545"/>
                </a:lnTo>
                <a:lnTo>
                  <a:pt x="2623" y="1545"/>
                </a:lnTo>
                <a:lnTo>
                  <a:pt x="2623" y="1543"/>
                </a:lnTo>
                <a:lnTo>
                  <a:pt x="2625" y="1543"/>
                </a:lnTo>
                <a:lnTo>
                  <a:pt x="2628" y="1543"/>
                </a:lnTo>
                <a:lnTo>
                  <a:pt x="2632" y="1541"/>
                </a:lnTo>
                <a:lnTo>
                  <a:pt x="2634" y="1541"/>
                </a:lnTo>
                <a:lnTo>
                  <a:pt x="2640" y="1541"/>
                </a:lnTo>
                <a:lnTo>
                  <a:pt x="2646" y="1539"/>
                </a:lnTo>
                <a:lnTo>
                  <a:pt x="2648" y="1539"/>
                </a:lnTo>
                <a:lnTo>
                  <a:pt x="2657" y="1539"/>
                </a:lnTo>
                <a:lnTo>
                  <a:pt x="2657" y="1537"/>
                </a:lnTo>
                <a:lnTo>
                  <a:pt x="2659" y="1537"/>
                </a:lnTo>
                <a:lnTo>
                  <a:pt x="2661" y="1537"/>
                </a:lnTo>
                <a:lnTo>
                  <a:pt x="2661" y="1537"/>
                </a:lnTo>
                <a:lnTo>
                  <a:pt x="2659" y="1539"/>
                </a:lnTo>
                <a:lnTo>
                  <a:pt x="2659" y="1539"/>
                </a:lnTo>
                <a:lnTo>
                  <a:pt x="2657" y="1539"/>
                </a:lnTo>
                <a:lnTo>
                  <a:pt x="2659" y="1539"/>
                </a:lnTo>
                <a:lnTo>
                  <a:pt x="2667" y="1539"/>
                </a:lnTo>
                <a:lnTo>
                  <a:pt x="2672" y="1539"/>
                </a:lnTo>
                <a:lnTo>
                  <a:pt x="2676" y="1541"/>
                </a:lnTo>
                <a:lnTo>
                  <a:pt x="2678" y="1545"/>
                </a:lnTo>
                <a:lnTo>
                  <a:pt x="2680" y="1547"/>
                </a:lnTo>
                <a:lnTo>
                  <a:pt x="2682" y="1547"/>
                </a:lnTo>
                <a:lnTo>
                  <a:pt x="2682" y="1549"/>
                </a:lnTo>
                <a:lnTo>
                  <a:pt x="2682" y="1549"/>
                </a:lnTo>
                <a:lnTo>
                  <a:pt x="2682" y="1552"/>
                </a:lnTo>
                <a:lnTo>
                  <a:pt x="2684" y="1549"/>
                </a:lnTo>
                <a:lnTo>
                  <a:pt x="2684" y="1549"/>
                </a:lnTo>
                <a:lnTo>
                  <a:pt x="2684" y="1549"/>
                </a:lnTo>
                <a:lnTo>
                  <a:pt x="2684" y="1549"/>
                </a:lnTo>
                <a:lnTo>
                  <a:pt x="2686" y="1549"/>
                </a:lnTo>
                <a:lnTo>
                  <a:pt x="2686" y="1549"/>
                </a:lnTo>
                <a:lnTo>
                  <a:pt x="2686" y="1552"/>
                </a:lnTo>
                <a:lnTo>
                  <a:pt x="2686" y="1552"/>
                </a:lnTo>
                <a:lnTo>
                  <a:pt x="2684" y="1552"/>
                </a:lnTo>
                <a:lnTo>
                  <a:pt x="2684" y="1552"/>
                </a:lnTo>
                <a:lnTo>
                  <a:pt x="2682" y="1552"/>
                </a:lnTo>
                <a:lnTo>
                  <a:pt x="2684" y="1552"/>
                </a:lnTo>
                <a:lnTo>
                  <a:pt x="2686" y="1554"/>
                </a:lnTo>
                <a:lnTo>
                  <a:pt x="2688" y="1552"/>
                </a:lnTo>
                <a:lnTo>
                  <a:pt x="2688" y="1554"/>
                </a:lnTo>
                <a:lnTo>
                  <a:pt x="2688" y="1554"/>
                </a:lnTo>
                <a:lnTo>
                  <a:pt x="2686" y="1554"/>
                </a:lnTo>
                <a:lnTo>
                  <a:pt x="2686" y="1554"/>
                </a:lnTo>
                <a:lnTo>
                  <a:pt x="2686" y="1556"/>
                </a:lnTo>
                <a:lnTo>
                  <a:pt x="2686" y="1556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58"/>
                </a:lnTo>
                <a:lnTo>
                  <a:pt x="2686" y="1560"/>
                </a:lnTo>
                <a:lnTo>
                  <a:pt x="2688" y="1562"/>
                </a:lnTo>
                <a:lnTo>
                  <a:pt x="2688" y="1564"/>
                </a:lnTo>
                <a:lnTo>
                  <a:pt x="2688" y="1564"/>
                </a:lnTo>
                <a:lnTo>
                  <a:pt x="2692" y="1566"/>
                </a:lnTo>
                <a:lnTo>
                  <a:pt x="2692" y="1568"/>
                </a:lnTo>
                <a:lnTo>
                  <a:pt x="2695" y="1568"/>
                </a:lnTo>
                <a:lnTo>
                  <a:pt x="2697" y="1570"/>
                </a:lnTo>
                <a:lnTo>
                  <a:pt x="2697" y="1570"/>
                </a:lnTo>
                <a:lnTo>
                  <a:pt x="2697" y="1570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699" y="1568"/>
                </a:lnTo>
                <a:lnTo>
                  <a:pt x="2701" y="1568"/>
                </a:lnTo>
                <a:lnTo>
                  <a:pt x="2701" y="1568"/>
                </a:lnTo>
                <a:lnTo>
                  <a:pt x="2703" y="1568"/>
                </a:lnTo>
                <a:lnTo>
                  <a:pt x="2703" y="1566"/>
                </a:lnTo>
                <a:lnTo>
                  <a:pt x="2703" y="1566"/>
                </a:lnTo>
                <a:lnTo>
                  <a:pt x="2703" y="1568"/>
                </a:lnTo>
                <a:lnTo>
                  <a:pt x="2703" y="1568"/>
                </a:lnTo>
                <a:lnTo>
                  <a:pt x="2705" y="1568"/>
                </a:lnTo>
                <a:lnTo>
                  <a:pt x="2705" y="1568"/>
                </a:lnTo>
                <a:lnTo>
                  <a:pt x="2707" y="1568"/>
                </a:lnTo>
                <a:lnTo>
                  <a:pt x="2707" y="1566"/>
                </a:lnTo>
                <a:lnTo>
                  <a:pt x="2707" y="1564"/>
                </a:lnTo>
                <a:lnTo>
                  <a:pt x="2705" y="1564"/>
                </a:lnTo>
                <a:lnTo>
                  <a:pt x="2705" y="1564"/>
                </a:lnTo>
                <a:lnTo>
                  <a:pt x="2705" y="1564"/>
                </a:lnTo>
                <a:lnTo>
                  <a:pt x="2707" y="1564"/>
                </a:lnTo>
                <a:lnTo>
                  <a:pt x="2707" y="1566"/>
                </a:lnTo>
                <a:lnTo>
                  <a:pt x="2707" y="1568"/>
                </a:lnTo>
                <a:lnTo>
                  <a:pt x="2707" y="1568"/>
                </a:lnTo>
                <a:lnTo>
                  <a:pt x="2709" y="1568"/>
                </a:lnTo>
                <a:lnTo>
                  <a:pt x="2711" y="1566"/>
                </a:lnTo>
                <a:lnTo>
                  <a:pt x="2711" y="1564"/>
                </a:lnTo>
                <a:lnTo>
                  <a:pt x="2711" y="1564"/>
                </a:lnTo>
                <a:lnTo>
                  <a:pt x="2709" y="1564"/>
                </a:lnTo>
                <a:lnTo>
                  <a:pt x="2711" y="1564"/>
                </a:lnTo>
                <a:lnTo>
                  <a:pt x="2711" y="1564"/>
                </a:lnTo>
                <a:lnTo>
                  <a:pt x="2713" y="1566"/>
                </a:lnTo>
                <a:lnTo>
                  <a:pt x="2716" y="1566"/>
                </a:lnTo>
                <a:lnTo>
                  <a:pt x="2716" y="1564"/>
                </a:lnTo>
                <a:lnTo>
                  <a:pt x="2718" y="1564"/>
                </a:lnTo>
                <a:lnTo>
                  <a:pt x="2718" y="1564"/>
                </a:lnTo>
                <a:lnTo>
                  <a:pt x="2718" y="1566"/>
                </a:lnTo>
                <a:lnTo>
                  <a:pt x="2718" y="1566"/>
                </a:lnTo>
                <a:lnTo>
                  <a:pt x="2720" y="1566"/>
                </a:lnTo>
                <a:lnTo>
                  <a:pt x="2724" y="1566"/>
                </a:lnTo>
                <a:lnTo>
                  <a:pt x="2728" y="1566"/>
                </a:lnTo>
                <a:lnTo>
                  <a:pt x="2728" y="1564"/>
                </a:lnTo>
                <a:lnTo>
                  <a:pt x="2726" y="1560"/>
                </a:lnTo>
                <a:lnTo>
                  <a:pt x="2728" y="1560"/>
                </a:lnTo>
                <a:lnTo>
                  <a:pt x="2728" y="1562"/>
                </a:lnTo>
                <a:lnTo>
                  <a:pt x="2730" y="1562"/>
                </a:lnTo>
                <a:lnTo>
                  <a:pt x="2730" y="1562"/>
                </a:lnTo>
                <a:lnTo>
                  <a:pt x="2730" y="1564"/>
                </a:lnTo>
                <a:lnTo>
                  <a:pt x="2732" y="1562"/>
                </a:lnTo>
                <a:lnTo>
                  <a:pt x="2732" y="1562"/>
                </a:lnTo>
                <a:lnTo>
                  <a:pt x="2732" y="1562"/>
                </a:lnTo>
                <a:lnTo>
                  <a:pt x="2732" y="1564"/>
                </a:lnTo>
                <a:lnTo>
                  <a:pt x="2732" y="1566"/>
                </a:lnTo>
                <a:lnTo>
                  <a:pt x="2732" y="1566"/>
                </a:lnTo>
                <a:lnTo>
                  <a:pt x="2732" y="1566"/>
                </a:lnTo>
                <a:lnTo>
                  <a:pt x="2734" y="1566"/>
                </a:lnTo>
                <a:lnTo>
                  <a:pt x="2732" y="1564"/>
                </a:lnTo>
                <a:lnTo>
                  <a:pt x="2734" y="1564"/>
                </a:lnTo>
                <a:lnTo>
                  <a:pt x="2734" y="1566"/>
                </a:lnTo>
                <a:lnTo>
                  <a:pt x="2734" y="1566"/>
                </a:lnTo>
                <a:lnTo>
                  <a:pt x="2736" y="1566"/>
                </a:lnTo>
                <a:lnTo>
                  <a:pt x="2736" y="1566"/>
                </a:lnTo>
                <a:lnTo>
                  <a:pt x="2736" y="1566"/>
                </a:lnTo>
                <a:lnTo>
                  <a:pt x="2736" y="1568"/>
                </a:lnTo>
                <a:lnTo>
                  <a:pt x="2736" y="1568"/>
                </a:lnTo>
                <a:lnTo>
                  <a:pt x="2736" y="1570"/>
                </a:lnTo>
                <a:lnTo>
                  <a:pt x="2739" y="1570"/>
                </a:lnTo>
                <a:lnTo>
                  <a:pt x="2739" y="1573"/>
                </a:lnTo>
                <a:lnTo>
                  <a:pt x="2741" y="1573"/>
                </a:lnTo>
                <a:lnTo>
                  <a:pt x="2743" y="1575"/>
                </a:lnTo>
                <a:lnTo>
                  <a:pt x="2743" y="1575"/>
                </a:lnTo>
                <a:lnTo>
                  <a:pt x="2743" y="1575"/>
                </a:lnTo>
                <a:lnTo>
                  <a:pt x="2743" y="1575"/>
                </a:lnTo>
                <a:lnTo>
                  <a:pt x="2745" y="1575"/>
                </a:lnTo>
                <a:lnTo>
                  <a:pt x="2745" y="1575"/>
                </a:lnTo>
                <a:lnTo>
                  <a:pt x="2745" y="1575"/>
                </a:lnTo>
                <a:lnTo>
                  <a:pt x="2745" y="1573"/>
                </a:lnTo>
                <a:lnTo>
                  <a:pt x="2745" y="1573"/>
                </a:lnTo>
                <a:lnTo>
                  <a:pt x="2747" y="1573"/>
                </a:lnTo>
                <a:lnTo>
                  <a:pt x="2747" y="1573"/>
                </a:lnTo>
                <a:lnTo>
                  <a:pt x="2747" y="1573"/>
                </a:lnTo>
                <a:lnTo>
                  <a:pt x="2749" y="1573"/>
                </a:lnTo>
                <a:lnTo>
                  <a:pt x="2747" y="1575"/>
                </a:lnTo>
                <a:lnTo>
                  <a:pt x="2747" y="1575"/>
                </a:lnTo>
                <a:lnTo>
                  <a:pt x="2749" y="1575"/>
                </a:lnTo>
                <a:lnTo>
                  <a:pt x="2749" y="1577"/>
                </a:lnTo>
                <a:lnTo>
                  <a:pt x="2747" y="1575"/>
                </a:lnTo>
                <a:lnTo>
                  <a:pt x="2747" y="1577"/>
                </a:lnTo>
                <a:lnTo>
                  <a:pt x="2747" y="1577"/>
                </a:lnTo>
                <a:lnTo>
                  <a:pt x="2747" y="1579"/>
                </a:lnTo>
                <a:lnTo>
                  <a:pt x="2747" y="1579"/>
                </a:lnTo>
                <a:lnTo>
                  <a:pt x="2749" y="1579"/>
                </a:lnTo>
                <a:lnTo>
                  <a:pt x="2747" y="1581"/>
                </a:lnTo>
                <a:lnTo>
                  <a:pt x="2751" y="1583"/>
                </a:lnTo>
                <a:lnTo>
                  <a:pt x="2751" y="1585"/>
                </a:lnTo>
                <a:lnTo>
                  <a:pt x="2751" y="1587"/>
                </a:lnTo>
                <a:lnTo>
                  <a:pt x="2751" y="1589"/>
                </a:lnTo>
                <a:lnTo>
                  <a:pt x="2751" y="1591"/>
                </a:lnTo>
                <a:lnTo>
                  <a:pt x="2749" y="1596"/>
                </a:lnTo>
                <a:lnTo>
                  <a:pt x="2749" y="1598"/>
                </a:lnTo>
                <a:lnTo>
                  <a:pt x="2749" y="1602"/>
                </a:lnTo>
                <a:lnTo>
                  <a:pt x="2749" y="1604"/>
                </a:lnTo>
                <a:lnTo>
                  <a:pt x="2749" y="1606"/>
                </a:lnTo>
                <a:lnTo>
                  <a:pt x="2747" y="1608"/>
                </a:lnTo>
                <a:lnTo>
                  <a:pt x="2747" y="1608"/>
                </a:lnTo>
                <a:lnTo>
                  <a:pt x="2747" y="1608"/>
                </a:lnTo>
                <a:lnTo>
                  <a:pt x="2745" y="1610"/>
                </a:lnTo>
                <a:lnTo>
                  <a:pt x="2745" y="1612"/>
                </a:lnTo>
                <a:lnTo>
                  <a:pt x="2743" y="1614"/>
                </a:lnTo>
                <a:lnTo>
                  <a:pt x="2745" y="1614"/>
                </a:lnTo>
                <a:lnTo>
                  <a:pt x="2745" y="1614"/>
                </a:lnTo>
                <a:lnTo>
                  <a:pt x="2747" y="1617"/>
                </a:lnTo>
                <a:lnTo>
                  <a:pt x="2747" y="1617"/>
                </a:lnTo>
                <a:lnTo>
                  <a:pt x="2747" y="1617"/>
                </a:lnTo>
                <a:lnTo>
                  <a:pt x="2747" y="1621"/>
                </a:lnTo>
                <a:lnTo>
                  <a:pt x="2747" y="1623"/>
                </a:lnTo>
                <a:lnTo>
                  <a:pt x="2747" y="1623"/>
                </a:lnTo>
                <a:lnTo>
                  <a:pt x="2747" y="1623"/>
                </a:lnTo>
                <a:lnTo>
                  <a:pt x="2747" y="1623"/>
                </a:lnTo>
                <a:lnTo>
                  <a:pt x="2745" y="1621"/>
                </a:lnTo>
                <a:lnTo>
                  <a:pt x="2745" y="1621"/>
                </a:lnTo>
                <a:lnTo>
                  <a:pt x="2743" y="1623"/>
                </a:lnTo>
                <a:lnTo>
                  <a:pt x="2743" y="1623"/>
                </a:lnTo>
                <a:lnTo>
                  <a:pt x="2745" y="1625"/>
                </a:lnTo>
                <a:lnTo>
                  <a:pt x="2745" y="1625"/>
                </a:lnTo>
                <a:lnTo>
                  <a:pt x="2747" y="1627"/>
                </a:lnTo>
                <a:lnTo>
                  <a:pt x="2749" y="1629"/>
                </a:lnTo>
                <a:lnTo>
                  <a:pt x="2751" y="1627"/>
                </a:lnTo>
                <a:lnTo>
                  <a:pt x="2753" y="1629"/>
                </a:lnTo>
                <a:lnTo>
                  <a:pt x="2749" y="1629"/>
                </a:lnTo>
                <a:lnTo>
                  <a:pt x="2749" y="1631"/>
                </a:lnTo>
                <a:lnTo>
                  <a:pt x="2749" y="1629"/>
                </a:lnTo>
                <a:lnTo>
                  <a:pt x="2747" y="1629"/>
                </a:lnTo>
                <a:lnTo>
                  <a:pt x="2745" y="1629"/>
                </a:lnTo>
                <a:lnTo>
                  <a:pt x="2745" y="1629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7"/>
                </a:lnTo>
                <a:lnTo>
                  <a:pt x="2743" y="1629"/>
                </a:lnTo>
                <a:lnTo>
                  <a:pt x="2743" y="1631"/>
                </a:lnTo>
                <a:lnTo>
                  <a:pt x="2743" y="1635"/>
                </a:lnTo>
                <a:lnTo>
                  <a:pt x="2741" y="1640"/>
                </a:lnTo>
                <a:lnTo>
                  <a:pt x="2739" y="1640"/>
                </a:lnTo>
                <a:lnTo>
                  <a:pt x="2739" y="1640"/>
                </a:lnTo>
                <a:lnTo>
                  <a:pt x="2739" y="1640"/>
                </a:lnTo>
                <a:lnTo>
                  <a:pt x="2736" y="1642"/>
                </a:lnTo>
                <a:lnTo>
                  <a:pt x="2736" y="1642"/>
                </a:lnTo>
                <a:lnTo>
                  <a:pt x="2734" y="1640"/>
                </a:lnTo>
                <a:lnTo>
                  <a:pt x="2734" y="1640"/>
                </a:lnTo>
                <a:lnTo>
                  <a:pt x="2736" y="1644"/>
                </a:lnTo>
                <a:lnTo>
                  <a:pt x="2736" y="1644"/>
                </a:lnTo>
                <a:lnTo>
                  <a:pt x="2736" y="1646"/>
                </a:lnTo>
                <a:lnTo>
                  <a:pt x="2736" y="1646"/>
                </a:lnTo>
                <a:lnTo>
                  <a:pt x="2739" y="1650"/>
                </a:lnTo>
                <a:lnTo>
                  <a:pt x="2741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0"/>
                </a:lnTo>
                <a:lnTo>
                  <a:pt x="2743" y="1652"/>
                </a:lnTo>
                <a:lnTo>
                  <a:pt x="2743" y="1652"/>
                </a:lnTo>
                <a:lnTo>
                  <a:pt x="2743" y="1652"/>
                </a:lnTo>
                <a:lnTo>
                  <a:pt x="2745" y="1652"/>
                </a:lnTo>
                <a:lnTo>
                  <a:pt x="2745" y="1652"/>
                </a:lnTo>
                <a:lnTo>
                  <a:pt x="2745" y="1654"/>
                </a:lnTo>
                <a:lnTo>
                  <a:pt x="2745" y="1654"/>
                </a:lnTo>
                <a:lnTo>
                  <a:pt x="2745" y="1654"/>
                </a:lnTo>
                <a:lnTo>
                  <a:pt x="2743" y="1654"/>
                </a:lnTo>
                <a:lnTo>
                  <a:pt x="2743" y="1654"/>
                </a:lnTo>
                <a:lnTo>
                  <a:pt x="2739" y="1650"/>
                </a:lnTo>
                <a:lnTo>
                  <a:pt x="2739" y="1650"/>
                </a:lnTo>
                <a:lnTo>
                  <a:pt x="2741" y="1652"/>
                </a:lnTo>
                <a:lnTo>
                  <a:pt x="2743" y="1656"/>
                </a:lnTo>
                <a:lnTo>
                  <a:pt x="2741" y="1656"/>
                </a:lnTo>
                <a:lnTo>
                  <a:pt x="2743" y="1656"/>
                </a:lnTo>
                <a:lnTo>
                  <a:pt x="2743" y="1656"/>
                </a:lnTo>
                <a:lnTo>
                  <a:pt x="2745" y="1658"/>
                </a:lnTo>
                <a:lnTo>
                  <a:pt x="2745" y="1658"/>
                </a:lnTo>
                <a:lnTo>
                  <a:pt x="2745" y="1658"/>
                </a:lnTo>
                <a:lnTo>
                  <a:pt x="2743" y="1658"/>
                </a:lnTo>
                <a:lnTo>
                  <a:pt x="2743" y="1658"/>
                </a:lnTo>
                <a:lnTo>
                  <a:pt x="2743" y="1658"/>
                </a:lnTo>
                <a:lnTo>
                  <a:pt x="2745" y="1661"/>
                </a:lnTo>
                <a:lnTo>
                  <a:pt x="2745" y="1663"/>
                </a:lnTo>
                <a:lnTo>
                  <a:pt x="2747" y="1663"/>
                </a:lnTo>
                <a:lnTo>
                  <a:pt x="2747" y="1665"/>
                </a:lnTo>
                <a:lnTo>
                  <a:pt x="2747" y="1665"/>
                </a:lnTo>
                <a:lnTo>
                  <a:pt x="2747" y="1667"/>
                </a:lnTo>
                <a:lnTo>
                  <a:pt x="2749" y="1665"/>
                </a:lnTo>
                <a:lnTo>
                  <a:pt x="2751" y="1667"/>
                </a:lnTo>
                <a:lnTo>
                  <a:pt x="2751" y="1667"/>
                </a:lnTo>
                <a:lnTo>
                  <a:pt x="2753" y="1667"/>
                </a:lnTo>
                <a:lnTo>
                  <a:pt x="2753" y="1669"/>
                </a:lnTo>
                <a:lnTo>
                  <a:pt x="2753" y="1669"/>
                </a:lnTo>
                <a:lnTo>
                  <a:pt x="2749" y="1667"/>
                </a:lnTo>
                <a:lnTo>
                  <a:pt x="2749" y="1667"/>
                </a:lnTo>
                <a:lnTo>
                  <a:pt x="2749" y="1667"/>
                </a:lnTo>
                <a:lnTo>
                  <a:pt x="2753" y="1671"/>
                </a:lnTo>
                <a:lnTo>
                  <a:pt x="2757" y="1675"/>
                </a:lnTo>
                <a:lnTo>
                  <a:pt x="2762" y="1677"/>
                </a:lnTo>
                <a:lnTo>
                  <a:pt x="2762" y="1679"/>
                </a:lnTo>
                <a:lnTo>
                  <a:pt x="2766" y="1682"/>
                </a:lnTo>
                <a:lnTo>
                  <a:pt x="2766" y="1684"/>
                </a:lnTo>
                <a:lnTo>
                  <a:pt x="2768" y="1686"/>
                </a:lnTo>
                <a:lnTo>
                  <a:pt x="2770" y="1688"/>
                </a:lnTo>
                <a:lnTo>
                  <a:pt x="2772" y="1690"/>
                </a:lnTo>
                <a:lnTo>
                  <a:pt x="2772" y="1692"/>
                </a:lnTo>
                <a:lnTo>
                  <a:pt x="2776" y="1694"/>
                </a:lnTo>
                <a:lnTo>
                  <a:pt x="2778" y="1696"/>
                </a:lnTo>
                <a:lnTo>
                  <a:pt x="2778" y="1698"/>
                </a:lnTo>
                <a:lnTo>
                  <a:pt x="2778" y="1698"/>
                </a:lnTo>
                <a:lnTo>
                  <a:pt x="2778" y="1700"/>
                </a:lnTo>
                <a:lnTo>
                  <a:pt x="2780" y="1700"/>
                </a:lnTo>
                <a:lnTo>
                  <a:pt x="2780" y="1702"/>
                </a:lnTo>
                <a:lnTo>
                  <a:pt x="2783" y="1702"/>
                </a:lnTo>
                <a:lnTo>
                  <a:pt x="2783" y="1702"/>
                </a:lnTo>
                <a:lnTo>
                  <a:pt x="2783" y="1702"/>
                </a:lnTo>
                <a:lnTo>
                  <a:pt x="2783" y="1707"/>
                </a:lnTo>
                <a:lnTo>
                  <a:pt x="2785" y="1707"/>
                </a:lnTo>
                <a:lnTo>
                  <a:pt x="2785" y="1709"/>
                </a:lnTo>
                <a:lnTo>
                  <a:pt x="2785" y="1711"/>
                </a:lnTo>
                <a:lnTo>
                  <a:pt x="2785" y="1713"/>
                </a:lnTo>
                <a:lnTo>
                  <a:pt x="2785" y="1713"/>
                </a:lnTo>
                <a:lnTo>
                  <a:pt x="2785" y="1715"/>
                </a:lnTo>
                <a:lnTo>
                  <a:pt x="2787" y="1715"/>
                </a:lnTo>
                <a:lnTo>
                  <a:pt x="2787" y="1717"/>
                </a:lnTo>
                <a:lnTo>
                  <a:pt x="2789" y="1717"/>
                </a:lnTo>
                <a:lnTo>
                  <a:pt x="2789" y="1717"/>
                </a:lnTo>
                <a:lnTo>
                  <a:pt x="2791" y="1717"/>
                </a:lnTo>
                <a:lnTo>
                  <a:pt x="2793" y="1715"/>
                </a:lnTo>
                <a:lnTo>
                  <a:pt x="2793" y="1715"/>
                </a:lnTo>
                <a:lnTo>
                  <a:pt x="2795" y="1715"/>
                </a:lnTo>
                <a:lnTo>
                  <a:pt x="2797" y="1715"/>
                </a:lnTo>
                <a:lnTo>
                  <a:pt x="2795" y="1715"/>
                </a:lnTo>
                <a:lnTo>
                  <a:pt x="2793" y="1717"/>
                </a:lnTo>
                <a:lnTo>
                  <a:pt x="2789" y="1717"/>
                </a:lnTo>
                <a:lnTo>
                  <a:pt x="2787" y="1719"/>
                </a:lnTo>
                <a:lnTo>
                  <a:pt x="2787" y="1719"/>
                </a:lnTo>
                <a:lnTo>
                  <a:pt x="2785" y="1719"/>
                </a:lnTo>
                <a:lnTo>
                  <a:pt x="2787" y="1719"/>
                </a:lnTo>
                <a:lnTo>
                  <a:pt x="2787" y="1723"/>
                </a:lnTo>
                <a:lnTo>
                  <a:pt x="2789" y="1726"/>
                </a:lnTo>
                <a:lnTo>
                  <a:pt x="2793" y="1732"/>
                </a:lnTo>
                <a:lnTo>
                  <a:pt x="2793" y="1736"/>
                </a:lnTo>
                <a:lnTo>
                  <a:pt x="2797" y="1742"/>
                </a:lnTo>
                <a:lnTo>
                  <a:pt x="2801" y="1751"/>
                </a:lnTo>
                <a:lnTo>
                  <a:pt x="2801" y="1753"/>
                </a:lnTo>
                <a:lnTo>
                  <a:pt x="2801" y="1755"/>
                </a:lnTo>
                <a:lnTo>
                  <a:pt x="2801" y="1755"/>
                </a:lnTo>
                <a:lnTo>
                  <a:pt x="2801" y="1757"/>
                </a:lnTo>
                <a:lnTo>
                  <a:pt x="2797" y="1761"/>
                </a:lnTo>
                <a:lnTo>
                  <a:pt x="2797" y="1761"/>
                </a:lnTo>
                <a:lnTo>
                  <a:pt x="2797" y="1759"/>
                </a:lnTo>
                <a:lnTo>
                  <a:pt x="2797" y="1759"/>
                </a:lnTo>
                <a:lnTo>
                  <a:pt x="2797" y="1759"/>
                </a:lnTo>
                <a:lnTo>
                  <a:pt x="2795" y="1761"/>
                </a:lnTo>
                <a:lnTo>
                  <a:pt x="2795" y="1761"/>
                </a:lnTo>
                <a:lnTo>
                  <a:pt x="2797" y="1763"/>
                </a:lnTo>
                <a:lnTo>
                  <a:pt x="2799" y="1765"/>
                </a:lnTo>
                <a:lnTo>
                  <a:pt x="2799" y="1770"/>
                </a:lnTo>
                <a:lnTo>
                  <a:pt x="2799" y="1772"/>
                </a:lnTo>
                <a:lnTo>
                  <a:pt x="2799" y="1772"/>
                </a:lnTo>
                <a:lnTo>
                  <a:pt x="2801" y="1776"/>
                </a:lnTo>
                <a:lnTo>
                  <a:pt x="2804" y="1778"/>
                </a:lnTo>
                <a:lnTo>
                  <a:pt x="2804" y="1782"/>
                </a:lnTo>
                <a:lnTo>
                  <a:pt x="2806" y="1782"/>
                </a:lnTo>
                <a:lnTo>
                  <a:pt x="2806" y="1784"/>
                </a:lnTo>
                <a:lnTo>
                  <a:pt x="2808" y="1786"/>
                </a:lnTo>
                <a:lnTo>
                  <a:pt x="2808" y="1788"/>
                </a:lnTo>
                <a:lnTo>
                  <a:pt x="2808" y="1791"/>
                </a:lnTo>
                <a:lnTo>
                  <a:pt x="2808" y="1797"/>
                </a:lnTo>
                <a:lnTo>
                  <a:pt x="2808" y="1801"/>
                </a:lnTo>
                <a:lnTo>
                  <a:pt x="2806" y="1805"/>
                </a:lnTo>
                <a:lnTo>
                  <a:pt x="2806" y="1807"/>
                </a:lnTo>
                <a:lnTo>
                  <a:pt x="2801" y="1812"/>
                </a:lnTo>
                <a:lnTo>
                  <a:pt x="2799" y="1814"/>
                </a:lnTo>
                <a:lnTo>
                  <a:pt x="2795" y="1816"/>
                </a:lnTo>
                <a:lnTo>
                  <a:pt x="2795" y="1820"/>
                </a:lnTo>
                <a:lnTo>
                  <a:pt x="2789" y="1826"/>
                </a:lnTo>
                <a:lnTo>
                  <a:pt x="2789" y="1830"/>
                </a:lnTo>
                <a:lnTo>
                  <a:pt x="2787" y="1835"/>
                </a:lnTo>
                <a:lnTo>
                  <a:pt x="2785" y="1843"/>
                </a:lnTo>
                <a:lnTo>
                  <a:pt x="2783" y="1851"/>
                </a:lnTo>
                <a:lnTo>
                  <a:pt x="2783" y="1856"/>
                </a:lnTo>
                <a:lnTo>
                  <a:pt x="2780" y="1858"/>
                </a:lnTo>
                <a:lnTo>
                  <a:pt x="2780" y="1858"/>
                </a:lnTo>
                <a:lnTo>
                  <a:pt x="2778" y="1860"/>
                </a:lnTo>
                <a:lnTo>
                  <a:pt x="2778" y="1860"/>
                </a:lnTo>
                <a:lnTo>
                  <a:pt x="2778" y="1862"/>
                </a:lnTo>
                <a:lnTo>
                  <a:pt x="2778" y="1862"/>
                </a:lnTo>
                <a:lnTo>
                  <a:pt x="2778" y="1870"/>
                </a:lnTo>
                <a:lnTo>
                  <a:pt x="2778" y="1872"/>
                </a:lnTo>
                <a:lnTo>
                  <a:pt x="2778" y="1877"/>
                </a:lnTo>
                <a:lnTo>
                  <a:pt x="2778" y="1881"/>
                </a:lnTo>
                <a:lnTo>
                  <a:pt x="2778" y="1885"/>
                </a:lnTo>
                <a:lnTo>
                  <a:pt x="2778" y="1889"/>
                </a:lnTo>
                <a:lnTo>
                  <a:pt x="2778" y="1893"/>
                </a:lnTo>
                <a:lnTo>
                  <a:pt x="2780" y="1895"/>
                </a:lnTo>
                <a:lnTo>
                  <a:pt x="2783" y="1900"/>
                </a:lnTo>
                <a:lnTo>
                  <a:pt x="2783" y="1900"/>
                </a:lnTo>
                <a:lnTo>
                  <a:pt x="2787" y="1904"/>
                </a:lnTo>
                <a:lnTo>
                  <a:pt x="2789" y="1906"/>
                </a:lnTo>
                <a:lnTo>
                  <a:pt x="2797" y="1923"/>
                </a:lnTo>
                <a:lnTo>
                  <a:pt x="2799" y="1925"/>
                </a:lnTo>
                <a:lnTo>
                  <a:pt x="2799" y="1929"/>
                </a:lnTo>
                <a:lnTo>
                  <a:pt x="2804" y="1935"/>
                </a:lnTo>
                <a:lnTo>
                  <a:pt x="2808" y="1944"/>
                </a:lnTo>
                <a:lnTo>
                  <a:pt x="2810" y="1946"/>
                </a:lnTo>
                <a:lnTo>
                  <a:pt x="2810" y="1948"/>
                </a:lnTo>
                <a:lnTo>
                  <a:pt x="2816" y="1954"/>
                </a:lnTo>
                <a:lnTo>
                  <a:pt x="2818" y="1958"/>
                </a:lnTo>
                <a:lnTo>
                  <a:pt x="2818" y="1962"/>
                </a:lnTo>
                <a:lnTo>
                  <a:pt x="2818" y="1965"/>
                </a:lnTo>
                <a:lnTo>
                  <a:pt x="2818" y="1967"/>
                </a:lnTo>
                <a:lnTo>
                  <a:pt x="2818" y="1967"/>
                </a:lnTo>
                <a:lnTo>
                  <a:pt x="2816" y="1965"/>
                </a:lnTo>
                <a:lnTo>
                  <a:pt x="2816" y="1967"/>
                </a:lnTo>
                <a:lnTo>
                  <a:pt x="2816" y="1969"/>
                </a:lnTo>
                <a:lnTo>
                  <a:pt x="2818" y="1971"/>
                </a:lnTo>
                <a:lnTo>
                  <a:pt x="2818" y="1975"/>
                </a:lnTo>
                <a:lnTo>
                  <a:pt x="2818" y="1977"/>
                </a:lnTo>
                <a:lnTo>
                  <a:pt x="2818" y="1983"/>
                </a:lnTo>
                <a:lnTo>
                  <a:pt x="2818" y="1986"/>
                </a:lnTo>
                <a:lnTo>
                  <a:pt x="2820" y="1990"/>
                </a:lnTo>
                <a:lnTo>
                  <a:pt x="2822" y="1994"/>
                </a:lnTo>
                <a:lnTo>
                  <a:pt x="2822" y="1998"/>
                </a:lnTo>
                <a:lnTo>
                  <a:pt x="2822" y="2002"/>
                </a:lnTo>
                <a:lnTo>
                  <a:pt x="2822" y="2002"/>
                </a:lnTo>
                <a:lnTo>
                  <a:pt x="2822" y="2006"/>
                </a:lnTo>
                <a:lnTo>
                  <a:pt x="2822" y="2009"/>
                </a:lnTo>
                <a:lnTo>
                  <a:pt x="2824" y="2013"/>
                </a:lnTo>
                <a:lnTo>
                  <a:pt x="2824" y="2017"/>
                </a:lnTo>
                <a:lnTo>
                  <a:pt x="2827" y="2019"/>
                </a:lnTo>
                <a:lnTo>
                  <a:pt x="2827" y="2021"/>
                </a:lnTo>
                <a:lnTo>
                  <a:pt x="2827" y="2021"/>
                </a:lnTo>
                <a:lnTo>
                  <a:pt x="2827" y="2023"/>
                </a:lnTo>
                <a:lnTo>
                  <a:pt x="2827" y="2025"/>
                </a:lnTo>
                <a:lnTo>
                  <a:pt x="2829" y="2027"/>
                </a:lnTo>
                <a:lnTo>
                  <a:pt x="2829" y="2032"/>
                </a:lnTo>
                <a:lnTo>
                  <a:pt x="2831" y="2034"/>
                </a:lnTo>
                <a:lnTo>
                  <a:pt x="2835" y="2042"/>
                </a:lnTo>
                <a:lnTo>
                  <a:pt x="2837" y="2046"/>
                </a:lnTo>
                <a:lnTo>
                  <a:pt x="2839" y="2046"/>
                </a:lnTo>
                <a:lnTo>
                  <a:pt x="2843" y="2053"/>
                </a:lnTo>
                <a:lnTo>
                  <a:pt x="2845" y="2053"/>
                </a:lnTo>
                <a:lnTo>
                  <a:pt x="2845" y="2055"/>
                </a:lnTo>
                <a:lnTo>
                  <a:pt x="2850" y="2059"/>
                </a:lnTo>
                <a:lnTo>
                  <a:pt x="2854" y="2065"/>
                </a:lnTo>
                <a:lnTo>
                  <a:pt x="2856" y="2076"/>
                </a:lnTo>
                <a:lnTo>
                  <a:pt x="2858" y="2082"/>
                </a:lnTo>
                <a:lnTo>
                  <a:pt x="2864" y="2090"/>
                </a:lnTo>
                <a:lnTo>
                  <a:pt x="2868" y="2097"/>
                </a:lnTo>
                <a:lnTo>
                  <a:pt x="2871" y="2101"/>
                </a:lnTo>
                <a:lnTo>
                  <a:pt x="2871" y="2103"/>
                </a:lnTo>
                <a:lnTo>
                  <a:pt x="2873" y="2109"/>
                </a:lnTo>
                <a:lnTo>
                  <a:pt x="2873" y="2111"/>
                </a:lnTo>
                <a:lnTo>
                  <a:pt x="2873" y="2115"/>
                </a:lnTo>
                <a:lnTo>
                  <a:pt x="2873" y="2118"/>
                </a:lnTo>
                <a:lnTo>
                  <a:pt x="2871" y="2118"/>
                </a:lnTo>
                <a:lnTo>
                  <a:pt x="2868" y="2120"/>
                </a:lnTo>
                <a:lnTo>
                  <a:pt x="2868" y="2118"/>
                </a:lnTo>
                <a:lnTo>
                  <a:pt x="2866" y="2118"/>
                </a:lnTo>
                <a:lnTo>
                  <a:pt x="2866" y="2120"/>
                </a:lnTo>
                <a:lnTo>
                  <a:pt x="2866" y="2122"/>
                </a:lnTo>
                <a:lnTo>
                  <a:pt x="2868" y="2124"/>
                </a:lnTo>
                <a:lnTo>
                  <a:pt x="2868" y="2126"/>
                </a:lnTo>
                <a:lnTo>
                  <a:pt x="2871" y="2126"/>
                </a:lnTo>
                <a:lnTo>
                  <a:pt x="2871" y="2128"/>
                </a:lnTo>
                <a:lnTo>
                  <a:pt x="2873" y="2130"/>
                </a:lnTo>
                <a:lnTo>
                  <a:pt x="2873" y="2130"/>
                </a:lnTo>
                <a:lnTo>
                  <a:pt x="2875" y="2134"/>
                </a:lnTo>
                <a:lnTo>
                  <a:pt x="2875" y="2134"/>
                </a:lnTo>
                <a:lnTo>
                  <a:pt x="2875" y="2136"/>
                </a:lnTo>
                <a:lnTo>
                  <a:pt x="2873" y="2139"/>
                </a:lnTo>
                <a:lnTo>
                  <a:pt x="2873" y="2141"/>
                </a:lnTo>
                <a:lnTo>
                  <a:pt x="2873" y="2141"/>
                </a:lnTo>
                <a:lnTo>
                  <a:pt x="2875" y="2143"/>
                </a:lnTo>
                <a:lnTo>
                  <a:pt x="2875" y="2145"/>
                </a:lnTo>
                <a:lnTo>
                  <a:pt x="2875" y="2141"/>
                </a:lnTo>
                <a:lnTo>
                  <a:pt x="2875" y="2141"/>
                </a:lnTo>
                <a:lnTo>
                  <a:pt x="2877" y="2141"/>
                </a:lnTo>
                <a:lnTo>
                  <a:pt x="2877" y="2141"/>
                </a:lnTo>
                <a:lnTo>
                  <a:pt x="2879" y="2141"/>
                </a:lnTo>
                <a:lnTo>
                  <a:pt x="2879" y="2141"/>
                </a:lnTo>
                <a:lnTo>
                  <a:pt x="2881" y="2141"/>
                </a:lnTo>
                <a:lnTo>
                  <a:pt x="2881" y="2141"/>
                </a:lnTo>
                <a:lnTo>
                  <a:pt x="2881" y="2143"/>
                </a:lnTo>
                <a:lnTo>
                  <a:pt x="2881" y="2143"/>
                </a:lnTo>
                <a:lnTo>
                  <a:pt x="2881" y="2145"/>
                </a:lnTo>
                <a:lnTo>
                  <a:pt x="2881" y="2145"/>
                </a:lnTo>
                <a:lnTo>
                  <a:pt x="2883" y="2145"/>
                </a:lnTo>
                <a:lnTo>
                  <a:pt x="2885" y="2145"/>
                </a:lnTo>
                <a:lnTo>
                  <a:pt x="2885" y="2145"/>
                </a:lnTo>
                <a:lnTo>
                  <a:pt x="2887" y="2145"/>
                </a:lnTo>
                <a:lnTo>
                  <a:pt x="2887" y="2145"/>
                </a:lnTo>
                <a:lnTo>
                  <a:pt x="2887" y="2147"/>
                </a:lnTo>
                <a:lnTo>
                  <a:pt x="2887" y="2147"/>
                </a:lnTo>
                <a:lnTo>
                  <a:pt x="2887" y="2149"/>
                </a:lnTo>
                <a:lnTo>
                  <a:pt x="2889" y="2149"/>
                </a:lnTo>
                <a:lnTo>
                  <a:pt x="2892" y="2151"/>
                </a:lnTo>
                <a:lnTo>
                  <a:pt x="2896" y="2151"/>
                </a:lnTo>
                <a:lnTo>
                  <a:pt x="2896" y="2151"/>
                </a:lnTo>
                <a:lnTo>
                  <a:pt x="2898" y="2151"/>
                </a:lnTo>
                <a:lnTo>
                  <a:pt x="2904" y="2147"/>
                </a:lnTo>
                <a:lnTo>
                  <a:pt x="2904" y="2147"/>
                </a:lnTo>
                <a:lnTo>
                  <a:pt x="2908" y="2145"/>
                </a:lnTo>
                <a:lnTo>
                  <a:pt x="2910" y="2145"/>
                </a:lnTo>
                <a:lnTo>
                  <a:pt x="2912" y="2145"/>
                </a:lnTo>
                <a:lnTo>
                  <a:pt x="2912" y="2145"/>
                </a:lnTo>
                <a:lnTo>
                  <a:pt x="2915" y="2145"/>
                </a:lnTo>
                <a:lnTo>
                  <a:pt x="2917" y="2145"/>
                </a:lnTo>
                <a:lnTo>
                  <a:pt x="2921" y="2145"/>
                </a:lnTo>
                <a:lnTo>
                  <a:pt x="2923" y="2145"/>
                </a:lnTo>
                <a:lnTo>
                  <a:pt x="2929" y="2141"/>
                </a:lnTo>
                <a:lnTo>
                  <a:pt x="2933" y="2139"/>
                </a:lnTo>
                <a:lnTo>
                  <a:pt x="2933" y="2139"/>
                </a:lnTo>
                <a:lnTo>
                  <a:pt x="2938" y="2139"/>
                </a:lnTo>
                <a:lnTo>
                  <a:pt x="2940" y="2141"/>
                </a:lnTo>
                <a:lnTo>
                  <a:pt x="2944" y="2141"/>
                </a:lnTo>
                <a:lnTo>
                  <a:pt x="2946" y="2141"/>
                </a:lnTo>
                <a:lnTo>
                  <a:pt x="2950" y="2139"/>
                </a:lnTo>
                <a:lnTo>
                  <a:pt x="2950" y="2139"/>
                </a:lnTo>
                <a:lnTo>
                  <a:pt x="2959" y="2139"/>
                </a:lnTo>
                <a:lnTo>
                  <a:pt x="2965" y="2141"/>
                </a:lnTo>
                <a:lnTo>
                  <a:pt x="2967" y="2141"/>
                </a:lnTo>
                <a:lnTo>
                  <a:pt x="2969" y="2139"/>
                </a:lnTo>
                <a:lnTo>
                  <a:pt x="2969" y="2139"/>
                </a:lnTo>
                <a:lnTo>
                  <a:pt x="2973" y="2139"/>
                </a:lnTo>
                <a:lnTo>
                  <a:pt x="2977" y="2139"/>
                </a:lnTo>
                <a:lnTo>
                  <a:pt x="2977" y="2139"/>
                </a:lnTo>
                <a:lnTo>
                  <a:pt x="2980" y="2139"/>
                </a:lnTo>
                <a:lnTo>
                  <a:pt x="2980" y="2136"/>
                </a:lnTo>
                <a:lnTo>
                  <a:pt x="2982" y="2134"/>
                </a:lnTo>
                <a:lnTo>
                  <a:pt x="2984" y="2134"/>
                </a:lnTo>
                <a:lnTo>
                  <a:pt x="2990" y="2134"/>
                </a:lnTo>
                <a:lnTo>
                  <a:pt x="2994" y="2134"/>
                </a:lnTo>
                <a:lnTo>
                  <a:pt x="3000" y="2130"/>
                </a:lnTo>
                <a:lnTo>
                  <a:pt x="3005" y="2128"/>
                </a:lnTo>
                <a:lnTo>
                  <a:pt x="3009" y="2124"/>
                </a:lnTo>
                <a:lnTo>
                  <a:pt x="3011" y="2124"/>
                </a:lnTo>
                <a:lnTo>
                  <a:pt x="3017" y="2120"/>
                </a:lnTo>
                <a:lnTo>
                  <a:pt x="3019" y="2115"/>
                </a:lnTo>
                <a:lnTo>
                  <a:pt x="3026" y="2111"/>
                </a:lnTo>
                <a:lnTo>
                  <a:pt x="3030" y="2107"/>
                </a:lnTo>
                <a:lnTo>
                  <a:pt x="3034" y="2101"/>
                </a:lnTo>
                <a:lnTo>
                  <a:pt x="3038" y="2099"/>
                </a:lnTo>
                <a:lnTo>
                  <a:pt x="3040" y="2097"/>
                </a:lnTo>
                <a:lnTo>
                  <a:pt x="3042" y="2097"/>
                </a:lnTo>
                <a:lnTo>
                  <a:pt x="3047" y="2090"/>
                </a:lnTo>
                <a:lnTo>
                  <a:pt x="3049" y="2086"/>
                </a:lnTo>
                <a:lnTo>
                  <a:pt x="3053" y="2082"/>
                </a:lnTo>
                <a:lnTo>
                  <a:pt x="3055" y="2076"/>
                </a:lnTo>
                <a:lnTo>
                  <a:pt x="3057" y="2074"/>
                </a:lnTo>
                <a:lnTo>
                  <a:pt x="3059" y="2069"/>
                </a:lnTo>
                <a:lnTo>
                  <a:pt x="3061" y="2065"/>
                </a:lnTo>
                <a:lnTo>
                  <a:pt x="3068" y="2059"/>
                </a:lnTo>
                <a:lnTo>
                  <a:pt x="3070" y="2059"/>
                </a:lnTo>
                <a:lnTo>
                  <a:pt x="3070" y="2057"/>
                </a:lnTo>
                <a:lnTo>
                  <a:pt x="3072" y="2057"/>
                </a:lnTo>
                <a:lnTo>
                  <a:pt x="3076" y="2053"/>
                </a:lnTo>
                <a:lnTo>
                  <a:pt x="3076" y="2051"/>
                </a:lnTo>
                <a:lnTo>
                  <a:pt x="3078" y="2046"/>
                </a:lnTo>
                <a:lnTo>
                  <a:pt x="3080" y="2038"/>
                </a:lnTo>
                <a:lnTo>
                  <a:pt x="3082" y="2036"/>
                </a:lnTo>
                <a:lnTo>
                  <a:pt x="3084" y="2030"/>
                </a:lnTo>
                <a:lnTo>
                  <a:pt x="3084" y="2025"/>
                </a:lnTo>
                <a:lnTo>
                  <a:pt x="3084" y="2025"/>
                </a:lnTo>
                <a:lnTo>
                  <a:pt x="3084" y="2017"/>
                </a:lnTo>
                <a:lnTo>
                  <a:pt x="3084" y="2015"/>
                </a:lnTo>
                <a:lnTo>
                  <a:pt x="3084" y="2015"/>
                </a:lnTo>
                <a:lnTo>
                  <a:pt x="3084" y="2015"/>
                </a:lnTo>
                <a:lnTo>
                  <a:pt x="3084" y="2017"/>
                </a:lnTo>
                <a:lnTo>
                  <a:pt x="3082" y="2017"/>
                </a:lnTo>
                <a:lnTo>
                  <a:pt x="3082" y="2017"/>
                </a:lnTo>
                <a:lnTo>
                  <a:pt x="3082" y="2015"/>
                </a:lnTo>
                <a:lnTo>
                  <a:pt x="3080" y="2015"/>
                </a:lnTo>
                <a:lnTo>
                  <a:pt x="3080" y="2013"/>
                </a:lnTo>
                <a:lnTo>
                  <a:pt x="3080" y="2011"/>
                </a:lnTo>
                <a:lnTo>
                  <a:pt x="3082" y="2011"/>
                </a:lnTo>
                <a:lnTo>
                  <a:pt x="3082" y="2006"/>
                </a:lnTo>
                <a:lnTo>
                  <a:pt x="3084" y="2004"/>
                </a:lnTo>
                <a:lnTo>
                  <a:pt x="3091" y="2002"/>
                </a:lnTo>
                <a:lnTo>
                  <a:pt x="3093" y="2000"/>
                </a:lnTo>
                <a:lnTo>
                  <a:pt x="3097" y="1998"/>
                </a:lnTo>
                <a:lnTo>
                  <a:pt x="3109" y="1994"/>
                </a:lnTo>
                <a:lnTo>
                  <a:pt x="3114" y="1992"/>
                </a:lnTo>
                <a:lnTo>
                  <a:pt x="3118" y="1990"/>
                </a:lnTo>
                <a:lnTo>
                  <a:pt x="3118" y="1990"/>
                </a:lnTo>
                <a:lnTo>
                  <a:pt x="3122" y="1986"/>
                </a:lnTo>
                <a:lnTo>
                  <a:pt x="3122" y="1983"/>
                </a:lnTo>
                <a:lnTo>
                  <a:pt x="3122" y="1979"/>
                </a:lnTo>
                <a:lnTo>
                  <a:pt x="3122" y="1979"/>
                </a:lnTo>
                <a:lnTo>
                  <a:pt x="3122" y="1979"/>
                </a:lnTo>
                <a:lnTo>
                  <a:pt x="3122" y="1979"/>
                </a:lnTo>
                <a:lnTo>
                  <a:pt x="3120" y="1979"/>
                </a:lnTo>
                <a:lnTo>
                  <a:pt x="3120" y="1979"/>
                </a:lnTo>
                <a:lnTo>
                  <a:pt x="3120" y="1977"/>
                </a:lnTo>
                <a:lnTo>
                  <a:pt x="3122" y="1971"/>
                </a:lnTo>
                <a:lnTo>
                  <a:pt x="3124" y="1967"/>
                </a:lnTo>
                <a:lnTo>
                  <a:pt x="3122" y="1965"/>
                </a:lnTo>
                <a:lnTo>
                  <a:pt x="3122" y="1962"/>
                </a:lnTo>
                <a:lnTo>
                  <a:pt x="3122" y="1958"/>
                </a:lnTo>
                <a:lnTo>
                  <a:pt x="3122" y="1956"/>
                </a:lnTo>
                <a:lnTo>
                  <a:pt x="3122" y="1956"/>
                </a:lnTo>
                <a:lnTo>
                  <a:pt x="3122" y="1954"/>
                </a:lnTo>
                <a:lnTo>
                  <a:pt x="3122" y="1954"/>
                </a:lnTo>
                <a:lnTo>
                  <a:pt x="3122" y="1954"/>
                </a:lnTo>
                <a:lnTo>
                  <a:pt x="3120" y="1954"/>
                </a:lnTo>
                <a:lnTo>
                  <a:pt x="3120" y="1956"/>
                </a:lnTo>
                <a:lnTo>
                  <a:pt x="3120" y="1958"/>
                </a:lnTo>
                <a:lnTo>
                  <a:pt x="3120" y="1958"/>
                </a:lnTo>
                <a:lnTo>
                  <a:pt x="3120" y="1958"/>
                </a:lnTo>
                <a:lnTo>
                  <a:pt x="3120" y="1956"/>
                </a:lnTo>
                <a:lnTo>
                  <a:pt x="3120" y="1952"/>
                </a:lnTo>
                <a:lnTo>
                  <a:pt x="3118" y="1948"/>
                </a:lnTo>
                <a:lnTo>
                  <a:pt x="3118" y="1948"/>
                </a:lnTo>
                <a:lnTo>
                  <a:pt x="3116" y="1944"/>
                </a:lnTo>
                <a:lnTo>
                  <a:pt x="3116" y="1939"/>
                </a:lnTo>
                <a:lnTo>
                  <a:pt x="3114" y="1933"/>
                </a:lnTo>
                <a:lnTo>
                  <a:pt x="3114" y="1931"/>
                </a:lnTo>
                <a:lnTo>
                  <a:pt x="3112" y="1931"/>
                </a:lnTo>
                <a:lnTo>
                  <a:pt x="3109" y="1929"/>
                </a:lnTo>
                <a:lnTo>
                  <a:pt x="3109" y="1929"/>
                </a:lnTo>
                <a:lnTo>
                  <a:pt x="3112" y="1923"/>
                </a:lnTo>
                <a:lnTo>
                  <a:pt x="3112" y="1921"/>
                </a:lnTo>
                <a:lnTo>
                  <a:pt x="3112" y="1918"/>
                </a:lnTo>
                <a:lnTo>
                  <a:pt x="3112" y="1918"/>
                </a:lnTo>
                <a:lnTo>
                  <a:pt x="3109" y="1918"/>
                </a:lnTo>
                <a:lnTo>
                  <a:pt x="3112" y="1918"/>
                </a:lnTo>
                <a:lnTo>
                  <a:pt x="3114" y="1918"/>
                </a:lnTo>
                <a:lnTo>
                  <a:pt x="3114" y="1918"/>
                </a:lnTo>
                <a:lnTo>
                  <a:pt x="3114" y="1918"/>
                </a:lnTo>
                <a:lnTo>
                  <a:pt x="3120" y="1914"/>
                </a:lnTo>
                <a:lnTo>
                  <a:pt x="3124" y="1910"/>
                </a:lnTo>
                <a:lnTo>
                  <a:pt x="3126" y="1908"/>
                </a:lnTo>
                <a:lnTo>
                  <a:pt x="3128" y="1906"/>
                </a:lnTo>
                <a:lnTo>
                  <a:pt x="3130" y="1904"/>
                </a:lnTo>
                <a:lnTo>
                  <a:pt x="3132" y="1906"/>
                </a:lnTo>
                <a:lnTo>
                  <a:pt x="3132" y="1906"/>
                </a:lnTo>
                <a:lnTo>
                  <a:pt x="3132" y="1904"/>
                </a:lnTo>
                <a:lnTo>
                  <a:pt x="3135" y="1904"/>
                </a:lnTo>
                <a:lnTo>
                  <a:pt x="3135" y="1904"/>
                </a:lnTo>
                <a:lnTo>
                  <a:pt x="3135" y="1902"/>
                </a:lnTo>
                <a:lnTo>
                  <a:pt x="3137" y="1902"/>
                </a:lnTo>
                <a:lnTo>
                  <a:pt x="3137" y="1900"/>
                </a:lnTo>
                <a:lnTo>
                  <a:pt x="3141" y="1897"/>
                </a:lnTo>
                <a:lnTo>
                  <a:pt x="3143" y="1893"/>
                </a:lnTo>
                <a:lnTo>
                  <a:pt x="3143" y="1893"/>
                </a:lnTo>
                <a:lnTo>
                  <a:pt x="3143" y="1891"/>
                </a:lnTo>
                <a:lnTo>
                  <a:pt x="3143" y="1891"/>
                </a:lnTo>
                <a:lnTo>
                  <a:pt x="3145" y="1891"/>
                </a:lnTo>
                <a:lnTo>
                  <a:pt x="3147" y="1889"/>
                </a:lnTo>
                <a:lnTo>
                  <a:pt x="3151" y="1885"/>
                </a:lnTo>
                <a:lnTo>
                  <a:pt x="3156" y="1883"/>
                </a:lnTo>
                <a:lnTo>
                  <a:pt x="3160" y="1883"/>
                </a:lnTo>
                <a:lnTo>
                  <a:pt x="3160" y="1881"/>
                </a:lnTo>
                <a:lnTo>
                  <a:pt x="3160" y="1881"/>
                </a:lnTo>
                <a:lnTo>
                  <a:pt x="3164" y="1881"/>
                </a:lnTo>
                <a:lnTo>
                  <a:pt x="3168" y="1879"/>
                </a:lnTo>
                <a:lnTo>
                  <a:pt x="3168" y="1879"/>
                </a:lnTo>
                <a:lnTo>
                  <a:pt x="3168" y="1879"/>
                </a:lnTo>
                <a:lnTo>
                  <a:pt x="3170" y="1879"/>
                </a:lnTo>
                <a:lnTo>
                  <a:pt x="3170" y="1879"/>
                </a:lnTo>
                <a:lnTo>
                  <a:pt x="3172" y="1879"/>
                </a:lnTo>
                <a:lnTo>
                  <a:pt x="3174" y="1877"/>
                </a:lnTo>
                <a:lnTo>
                  <a:pt x="3174" y="1874"/>
                </a:lnTo>
                <a:lnTo>
                  <a:pt x="3176" y="1874"/>
                </a:lnTo>
                <a:lnTo>
                  <a:pt x="3183" y="1872"/>
                </a:lnTo>
                <a:lnTo>
                  <a:pt x="3183" y="1870"/>
                </a:lnTo>
                <a:lnTo>
                  <a:pt x="3185" y="1868"/>
                </a:lnTo>
                <a:lnTo>
                  <a:pt x="3185" y="1868"/>
                </a:lnTo>
                <a:lnTo>
                  <a:pt x="3185" y="1866"/>
                </a:lnTo>
                <a:lnTo>
                  <a:pt x="3187" y="1866"/>
                </a:lnTo>
                <a:lnTo>
                  <a:pt x="3189" y="1864"/>
                </a:lnTo>
                <a:lnTo>
                  <a:pt x="3189" y="1864"/>
                </a:lnTo>
                <a:lnTo>
                  <a:pt x="3189" y="1862"/>
                </a:lnTo>
                <a:lnTo>
                  <a:pt x="3191" y="1862"/>
                </a:lnTo>
                <a:lnTo>
                  <a:pt x="3191" y="1860"/>
                </a:lnTo>
                <a:lnTo>
                  <a:pt x="3195" y="1856"/>
                </a:lnTo>
                <a:lnTo>
                  <a:pt x="3197" y="1851"/>
                </a:lnTo>
                <a:lnTo>
                  <a:pt x="3197" y="1851"/>
                </a:lnTo>
                <a:lnTo>
                  <a:pt x="3195" y="1849"/>
                </a:lnTo>
                <a:lnTo>
                  <a:pt x="3197" y="1849"/>
                </a:lnTo>
                <a:lnTo>
                  <a:pt x="3197" y="1849"/>
                </a:lnTo>
                <a:lnTo>
                  <a:pt x="3197" y="1849"/>
                </a:lnTo>
                <a:lnTo>
                  <a:pt x="3197" y="1847"/>
                </a:lnTo>
                <a:lnTo>
                  <a:pt x="3197" y="1845"/>
                </a:lnTo>
                <a:lnTo>
                  <a:pt x="3200" y="1845"/>
                </a:lnTo>
                <a:lnTo>
                  <a:pt x="3200" y="1843"/>
                </a:lnTo>
                <a:lnTo>
                  <a:pt x="3200" y="1843"/>
                </a:lnTo>
                <a:lnTo>
                  <a:pt x="3200" y="1841"/>
                </a:lnTo>
                <a:lnTo>
                  <a:pt x="3200" y="1841"/>
                </a:lnTo>
                <a:lnTo>
                  <a:pt x="3200" y="1841"/>
                </a:lnTo>
                <a:lnTo>
                  <a:pt x="3197" y="1839"/>
                </a:lnTo>
                <a:lnTo>
                  <a:pt x="3197" y="1839"/>
                </a:lnTo>
                <a:lnTo>
                  <a:pt x="3197" y="1841"/>
                </a:lnTo>
                <a:lnTo>
                  <a:pt x="3197" y="1841"/>
                </a:lnTo>
                <a:lnTo>
                  <a:pt x="3197" y="1839"/>
                </a:lnTo>
                <a:lnTo>
                  <a:pt x="3197" y="1837"/>
                </a:lnTo>
                <a:lnTo>
                  <a:pt x="3197" y="1837"/>
                </a:lnTo>
                <a:lnTo>
                  <a:pt x="3197" y="1837"/>
                </a:lnTo>
                <a:lnTo>
                  <a:pt x="3195" y="1837"/>
                </a:lnTo>
                <a:lnTo>
                  <a:pt x="3195" y="1835"/>
                </a:lnTo>
                <a:lnTo>
                  <a:pt x="3195" y="1830"/>
                </a:lnTo>
                <a:lnTo>
                  <a:pt x="3195" y="1828"/>
                </a:lnTo>
                <a:lnTo>
                  <a:pt x="3195" y="1826"/>
                </a:lnTo>
                <a:lnTo>
                  <a:pt x="3195" y="1826"/>
                </a:lnTo>
                <a:lnTo>
                  <a:pt x="3195" y="1824"/>
                </a:lnTo>
                <a:lnTo>
                  <a:pt x="3195" y="1824"/>
                </a:lnTo>
                <a:lnTo>
                  <a:pt x="3195" y="1822"/>
                </a:lnTo>
                <a:lnTo>
                  <a:pt x="3195" y="1820"/>
                </a:lnTo>
                <a:lnTo>
                  <a:pt x="3195" y="1820"/>
                </a:lnTo>
                <a:lnTo>
                  <a:pt x="3195" y="1818"/>
                </a:lnTo>
                <a:lnTo>
                  <a:pt x="3193" y="1818"/>
                </a:lnTo>
                <a:lnTo>
                  <a:pt x="3193" y="1818"/>
                </a:lnTo>
                <a:lnTo>
                  <a:pt x="3193" y="1818"/>
                </a:lnTo>
                <a:lnTo>
                  <a:pt x="3195" y="1816"/>
                </a:lnTo>
                <a:lnTo>
                  <a:pt x="3195" y="1816"/>
                </a:lnTo>
                <a:lnTo>
                  <a:pt x="3195" y="1814"/>
                </a:lnTo>
                <a:lnTo>
                  <a:pt x="3195" y="1812"/>
                </a:lnTo>
                <a:lnTo>
                  <a:pt x="3193" y="1812"/>
                </a:lnTo>
                <a:lnTo>
                  <a:pt x="3195" y="1809"/>
                </a:lnTo>
                <a:lnTo>
                  <a:pt x="3195" y="1809"/>
                </a:lnTo>
                <a:lnTo>
                  <a:pt x="3195" y="1805"/>
                </a:lnTo>
                <a:lnTo>
                  <a:pt x="3195" y="1805"/>
                </a:lnTo>
                <a:lnTo>
                  <a:pt x="3195" y="1803"/>
                </a:lnTo>
                <a:lnTo>
                  <a:pt x="3195" y="1801"/>
                </a:lnTo>
                <a:lnTo>
                  <a:pt x="3193" y="1799"/>
                </a:lnTo>
                <a:lnTo>
                  <a:pt x="3193" y="1797"/>
                </a:lnTo>
                <a:lnTo>
                  <a:pt x="3193" y="1795"/>
                </a:lnTo>
                <a:lnTo>
                  <a:pt x="3193" y="1793"/>
                </a:lnTo>
                <a:lnTo>
                  <a:pt x="3195" y="1793"/>
                </a:lnTo>
                <a:lnTo>
                  <a:pt x="3195" y="1791"/>
                </a:lnTo>
                <a:lnTo>
                  <a:pt x="3195" y="1791"/>
                </a:lnTo>
                <a:lnTo>
                  <a:pt x="3195" y="1791"/>
                </a:lnTo>
                <a:lnTo>
                  <a:pt x="3195" y="1788"/>
                </a:lnTo>
                <a:lnTo>
                  <a:pt x="3195" y="1786"/>
                </a:lnTo>
                <a:lnTo>
                  <a:pt x="3193" y="1786"/>
                </a:lnTo>
                <a:lnTo>
                  <a:pt x="3195" y="1786"/>
                </a:lnTo>
                <a:lnTo>
                  <a:pt x="3195" y="1784"/>
                </a:lnTo>
                <a:lnTo>
                  <a:pt x="3195" y="1784"/>
                </a:lnTo>
                <a:lnTo>
                  <a:pt x="3193" y="1782"/>
                </a:lnTo>
                <a:lnTo>
                  <a:pt x="3193" y="1782"/>
                </a:lnTo>
                <a:lnTo>
                  <a:pt x="3193" y="1780"/>
                </a:lnTo>
                <a:lnTo>
                  <a:pt x="3193" y="1780"/>
                </a:lnTo>
                <a:lnTo>
                  <a:pt x="3191" y="1778"/>
                </a:lnTo>
                <a:lnTo>
                  <a:pt x="3189" y="1778"/>
                </a:lnTo>
                <a:lnTo>
                  <a:pt x="3189" y="1778"/>
                </a:lnTo>
                <a:lnTo>
                  <a:pt x="3187" y="1778"/>
                </a:lnTo>
                <a:lnTo>
                  <a:pt x="3187" y="1776"/>
                </a:lnTo>
                <a:lnTo>
                  <a:pt x="3185" y="1776"/>
                </a:lnTo>
                <a:lnTo>
                  <a:pt x="3183" y="1776"/>
                </a:lnTo>
                <a:lnTo>
                  <a:pt x="3185" y="1774"/>
                </a:lnTo>
                <a:lnTo>
                  <a:pt x="3185" y="1774"/>
                </a:lnTo>
                <a:lnTo>
                  <a:pt x="3183" y="1772"/>
                </a:lnTo>
                <a:lnTo>
                  <a:pt x="3183" y="1770"/>
                </a:lnTo>
                <a:lnTo>
                  <a:pt x="3183" y="1767"/>
                </a:lnTo>
                <a:lnTo>
                  <a:pt x="3183" y="1763"/>
                </a:lnTo>
                <a:lnTo>
                  <a:pt x="3179" y="1759"/>
                </a:lnTo>
                <a:lnTo>
                  <a:pt x="3181" y="1759"/>
                </a:lnTo>
                <a:lnTo>
                  <a:pt x="3181" y="1759"/>
                </a:lnTo>
                <a:lnTo>
                  <a:pt x="3179" y="1757"/>
                </a:lnTo>
                <a:lnTo>
                  <a:pt x="3176" y="1753"/>
                </a:lnTo>
                <a:lnTo>
                  <a:pt x="3176" y="1751"/>
                </a:lnTo>
                <a:lnTo>
                  <a:pt x="3179" y="1751"/>
                </a:lnTo>
                <a:lnTo>
                  <a:pt x="3179" y="1747"/>
                </a:lnTo>
                <a:lnTo>
                  <a:pt x="3179" y="1744"/>
                </a:lnTo>
                <a:lnTo>
                  <a:pt x="3176" y="1742"/>
                </a:lnTo>
                <a:lnTo>
                  <a:pt x="3176" y="1742"/>
                </a:lnTo>
                <a:lnTo>
                  <a:pt x="3176" y="1740"/>
                </a:lnTo>
                <a:lnTo>
                  <a:pt x="3179" y="1736"/>
                </a:lnTo>
                <a:lnTo>
                  <a:pt x="3179" y="1734"/>
                </a:lnTo>
                <a:lnTo>
                  <a:pt x="3181" y="1734"/>
                </a:lnTo>
                <a:lnTo>
                  <a:pt x="3181" y="1732"/>
                </a:lnTo>
                <a:lnTo>
                  <a:pt x="3179" y="1730"/>
                </a:lnTo>
                <a:lnTo>
                  <a:pt x="3176" y="1730"/>
                </a:lnTo>
                <a:lnTo>
                  <a:pt x="3176" y="1728"/>
                </a:lnTo>
                <a:lnTo>
                  <a:pt x="3174" y="1726"/>
                </a:lnTo>
                <a:lnTo>
                  <a:pt x="3174" y="1726"/>
                </a:lnTo>
                <a:lnTo>
                  <a:pt x="3172" y="1723"/>
                </a:lnTo>
                <a:lnTo>
                  <a:pt x="3170" y="1721"/>
                </a:lnTo>
                <a:lnTo>
                  <a:pt x="3170" y="1719"/>
                </a:lnTo>
                <a:lnTo>
                  <a:pt x="3170" y="1719"/>
                </a:lnTo>
                <a:lnTo>
                  <a:pt x="3170" y="1715"/>
                </a:lnTo>
                <a:lnTo>
                  <a:pt x="3172" y="1713"/>
                </a:lnTo>
                <a:lnTo>
                  <a:pt x="3172" y="1711"/>
                </a:lnTo>
                <a:lnTo>
                  <a:pt x="3174" y="1707"/>
                </a:lnTo>
                <a:lnTo>
                  <a:pt x="3174" y="1705"/>
                </a:lnTo>
                <a:lnTo>
                  <a:pt x="3174" y="1705"/>
                </a:lnTo>
                <a:lnTo>
                  <a:pt x="3174" y="1702"/>
                </a:lnTo>
                <a:lnTo>
                  <a:pt x="3176" y="1700"/>
                </a:lnTo>
                <a:lnTo>
                  <a:pt x="3176" y="1698"/>
                </a:lnTo>
                <a:lnTo>
                  <a:pt x="3176" y="1698"/>
                </a:lnTo>
                <a:lnTo>
                  <a:pt x="3176" y="1698"/>
                </a:lnTo>
                <a:lnTo>
                  <a:pt x="3179" y="1698"/>
                </a:lnTo>
                <a:lnTo>
                  <a:pt x="3181" y="1696"/>
                </a:lnTo>
                <a:lnTo>
                  <a:pt x="3183" y="1690"/>
                </a:lnTo>
                <a:lnTo>
                  <a:pt x="3183" y="1690"/>
                </a:lnTo>
                <a:lnTo>
                  <a:pt x="3183" y="1690"/>
                </a:lnTo>
                <a:lnTo>
                  <a:pt x="3183" y="1688"/>
                </a:lnTo>
                <a:lnTo>
                  <a:pt x="3183" y="1688"/>
                </a:lnTo>
                <a:lnTo>
                  <a:pt x="3183" y="1688"/>
                </a:lnTo>
                <a:lnTo>
                  <a:pt x="3185" y="1686"/>
                </a:lnTo>
                <a:lnTo>
                  <a:pt x="3185" y="1682"/>
                </a:lnTo>
                <a:lnTo>
                  <a:pt x="3185" y="1682"/>
                </a:lnTo>
                <a:lnTo>
                  <a:pt x="3187" y="1682"/>
                </a:lnTo>
                <a:lnTo>
                  <a:pt x="3187" y="1679"/>
                </a:lnTo>
                <a:lnTo>
                  <a:pt x="3189" y="1677"/>
                </a:lnTo>
                <a:lnTo>
                  <a:pt x="3189" y="1677"/>
                </a:lnTo>
                <a:lnTo>
                  <a:pt x="3189" y="1675"/>
                </a:lnTo>
                <a:lnTo>
                  <a:pt x="3189" y="1671"/>
                </a:lnTo>
                <a:lnTo>
                  <a:pt x="3191" y="1669"/>
                </a:lnTo>
                <a:lnTo>
                  <a:pt x="3191" y="1669"/>
                </a:lnTo>
                <a:lnTo>
                  <a:pt x="3193" y="1667"/>
                </a:lnTo>
                <a:lnTo>
                  <a:pt x="3197" y="1667"/>
                </a:lnTo>
                <a:lnTo>
                  <a:pt x="3200" y="1665"/>
                </a:lnTo>
                <a:lnTo>
                  <a:pt x="3200" y="1665"/>
                </a:lnTo>
                <a:lnTo>
                  <a:pt x="3200" y="1665"/>
                </a:lnTo>
                <a:lnTo>
                  <a:pt x="3200" y="1663"/>
                </a:lnTo>
                <a:lnTo>
                  <a:pt x="3200" y="1663"/>
                </a:lnTo>
                <a:lnTo>
                  <a:pt x="3200" y="1661"/>
                </a:lnTo>
                <a:lnTo>
                  <a:pt x="3200" y="1661"/>
                </a:lnTo>
                <a:lnTo>
                  <a:pt x="3202" y="1661"/>
                </a:lnTo>
                <a:lnTo>
                  <a:pt x="3202" y="1661"/>
                </a:lnTo>
                <a:lnTo>
                  <a:pt x="3202" y="1658"/>
                </a:lnTo>
                <a:lnTo>
                  <a:pt x="3202" y="1658"/>
                </a:lnTo>
                <a:lnTo>
                  <a:pt x="3204" y="1661"/>
                </a:lnTo>
                <a:lnTo>
                  <a:pt x="3206" y="1658"/>
                </a:lnTo>
                <a:lnTo>
                  <a:pt x="3208" y="1658"/>
                </a:lnTo>
                <a:lnTo>
                  <a:pt x="3210" y="1656"/>
                </a:lnTo>
                <a:lnTo>
                  <a:pt x="3210" y="1654"/>
                </a:lnTo>
                <a:lnTo>
                  <a:pt x="3212" y="1652"/>
                </a:lnTo>
                <a:lnTo>
                  <a:pt x="3214" y="1648"/>
                </a:lnTo>
                <a:lnTo>
                  <a:pt x="3214" y="1648"/>
                </a:lnTo>
                <a:lnTo>
                  <a:pt x="3214" y="1646"/>
                </a:lnTo>
                <a:lnTo>
                  <a:pt x="3216" y="1646"/>
                </a:lnTo>
                <a:lnTo>
                  <a:pt x="3218" y="1644"/>
                </a:lnTo>
                <a:lnTo>
                  <a:pt x="3218" y="1642"/>
                </a:lnTo>
                <a:lnTo>
                  <a:pt x="3223" y="1638"/>
                </a:lnTo>
                <a:lnTo>
                  <a:pt x="3223" y="1638"/>
                </a:lnTo>
                <a:lnTo>
                  <a:pt x="3225" y="1635"/>
                </a:lnTo>
                <a:lnTo>
                  <a:pt x="3225" y="1635"/>
                </a:lnTo>
                <a:lnTo>
                  <a:pt x="3227" y="1633"/>
                </a:lnTo>
                <a:lnTo>
                  <a:pt x="3237" y="1623"/>
                </a:lnTo>
                <a:lnTo>
                  <a:pt x="3241" y="1619"/>
                </a:lnTo>
                <a:lnTo>
                  <a:pt x="3246" y="1614"/>
                </a:lnTo>
                <a:lnTo>
                  <a:pt x="3250" y="1610"/>
                </a:lnTo>
                <a:lnTo>
                  <a:pt x="3258" y="1606"/>
                </a:lnTo>
                <a:lnTo>
                  <a:pt x="3271" y="1598"/>
                </a:lnTo>
                <a:lnTo>
                  <a:pt x="3275" y="1596"/>
                </a:lnTo>
                <a:lnTo>
                  <a:pt x="3288" y="1583"/>
                </a:lnTo>
                <a:lnTo>
                  <a:pt x="3296" y="1575"/>
                </a:lnTo>
                <a:lnTo>
                  <a:pt x="3302" y="1566"/>
                </a:lnTo>
                <a:lnTo>
                  <a:pt x="3306" y="1560"/>
                </a:lnTo>
                <a:lnTo>
                  <a:pt x="3313" y="1552"/>
                </a:lnTo>
                <a:lnTo>
                  <a:pt x="3319" y="1543"/>
                </a:lnTo>
                <a:lnTo>
                  <a:pt x="3319" y="1539"/>
                </a:lnTo>
                <a:lnTo>
                  <a:pt x="3321" y="1533"/>
                </a:lnTo>
                <a:lnTo>
                  <a:pt x="3323" y="1531"/>
                </a:lnTo>
                <a:lnTo>
                  <a:pt x="3325" y="1526"/>
                </a:lnTo>
                <a:lnTo>
                  <a:pt x="3327" y="1524"/>
                </a:lnTo>
                <a:lnTo>
                  <a:pt x="3329" y="1520"/>
                </a:lnTo>
                <a:lnTo>
                  <a:pt x="3329" y="1516"/>
                </a:lnTo>
                <a:lnTo>
                  <a:pt x="3334" y="1514"/>
                </a:lnTo>
                <a:lnTo>
                  <a:pt x="3336" y="1510"/>
                </a:lnTo>
                <a:lnTo>
                  <a:pt x="3336" y="1508"/>
                </a:lnTo>
                <a:lnTo>
                  <a:pt x="3338" y="1503"/>
                </a:lnTo>
                <a:lnTo>
                  <a:pt x="3342" y="1499"/>
                </a:lnTo>
                <a:lnTo>
                  <a:pt x="3342" y="1499"/>
                </a:lnTo>
                <a:lnTo>
                  <a:pt x="3344" y="1495"/>
                </a:lnTo>
                <a:lnTo>
                  <a:pt x="3344" y="1491"/>
                </a:lnTo>
                <a:lnTo>
                  <a:pt x="3344" y="1489"/>
                </a:lnTo>
                <a:lnTo>
                  <a:pt x="3344" y="1484"/>
                </a:lnTo>
                <a:lnTo>
                  <a:pt x="3346" y="1482"/>
                </a:lnTo>
                <a:lnTo>
                  <a:pt x="3346" y="1482"/>
                </a:lnTo>
                <a:lnTo>
                  <a:pt x="3350" y="1480"/>
                </a:lnTo>
                <a:lnTo>
                  <a:pt x="3350" y="1480"/>
                </a:lnTo>
                <a:lnTo>
                  <a:pt x="3352" y="1482"/>
                </a:lnTo>
                <a:lnTo>
                  <a:pt x="3352" y="1480"/>
                </a:lnTo>
                <a:lnTo>
                  <a:pt x="3352" y="1480"/>
                </a:lnTo>
                <a:lnTo>
                  <a:pt x="3350" y="1480"/>
                </a:lnTo>
                <a:lnTo>
                  <a:pt x="3348" y="1478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6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80"/>
                </a:lnTo>
                <a:lnTo>
                  <a:pt x="3348" y="1478"/>
                </a:lnTo>
                <a:lnTo>
                  <a:pt x="3348" y="1478"/>
                </a:lnTo>
                <a:lnTo>
                  <a:pt x="3348" y="1472"/>
                </a:lnTo>
                <a:lnTo>
                  <a:pt x="3348" y="1468"/>
                </a:lnTo>
                <a:lnTo>
                  <a:pt x="3348" y="1466"/>
                </a:lnTo>
                <a:lnTo>
                  <a:pt x="3350" y="1463"/>
                </a:lnTo>
                <a:lnTo>
                  <a:pt x="3350" y="1461"/>
                </a:lnTo>
                <a:lnTo>
                  <a:pt x="3350" y="1461"/>
                </a:lnTo>
                <a:lnTo>
                  <a:pt x="3348" y="1461"/>
                </a:lnTo>
                <a:lnTo>
                  <a:pt x="3344" y="1459"/>
                </a:lnTo>
                <a:lnTo>
                  <a:pt x="3342" y="1459"/>
                </a:lnTo>
                <a:lnTo>
                  <a:pt x="3340" y="1461"/>
                </a:lnTo>
                <a:lnTo>
                  <a:pt x="3338" y="1461"/>
                </a:lnTo>
                <a:lnTo>
                  <a:pt x="3334" y="1466"/>
                </a:lnTo>
                <a:lnTo>
                  <a:pt x="3327" y="1466"/>
                </a:lnTo>
                <a:lnTo>
                  <a:pt x="3323" y="1468"/>
                </a:lnTo>
                <a:lnTo>
                  <a:pt x="3319" y="1468"/>
                </a:lnTo>
                <a:lnTo>
                  <a:pt x="3317" y="1470"/>
                </a:lnTo>
                <a:lnTo>
                  <a:pt x="3317" y="1470"/>
                </a:lnTo>
                <a:lnTo>
                  <a:pt x="3313" y="1468"/>
                </a:lnTo>
                <a:lnTo>
                  <a:pt x="3311" y="1468"/>
                </a:lnTo>
                <a:lnTo>
                  <a:pt x="3308" y="1468"/>
                </a:lnTo>
                <a:lnTo>
                  <a:pt x="3304" y="1470"/>
                </a:lnTo>
                <a:lnTo>
                  <a:pt x="3298" y="1472"/>
                </a:lnTo>
                <a:lnTo>
                  <a:pt x="3296" y="1470"/>
                </a:lnTo>
                <a:lnTo>
                  <a:pt x="3294" y="1470"/>
                </a:lnTo>
                <a:lnTo>
                  <a:pt x="3292" y="1472"/>
                </a:lnTo>
                <a:lnTo>
                  <a:pt x="3288" y="1474"/>
                </a:lnTo>
                <a:lnTo>
                  <a:pt x="3281" y="1476"/>
                </a:lnTo>
                <a:lnTo>
                  <a:pt x="3281" y="1476"/>
                </a:lnTo>
                <a:lnTo>
                  <a:pt x="3277" y="1476"/>
                </a:lnTo>
                <a:lnTo>
                  <a:pt x="3275" y="1476"/>
                </a:lnTo>
                <a:lnTo>
                  <a:pt x="3271" y="1474"/>
                </a:lnTo>
                <a:lnTo>
                  <a:pt x="3269" y="1476"/>
                </a:lnTo>
                <a:lnTo>
                  <a:pt x="3264" y="1478"/>
                </a:lnTo>
                <a:lnTo>
                  <a:pt x="3258" y="1480"/>
                </a:lnTo>
                <a:lnTo>
                  <a:pt x="3250" y="1480"/>
                </a:lnTo>
                <a:lnTo>
                  <a:pt x="3250" y="1480"/>
                </a:lnTo>
                <a:lnTo>
                  <a:pt x="3248" y="1478"/>
                </a:lnTo>
                <a:lnTo>
                  <a:pt x="3244" y="1476"/>
                </a:lnTo>
                <a:lnTo>
                  <a:pt x="3239" y="1472"/>
                </a:lnTo>
                <a:lnTo>
                  <a:pt x="3237" y="1468"/>
                </a:lnTo>
                <a:lnTo>
                  <a:pt x="3235" y="1466"/>
                </a:lnTo>
                <a:lnTo>
                  <a:pt x="3233" y="1463"/>
                </a:lnTo>
                <a:lnTo>
                  <a:pt x="3231" y="1463"/>
                </a:lnTo>
                <a:lnTo>
                  <a:pt x="3229" y="1463"/>
                </a:lnTo>
                <a:lnTo>
                  <a:pt x="3227" y="1463"/>
                </a:lnTo>
                <a:lnTo>
                  <a:pt x="3225" y="1466"/>
                </a:lnTo>
                <a:lnTo>
                  <a:pt x="3225" y="1466"/>
                </a:lnTo>
                <a:lnTo>
                  <a:pt x="3225" y="1466"/>
                </a:lnTo>
                <a:lnTo>
                  <a:pt x="3225" y="1463"/>
                </a:lnTo>
                <a:lnTo>
                  <a:pt x="3225" y="1463"/>
                </a:lnTo>
                <a:lnTo>
                  <a:pt x="3227" y="1461"/>
                </a:lnTo>
                <a:lnTo>
                  <a:pt x="3231" y="1461"/>
                </a:lnTo>
                <a:lnTo>
                  <a:pt x="3235" y="1459"/>
                </a:lnTo>
                <a:lnTo>
                  <a:pt x="3235" y="1457"/>
                </a:lnTo>
                <a:lnTo>
                  <a:pt x="3235" y="1457"/>
                </a:lnTo>
                <a:lnTo>
                  <a:pt x="3237" y="1455"/>
                </a:lnTo>
                <a:lnTo>
                  <a:pt x="3235" y="1453"/>
                </a:lnTo>
                <a:lnTo>
                  <a:pt x="3235" y="1451"/>
                </a:lnTo>
                <a:lnTo>
                  <a:pt x="3233" y="1449"/>
                </a:lnTo>
                <a:lnTo>
                  <a:pt x="3233" y="1447"/>
                </a:lnTo>
                <a:lnTo>
                  <a:pt x="3231" y="1447"/>
                </a:lnTo>
                <a:lnTo>
                  <a:pt x="3231" y="1445"/>
                </a:lnTo>
                <a:lnTo>
                  <a:pt x="3231" y="1447"/>
                </a:lnTo>
                <a:lnTo>
                  <a:pt x="3227" y="1445"/>
                </a:lnTo>
                <a:lnTo>
                  <a:pt x="3227" y="1443"/>
                </a:lnTo>
                <a:lnTo>
                  <a:pt x="3225" y="1440"/>
                </a:lnTo>
                <a:lnTo>
                  <a:pt x="3223" y="1440"/>
                </a:lnTo>
                <a:lnTo>
                  <a:pt x="3220" y="1438"/>
                </a:lnTo>
                <a:lnTo>
                  <a:pt x="3220" y="1434"/>
                </a:lnTo>
                <a:lnTo>
                  <a:pt x="3212" y="1430"/>
                </a:lnTo>
                <a:lnTo>
                  <a:pt x="3208" y="1426"/>
                </a:lnTo>
                <a:lnTo>
                  <a:pt x="3204" y="1419"/>
                </a:lnTo>
                <a:lnTo>
                  <a:pt x="3200" y="1417"/>
                </a:lnTo>
                <a:lnTo>
                  <a:pt x="3197" y="1415"/>
                </a:lnTo>
                <a:lnTo>
                  <a:pt x="3195" y="1415"/>
                </a:lnTo>
                <a:lnTo>
                  <a:pt x="3193" y="1415"/>
                </a:lnTo>
                <a:lnTo>
                  <a:pt x="3191" y="1415"/>
                </a:lnTo>
                <a:lnTo>
                  <a:pt x="3191" y="1413"/>
                </a:lnTo>
                <a:lnTo>
                  <a:pt x="3189" y="1411"/>
                </a:lnTo>
                <a:lnTo>
                  <a:pt x="3189" y="1411"/>
                </a:lnTo>
                <a:lnTo>
                  <a:pt x="3187" y="1409"/>
                </a:lnTo>
                <a:lnTo>
                  <a:pt x="3187" y="1409"/>
                </a:lnTo>
                <a:lnTo>
                  <a:pt x="3185" y="1407"/>
                </a:lnTo>
                <a:lnTo>
                  <a:pt x="3185" y="1409"/>
                </a:lnTo>
                <a:lnTo>
                  <a:pt x="3185" y="1409"/>
                </a:lnTo>
                <a:lnTo>
                  <a:pt x="3185" y="1411"/>
                </a:lnTo>
                <a:lnTo>
                  <a:pt x="3185" y="1411"/>
                </a:lnTo>
                <a:lnTo>
                  <a:pt x="3185" y="1413"/>
                </a:lnTo>
                <a:lnTo>
                  <a:pt x="3183" y="1411"/>
                </a:lnTo>
                <a:lnTo>
                  <a:pt x="3183" y="1407"/>
                </a:lnTo>
                <a:lnTo>
                  <a:pt x="3181" y="1407"/>
                </a:lnTo>
                <a:lnTo>
                  <a:pt x="3181" y="1407"/>
                </a:lnTo>
                <a:lnTo>
                  <a:pt x="3179" y="1403"/>
                </a:lnTo>
                <a:lnTo>
                  <a:pt x="3176" y="1401"/>
                </a:lnTo>
                <a:lnTo>
                  <a:pt x="3176" y="1396"/>
                </a:lnTo>
                <a:lnTo>
                  <a:pt x="3174" y="1388"/>
                </a:lnTo>
                <a:lnTo>
                  <a:pt x="3172" y="1384"/>
                </a:lnTo>
                <a:lnTo>
                  <a:pt x="3172" y="1378"/>
                </a:lnTo>
                <a:lnTo>
                  <a:pt x="3166" y="1369"/>
                </a:lnTo>
                <a:lnTo>
                  <a:pt x="3166" y="1369"/>
                </a:lnTo>
                <a:lnTo>
                  <a:pt x="3164" y="1367"/>
                </a:lnTo>
                <a:lnTo>
                  <a:pt x="3162" y="1365"/>
                </a:lnTo>
                <a:lnTo>
                  <a:pt x="3162" y="1367"/>
                </a:lnTo>
                <a:lnTo>
                  <a:pt x="3162" y="1367"/>
                </a:lnTo>
                <a:lnTo>
                  <a:pt x="3160" y="1365"/>
                </a:lnTo>
                <a:lnTo>
                  <a:pt x="3160" y="1365"/>
                </a:lnTo>
                <a:lnTo>
                  <a:pt x="3158" y="1361"/>
                </a:lnTo>
                <a:lnTo>
                  <a:pt x="3153" y="1359"/>
                </a:lnTo>
                <a:lnTo>
                  <a:pt x="3153" y="1359"/>
                </a:lnTo>
                <a:lnTo>
                  <a:pt x="3151" y="1359"/>
                </a:lnTo>
                <a:lnTo>
                  <a:pt x="3151" y="1359"/>
                </a:lnTo>
                <a:lnTo>
                  <a:pt x="3149" y="1354"/>
                </a:lnTo>
                <a:lnTo>
                  <a:pt x="3147" y="1346"/>
                </a:lnTo>
                <a:lnTo>
                  <a:pt x="3147" y="1344"/>
                </a:lnTo>
                <a:lnTo>
                  <a:pt x="3147" y="1338"/>
                </a:lnTo>
                <a:lnTo>
                  <a:pt x="3147" y="1334"/>
                </a:lnTo>
                <a:lnTo>
                  <a:pt x="3147" y="1331"/>
                </a:lnTo>
                <a:lnTo>
                  <a:pt x="3147" y="1329"/>
                </a:lnTo>
                <a:lnTo>
                  <a:pt x="3145" y="1327"/>
                </a:lnTo>
                <a:lnTo>
                  <a:pt x="3145" y="1325"/>
                </a:lnTo>
                <a:lnTo>
                  <a:pt x="3145" y="1323"/>
                </a:lnTo>
                <a:lnTo>
                  <a:pt x="3147" y="1325"/>
                </a:lnTo>
                <a:lnTo>
                  <a:pt x="3147" y="1325"/>
                </a:lnTo>
                <a:lnTo>
                  <a:pt x="3147" y="1325"/>
                </a:lnTo>
                <a:lnTo>
                  <a:pt x="3147" y="1323"/>
                </a:lnTo>
                <a:lnTo>
                  <a:pt x="3147" y="1323"/>
                </a:lnTo>
                <a:lnTo>
                  <a:pt x="3145" y="1321"/>
                </a:lnTo>
                <a:lnTo>
                  <a:pt x="3143" y="1317"/>
                </a:lnTo>
                <a:lnTo>
                  <a:pt x="3143" y="1315"/>
                </a:lnTo>
                <a:lnTo>
                  <a:pt x="3141" y="1310"/>
                </a:lnTo>
                <a:lnTo>
                  <a:pt x="3141" y="1310"/>
                </a:lnTo>
                <a:lnTo>
                  <a:pt x="3141" y="1308"/>
                </a:lnTo>
                <a:lnTo>
                  <a:pt x="3135" y="1304"/>
                </a:lnTo>
                <a:lnTo>
                  <a:pt x="3132" y="1300"/>
                </a:lnTo>
                <a:lnTo>
                  <a:pt x="3128" y="1300"/>
                </a:lnTo>
                <a:lnTo>
                  <a:pt x="3126" y="1298"/>
                </a:lnTo>
                <a:lnTo>
                  <a:pt x="3126" y="1298"/>
                </a:lnTo>
                <a:lnTo>
                  <a:pt x="3124" y="1296"/>
                </a:lnTo>
                <a:lnTo>
                  <a:pt x="3122" y="1292"/>
                </a:lnTo>
                <a:lnTo>
                  <a:pt x="3122" y="1289"/>
                </a:lnTo>
                <a:lnTo>
                  <a:pt x="3122" y="1283"/>
                </a:lnTo>
                <a:lnTo>
                  <a:pt x="3122" y="1283"/>
                </a:lnTo>
                <a:lnTo>
                  <a:pt x="3122" y="1281"/>
                </a:lnTo>
                <a:lnTo>
                  <a:pt x="3124" y="1281"/>
                </a:lnTo>
                <a:lnTo>
                  <a:pt x="3124" y="1281"/>
                </a:lnTo>
                <a:lnTo>
                  <a:pt x="3126" y="1281"/>
                </a:lnTo>
                <a:lnTo>
                  <a:pt x="3124" y="1279"/>
                </a:lnTo>
                <a:lnTo>
                  <a:pt x="3122" y="1277"/>
                </a:lnTo>
                <a:lnTo>
                  <a:pt x="3120" y="1277"/>
                </a:lnTo>
                <a:lnTo>
                  <a:pt x="3118" y="1273"/>
                </a:lnTo>
                <a:lnTo>
                  <a:pt x="3114" y="1262"/>
                </a:lnTo>
                <a:lnTo>
                  <a:pt x="3109" y="1258"/>
                </a:lnTo>
                <a:lnTo>
                  <a:pt x="3109" y="1254"/>
                </a:lnTo>
                <a:lnTo>
                  <a:pt x="3105" y="1250"/>
                </a:lnTo>
                <a:lnTo>
                  <a:pt x="3101" y="1241"/>
                </a:lnTo>
                <a:lnTo>
                  <a:pt x="3099" y="1239"/>
                </a:lnTo>
                <a:lnTo>
                  <a:pt x="3099" y="1233"/>
                </a:lnTo>
                <a:lnTo>
                  <a:pt x="3099" y="1231"/>
                </a:lnTo>
                <a:lnTo>
                  <a:pt x="3097" y="1231"/>
                </a:lnTo>
                <a:lnTo>
                  <a:pt x="3097" y="1229"/>
                </a:lnTo>
                <a:lnTo>
                  <a:pt x="3095" y="1227"/>
                </a:lnTo>
                <a:lnTo>
                  <a:pt x="3095" y="1224"/>
                </a:lnTo>
                <a:lnTo>
                  <a:pt x="3095" y="1222"/>
                </a:lnTo>
                <a:lnTo>
                  <a:pt x="3093" y="1220"/>
                </a:lnTo>
                <a:lnTo>
                  <a:pt x="3093" y="1218"/>
                </a:lnTo>
                <a:lnTo>
                  <a:pt x="3091" y="1218"/>
                </a:lnTo>
                <a:lnTo>
                  <a:pt x="3088" y="1216"/>
                </a:lnTo>
                <a:lnTo>
                  <a:pt x="3086" y="1212"/>
                </a:lnTo>
                <a:lnTo>
                  <a:pt x="3084" y="1210"/>
                </a:lnTo>
                <a:lnTo>
                  <a:pt x="3084" y="1208"/>
                </a:lnTo>
                <a:lnTo>
                  <a:pt x="3084" y="1208"/>
                </a:lnTo>
                <a:lnTo>
                  <a:pt x="3082" y="1206"/>
                </a:lnTo>
                <a:lnTo>
                  <a:pt x="3080" y="1204"/>
                </a:lnTo>
                <a:lnTo>
                  <a:pt x="3080" y="1204"/>
                </a:lnTo>
                <a:lnTo>
                  <a:pt x="3080" y="1199"/>
                </a:lnTo>
                <a:lnTo>
                  <a:pt x="3080" y="1197"/>
                </a:lnTo>
                <a:lnTo>
                  <a:pt x="3080" y="1197"/>
                </a:lnTo>
                <a:lnTo>
                  <a:pt x="3078" y="1195"/>
                </a:lnTo>
                <a:lnTo>
                  <a:pt x="3076" y="1193"/>
                </a:lnTo>
                <a:lnTo>
                  <a:pt x="3078" y="1191"/>
                </a:lnTo>
                <a:lnTo>
                  <a:pt x="3078" y="1189"/>
                </a:lnTo>
                <a:lnTo>
                  <a:pt x="3078" y="1189"/>
                </a:lnTo>
                <a:lnTo>
                  <a:pt x="3080" y="1187"/>
                </a:lnTo>
                <a:lnTo>
                  <a:pt x="3080" y="1191"/>
                </a:lnTo>
                <a:lnTo>
                  <a:pt x="3082" y="1195"/>
                </a:lnTo>
                <a:lnTo>
                  <a:pt x="3082" y="1195"/>
                </a:lnTo>
                <a:lnTo>
                  <a:pt x="3082" y="1197"/>
                </a:lnTo>
                <a:lnTo>
                  <a:pt x="3084" y="1199"/>
                </a:lnTo>
                <a:lnTo>
                  <a:pt x="3086" y="1201"/>
                </a:lnTo>
                <a:lnTo>
                  <a:pt x="3088" y="1204"/>
                </a:lnTo>
                <a:lnTo>
                  <a:pt x="3088" y="1206"/>
                </a:lnTo>
                <a:lnTo>
                  <a:pt x="3088" y="1208"/>
                </a:lnTo>
                <a:lnTo>
                  <a:pt x="3088" y="1210"/>
                </a:lnTo>
                <a:lnTo>
                  <a:pt x="3093" y="1212"/>
                </a:lnTo>
                <a:lnTo>
                  <a:pt x="3095" y="1214"/>
                </a:lnTo>
                <a:lnTo>
                  <a:pt x="3097" y="1218"/>
                </a:lnTo>
                <a:lnTo>
                  <a:pt x="3101" y="1220"/>
                </a:lnTo>
                <a:lnTo>
                  <a:pt x="3103" y="1222"/>
                </a:lnTo>
                <a:lnTo>
                  <a:pt x="3105" y="1220"/>
                </a:lnTo>
                <a:lnTo>
                  <a:pt x="3105" y="1218"/>
                </a:lnTo>
                <a:lnTo>
                  <a:pt x="3107" y="1216"/>
                </a:lnTo>
                <a:lnTo>
                  <a:pt x="3107" y="1214"/>
                </a:lnTo>
                <a:lnTo>
                  <a:pt x="3109" y="1208"/>
                </a:lnTo>
                <a:lnTo>
                  <a:pt x="3112" y="1199"/>
                </a:lnTo>
                <a:lnTo>
                  <a:pt x="3112" y="1197"/>
                </a:lnTo>
                <a:lnTo>
                  <a:pt x="3114" y="1195"/>
                </a:lnTo>
                <a:lnTo>
                  <a:pt x="3114" y="1195"/>
                </a:lnTo>
                <a:lnTo>
                  <a:pt x="3114" y="1195"/>
                </a:lnTo>
                <a:lnTo>
                  <a:pt x="3114" y="1197"/>
                </a:lnTo>
                <a:lnTo>
                  <a:pt x="3112" y="1208"/>
                </a:lnTo>
                <a:lnTo>
                  <a:pt x="3112" y="1210"/>
                </a:lnTo>
                <a:lnTo>
                  <a:pt x="3109" y="1214"/>
                </a:lnTo>
                <a:lnTo>
                  <a:pt x="3109" y="1216"/>
                </a:lnTo>
                <a:lnTo>
                  <a:pt x="3109" y="1218"/>
                </a:lnTo>
                <a:lnTo>
                  <a:pt x="3112" y="1216"/>
                </a:lnTo>
                <a:lnTo>
                  <a:pt x="3112" y="1216"/>
                </a:lnTo>
                <a:lnTo>
                  <a:pt x="3116" y="1218"/>
                </a:lnTo>
                <a:lnTo>
                  <a:pt x="3118" y="1218"/>
                </a:lnTo>
                <a:lnTo>
                  <a:pt x="3120" y="1222"/>
                </a:lnTo>
                <a:lnTo>
                  <a:pt x="3124" y="1227"/>
                </a:lnTo>
                <a:lnTo>
                  <a:pt x="3126" y="1231"/>
                </a:lnTo>
                <a:lnTo>
                  <a:pt x="3126" y="1233"/>
                </a:lnTo>
                <a:lnTo>
                  <a:pt x="3130" y="1235"/>
                </a:lnTo>
                <a:lnTo>
                  <a:pt x="3130" y="1237"/>
                </a:lnTo>
                <a:lnTo>
                  <a:pt x="3132" y="1241"/>
                </a:lnTo>
                <a:lnTo>
                  <a:pt x="3137" y="1248"/>
                </a:lnTo>
                <a:lnTo>
                  <a:pt x="3139" y="1250"/>
                </a:lnTo>
                <a:lnTo>
                  <a:pt x="3139" y="1252"/>
                </a:lnTo>
                <a:lnTo>
                  <a:pt x="3141" y="1254"/>
                </a:lnTo>
                <a:lnTo>
                  <a:pt x="3141" y="1254"/>
                </a:lnTo>
                <a:lnTo>
                  <a:pt x="3143" y="1256"/>
                </a:lnTo>
                <a:lnTo>
                  <a:pt x="3145" y="1260"/>
                </a:lnTo>
                <a:lnTo>
                  <a:pt x="3147" y="1262"/>
                </a:lnTo>
                <a:lnTo>
                  <a:pt x="3147" y="1264"/>
                </a:lnTo>
                <a:lnTo>
                  <a:pt x="3147" y="1264"/>
                </a:lnTo>
                <a:lnTo>
                  <a:pt x="3147" y="1266"/>
                </a:lnTo>
                <a:lnTo>
                  <a:pt x="3147" y="1269"/>
                </a:lnTo>
                <a:lnTo>
                  <a:pt x="3149" y="1271"/>
                </a:lnTo>
                <a:lnTo>
                  <a:pt x="3149" y="1273"/>
                </a:lnTo>
                <a:lnTo>
                  <a:pt x="3151" y="1275"/>
                </a:lnTo>
                <a:lnTo>
                  <a:pt x="3153" y="1275"/>
                </a:lnTo>
                <a:lnTo>
                  <a:pt x="3153" y="1275"/>
                </a:lnTo>
                <a:lnTo>
                  <a:pt x="3156" y="1277"/>
                </a:lnTo>
                <a:lnTo>
                  <a:pt x="3158" y="1277"/>
                </a:lnTo>
                <a:lnTo>
                  <a:pt x="3158" y="1279"/>
                </a:lnTo>
                <a:lnTo>
                  <a:pt x="3160" y="1279"/>
                </a:lnTo>
                <a:lnTo>
                  <a:pt x="3162" y="1281"/>
                </a:lnTo>
                <a:lnTo>
                  <a:pt x="3164" y="1285"/>
                </a:lnTo>
                <a:lnTo>
                  <a:pt x="3166" y="1287"/>
                </a:lnTo>
                <a:lnTo>
                  <a:pt x="3168" y="1292"/>
                </a:lnTo>
                <a:lnTo>
                  <a:pt x="3170" y="1292"/>
                </a:lnTo>
                <a:lnTo>
                  <a:pt x="3170" y="1294"/>
                </a:lnTo>
                <a:lnTo>
                  <a:pt x="3170" y="1296"/>
                </a:lnTo>
                <a:lnTo>
                  <a:pt x="3172" y="1298"/>
                </a:lnTo>
                <a:lnTo>
                  <a:pt x="3170" y="1298"/>
                </a:lnTo>
                <a:lnTo>
                  <a:pt x="3172" y="1298"/>
                </a:lnTo>
                <a:lnTo>
                  <a:pt x="3172" y="1298"/>
                </a:lnTo>
                <a:lnTo>
                  <a:pt x="3172" y="1300"/>
                </a:lnTo>
                <a:lnTo>
                  <a:pt x="3174" y="1302"/>
                </a:lnTo>
                <a:lnTo>
                  <a:pt x="3174" y="1304"/>
                </a:lnTo>
                <a:lnTo>
                  <a:pt x="3174" y="1306"/>
                </a:lnTo>
                <a:lnTo>
                  <a:pt x="3172" y="1306"/>
                </a:lnTo>
                <a:lnTo>
                  <a:pt x="3172" y="1310"/>
                </a:lnTo>
                <a:lnTo>
                  <a:pt x="3172" y="1313"/>
                </a:lnTo>
                <a:lnTo>
                  <a:pt x="3172" y="1315"/>
                </a:lnTo>
                <a:lnTo>
                  <a:pt x="3174" y="1315"/>
                </a:lnTo>
                <a:lnTo>
                  <a:pt x="3174" y="1317"/>
                </a:lnTo>
                <a:lnTo>
                  <a:pt x="3174" y="1319"/>
                </a:lnTo>
                <a:lnTo>
                  <a:pt x="3174" y="1321"/>
                </a:lnTo>
                <a:lnTo>
                  <a:pt x="3176" y="1325"/>
                </a:lnTo>
                <a:lnTo>
                  <a:pt x="3181" y="1329"/>
                </a:lnTo>
                <a:lnTo>
                  <a:pt x="3181" y="1334"/>
                </a:lnTo>
                <a:lnTo>
                  <a:pt x="3183" y="1334"/>
                </a:lnTo>
                <a:lnTo>
                  <a:pt x="3185" y="1336"/>
                </a:lnTo>
                <a:lnTo>
                  <a:pt x="3189" y="1336"/>
                </a:lnTo>
                <a:lnTo>
                  <a:pt x="3193" y="1340"/>
                </a:lnTo>
                <a:lnTo>
                  <a:pt x="3195" y="1342"/>
                </a:lnTo>
                <a:lnTo>
                  <a:pt x="3197" y="1344"/>
                </a:lnTo>
                <a:lnTo>
                  <a:pt x="3197" y="1344"/>
                </a:lnTo>
                <a:lnTo>
                  <a:pt x="3200" y="1346"/>
                </a:lnTo>
                <a:lnTo>
                  <a:pt x="3200" y="1346"/>
                </a:lnTo>
                <a:lnTo>
                  <a:pt x="3200" y="1348"/>
                </a:lnTo>
                <a:lnTo>
                  <a:pt x="3204" y="1354"/>
                </a:lnTo>
                <a:lnTo>
                  <a:pt x="3204" y="1354"/>
                </a:lnTo>
                <a:lnTo>
                  <a:pt x="3204" y="1357"/>
                </a:lnTo>
                <a:lnTo>
                  <a:pt x="3206" y="1359"/>
                </a:lnTo>
                <a:lnTo>
                  <a:pt x="3206" y="1361"/>
                </a:lnTo>
                <a:lnTo>
                  <a:pt x="3208" y="1363"/>
                </a:lnTo>
                <a:lnTo>
                  <a:pt x="3210" y="1367"/>
                </a:lnTo>
                <a:lnTo>
                  <a:pt x="3212" y="1369"/>
                </a:lnTo>
                <a:lnTo>
                  <a:pt x="3212" y="1371"/>
                </a:lnTo>
                <a:lnTo>
                  <a:pt x="3216" y="1375"/>
                </a:lnTo>
                <a:lnTo>
                  <a:pt x="3220" y="1378"/>
                </a:lnTo>
                <a:lnTo>
                  <a:pt x="3220" y="1382"/>
                </a:lnTo>
                <a:lnTo>
                  <a:pt x="3223" y="1384"/>
                </a:lnTo>
                <a:lnTo>
                  <a:pt x="3223" y="1384"/>
                </a:lnTo>
                <a:lnTo>
                  <a:pt x="3225" y="1386"/>
                </a:lnTo>
                <a:lnTo>
                  <a:pt x="3225" y="1386"/>
                </a:lnTo>
                <a:lnTo>
                  <a:pt x="3225" y="1388"/>
                </a:lnTo>
                <a:lnTo>
                  <a:pt x="3227" y="1388"/>
                </a:lnTo>
                <a:lnTo>
                  <a:pt x="3227" y="1390"/>
                </a:lnTo>
                <a:lnTo>
                  <a:pt x="3227" y="1390"/>
                </a:lnTo>
                <a:lnTo>
                  <a:pt x="3227" y="1392"/>
                </a:lnTo>
                <a:lnTo>
                  <a:pt x="3227" y="1394"/>
                </a:lnTo>
                <a:lnTo>
                  <a:pt x="3229" y="1399"/>
                </a:lnTo>
                <a:lnTo>
                  <a:pt x="3227" y="1405"/>
                </a:lnTo>
                <a:lnTo>
                  <a:pt x="3227" y="1409"/>
                </a:lnTo>
                <a:lnTo>
                  <a:pt x="3227" y="1409"/>
                </a:lnTo>
                <a:lnTo>
                  <a:pt x="3227" y="1411"/>
                </a:lnTo>
                <a:lnTo>
                  <a:pt x="3227" y="1409"/>
                </a:lnTo>
                <a:lnTo>
                  <a:pt x="3227" y="1409"/>
                </a:lnTo>
                <a:lnTo>
                  <a:pt x="3225" y="1411"/>
                </a:lnTo>
                <a:lnTo>
                  <a:pt x="3229" y="1413"/>
                </a:lnTo>
                <a:lnTo>
                  <a:pt x="3229" y="1413"/>
                </a:lnTo>
                <a:lnTo>
                  <a:pt x="3229" y="1415"/>
                </a:lnTo>
                <a:lnTo>
                  <a:pt x="3229" y="1415"/>
                </a:lnTo>
                <a:lnTo>
                  <a:pt x="3229" y="1415"/>
                </a:lnTo>
                <a:lnTo>
                  <a:pt x="3229" y="1417"/>
                </a:lnTo>
                <a:lnTo>
                  <a:pt x="3229" y="1417"/>
                </a:lnTo>
                <a:lnTo>
                  <a:pt x="3231" y="1422"/>
                </a:lnTo>
                <a:lnTo>
                  <a:pt x="3231" y="1422"/>
                </a:lnTo>
                <a:lnTo>
                  <a:pt x="3231" y="1422"/>
                </a:lnTo>
                <a:lnTo>
                  <a:pt x="3231" y="1424"/>
                </a:lnTo>
                <a:lnTo>
                  <a:pt x="3231" y="1426"/>
                </a:lnTo>
                <a:lnTo>
                  <a:pt x="3231" y="1428"/>
                </a:lnTo>
                <a:lnTo>
                  <a:pt x="3233" y="1430"/>
                </a:lnTo>
                <a:lnTo>
                  <a:pt x="3235" y="1434"/>
                </a:lnTo>
                <a:lnTo>
                  <a:pt x="3235" y="1434"/>
                </a:lnTo>
                <a:lnTo>
                  <a:pt x="3233" y="1440"/>
                </a:lnTo>
                <a:lnTo>
                  <a:pt x="3237" y="1447"/>
                </a:lnTo>
                <a:lnTo>
                  <a:pt x="3237" y="1449"/>
                </a:lnTo>
                <a:lnTo>
                  <a:pt x="3239" y="1447"/>
                </a:lnTo>
                <a:lnTo>
                  <a:pt x="3244" y="1449"/>
                </a:lnTo>
                <a:lnTo>
                  <a:pt x="3244" y="1449"/>
                </a:lnTo>
                <a:lnTo>
                  <a:pt x="3246" y="1449"/>
                </a:lnTo>
                <a:lnTo>
                  <a:pt x="3248" y="1449"/>
                </a:lnTo>
                <a:lnTo>
                  <a:pt x="3250" y="1449"/>
                </a:lnTo>
                <a:lnTo>
                  <a:pt x="3250" y="1449"/>
                </a:lnTo>
                <a:lnTo>
                  <a:pt x="3254" y="1447"/>
                </a:lnTo>
                <a:lnTo>
                  <a:pt x="3256" y="1447"/>
                </a:lnTo>
                <a:lnTo>
                  <a:pt x="3258" y="1447"/>
                </a:lnTo>
                <a:lnTo>
                  <a:pt x="3260" y="1447"/>
                </a:lnTo>
                <a:lnTo>
                  <a:pt x="3260" y="1445"/>
                </a:lnTo>
                <a:lnTo>
                  <a:pt x="3262" y="1443"/>
                </a:lnTo>
                <a:lnTo>
                  <a:pt x="3264" y="1443"/>
                </a:lnTo>
                <a:lnTo>
                  <a:pt x="3267" y="1440"/>
                </a:lnTo>
                <a:lnTo>
                  <a:pt x="3269" y="1438"/>
                </a:lnTo>
                <a:lnTo>
                  <a:pt x="3273" y="1438"/>
                </a:lnTo>
                <a:lnTo>
                  <a:pt x="3277" y="1438"/>
                </a:lnTo>
                <a:lnTo>
                  <a:pt x="3281" y="1438"/>
                </a:lnTo>
                <a:lnTo>
                  <a:pt x="3283" y="1436"/>
                </a:lnTo>
                <a:lnTo>
                  <a:pt x="3285" y="1436"/>
                </a:lnTo>
                <a:lnTo>
                  <a:pt x="3288" y="1436"/>
                </a:lnTo>
                <a:lnTo>
                  <a:pt x="3292" y="1434"/>
                </a:lnTo>
                <a:lnTo>
                  <a:pt x="3294" y="1434"/>
                </a:lnTo>
                <a:lnTo>
                  <a:pt x="3298" y="1430"/>
                </a:lnTo>
                <a:lnTo>
                  <a:pt x="3300" y="1430"/>
                </a:lnTo>
                <a:lnTo>
                  <a:pt x="3302" y="1428"/>
                </a:lnTo>
                <a:lnTo>
                  <a:pt x="3302" y="1428"/>
                </a:lnTo>
                <a:lnTo>
                  <a:pt x="3306" y="1430"/>
                </a:lnTo>
                <a:lnTo>
                  <a:pt x="3311" y="1428"/>
                </a:lnTo>
                <a:lnTo>
                  <a:pt x="3313" y="1428"/>
                </a:lnTo>
                <a:lnTo>
                  <a:pt x="3313" y="1428"/>
                </a:lnTo>
                <a:lnTo>
                  <a:pt x="3315" y="1428"/>
                </a:lnTo>
                <a:lnTo>
                  <a:pt x="3317" y="1426"/>
                </a:lnTo>
                <a:lnTo>
                  <a:pt x="3317" y="1424"/>
                </a:lnTo>
                <a:lnTo>
                  <a:pt x="3319" y="1422"/>
                </a:lnTo>
                <a:lnTo>
                  <a:pt x="3319" y="1422"/>
                </a:lnTo>
                <a:lnTo>
                  <a:pt x="3323" y="1419"/>
                </a:lnTo>
                <a:lnTo>
                  <a:pt x="3325" y="1417"/>
                </a:lnTo>
                <a:lnTo>
                  <a:pt x="3332" y="1417"/>
                </a:lnTo>
                <a:lnTo>
                  <a:pt x="3334" y="1417"/>
                </a:lnTo>
                <a:lnTo>
                  <a:pt x="3338" y="1415"/>
                </a:lnTo>
                <a:lnTo>
                  <a:pt x="3340" y="1413"/>
                </a:lnTo>
                <a:lnTo>
                  <a:pt x="3346" y="1413"/>
                </a:lnTo>
                <a:lnTo>
                  <a:pt x="3350" y="1411"/>
                </a:lnTo>
                <a:lnTo>
                  <a:pt x="3355" y="1409"/>
                </a:lnTo>
                <a:lnTo>
                  <a:pt x="3357" y="1409"/>
                </a:lnTo>
                <a:lnTo>
                  <a:pt x="3357" y="1407"/>
                </a:lnTo>
                <a:lnTo>
                  <a:pt x="3359" y="1407"/>
                </a:lnTo>
                <a:lnTo>
                  <a:pt x="3361" y="1407"/>
                </a:lnTo>
                <a:lnTo>
                  <a:pt x="3363" y="1405"/>
                </a:lnTo>
                <a:lnTo>
                  <a:pt x="3365" y="1405"/>
                </a:lnTo>
                <a:lnTo>
                  <a:pt x="3365" y="1403"/>
                </a:lnTo>
                <a:lnTo>
                  <a:pt x="3363" y="1401"/>
                </a:lnTo>
                <a:lnTo>
                  <a:pt x="3365" y="1396"/>
                </a:lnTo>
                <a:lnTo>
                  <a:pt x="3365" y="1394"/>
                </a:lnTo>
                <a:lnTo>
                  <a:pt x="3367" y="1394"/>
                </a:lnTo>
                <a:lnTo>
                  <a:pt x="3369" y="1392"/>
                </a:lnTo>
                <a:lnTo>
                  <a:pt x="3378" y="1390"/>
                </a:lnTo>
                <a:lnTo>
                  <a:pt x="3380" y="1388"/>
                </a:lnTo>
                <a:lnTo>
                  <a:pt x="3384" y="1388"/>
                </a:lnTo>
                <a:lnTo>
                  <a:pt x="3386" y="1386"/>
                </a:lnTo>
                <a:lnTo>
                  <a:pt x="3390" y="1386"/>
                </a:lnTo>
                <a:lnTo>
                  <a:pt x="3390" y="1384"/>
                </a:lnTo>
                <a:lnTo>
                  <a:pt x="3396" y="1384"/>
                </a:lnTo>
                <a:lnTo>
                  <a:pt x="3399" y="1384"/>
                </a:lnTo>
                <a:lnTo>
                  <a:pt x="3401" y="1384"/>
                </a:lnTo>
                <a:lnTo>
                  <a:pt x="3401" y="1386"/>
                </a:lnTo>
                <a:lnTo>
                  <a:pt x="3405" y="1384"/>
                </a:lnTo>
                <a:lnTo>
                  <a:pt x="3407" y="1382"/>
                </a:lnTo>
                <a:lnTo>
                  <a:pt x="3409" y="1380"/>
                </a:lnTo>
                <a:lnTo>
                  <a:pt x="3409" y="1380"/>
                </a:lnTo>
                <a:lnTo>
                  <a:pt x="3409" y="1378"/>
                </a:lnTo>
                <a:lnTo>
                  <a:pt x="3407" y="1378"/>
                </a:lnTo>
                <a:lnTo>
                  <a:pt x="3409" y="1375"/>
                </a:lnTo>
                <a:lnTo>
                  <a:pt x="3411" y="1373"/>
                </a:lnTo>
                <a:lnTo>
                  <a:pt x="3413" y="1371"/>
                </a:lnTo>
                <a:lnTo>
                  <a:pt x="3420" y="1371"/>
                </a:lnTo>
                <a:lnTo>
                  <a:pt x="3424" y="1371"/>
                </a:lnTo>
                <a:lnTo>
                  <a:pt x="3424" y="1369"/>
                </a:lnTo>
                <a:lnTo>
                  <a:pt x="3428" y="1367"/>
                </a:lnTo>
                <a:lnTo>
                  <a:pt x="3428" y="1361"/>
                </a:lnTo>
                <a:lnTo>
                  <a:pt x="3430" y="1359"/>
                </a:lnTo>
                <a:lnTo>
                  <a:pt x="3432" y="1359"/>
                </a:lnTo>
                <a:lnTo>
                  <a:pt x="3436" y="1357"/>
                </a:lnTo>
                <a:lnTo>
                  <a:pt x="3440" y="1357"/>
                </a:lnTo>
                <a:lnTo>
                  <a:pt x="3443" y="1357"/>
                </a:lnTo>
                <a:lnTo>
                  <a:pt x="3445" y="1354"/>
                </a:lnTo>
                <a:lnTo>
                  <a:pt x="3445" y="1354"/>
                </a:lnTo>
                <a:lnTo>
                  <a:pt x="3445" y="1352"/>
                </a:lnTo>
                <a:lnTo>
                  <a:pt x="3445" y="1352"/>
                </a:lnTo>
                <a:lnTo>
                  <a:pt x="3445" y="1348"/>
                </a:lnTo>
                <a:lnTo>
                  <a:pt x="3445" y="1346"/>
                </a:lnTo>
                <a:lnTo>
                  <a:pt x="3445" y="1346"/>
                </a:lnTo>
                <a:lnTo>
                  <a:pt x="3445" y="1344"/>
                </a:lnTo>
                <a:lnTo>
                  <a:pt x="3445" y="1342"/>
                </a:lnTo>
                <a:lnTo>
                  <a:pt x="3445" y="1338"/>
                </a:lnTo>
                <a:lnTo>
                  <a:pt x="3447" y="1336"/>
                </a:lnTo>
                <a:lnTo>
                  <a:pt x="3447" y="1336"/>
                </a:lnTo>
                <a:lnTo>
                  <a:pt x="3449" y="1331"/>
                </a:lnTo>
                <a:lnTo>
                  <a:pt x="3451" y="1331"/>
                </a:lnTo>
                <a:lnTo>
                  <a:pt x="3451" y="1331"/>
                </a:lnTo>
                <a:lnTo>
                  <a:pt x="3451" y="1334"/>
                </a:lnTo>
                <a:lnTo>
                  <a:pt x="3451" y="1334"/>
                </a:lnTo>
                <a:lnTo>
                  <a:pt x="3451" y="1334"/>
                </a:lnTo>
                <a:lnTo>
                  <a:pt x="3453" y="1334"/>
                </a:lnTo>
                <a:lnTo>
                  <a:pt x="3455" y="1334"/>
                </a:lnTo>
                <a:lnTo>
                  <a:pt x="3455" y="1334"/>
                </a:lnTo>
                <a:lnTo>
                  <a:pt x="3457" y="1327"/>
                </a:lnTo>
                <a:lnTo>
                  <a:pt x="3461" y="1323"/>
                </a:lnTo>
                <a:lnTo>
                  <a:pt x="3464" y="1321"/>
                </a:lnTo>
                <a:lnTo>
                  <a:pt x="3468" y="1319"/>
                </a:lnTo>
                <a:lnTo>
                  <a:pt x="3468" y="1319"/>
                </a:lnTo>
                <a:lnTo>
                  <a:pt x="3470" y="1313"/>
                </a:lnTo>
                <a:lnTo>
                  <a:pt x="3472" y="1310"/>
                </a:lnTo>
                <a:lnTo>
                  <a:pt x="3472" y="1310"/>
                </a:lnTo>
                <a:lnTo>
                  <a:pt x="3474" y="1306"/>
                </a:lnTo>
                <a:lnTo>
                  <a:pt x="3474" y="1306"/>
                </a:lnTo>
                <a:lnTo>
                  <a:pt x="3474" y="1304"/>
                </a:lnTo>
                <a:lnTo>
                  <a:pt x="3474" y="1302"/>
                </a:lnTo>
                <a:lnTo>
                  <a:pt x="3472" y="1302"/>
                </a:lnTo>
                <a:lnTo>
                  <a:pt x="3470" y="1302"/>
                </a:lnTo>
                <a:lnTo>
                  <a:pt x="3468" y="1300"/>
                </a:lnTo>
                <a:lnTo>
                  <a:pt x="3468" y="1298"/>
                </a:lnTo>
                <a:lnTo>
                  <a:pt x="3466" y="1296"/>
                </a:lnTo>
                <a:lnTo>
                  <a:pt x="3464" y="1294"/>
                </a:lnTo>
                <a:lnTo>
                  <a:pt x="3461" y="1292"/>
                </a:lnTo>
                <a:lnTo>
                  <a:pt x="3461" y="1289"/>
                </a:lnTo>
                <a:lnTo>
                  <a:pt x="3459" y="1289"/>
                </a:lnTo>
                <a:lnTo>
                  <a:pt x="3459" y="1287"/>
                </a:lnTo>
                <a:lnTo>
                  <a:pt x="3457" y="1285"/>
                </a:lnTo>
                <a:lnTo>
                  <a:pt x="3455" y="1285"/>
                </a:lnTo>
                <a:lnTo>
                  <a:pt x="3453" y="1285"/>
                </a:lnTo>
                <a:lnTo>
                  <a:pt x="3453" y="1285"/>
                </a:lnTo>
                <a:lnTo>
                  <a:pt x="3449" y="1285"/>
                </a:lnTo>
                <a:lnTo>
                  <a:pt x="3445" y="1283"/>
                </a:lnTo>
                <a:lnTo>
                  <a:pt x="3443" y="1283"/>
                </a:lnTo>
                <a:lnTo>
                  <a:pt x="3436" y="1281"/>
                </a:lnTo>
                <a:lnTo>
                  <a:pt x="3436" y="1281"/>
                </a:lnTo>
                <a:lnTo>
                  <a:pt x="3432" y="1277"/>
                </a:lnTo>
                <a:lnTo>
                  <a:pt x="3430" y="1275"/>
                </a:lnTo>
                <a:lnTo>
                  <a:pt x="3428" y="1273"/>
                </a:lnTo>
                <a:lnTo>
                  <a:pt x="3426" y="1269"/>
                </a:lnTo>
                <a:lnTo>
                  <a:pt x="3424" y="1264"/>
                </a:lnTo>
                <a:lnTo>
                  <a:pt x="3424" y="1264"/>
                </a:lnTo>
                <a:lnTo>
                  <a:pt x="3424" y="1256"/>
                </a:lnTo>
                <a:lnTo>
                  <a:pt x="3424" y="1254"/>
                </a:lnTo>
                <a:lnTo>
                  <a:pt x="3424" y="1254"/>
                </a:lnTo>
                <a:lnTo>
                  <a:pt x="3424" y="1254"/>
                </a:lnTo>
                <a:lnTo>
                  <a:pt x="3424" y="1252"/>
                </a:lnTo>
                <a:lnTo>
                  <a:pt x="3426" y="1248"/>
                </a:lnTo>
                <a:lnTo>
                  <a:pt x="3426" y="1245"/>
                </a:lnTo>
                <a:lnTo>
                  <a:pt x="3426" y="1245"/>
                </a:lnTo>
                <a:lnTo>
                  <a:pt x="3426" y="1243"/>
                </a:lnTo>
                <a:lnTo>
                  <a:pt x="3424" y="1243"/>
                </a:lnTo>
                <a:lnTo>
                  <a:pt x="3424" y="1245"/>
                </a:lnTo>
                <a:lnTo>
                  <a:pt x="3424" y="1245"/>
                </a:lnTo>
                <a:lnTo>
                  <a:pt x="3422" y="1245"/>
                </a:lnTo>
                <a:lnTo>
                  <a:pt x="3422" y="1245"/>
                </a:lnTo>
                <a:lnTo>
                  <a:pt x="3422" y="1245"/>
                </a:lnTo>
                <a:lnTo>
                  <a:pt x="3420" y="1248"/>
                </a:lnTo>
                <a:lnTo>
                  <a:pt x="3420" y="1250"/>
                </a:lnTo>
                <a:lnTo>
                  <a:pt x="3420" y="1252"/>
                </a:lnTo>
                <a:lnTo>
                  <a:pt x="3417" y="1252"/>
                </a:lnTo>
                <a:lnTo>
                  <a:pt x="3411" y="1258"/>
                </a:lnTo>
                <a:lnTo>
                  <a:pt x="3411" y="1258"/>
                </a:lnTo>
                <a:lnTo>
                  <a:pt x="3409" y="1260"/>
                </a:lnTo>
                <a:lnTo>
                  <a:pt x="3409" y="1260"/>
                </a:lnTo>
                <a:lnTo>
                  <a:pt x="3405" y="1264"/>
                </a:lnTo>
                <a:lnTo>
                  <a:pt x="3401" y="1269"/>
                </a:lnTo>
                <a:lnTo>
                  <a:pt x="3399" y="1269"/>
                </a:lnTo>
                <a:lnTo>
                  <a:pt x="3399" y="1271"/>
                </a:lnTo>
                <a:lnTo>
                  <a:pt x="3399" y="1271"/>
                </a:lnTo>
                <a:lnTo>
                  <a:pt x="3399" y="1273"/>
                </a:lnTo>
                <a:lnTo>
                  <a:pt x="3396" y="1273"/>
                </a:lnTo>
                <a:lnTo>
                  <a:pt x="3396" y="1275"/>
                </a:lnTo>
                <a:lnTo>
                  <a:pt x="3396" y="1275"/>
                </a:lnTo>
                <a:lnTo>
                  <a:pt x="3394" y="1277"/>
                </a:lnTo>
                <a:lnTo>
                  <a:pt x="3392" y="1277"/>
                </a:lnTo>
                <a:lnTo>
                  <a:pt x="3388" y="1279"/>
                </a:lnTo>
                <a:lnTo>
                  <a:pt x="3388" y="1279"/>
                </a:lnTo>
                <a:lnTo>
                  <a:pt x="3380" y="1279"/>
                </a:lnTo>
                <a:lnTo>
                  <a:pt x="3376" y="1277"/>
                </a:lnTo>
                <a:lnTo>
                  <a:pt x="3371" y="1277"/>
                </a:lnTo>
                <a:lnTo>
                  <a:pt x="3369" y="1279"/>
                </a:lnTo>
                <a:lnTo>
                  <a:pt x="3365" y="1281"/>
                </a:lnTo>
                <a:lnTo>
                  <a:pt x="3363" y="1281"/>
                </a:lnTo>
                <a:lnTo>
                  <a:pt x="3359" y="1281"/>
                </a:lnTo>
                <a:lnTo>
                  <a:pt x="3359" y="1279"/>
                </a:lnTo>
                <a:lnTo>
                  <a:pt x="3359" y="1279"/>
                </a:lnTo>
                <a:lnTo>
                  <a:pt x="3357" y="1277"/>
                </a:lnTo>
                <a:lnTo>
                  <a:pt x="3357" y="1277"/>
                </a:lnTo>
                <a:lnTo>
                  <a:pt x="3357" y="1277"/>
                </a:lnTo>
                <a:lnTo>
                  <a:pt x="3355" y="1275"/>
                </a:lnTo>
                <a:lnTo>
                  <a:pt x="3355" y="1275"/>
                </a:lnTo>
                <a:lnTo>
                  <a:pt x="3355" y="1275"/>
                </a:lnTo>
                <a:lnTo>
                  <a:pt x="3355" y="1275"/>
                </a:lnTo>
                <a:lnTo>
                  <a:pt x="3352" y="1275"/>
                </a:lnTo>
                <a:lnTo>
                  <a:pt x="3352" y="1275"/>
                </a:lnTo>
                <a:lnTo>
                  <a:pt x="3350" y="1275"/>
                </a:lnTo>
                <a:lnTo>
                  <a:pt x="3352" y="1273"/>
                </a:lnTo>
                <a:lnTo>
                  <a:pt x="3352" y="1273"/>
                </a:lnTo>
                <a:lnTo>
                  <a:pt x="3352" y="1271"/>
                </a:lnTo>
                <a:lnTo>
                  <a:pt x="3352" y="1271"/>
                </a:lnTo>
                <a:lnTo>
                  <a:pt x="3350" y="1271"/>
                </a:lnTo>
                <a:lnTo>
                  <a:pt x="3352" y="1271"/>
                </a:lnTo>
                <a:lnTo>
                  <a:pt x="3352" y="1271"/>
                </a:lnTo>
                <a:lnTo>
                  <a:pt x="3355" y="1266"/>
                </a:lnTo>
                <a:lnTo>
                  <a:pt x="3355" y="1264"/>
                </a:lnTo>
                <a:lnTo>
                  <a:pt x="3355" y="1264"/>
                </a:lnTo>
                <a:lnTo>
                  <a:pt x="3355" y="1262"/>
                </a:lnTo>
                <a:lnTo>
                  <a:pt x="3355" y="1260"/>
                </a:lnTo>
                <a:lnTo>
                  <a:pt x="3355" y="1258"/>
                </a:lnTo>
                <a:lnTo>
                  <a:pt x="3355" y="1258"/>
                </a:lnTo>
                <a:lnTo>
                  <a:pt x="3355" y="1256"/>
                </a:lnTo>
                <a:lnTo>
                  <a:pt x="3355" y="1254"/>
                </a:lnTo>
                <a:lnTo>
                  <a:pt x="3355" y="1254"/>
                </a:lnTo>
                <a:lnTo>
                  <a:pt x="3355" y="1252"/>
                </a:lnTo>
                <a:lnTo>
                  <a:pt x="3352" y="1250"/>
                </a:lnTo>
                <a:lnTo>
                  <a:pt x="3350" y="1248"/>
                </a:lnTo>
                <a:lnTo>
                  <a:pt x="3348" y="1248"/>
                </a:lnTo>
                <a:lnTo>
                  <a:pt x="3346" y="1250"/>
                </a:lnTo>
                <a:lnTo>
                  <a:pt x="3344" y="1254"/>
                </a:lnTo>
                <a:lnTo>
                  <a:pt x="3344" y="1256"/>
                </a:lnTo>
                <a:lnTo>
                  <a:pt x="3344" y="1258"/>
                </a:lnTo>
                <a:lnTo>
                  <a:pt x="3344" y="1258"/>
                </a:lnTo>
                <a:lnTo>
                  <a:pt x="3342" y="1258"/>
                </a:lnTo>
                <a:lnTo>
                  <a:pt x="3344" y="1262"/>
                </a:lnTo>
                <a:lnTo>
                  <a:pt x="3344" y="1266"/>
                </a:lnTo>
                <a:lnTo>
                  <a:pt x="3344" y="1266"/>
                </a:lnTo>
                <a:lnTo>
                  <a:pt x="3344" y="1269"/>
                </a:lnTo>
                <a:lnTo>
                  <a:pt x="3342" y="1266"/>
                </a:lnTo>
                <a:lnTo>
                  <a:pt x="3342" y="1264"/>
                </a:lnTo>
                <a:lnTo>
                  <a:pt x="3340" y="1264"/>
                </a:lnTo>
                <a:lnTo>
                  <a:pt x="3340" y="1260"/>
                </a:lnTo>
                <a:lnTo>
                  <a:pt x="3338" y="1258"/>
                </a:lnTo>
                <a:lnTo>
                  <a:pt x="3336" y="1256"/>
                </a:lnTo>
                <a:lnTo>
                  <a:pt x="3336" y="1256"/>
                </a:lnTo>
                <a:lnTo>
                  <a:pt x="3336" y="1254"/>
                </a:lnTo>
                <a:lnTo>
                  <a:pt x="3334" y="1252"/>
                </a:lnTo>
                <a:lnTo>
                  <a:pt x="3334" y="1250"/>
                </a:lnTo>
                <a:lnTo>
                  <a:pt x="3332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4" y="1248"/>
                </a:lnTo>
                <a:lnTo>
                  <a:pt x="3336" y="1245"/>
                </a:lnTo>
                <a:lnTo>
                  <a:pt x="3336" y="1243"/>
                </a:lnTo>
                <a:lnTo>
                  <a:pt x="3334" y="1243"/>
                </a:lnTo>
                <a:lnTo>
                  <a:pt x="3332" y="1241"/>
                </a:lnTo>
                <a:lnTo>
                  <a:pt x="3332" y="1239"/>
                </a:lnTo>
                <a:lnTo>
                  <a:pt x="3332" y="1239"/>
                </a:lnTo>
                <a:lnTo>
                  <a:pt x="3332" y="1239"/>
                </a:lnTo>
                <a:lnTo>
                  <a:pt x="3334" y="1239"/>
                </a:lnTo>
                <a:lnTo>
                  <a:pt x="3334" y="1239"/>
                </a:lnTo>
                <a:lnTo>
                  <a:pt x="3334" y="1239"/>
                </a:lnTo>
                <a:lnTo>
                  <a:pt x="3332" y="1237"/>
                </a:lnTo>
                <a:lnTo>
                  <a:pt x="3327" y="1235"/>
                </a:lnTo>
                <a:lnTo>
                  <a:pt x="3325" y="1231"/>
                </a:lnTo>
                <a:lnTo>
                  <a:pt x="3323" y="1231"/>
                </a:lnTo>
                <a:lnTo>
                  <a:pt x="3321" y="1229"/>
                </a:lnTo>
                <a:lnTo>
                  <a:pt x="3321" y="1227"/>
                </a:lnTo>
                <a:lnTo>
                  <a:pt x="3321" y="1227"/>
                </a:lnTo>
                <a:lnTo>
                  <a:pt x="3319" y="1227"/>
                </a:lnTo>
                <a:lnTo>
                  <a:pt x="3319" y="1227"/>
                </a:lnTo>
                <a:lnTo>
                  <a:pt x="3317" y="1224"/>
                </a:lnTo>
                <a:lnTo>
                  <a:pt x="3315" y="1222"/>
                </a:lnTo>
                <a:lnTo>
                  <a:pt x="3315" y="1222"/>
                </a:lnTo>
                <a:lnTo>
                  <a:pt x="3315" y="1222"/>
                </a:lnTo>
                <a:lnTo>
                  <a:pt x="3315" y="1220"/>
                </a:lnTo>
                <a:lnTo>
                  <a:pt x="3315" y="1218"/>
                </a:lnTo>
                <a:lnTo>
                  <a:pt x="3313" y="1216"/>
                </a:lnTo>
                <a:lnTo>
                  <a:pt x="3311" y="1214"/>
                </a:lnTo>
                <a:lnTo>
                  <a:pt x="3311" y="1212"/>
                </a:lnTo>
                <a:lnTo>
                  <a:pt x="3308" y="1210"/>
                </a:lnTo>
                <a:lnTo>
                  <a:pt x="3308" y="1208"/>
                </a:lnTo>
                <a:lnTo>
                  <a:pt x="3308" y="1208"/>
                </a:lnTo>
                <a:lnTo>
                  <a:pt x="3308" y="1208"/>
                </a:lnTo>
                <a:lnTo>
                  <a:pt x="3306" y="1204"/>
                </a:lnTo>
                <a:lnTo>
                  <a:pt x="3306" y="1204"/>
                </a:lnTo>
                <a:lnTo>
                  <a:pt x="3304" y="1199"/>
                </a:lnTo>
                <a:lnTo>
                  <a:pt x="3304" y="1199"/>
                </a:lnTo>
                <a:lnTo>
                  <a:pt x="3304" y="1197"/>
                </a:lnTo>
                <a:lnTo>
                  <a:pt x="3302" y="1197"/>
                </a:lnTo>
                <a:lnTo>
                  <a:pt x="3302" y="1197"/>
                </a:lnTo>
                <a:lnTo>
                  <a:pt x="3300" y="1197"/>
                </a:lnTo>
                <a:lnTo>
                  <a:pt x="3300" y="1197"/>
                </a:lnTo>
                <a:lnTo>
                  <a:pt x="3300" y="1197"/>
                </a:lnTo>
                <a:lnTo>
                  <a:pt x="3300" y="1195"/>
                </a:lnTo>
                <a:lnTo>
                  <a:pt x="3302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3"/>
                </a:lnTo>
                <a:lnTo>
                  <a:pt x="3304" y="1191"/>
                </a:lnTo>
                <a:lnTo>
                  <a:pt x="3302" y="1191"/>
                </a:lnTo>
                <a:lnTo>
                  <a:pt x="3302" y="1189"/>
                </a:lnTo>
                <a:lnTo>
                  <a:pt x="3302" y="1187"/>
                </a:lnTo>
                <a:lnTo>
                  <a:pt x="3302" y="1187"/>
                </a:lnTo>
                <a:lnTo>
                  <a:pt x="3304" y="1187"/>
                </a:lnTo>
                <a:lnTo>
                  <a:pt x="3304" y="1187"/>
                </a:lnTo>
                <a:lnTo>
                  <a:pt x="3308" y="1189"/>
                </a:lnTo>
                <a:lnTo>
                  <a:pt x="3311" y="1189"/>
                </a:lnTo>
                <a:lnTo>
                  <a:pt x="3311" y="1189"/>
                </a:lnTo>
                <a:lnTo>
                  <a:pt x="3313" y="1187"/>
                </a:lnTo>
                <a:lnTo>
                  <a:pt x="3313" y="1187"/>
                </a:lnTo>
                <a:lnTo>
                  <a:pt x="3315" y="1187"/>
                </a:lnTo>
                <a:lnTo>
                  <a:pt x="3315" y="1187"/>
                </a:lnTo>
                <a:lnTo>
                  <a:pt x="3317" y="1185"/>
                </a:lnTo>
                <a:lnTo>
                  <a:pt x="3317" y="1183"/>
                </a:lnTo>
                <a:lnTo>
                  <a:pt x="3317" y="1183"/>
                </a:lnTo>
                <a:lnTo>
                  <a:pt x="3317" y="1180"/>
                </a:lnTo>
                <a:lnTo>
                  <a:pt x="3319" y="1180"/>
                </a:lnTo>
                <a:lnTo>
                  <a:pt x="3317" y="1178"/>
                </a:lnTo>
                <a:lnTo>
                  <a:pt x="3319" y="1178"/>
                </a:lnTo>
                <a:lnTo>
                  <a:pt x="3321" y="1180"/>
                </a:lnTo>
                <a:lnTo>
                  <a:pt x="3321" y="1180"/>
                </a:lnTo>
                <a:lnTo>
                  <a:pt x="3321" y="1180"/>
                </a:lnTo>
                <a:lnTo>
                  <a:pt x="3319" y="1180"/>
                </a:lnTo>
                <a:lnTo>
                  <a:pt x="3319" y="1180"/>
                </a:lnTo>
                <a:lnTo>
                  <a:pt x="3317" y="1180"/>
                </a:lnTo>
                <a:lnTo>
                  <a:pt x="3319" y="1183"/>
                </a:lnTo>
                <a:lnTo>
                  <a:pt x="3319" y="1183"/>
                </a:lnTo>
                <a:lnTo>
                  <a:pt x="3323" y="1185"/>
                </a:lnTo>
                <a:lnTo>
                  <a:pt x="3325" y="1187"/>
                </a:lnTo>
                <a:lnTo>
                  <a:pt x="3332" y="1185"/>
                </a:lnTo>
                <a:lnTo>
                  <a:pt x="3334" y="1185"/>
                </a:lnTo>
                <a:lnTo>
                  <a:pt x="3334" y="1187"/>
                </a:lnTo>
                <a:lnTo>
                  <a:pt x="3334" y="1189"/>
                </a:lnTo>
                <a:lnTo>
                  <a:pt x="3336" y="1189"/>
                </a:lnTo>
                <a:lnTo>
                  <a:pt x="3338" y="1193"/>
                </a:lnTo>
                <a:lnTo>
                  <a:pt x="3340" y="1195"/>
                </a:lnTo>
                <a:lnTo>
                  <a:pt x="3342" y="1197"/>
                </a:lnTo>
                <a:lnTo>
                  <a:pt x="3342" y="1197"/>
                </a:lnTo>
                <a:lnTo>
                  <a:pt x="3342" y="1199"/>
                </a:lnTo>
                <a:lnTo>
                  <a:pt x="3342" y="1201"/>
                </a:lnTo>
                <a:lnTo>
                  <a:pt x="3344" y="1201"/>
                </a:lnTo>
                <a:lnTo>
                  <a:pt x="3344" y="1201"/>
                </a:lnTo>
                <a:lnTo>
                  <a:pt x="3344" y="1204"/>
                </a:lnTo>
                <a:lnTo>
                  <a:pt x="3344" y="1204"/>
                </a:lnTo>
                <a:lnTo>
                  <a:pt x="3344" y="1206"/>
                </a:lnTo>
                <a:lnTo>
                  <a:pt x="3346" y="1206"/>
                </a:lnTo>
                <a:lnTo>
                  <a:pt x="3348" y="1208"/>
                </a:lnTo>
                <a:lnTo>
                  <a:pt x="3348" y="1210"/>
                </a:lnTo>
                <a:lnTo>
                  <a:pt x="3348" y="1212"/>
                </a:lnTo>
                <a:lnTo>
                  <a:pt x="3350" y="1216"/>
                </a:lnTo>
                <a:lnTo>
                  <a:pt x="3350" y="1216"/>
                </a:lnTo>
                <a:lnTo>
                  <a:pt x="3355" y="1220"/>
                </a:lnTo>
                <a:lnTo>
                  <a:pt x="3355" y="1220"/>
                </a:lnTo>
                <a:lnTo>
                  <a:pt x="3357" y="1220"/>
                </a:lnTo>
                <a:lnTo>
                  <a:pt x="3359" y="1220"/>
                </a:lnTo>
                <a:lnTo>
                  <a:pt x="3361" y="1220"/>
                </a:lnTo>
                <a:lnTo>
                  <a:pt x="3363" y="1222"/>
                </a:lnTo>
                <a:lnTo>
                  <a:pt x="3367" y="1224"/>
                </a:lnTo>
                <a:lnTo>
                  <a:pt x="3369" y="1227"/>
                </a:lnTo>
                <a:lnTo>
                  <a:pt x="3369" y="1229"/>
                </a:lnTo>
                <a:lnTo>
                  <a:pt x="3371" y="1229"/>
                </a:lnTo>
                <a:lnTo>
                  <a:pt x="3376" y="1233"/>
                </a:lnTo>
                <a:lnTo>
                  <a:pt x="3380" y="1235"/>
                </a:lnTo>
                <a:lnTo>
                  <a:pt x="3382" y="1235"/>
                </a:lnTo>
                <a:lnTo>
                  <a:pt x="3382" y="1237"/>
                </a:lnTo>
                <a:lnTo>
                  <a:pt x="3386" y="1239"/>
                </a:lnTo>
                <a:lnTo>
                  <a:pt x="3388" y="1239"/>
                </a:lnTo>
                <a:lnTo>
                  <a:pt x="3390" y="1239"/>
                </a:lnTo>
                <a:lnTo>
                  <a:pt x="3394" y="1239"/>
                </a:lnTo>
                <a:lnTo>
                  <a:pt x="3399" y="1241"/>
                </a:lnTo>
                <a:lnTo>
                  <a:pt x="3399" y="1241"/>
                </a:lnTo>
                <a:lnTo>
                  <a:pt x="3401" y="1241"/>
                </a:lnTo>
                <a:lnTo>
                  <a:pt x="3403" y="1241"/>
                </a:lnTo>
                <a:lnTo>
                  <a:pt x="3407" y="1239"/>
                </a:lnTo>
                <a:lnTo>
                  <a:pt x="3409" y="1237"/>
                </a:lnTo>
                <a:lnTo>
                  <a:pt x="3411" y="1237"/>
                </a:lnTo>
                <a:lnTo>
                  <a:pt x="3411" y="1237"/>
                </a:lnTo>
                <a:lnTo>
                  <a:pt x="3413" y="1235"/>
                </a:lnTo>
                <a:lnTo>
                  <a:pt x="3413" y="1235"/>
                </a:lnTo>
                <a:lnTo>
                  <a:pt x="3417" y="1233"/>
                </a:lnTo>
                <a:lnTo>
                  <a:pt x="3422" y="1233"/>
                </a:lnTo>
                <a:lnTo>
                  <a:pt x="3424" y="1231"/>
                </a:lnTo>
                <a:lnTo>
                  <a:pt x="3424" y="1231"/>
                </a:lnTo>
                <a:lnTo>
                  <a:pt x="3430" y="1233"/>
                </a:lnTo>
                <a:lnTo>
                  <a:pt x="3430" y="1233"/>
                </a:lnTo>
                <a:lnTo>
                  <a:pt x="3432" y="1235"/>
                </a:lnTo>
                <a:lnTo>
                  <a:pt x="3434" y="1235"/>
                </a:lnTo>
                <a:lnTo>
                  <a:pt x="3434" y="1237"/>
                </a:lnTo>
                <a:lnTo>
                  <a:pt x="3434" y="1239"/>
                </a:lnTo>
                <a:lnTo>
                  <a:pt x="3434" y="1243"/>
                </a:lnTo>
                <a:lnTo>
                  <a:pt x="3436" y="1248"/>
                </a:lnTo>
                <a:lnTo>
                  <a:pt x="3436" y="1250"/>
                </a:lnTo>
                <a:lnTo>
                  <a:pt x="3436" y="1250"/>
                </a:lnTo>
                <a:lnTo>
                  <a:pt x="3438" y="1252"/>
                </a:lnTo>
                <a:lnTo>
                  <a:pt x="3445" y="1254"/>
                </a:lnTo>
                <a:lnTo>
                  <a:pt x="3445" y="1254"/>
                </a:lnTo>
                <a:lnTo>
                  <a:pt x="3447" y="1254"/>
                </a:lnTo>
                <a:lnTo>
                  <a:pt x="3449" y="1256"/>
                </a:lnTo>
                <a:lnTo>
                  <a:pt x="3451" y="1256"/>
                </a:lnTo>
                <a:lnTo>
                  <a:pt x="3453" y="1256"/>
                </a:lnTo>
                <a:lnTo>
                  <a:pt x="3455" y="1256"/>
                </a:lnTo>
                <a:lnTo>
                  <a:pt x="3459" y="1256"/>
                </a:lnTo>
                <a:lnTo>
                  <a:pt x="3464" y="1258"/>
                </a:lnTo>
                <a:lnTo>
                  <a:pt x="3466" y="1258"/>
                </a:lnTo>
                <a:lnTo>
                  <a:pt x="3470" y="1258"/>
                </a:lnTo>
                <a:lnTo>
                  <a:pt x="3472" y="1258"/>
                </a:lnTo>
                <a:lnTo>
                  <a:pt x="3474" y="1258"/>
                </a:lnTo>
                <a:lnTo>
                  <a:pt x="3476" y="1260"/>
                </a:lnTo>
                <a:lnTo>
                  <a:pt x="3478" y="1258"/>
                </a:lnTo>
                <a:lnTo>
                  <a:pt x="3482" y="1260"/>
                </a:lnTo>
                <a:lnTo>
                  <a:pt x="3484" y="1258"/>
                </a:lnTo>
                <a:lnTo>
                  <a:pt x="3484" y="1258"/>
                </a:lnTo>
                <a:lnTo>
                  <a:pt x="3487" y="1260"/>
                </a:lnTo>
                <a:lnTo>
                  <a:pt x="3487" y="1260"/>
                </a:lnTo>
                <a:lnTo>
                  <a:pt x="3493" y="1262"/>
                </a:lnTo>
                <a:lnTo>
                  <a:pt x="3495" y="1262"/>
                </a:lnTo>
                <a:lnTo>
                  <a:pt x="3497" y="1262"/>
                </a:lnTo>
                <a:lnTo>
                  <a:pt x="3499" y="1262"/>
                </a:lnTo>
                <a:lnTo>
                  <a:pt x="3499" y="1262"/>
                </a:lnTo>
                <a:lnTo>
                  <a:pt x="3501" y="1262"/>
                </a:lnTo>
                <a:lnTo>
                  <a:pt x="3505" y="1262"/>
                </a:lnTo>
                <a:lnTo>
                  <a:pt x="3508" y="1262"/>
                </a:lnTo>
                <a:lnTo>
                  <a:pt x="3508" y="1262"/>
                </a:lnTo>
                <a:lnTo>
                  <a:pt x="3510" y="1262"/>
                </a:lnTo>
                <a:lnTo>
                  <a:pt x="3510" y="1262"/>
                </a:lnTo>
                <a:lnTo>
                  <a:pt x="3510" y="1262"/>
                </a:lnTo>
                <a:lnTo>
                  <a:pt x="3512" y="1262"/>
                </a:lnTo>
                <a:lnTo>
                  <a:pt x="3512" y="1262"/>
                </a:lnTo>
                <a:lnTo>
                  <a:pt x="3514" y="1260"/>
                </a:lnTo>
                <a:lnTo>
                  <a:pt x="3516" y="1260"/>
                </a:lnTo>
                <a:lnTo>
                  <a:pt x="3520" y="1262"/>
                </a:lnTo>
                <a:lnTo>
                  <a:pt x="3522" y="1260"/>
                </a:lnTo>
                <a:lnTo>
                  <a:pt x="3524" y="1262"/>
                </a:lnTo>
                <a:lnTo>
                  <a:pt x="3528" y="1262"/>
                </a:lnTo>
                <a:lnTo>
                  <a:pt x="3528" y="1260"/>
                </a:lnTo>
                <a:lnTo>
                  <a:pt x="3528" y="1260"/>
                </a:lnTo>
                <a:lnTo>
                  <a:pt x="3531" y="1258"/>
                </a:lnTo>
                <a:lnTo>
                  <a:pt x="3535" y="1260"/>
                </a:lnTo>
                <a:lnTo>
                  <a:pt x="3535" y="1260"/>
                </a:lnTo>
                <a:lnTo>
                  <a:pt x="3535" y="1258"/>
                </a:lnTo>
                <a:lnTo>
                  <a:pt x="3537" y="1258"/>
                </a:lnTo>
                <a:lnTo>
                  <a:pt x="3537" y="1260"/>
                </a:lnTo>
                <a:lnTo>
                  <a:pt x="3543" y="1260"/>
                </a:lnTo>
                <a:lnTo>
                  <a:pt x="3543" y="1262"/>
                </a:lnTo>
                <a:lnTo>
                  <a:pt x="3545" y="1262"/>
                </a:lnTo>
                <a:lnTo>
                  <a:pt x="3545" y="1260"/>
                </a:lnTo>
                <a:lnTo>
                  <a:pt x="3549" y="1260"/>
                </a:lnTo>
                <a:lnTo>
                  <a:pt x="3556" y="1258"/>
                </a:lnTo>
                <a:lnTo>
                  <a:pt x="3560" y="1260"/>
                </a:lnTo>
                <a:lnTo>
                  <a:pt x="3562" y="1258"/>
                </a:lnTo>
                <a:lnTo>
                  <a:pt x="3568" y="1258"/>
                </a:lnTo>
                <a:lnTo>
                  <a:pt x="3568" y="1258"/>
                </a:lnTo>
                <a:lnTo>
                  <a:pt x="3570" y="1258"/>
                </a:lnTo>
                <a:lnTo>
                  <a:pt x="3570" y="1258"/>
                </a:lnTo>
                <a:lnTo>
                  <a:pt x="3570" y="1258"/>
                </a:lnTo>
                <a:lnTo>
                  <a:pt x="3568" y="1258"/>
                </a:lnTo>
                <a:lnTo>
                  <a:pt x="3566" y="1258"/>
                </a:lnTo>
                <a:lnTo>
                  <a:pt x="3566" y="1256"/>
                </a:lnTo>
                <a:lnTo>
                  <a:pt x="3566" y="1256"/>
                </a:lnTo>
                <a:lnTo>
                  <a:pt x="3568" y="1256"/>
                </a:lnTo>
                <a:lnTo>
                  <a:pt x="3570" y="1256"/>
                </a:lnTo>
                <a:lnTo>
                  <a:pt x="3572" y="1258"/>
                </a:lnTo>
                <a:lnTo>
                  <a:pt x="3572" y="1258"/>
                </a:lnTo>
                <a:lnTo>
                  <a:pt x="3575" y="1262"/>
                </a:lnTo>
                <a:lnTo>
                  <a:pt x="3575" y="1262"/>
                </a:lnTo>
                <a:lnTo>
                  <a:pt x="3575" y="1266"/>
                </a:lnTo>
                <a:lnTo>
                  <a:pt x="3575" y="1266"/>
                </a:lnTo>
                <a:lnTo>
                  <a:pt x="3579" y="1269"/>
                </a:lnTo>
                <a:lnTo>
                  <a:pt x="3581" y="1269"/>
                </a:lnTo>
                <a:lnTo>
                  <a:pt x="3583" y="1275"/>
                </a:lnTo>
                <a:lnTo>
                  <a:pt x="3583" y="1277"/>
                </a:lnTo>
                <a:lnTo>
                  <a:pt x="3583" y="1277"/>
                </a:lnTo>
                <a:lnTo>
                  <a:pt x="3583" y="1279"/>
                </a:lnTo>
                <a:lnTo>
                  <a:pt x="3585" y="1279"/>
                </a:lnTo>
                <a:lnTo>
                  <a:pt x="3585" y="1279"/>
                </a:lnTo>
                <a:lnTo>
                  <a:pt x="3585" y="1279"/>
                </a:lnTo>
                <a:lnTo>
                  <a:pt x="3585" y="1281"/>
                </a:lnTo>
                <a:lnTo>
                  <a:pt x="3587" y="1281"/>
                </a:lnTo>
                <a:lnTo>
                  <a:pt x="3587" y="1281"/>
                </a:lnTo>
                <a:lnTo>
                  <a:pt x="3587" y="1281"/>
                </a:lnTo>
                <a:lnTo>
                  <a:pt x="3587" y="1283"/>
                </a:lnTo>
                <a:lnTo>
                  <a:pt x="3589" y="1283"/>
                </a:lnTo>
                <a:lnTo>
                  <a:pt x="3591" y="1281"/>
                </a:lnTo>
                <a:lnTo>
                  <a:pt x="3591" y="1283"/>
                </a:lnTo>
                <a:lnTo>
                  <a:pt x="3593" y="1283"/>
                </a:lnTo>
                <a:lnTo>
                  <a:pt x="3593" y="1283"/>
                </a:lnTo>
                <a:lnTo>
                  <a:pt x="3593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3"/>
                </a:lnTo>
                <a:lnTo>
                  <a:pt x="3596" y="1285"/>
                </a:lnTo>
                <a:lnTo>
                  <a:pt x="3598" y="1285"/>
                </a:lnTo>
                <a:lnTo>
                  <a:pt x="3600" y="1285"/>
                </a:lnTo>
                <a:lnTo>
                  <a:pt x="3600" y="1283"/>
                </a:lnTo>
                <a:lnTo>
                  <a:pt x="3602" y="1283"/>
                </a:lnTo>
                <a:lnTo>
                  <a:pt x="3604" y="1283"/>
                </a:lnTo>
                <a:lnTo>
                  <a:pt x="3602" y="1283"/>
                </a:lnTo>
                <a:lnTo>
                  <a:pt x="3600" y="1285"/>
                </a:lnTo>
                <a:lnTo>
                  <a:pt x="3600" y="1287"/>
                </a:lnTo>
                <a:lnTo>
                  <a:pt x="3600" y="1289"/>
                </a:lnTo>
                <a:lnTo>
                  <a:pt x="3602" y="1292"/>
                </a:lnTo>
                <a:lnTo>
                  <a:pt x="3604" y="1294"/>
                </a:lnTo>
                <a:lnTo>
                  <a:pt x="3610" y="1298"/>
                </a:lnTo>
                <a:lnTo>
                  <a:pt x="3616" y="1298"/>
                </a:lnTo>
                <a:lnTo>
                  <a:pt x="3619" y="1298"/>
                </a:lnTo>
                <a:lnTo>
                  <a:pt x="3619" y="1298"/>
                </a:lnTo>
                <a:lnTo>
                  <a:pt x="3623" y="1296"/>
                </a:lnTo>
                <a:lnTo>
                  <a:pt x="3625" y="1296"/>
                </a:lnTo>
                <a:lnTo>
                  <a:pt x="3625" y="1296"/>
                </a:lnTo>
                <a:lnTo>
                  <a:pt x="3627" y="1296"/>
                </a:lnTo>
                <a:lnTo>
                  <a:pt x="3627" y="1296"/>
                </a:lnTo>
                <a:lnTo>
                  <a:pt x="3627" y="1294"/>
                </a:lnTo>
                <a:lnTo>
                  <a:pt x="3629" y="1294"/>
                </a:lnTo>
                <a:lnTo>
                  <a:pt x="3629" y="1294"/>
                </a:lnTo>
                <a:lnTo>
                  <a:pt x="3629" y="1294"/>
                </a:lnTo>
                <a:lnTo>
                  <a:pt x="3629" y="1296"/>
                </a:lnTo>
                <a:lnTo>
                  <a:pt x="3629" y="1296"/>
                </a:lnTo>
                <a:lnTo>
                  <a:pt x="3627" y="1298"/>
                </a:lnTo>
                <a:lnTo>
                  <a:pt x="3625" y="1302"/>
                </a:lnTo>
                <a:lnTo>
                  <a:pt x="3623" y="1302"/>
                </a:lnTo>
                <a:lnTo>
                  <a:pt x="3623" y="1302"/>
                </a:lnTo>
                <a:lnTo>
                  <a:pt x="3619" y="1304"/>
                </a:lnTo>
                <a:lnTo>
                  <a:pt x="3619" y="1304"/>
                </a:lnTo>
                <a:lnTo>
                  <a:pt x="3616" y="1304"/>
                </a:lnTo>
                <a:lnTo>
                  <a:pt x="3614" y="1304"/>
                </a:lnTo>
                <a:lnTo>
                  <a:pt x="3612" y="1306"/>
                </a:lnTo>
                <a:lnTo>
                  <a:pt x="3610" y="1306"/>
                </a:lnTo>
                <a:lnTo>
                  <a:pt x="3610" y="1304"/>
                </a:lnTo>
                <a:lnTo>
                  <a:pt x="3610" y="1304"/>
                </a:lnTo>
                <a:lnTo>
                  <a:pt x="3608" y="1304"/>
                </a:lnTo>
                <a:lnTo>
                  <a:pt x="3608" y="1304"/>
                </a:lnTo>
                <a:lnTo>
                  <a:pt x="3606" y="1306"/>
                </a:lnTo>
                <a:lnTo>
                  <a:pt x="3608" y="1306"/>
                </a:lnTo>
                <a:lnTo>
                  <a:pt x="3610" y="1310"/>
                </a:lnTo>
                <a:lnTo>
                  <a:pt x="3612" y="1313"/>
                </a:lnTo>
                <a:lnTo>
                  <a:pt x="3614" y="1315"/>
                </a:lnTo>
                <a:lnTo>
                  <a:pt x="3619" y="1317"/>
                </a:lnTo>
                <a:lnTo>
                  <a:pt x="3623" y="1323"/>
                </a:lnTo>
                <a:lnTo>
                  <a:pt x="3623" y="1323"/>
                </a:lnTo>
                <a:lnTo>
                  <a:pt x="3629" y="1327"/>
                </a:lnTo>
                <a:lnTo>
                  <a:pt x="3633" y="1329"/>
                </a:lnTo>
                <a:lnTo>
                  <a:pt x="3635" y="1329"/>
                </a:lnTo>
                <a:lnTo>
                  <a:pt x="3637" y="1329"/>
                </a:lnTo>
                <a:lnTo>
                  <a:pt x="3642" y="1327"/>
                </a:lnTo>
                <a:lnTo>
                  <a:pt x="3644" y="1325"/>
                </a:lnTo>
                <a:lnTo>
                  <a:pt x="3650" y="1323"/>
                </a:lnTo>
                <a:lnTo>
                  <a:pt x="3652" y="1321"/>
                </a:lnTo>
                <a:lnTo>
                  <a:pt x="3654" y="1317"/>
                </a:lnTo>
                <a:lnTo>
                  <a:pt x="3654" y="1315"/>
                </a:lnTo>
                <a:lnTo>
                  <a:pt x="3654" y="1315"/>
                </a:lnTo>
                <a:lnTo>
                  <a:pt x="3654" y="1315"/>
                </a:lnTo>
                <a:lnTo>
                  <a:pt x="3652" y="1313"/>
                </a:lnTo>
                <a:lnTo>
                  <a:pt x="3652" y="1313"/>
                </a:lnTo>
                <a:lnTo>
                  <a:pt x="3652" y="1313"/>
                </a:lnTo>
                <a:lnTo>
                  <a:pt x="3652" y="1310"/>
                </a:lnTo>
                <a:lnTo>
                  <a:pt x="3652" y="1310"/>
                </a:lnTo>
                <a:lnTo>
                  <a:pt x="3654" y="1310"/>
                </a:lnTo>
                <a:lnTo>
                  <a:pt x="3654" y="1308"/>
                </a:lnTo>
                <a:lnTo>
                  <a:pt x="3654" y="1308"/>
                </a:lnTo>
                <a:lnTo>
                  <a:pt x="3654" y="1306"/>
                </a:lnTo>
                <a:lnTo>
                  <a:pt x="3654" y="1306"/>
                </a:lnTo>
                <a:lnTo>
                  <a:pt x="3656" y="1306"/>
                </a:lnTo>
                <a:lnTo>
                  <a:pt x="3658" y="1306"/>
                </a:lnTo>
                <a:lnTo>
                  <a:pt x="3658" y="1306"/>
                </a:lnTo>
                <a:lnTo>
                  <a:pt x="3660" y="1306"/>
                </a:lnTo>
                <a:lnTo>
                  <a:pt x="3663" y="1306"/>
                </a:lnTo>
                <a:lnTo>
                  <a:pt x="3660" y="1306"/>
                </a:lnTo>
                <a:lnTo>
                  <a:pt x="3660" y="1306"/>
                </a:lnTo>
                <a:lnTo>
                  <a:pt x="3658" y="1308"/>
                </a:lnTo>
                <a:lnTo>
                  <a:pt x="3658" y="1310"/>
                </a:lnTo>
                <a:lnTo>
                  <a:pt x="3660" y="1310"/>
                </a:lnTo>
                <a:lnTo>
                  <a:pt x="3660" y="1310"/>
                </a:lnTo>
                <a:lnTo>
                  <a:pt x="3660" y="1310"/>
                </a:lnTo>
                <a:lnTo>
                  <a:pt x="3658" y="1313"/>
                </a:lnTo>
                <a:lnTo>
                  <a:pt x="3658" y="1315"/>
                </a:lnTo>
                <a:lnTo>
                  <a:pt x="3663" y="1315"/>
                </a:lnTo>
                <a:lnTo>
                  <a:pt x="3665" y="1315"/>
                </a:lnTo>
                <a:lnTo>
                  <a:pt x="3667" y="1315"/>
                </a:lnTo>
                <a:lnTo>
                  <a:pt x="3665" y="1315"/>
                </a:lnTo>
                <a:lnTo>
                  <a:pt x="3663" y="1317"/>
                </a:lnTo>
                <a:lnTo>
                  <a:pt x="3660" y="1317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19"/>
                </a:lnTo>
                <a:lnTo>
                  <a:pt x="3660" y="1323"/>
                </a:lnTo>
                <a:lnTo>
                  <a:pt x="3663" y="1323"/>
                </a:lnTo>
                <a:lnTo>
                  <a:pt x="3663" y="1323"/>
                </a:lnTo>
                <a:lnTo>
                  <a:pt x="3663" y="1323"/>
                </a:lnTo>
                <a:lnTo>
                  <a:pt x="3663" y="1325"/>
                </a:lnTo>
                <a:lnTo>
                  <a:pt x="3663" y="1327"/>
                </a:lnTo>
                <a:lnTo>
                  <a:pt x="3665" y="1329"/>
                </a:lnTo>
                <a:lnTo>
                  <a:pt x="3663" y="1331"/>
                </a:lnTo>
                <a:lnTo>
                  <a:pt x="3660" y="1340"/>
                </a:lnTo>
                <a:lnTo>
                  <a:pt x="3660" y="1342"/>
                </a:lnTo>
                <a:lnTo>
                  <a:pt x="3660" y="1344"/>
                </a:lnTo>
                <a:lnTo>
                  <a:pt x="3660" y="1344"/>
                </a:lnTo>
                <a:lnTo>
                  <a:pt x="3660" y="1346"/>
                </a:lnTo>
                <a:lnTo>
                  <a:pt x="3663" y="1348"/>
                </a:lnTo>
                <a:lnTo>
                  <a:pt x="3663" y="1348"/>
                </a:lnTo>
                <a:lnTo>
                  <a:pt x="3663" y="1348"/>
                </a:lnTo>
                <a:lnTo>
                  <a:pt x="3663" y="1350"/>
                </a:lnTo>
                <a:lnTo>
                  <a:pt x="3665" y="1350"/>
                </a:lnTo>
                <a:lnTo>
                  <a:pt x="3663" y="1350"/>
                </a:lnTo>
                <a:lnTo>
                  <a:pt x="3663" y="1352"/>
                </a:lnTo>
                <a:lnTo>
                  <a:pt x="3663" y="1352"/>
                </a:lnTo>
                <a:lnTo>
                  <a:pt x="3663" y="1354"/>
                </a:lnTo>
                <a:lnTo>
                  <a:pt x="3663" y="1354"/>
                </a:lnTo>
                <a:lnTo>
                  <a:pt x="3665" y="1354"/>
                </a:lnTo>
                <a:lnTo>
                  <a:pt x="3665" y="1352"/>
                </a:lnTo>
                <a:lnTo>
                  <a:pt x="3665" y="1354"/>
                </a:lnTo>
                <a:lnTo>
                  <a:pt x="3665" y="1357"/>
                </a:lnTo>
                <a:lnTo>
                  <a:pt x="3665" y="1359"/>
                </a:lnTo>
                <a:lnTo>
                  <a:pt x="3663" y="1361"/>
                </a:lnTo>
                <a:lnTo>
                  <a:pt x="3663" y="1361"/>
                </a:lnTo>
                <a:lnTo>
                  <a:pt x="3665" y="1361"/>
                </a:lnTo>
                <a:lnTo>
                  <a:pt x="3665" y="1365"/>
                </a:lnTo>
                <a:lnTo>
                  <a:pt x="3665" y="1367"/>
                </a:lnTo>
                <a:lnTo>
                  <a:pt x="3665" y="1369"/>
                </a:lnTo>
                <a:lnTo>
                  <a:pt x="3667" y="1371"/>
                </a:lnTo>
                <a:lnTo>
                  <a:pt x="3667" y="1375"/>
                </a:lnTo>
                <a:lnTo>
                  <a:pt x="3667" y="1378"/>
                </a:lnTo>
                <a:lnTo>
                  <a:pt x="3669" y="1382"/>
                </a:lnTo>
                <a:lnTo>
                  <a:pt x="3671" y="1392"/>
                </a:lnTo>
                <a:lnTo>
                  <a:pt x="3671" y="1396"/>
                </a:lnTo>
                <a:lnTo>
                  <a:pt x="3673" y="1399"/>
                </a:lnTo>
                <a:lnTo>
                  <a:pt x="3673" y="1401"/>
                </a:lnTo>
                <a:lnTo>
                  <a:pt x="3675" y="1405"/>
                </a:lnTo>
                <a:lnTo>
                  <a:pt x="3675" y="1405"/>
                </a:lnTo>
                <a:lnTo>
                  <a:pt x="3677" y="1405"/>
                </a:lnTo>
                <a:lnTo>
                  <a:pt x="3677" y="1405"/>
                </a:lnTo>
                <a:lnTo>
                  <a:pt x="3677" y="1407"/>
                </a:lnTo>
                <a:lnTo>
                  <a:pt x="3677" y="1407"/>
                </a:lnTo>
                <a:lnTo>
                  <a:pt x="3679" y="1409"/>
                </a:lnTo>
                <a:lnTo>
                  <a:pt x="3677" y="1409"/>
                </a:lnTo>
                <a:lnTo>
                  <a:pt x="3677" y="1409"/>
                </a:lnTo>
                <a:lnTo>
                  <a:pt x="3679" y="1413"/>
                </a:lnTo>
                <a:lnTo>
                  <a:pt x="3679" y="1415"/>
                </a:lnTo>
                <a:lnTo>
                  <a:pt x="3681" y="1415"/>
                </a:lnTo>
                <a:lnTo>
                  <a:pt x="3684" y="1419"/>
                </a:lnTo>
                <a:lnTo>
                  <a:pt x="3684" y="1419"/>
                </a:lnTo>
                <a:lnTo>
                  <a:pt x="3686" y="1419"/>
                </a:lnTo>
                <a:lnTo>
                  <a:pt x="3686" y="1422"/>
                </a:lnTo>
                <a:lnTo>
                  <a:pt x="3686" y="1424"/>
                </a:lnTo>
                <a:lnTo>
                  <a:pt x="3686" y="1426"/>
                </a:lnTo>
                <a:lnTo>
                  <a:pt x="3686" y="1426"/>
                </a:lnTo>
                <a:lnTo>
                  <a:pt x="3688" y="1428"/>
                </a:lnTo>
                <a:lnTo>
                  <a:pt x="3688" y="1432"/>
                </a:lnTo>
                <a:lnTo>
                  <a:pt x="3690" y="1434"/>
                </a:lnTo>
                <a:lnTo>
                  <a:pt x="3690" y="1434"/>
                </a:lnTo>
                <a:lnTo>
                  <a:pt x="3690" y="1436"/>
                </a:lnTo>
                <a:lnTo>
                  <a:pt x="3692" y="1443"/>
                </a:lnTo>
                <a:lnTo>
                  <a:pt x="3692" y="1445"/>
                </a:lnTo>
                <a:lnTo>
                  <a:pt x="3692" y="1447"/>
                </a:lnTo>
                <a:lnTo>
                  <a:pt x="3694" y="1449"/>
                </a:lnTo>
                <a:lnTo>
                  <a:pt x="3696" y="1457"/>
                </a:lnTo>
                <a:lnTo>
                  <a:pt x="3698" y="1457"/>
                </a:lnTo>
                <a:lnTo>
                  <a:pt x="3698" y="1459"/>
                </a:lnTo>
                <a:lnTo>
                  <a:pt x="3700" y="1461"/>
                </a:lnTo>
                <a:lnTo>
                  <a:pt x="3702" y="1461"/>
                </a:lnTo>
                <a:lnTo>
                  <a:pt x="3704" y="1466"/>
                </a:lnTo>
                <a:lnTo>
                  <a:pt x="3704" y="1468"/>
                </a:lnTo>
                <a:lnTo>
                  <a:pt x="3707" y="1472"/>
                </a:lnTo>
                <a:lnTo>
                  <a:pt x="3707" y="1476"/>
                </a:lnTo>
                <a:lnTo>
                  <a:pt x="3711" y="1480"/>
                </a:lnTo>
                <a:lnTo>
                  <a:pt x="3711" y="1482"/>
                </a:lnTo>
                <a:lnTo>
                  <a:pt x="3711" y="1484"/>
                </a:lnTo>
                <a:lnTo>
                  <a:pt x="3711" y="1484"/>
                </a:lnTo>
                <a:lnTo>
                  <a:pt x="3711" y="1487"/>
                </a:lnTo>
                <a:lnTo>
                  <a:pt x="3713" y="1487"/>
                </a:lnTo>
                <a:lnTo>
                  <a:pt x="3713" y="1487"/>
                </a:lnTo>
                <a:lnTo>
                  <a:pt x="3713" y="1489"/>
                </a:lnTo>
                <a:lnTo>
                  <a:pt x="3715" y="1493"/>
                </a:lnTo>
                <a:lnTo>
                  <a:pt x="3715" y="1495"/>
                </a:lnTo>
                <a:lnTo>
                  <a:pt x="3715" y="1493"/>
                </a:lnTo>
                <a:lnTo>
                  <a:pt x="3715" y="1491"/>
                </a:lnTo>
                <a:lnTo>
                  <a:pt x="3713" y="1489"/>
                </a:lnTo>
                <a:lnTo>
                  <a:pt x="3713" y="1489"/>
                </a:lnTo>
                <a:lnTo>
                  <a:pt x="3713" y="1489"/>
                </a:lnTo>
                <a:lnTo>
                  <a:pt x="3713" y="1493"/>
                </a:lnTo>
                <a:lnTo>
                  <a:pt x="3713" y="1495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499"/>
                </a:lnTo>
                <a:lnTo>
                  <a:pt x="3715" y="1501"/>
                </a:lnTo>
                <a:lnTo>
                  <a:pt x="3717" y="1503"/>
                </a:lnTo>
                <a:lnTo>
                  <a:pt x="3717" y="1503"/>
                </a:lnTo>
                <a:lnTo>
                  <a:pt x="3723" y="1510"/>
                </a:lnTo>
                <a:lnTo>
                  <a:pt x="3723" y="1512"/>
                </a:lnTo>
                <a:lnTo>
                  <a:pt x="3728" y="1514"/>
                </a:lnTo>
                <a:lnTo>
                  <a:pt x="3732" y="1516"/>
                </a:lnTo>
                <a:lnTo>
                  <a:pt x="3732" y="1514"/>
                </a:lnTo>
                <a:lnTo>
                  <a:pt x="3734" y="1514"/>
                </a:lnTo>
                <a:lnTo>
                  <a:pt x="3738" y="1510"/>
                </a:lnTo>
                <a:lnTo>
                  <a:pt x="3740" y="1510"/>
                </a:lnTo>
                <a:lnTo>
                  <a:pt x="3740" y="1505"/>
                </a:lnTo>
                <a:lnTo>
                  <a:pt x="3740" y="1503"/>
                </a:lnTo>
                <a:lnTo>
                  <a:pt x="3742" y="1501"/>
                </a:lnTo>
                <a:lnTo>
                  <a:pt x="3744" y="1499"/>
                </a:lnTo>
                <a:lnTo>
                  <a:pt x="3753" y="1497"/>
                </a:lnTo>
                <a:lnTo>
                  <a:pt x="3755" y="1497"/>
                </a:lnTo>
                <a:lnTo>
                  <a:pt x="3759" y="1499"/>
                </a:lnTo>
                <a:lnTo>
                  <a:pt x="3757" y="1497"/>
                </a:lnTo>
                <a:lnTo>
                  <a:pt x="3757" y="1497"/>
                </a:lnTo>
                <a:lnTo>
                  <a:pt x="3755" y="1497"/>
                </a:lnTo>
                <a:lnTo>
                  <a:pt x="3753" y="1497"/>
                </a:lnTo>
                <a:lnTo>
                  <a:pt x="3751" y="1495"/>
                </a:lnTo>
                <a:lnTo>
                  <a:pt x="3751" y="1495"/>
                </a:lnTo>
                <a:lnTo>
                  <a:pt x="3751" y="1493"/>
                </a:lnTo>
                <a:lnTo>
                  <a:pt x="3753" y="1491"/>
                </a:lnTo>
                <a:lnTo>
                  <a:pt x="3757" y="1487"/>
                </a:lnTo>
                <a:lnTo>
                  <a:pt x="3757" y="1484"/>
                </a:lnTo>
                <a:lnTo>
                  <a:pt x="3757" y="1482"/>
                </a:lnTo>
                <a:lnTo>
                  <a:pt x="3757" y="1482"/>
                </a:lnTo>
                <a:lnTo>
                  <a:pt x="3759" y="1482"/>
                </a:lnTo>
                <a:lnTo>
                  <a:pt x="3761" y="1482"/>
                </a:lnTo>
                <a:lnTo>
                  <a:pt x="3761" y="1482"/>
                </a:lnTo>
                <a:lnTo>
                  <a:pt x="3763" y="1482"/>
                </a:lnTo>
                <a:lnTo>
                  <a:pt x="3765" y="1482"/>
                </a:lnTo>
                <a:lnTo>
                  <a:pt x="3765" y="1476"/>
                </a:lnTo>
                <a:lnTo>
                  <a:pt x="3765" y="1470"/>
                </a:lnTo>
                <a:lnTo>
                  <a:pt x="3765" y="1468"/>
                </a:lnTo>
                <a:lnTo>
                  <a:pt x="3763" y="1468"/>
                </a:lnTo>
                <a:lnTo>
                  <a:pt x="3763" y="1468"/>
                </a:lnTo>
                <a:lnTo>
                  <a:pt x="3763" y="1468"/>
                </a:lnTo>
                <a:lnTo>
                  <a:pt x="3763" y="1466"/>
                </a:lnTo>
                <a:lnTo>
                  <a:pt x="3763" y="1463"/>
                </a:lnTo>
                <a:lnTo>
                  <a:pt x="3763" y="1463"/>
                </a:lnTo>
                <a:lnTo>
                  <a:pt x="3765" y="1457"/>
                </a:lnTo>
                <a:lnTo>
                  <a:pt x="3767" y="1455"/>
                </a:lnTo>
                <a:lnTo>
                  <a:pt x="3767" y="1453"/>
                </a:lnTo>
                <a:lnTo>
                  <a:pt x="3769" y="1451"/>
                </a:lnTo>
                <a:lnTo>
                  <a:pt x="3769" y="1449"/>
                </a:lnTo>
                <a:lnTo>
                  <a:pt x="3772" y="1438"/>
                </a:lnTo>
                <a:lnTo>
                  <a:pt x="3772" y="1436"/>
                </a:lnTo>
                <a:lnTo>
                  <a:pt x="3767" y="1436"/>
                </a:lnTo>
                <a:lnTo>
                  <a:pt x="3767" y="1434"/>
                </a:lnTo>
                <a:lnTo>
                  <a:pt x="3769" y="1432"/>
                </a:lnTo>
                <a:lnTo>
                  <a:pt x="3769" y="1434"/>
                </a:lnTo>
                <a:lnTo>
                  <a:pt x="3772" y="1436"/>
                </a:lnTo>
                <a:lnTo>
                  <a:pt x="3772" y="1436"/>
                </a:lnTo>
                <a:lnTo>
                  <a:pt x="3769" y="1434"/>
                </a:lnTo>
                <a:lnTo>
                  <a:pt x="3769" y="1432"/>
                </a:lnTo>
                <a:lnTo>
                  <a:pt x="3769" y="1430"/>
                </a:lnTo>
                <a:lnTo>
                  <a:pt x="3769" y="1428"/>
                </a:lnTo>
                <a:lnTo>
                  <a:pt x="3767" y="1426"/>
                </a:lnTo>
                <a:lnTo>
                  <a:pt x="3769" y="1424"/>
                </a:lnTo>
                <a:lnTo>
                  <a:pt x="3769" y="1424"/>
                </a:lnTo>
                <a:lnTo>
                  <a:pt x="3769" y="1422"/>
                </a:lnTo>
                <a:lnTo>
                  <a:pt x="3769" y="1419"/>
                </a:lnTo>
                <a:lnTo>
                  <a:pt x="3767" y="1417"/>
                </a:lnTo>
                <a:lnTo>
                  <a:pt x="3767" y="1413"/>
                </a:lnTo>
                <a:lnTo>
                  <a:pt x="3767" y="1409"/>
                </a:lnTo>
                <a:lnTo>
                  <a:pt x="3772" y="1405"/>
                </a:lnTo>
                <a:lnTo>
                  <a:pt x="3772" y="1403"/>
                </a:lnTo>
                <a:lnTo>
                  <a:pt x="3776" y="1401"/>
                </a:lnTo>
                <a:lnTo>
                  <a:pt x="3778" y="1401"/>
                </a:lnTo>
                <a:lnTo>
                  <a:pt x="3778" y="1401"/>
                </a:lnTo>
                <a:lnTo>
                  <a:pt x="3778" y="1403"/>
                </a:lnTo>
                <a:lnTo>
                  <a:pt x="3780" y="1403"/>
                </a:lnTo>
                <a:lnTo>
                  <a:pt x="3780" y="1403"/>
                </a:lnTo>
                <a:lnTo>
                  <a:pt x="3780" y="1403"/>
                </a:lnTo>
                <a:lnTo>
                  <a:pt x="3782" y="1403"/>
                </a:lnTo>
                <a:lnTo>
                  <a:pt x="3782" y="1401"/>
                </a:lnTo>
                <a:lnTo>
                  <a:pt x="3784" y="1401"/>
                </a:lnTo>
                <a:lnTo>
                  <a:pt x="3784" y="1396"/>
                </a:lnTo>
                <a:lnTo>
                  <a:pt x="3786" y="1394"/>
                </a:lnTo>
                <a:lnTo>
                  <a:pt x="3786" y="1394"/>
                </a:lnTo>
                <a:lnTo>
                  <a:pt x="3792" y="1394"/>
                </a:lnTo>
                <a:lnTo>
                  <a:pt x="3792" y="1394"/>
                </a:lnTo>
                <a:lnTo>
                  <a:pt x="3797" y="1392"/>
                </a:lnTo>
                <a:lnTo>
                  <a:pt x="3799" y="1392"/>
                </a:lnTo>
                <a:lnTo>
                  <a:pt x="3801" y="1390"/>
                </a:lnTo>
                <a:lnTo>
                  <a:pt x="3801" y="1390"/>
                </a:lnTo>
                <a:lnTo>
                  <a:pt x="3801" y="1388"/>
                </a:lnTo>
                <a:lnTo>
                  <a:pt x="3801" y="1388"/>
                </a:lnTo>
                <a:lnTo>
                  <a:pt x="3801" y="1386"/>
                </a:lnTo>
                <a:lnTo>
                  <a:pt x="3799" y="1386"/>
                </a:lnTo>
                <a:lnTo>
                  <a:pt x="3799" y="1386"/>
                </a:lnTo>
                <a:lnTo>
                  <a:pt x="3801" y="1384"/>
                </a:lnTo>
                <a:lnTo>
                  <a:pt x="3805" y="1382"/>
                </a:lnTo>
                <a:lnTo>
                  <a:pt x="3809" y="1378"/>
                </a:lnTo>
                <a:lnTo>
                  <a:pt x="3813" y="1375"/>
                </a:lnTo>
                <a:lnTo>
                  <a:pt x="3816" y="1373"/>
                </a:lnTo>
                <a:lnTo>
                  <a:pt x="3818" y="1369"/>
                </a:lnTo>
                <a:lnTo>
                  <a:pt x="3820" y="1369"/>
                </a:lnTo>
                <a:lnTo>
                  <a:pt x="3826" y="1365"/>
                </a:lnTo>
                <a:lnTo>
                  <a:pt x="3828" y="1365"/>
                </a:lnTo>
                <a:lnTo>
                  <a:pt x="3832" y="1361"/>
                </a:lnTo>
                <a:lnTo>
                  <a:pt x="3834" y="1357"/>
                </a:lnTo>
                <a:lnTo>
                  <a:pt x="3834" y="1357"/>
                </a:lnTo>
                <a:lnTo>
                  <a:pt x="3836" y="1354"/>
                </a:lnTo>
                <a:lnTo>
                  <a:pt x="3836" y="1352"/>
                </a:lnTo>
                <a:lnTo>
                  <a:pt x="3843" y="1348"/>
                </a:lnTo>
                <a:lnTo>
                  <a:pt x="3845" y="1346"/>
                </a:lnTo>
                <a:lnTo>
                  <a:pt x="3845" y="1346"/>
                </a:lnTo>
                <a:lnTo>
                  <a:pt x="3845" y="1344"/>
                </a:lnTo>
                <a:lnTo>
                  <a:pt x="3843" y="1346"/>
                </a:lnTo>
                <a:lnTo>
                  <a:pt x="3841" y="1346"/>
                </a:lnTo>
                <a:lnTo>
                  <a:pt x="3841" y="1346"/>
                </a:lnTo>
                <a:lnTo>
                  <a:pt x="3843" y="1344"/>
                </a:lnTo>
                <a:lnTo>
                  <a:pt x="3845" y="1342"/>
                </a:lnTo>
                <a:lnTo>
                  <a:pt x="3847" y="1342"/>
                </a:lnTo>
                <a:lnTo>
                  <a:pt x="3847" y="1342"/>
                </a:lnTo>
                <a:lnTo>
                  <a:pt x="3847" y="1344"/>
                </a:lnTo>
                <a:lnTo>
                  <a:pt x="3847" y="1344"/>
                </a:lnTo>
                <a:lnTo>
                  <a:pt x="3847" y="1344"/>
                </a:lnTo>
                <a:lnTo>
                  <a:pt x="3847" y="1344"/>
                </a:lnTo>
                <a:lnTo>
                  <a:pt x="3851" y="1344"/>
                </a:lnTo>
                <a:lnTo>
                  <a:pt x="3857" y="1342"/>
                </a:lnTo>
                <a:lnTo>
                  <a:pt x="3857" y="1342"/>
                </a:lnTo>
                <a:lnTo>
                  <a:pt x="3857" y="1342"/>
                </a:lnTo>
                <a:lnTo>
                  <a:pt x="3857" y="1340"/>
                </a:lnTo>
                <a:lnTo>
                  <a:pt x="3857" y="1340"/>
                </a:lnTo>
                <a:lnTo>
                  <a:pt x="3857" y="1340"/>
                </a:lnTo>
                <a:lnTo>
                  <a:pt x="3860" y="1340"/>
                </a:lnTo>
                <a:lnTo>
                  <a:pt x="3860" y="1340"/>
                </a:lnTo>
                <a:lnTo>
                  <a:pt x="3862" y="1338"/>
                </a:lnTo>
                <a:lnTo>
                  <a:pt x="3864" y="1336"/>
                </a:lnTo>
                <a:lnTo>
                  <a:pt x="3864" y="1336"/>
                </a:lnTo>
                <a:lnTo>
                  <a:pt x="3864" y="1334"/>
                </a:lnTo>
                <a:lnTo>
                  <a:pt x="3866" y="1331"/>
                </a:lnTo>
                <a:lnTo>
                  <a:pt x="3868" y="1331"/>
                </a:lnTo>
                <a:lnTo>
                  <a:pt x="3868" y="1329"/>
                </a:lnTo>
                <a:lnTo>
                  <a:pt x="3868" y="1329"/>
                </a:lnTo>
                <a:lnTo>
                  <a:pt x="3866" y="1325"/>
                </a:lnTo>
                <a:lnTo>
                  <a:pt x="3866" y="1323"/>
                </a:lnTo>
                <a:lnTo>
                  <a:pt x="3866" y="1321"/>
                </a:lnTo>
                <a:lnTo>
                  <a:pt x="3868" y="1319"/>
                </a:lnTo>
                <a:lnTo>
                  <a:pt x="3870" y="1317"/>
                </a:lnTo>
                <a:lnTo>
                  <a:pt x="3870" y="1317"/>
                </a:lnTo>
                <a:lnTo>
                  <a:pt x="3878" y="1315"/>
                </a:lnTo>
                <a:lnTo>
                  <a:pt x="3880" y="1315"/>
                </a:lnTo>
                <a:lnTo>
                  <a:pt x="3883" y="1313"/>
                </a:lnTo>
                <a:lnTo>
                  <a:pt x="3883" y="1310"/>
                </a:lnTo>
                <a:lnTo>
                  <a:pt x="3885" y="1310"/>
                </a:lnTo>
                <a:lnTo>
                  <a:pt x="3885" y="1308"/>
                </a:lnTo>
                <a:lnTo>
                  <a:pt x="3885" y="1308"/>
                </a:lnTo>
                <a:lnTo>
                  <a:pt x="3883" y="1306"/>
                </a:lnTo>
                <a:lnTo>
                  <a:pt x="3883" y="1306"/>
                </a:lnTo>
                <a:lnTo>
                  <a:pt x="3883" y="1304"/>
                </a:lnTo>
                <a:lnTo>
                  <a:pt x="3883" y="1306"/>
                </a:lnTo>
                <a:lnTo>
                  <a:pt x="3885" y="1306"/>
                </a:lnTo>
                <a:lnTo>
                  <a:pt x="3885" y="1308"/>
                </a:lnTo>
                <a:lnTo>
                  <a:pt x="3885" y="1310"/>
                </a:lnTo>
                <a:lnTo>
                  <a:pt x="3885" y="1313"/>
                </a:lnTo>
                <a:lnTo>
                  <a:pt x="3883" y="1315"/>
                </a:lnTo>
                <a:lnTo>
                  <a:pt x="3885" y="1317"/>
                </a:lnTo>
                <a:lnTo>
                  <a:pt x="3887" y="1317"/>
                </a:lnTo>
                <a:lnTo>
                  <a:pt x="3887" y="1315"/>
                </a:lnTo>
                <a:lnTo>
                  <a:pt x="3887" y="1315"/>
                </a:lnTo>
                <a:lnTo>
                  <a:pt x="3887" y="1315"/>
                </a:lnTo>
                <a:lnTo>
                  <a:pt x="3889" y="1317"/>
                </a:lnTo>
                <a:lnTo>
                  <a:pt x="3891" y="1315"/>
                </a:lnTo>
                <a:lnTo>
                  <a:pt x="3891" y="1315"/>
                </a:lnTo>
                <a:lnTo>
                  <a:pt x="3891" y="1313"/>
                </a:lnTo>
                <a:lnTo>
                  <a:pt x="3891" y="1308"/>
                </a:lnTo>
                <a:lnTo>
                  <a:pt x="3893" y="1308"/>
                </a:lnTo>
                <a:lnTo>
                  <a:pt x="3893" y="1310"/>
                </a:lnTo>
                <a:lnTo>
                  <a:pt x="3893" y="1310"/>
                </a:lnTo>
                <a:lnTo>
                  <a:pt x="3893" y="1310"/>
                </a:lnTo>
                <a:lnTo>
                  <a:pt x="3893" y="1315"/>
                </a:lnTo>
                <a:lnTo>
                  <a:pt x="3893" y="1315"/>
                </a:lnTo>
                <a:lnTo>
                  <a:pt x="3893" y="1317"/>
                </a:lnTo>
                <a:lnTo>
                  <a:pt x="3893" y="1317"/>
                </a:lnTo>
                <a:lnTo>
                  <a:pt x="3895" y="1315"/>
                </a:lnTo>
                <a:lnTo>
                  <a:pt x="3895" y="1315"/>
                </a:lnTo>
                <a:lnTo>
                  <a:pt x="3895" y="1315"/>
                </a:lnTo>
                <a:lnTo>
                  <a:pt x="3897" y="1315"/>
                </a:lnTo>
                <a:lnTo>
                  <a:pt x="3897" y="1315"/>
                </a:lnTo>
                <a:lnTo>
                  <a:pt x="3897" y="1315"/>
                </a:lnTo>
                <a:lnTo>
                  <a:pt x="3897" y="1313"/>
                </a:lnTo>
                <a:lnTo>
                  <a:pt x="3897" y="1310"/>
                </a:lnTo>
                <a:lnTo>
                  <a:pt x="3897" y="1310"/>
                </a:lnTo>
                <a:lnTo>
                  <a:pt x="3897" y="1308"/>
                </a:lnTo>
                <a:lnTo>
                  <a:pt x="3897" y="1310"/>
                </a:lnTo>
                <a:lnTo>
                  <a:pt x="3899" y="1313"/>
                </a:lnTo>
                <a:lnTo>
                  <a:pt x="3899" y="1313"/>
                </a:lnTo>
                <a:lnTo>
                  <a:pt x="3901" y="1315"/>
                </a:lnTo>
                <a:lnTo>
                  <a:pt x="3901" y="1315"/>
                </a:lnTo>
                <a:lnTo>
                  <a:pt x="3901" y="1315"/>
                </a:lnTo>
                <a:lnTo>
                  <a:pt x="3904" y="1313"/>
                </a:lnTo>
                <a:lnTo>
                  <a:pt x="3904" y="1313"/>
                </a:lnTo>
                <a:lnTo>
                  <a:pt x="3904" y="1310"/>
                </a:lnTo>
                <a:lnTo>
                  <a:pt x="3904" y="1306"/>
                </a:lnTo>
                <a:lnTo>
                  <a:pt x="3904" y="1306"/>
                </a:lnTo>
                <a:lnTo>
                  <a:pt x="3906" y="1310"/>
                </a:lnTo>
                <a:lnTo>
                  <a:pt x="3906" y="1313"/>
                </a:lnTo>
                <a:lnTo>
                  <a:pt x="3906" y="1315"/>
                </a:lnTo>
                <a:lnTo>
                  <a:pt x="3906" y="1313"/>
                </a:lnTo>
                <a:lnTo>
                  <a:pt x="3908" y="1313"/>
                </a:lnTo>
                <a:lnTo>
                  <a:pt x="3908" y="1310"/>
                </a:lnTo>
                <a:lnTo>
                  <a:pt x="3910" y="1310"/>
                </a:lnTo>
                <a:lnTo>
                  <a:pt x="3910" y="1308"/>
                </a:lnTo>
                <a:lnTo>
                  <a:pt x="3910" y="1308"/>
                </a:lnTo>
                <a:lnTo>
                  <a:pt x="3910" y="1306"/>
                </a:lnTo>
                <a:lnTo>
                  <a:pt x="3910" y="1304"/>
                </a:lnTo>
                <a:lnTo>
                  <a:pt x="3912" y="1304"/>
                </a:lnTo>
                <a:lnTo>
                  <a:pt x="3910" y="1306"/>
                </a:lnTo>
                <a:lnTo>
                  <a:pt x="3910" y="1306"/>
                </a:lnTo>
                <a:lnTo>
                  <a:pt x="3910" y="1308"/>
                </a:lnTo>
                <a:lnTo>
                  <a:pt x="3912" y="1310"/>
                </a:lnTo>
                <a:lnTo>
                  <a:pt x="3912" y="1308"/>
                </a:lnTo>
                <a:lnTo>
                  <a:pt x="3914" y="1308"/>
                </a:lnTo>
                <a:lnTo>
                  <a:pt x="3914" y="1308"/>
                </a:lnTo>
                <a:lnTo>
                  <a:pt x="3912" y="1310"/>
                </a:lnTo>
                <a:lnTo>
                  <a:pt x="3912" y="1310"/>
                </a:lnTo>
                <a:lnTo>
                  <a:pt x="3912" y="1313"/>
                </a:lnTo>
                <a:lnTo>
                  <a:pt x="3914" y="1313"/>
                </a:lnTo>
                <a:lnTo>
                  <a:pt x="3914" y="1313"/>
                </a:lnTo>
                <a:lnTo>
                  <a:pt x="3914" y="1313"/>
                </a:lnTo>
                <a:lnTo>
                  <a:pt x="3916" y="1313"/>
                </a:lnTo>
                <a:lnTo>
                  <a:pt x="3916" y="1310"/>
                </a:lnTo>
                <a:lnTo>
                  <a:pt x="3918" y="1308"/>
                </a:lnTo>
                <a:lnTo>
                  <a:pt x="3920" y="1306"/>
                </a:lnTo>
                <a:lnTo>
                  <a:pt x="3920" y="1306"/>
                </a:lnTo>
                <a:lnTo>
                  <a:pt x="3920" y="1304"/>
                </a:lnTo>
                <a:lnTo>
                  <a:pt x="3920" y="1304"/>
                </a:lnTo>
                <a:lnTo>
                  <a:pt x="3918" y="1302"/>
                </a:lnTo>
                <a:lnTo>
                  <a:pt x="3918" y="1302"/>
                </a:lnTo>
                <a:lnTo>
                  <a:pt x="3918" y="1300"/>
                </a:lnTo>
                <a:lnTo>
                  <a:pt x="3918" y="1300"/>
                </a:lnTo>
                <a:lnTo>
                  <a:pt x="3918" y="1298"/>
                </a:lnTo>
                <a:lnTo>
                  <a:pt x="3918" y="1298"/>
                </a:lnTo>
                <a:lnTo>
                  <a:pt x="3918" y="1298"/>
                </a:lnTo>
                <a:lnTo>
                  <a:pt x="3920" y="1296"/>
                </a:lnTo>
                <a:lnTo>
                  <a:pt x="3918" y="1296"/>
                </a:lnTo>
                <a:lnTo>
                  <a:pt x="3918" y="1294"/>
                </a:lnTo>
                <a:lnTo>
                  <a:pt x="3918" y="1294"/>
                </a:lnTo>
                <a:lnTo>
                  <a:pt x="3920" y="1294"/>
                </a:lnTo>
                <a:lnTo>
                  <a:pt x="3920" y="1292"/>
                </a:lnTo>
                <a:lnTo>
                  <a:pt x="3920" y="1292"/>
                </a:lnTo>
                <a:lnTo>
                  <a:pt x="3918" y="1289"/>
                </a:lnTo>
                <a:lnTo>
                  <a:pt x="3918" y="1289"/>
                </a:lnTo>
                <a:lnTo>
                  <a:pt x="3916" y="1287"/>
                </a:lnTo>
                <a:lnTo>
                  <a:pt x="3918" y="1289"/>
                </a:lnTo>
                <a:lnTo>
                  <a:pt x="3920" y="1289"/>
                </a:lnTo>
                <a:lnTo>
                  <a:pt x="3920" y="1287"/>
                </a:lnTo>
                <a:lnTo>
                  <a:pt x="3920" y="1287"/>
                </a:lnTo>
                <a:lnTo>
                  <a:pt x="3920" y="1287"/>
                </a:lnTo>
                <a:lnTo>
                  <a:pt x="3920" y="1285"/>
                </a:lnTo>
                <a:lnTo>
                  <a:pt x="3920" y="1287"/>
                </a:lnTo>
                <a:lnTo>
                  <a:pt x="3920" y="1289"/>
                </a:lnTo>
                <a:lnTo>
                  <a:pt x="3920" y="1292"/>
                </a:lnTo>
                <a:lnTo>
                  <a:pt x="3920" y="1294"/>
                </a:lnTo>
                <a:lnTo>
                  <a:pt x="3920" y="1296"/>
                </a:lnTo>
                <a:lnTo>
                  <a:pt x="3924" y="1300"/>
                </a:lnTo>
                <a:lnTo>
                  <a:pt x="3924" y="1302"/>
                </a:lnTo>
                <a:lnTo>
                  <a:pt x="3929" y="1300"/>
                </a:lnTo>
                <a:lnTo>
                  <a:pt x="3929" y="1300"/>
                </a:lnTo>
                <a:lnTo>
                  <a:pt x="3931" y="1300"/>
                </a:lnTo>
                <a:lnTo>
                  <a:pt x="3933" y="1298"/>
                </a:lnTo>
                <a:lnTo>
                  <a:pt x="3933" y="1298"/>
                </a:lnTo>
                <a:lnTo>
                  <a:pt x="3933" y="1298"/>
                </a:lnTo>
                <a:lnTo>
                  <a:pt x="3933" y="1300"/>
                </a:lnTo>
                <a:lnTo>
                  <a:pt x="3937" y="1302"/>
                </a:lnTo>
                <a:lnTo>
                  <a:pt x="3937" y="1304"/>
                </a:lnTo>
                <a:lnTo>
                  <a:pt x="3937" y="1306"/>
                </a:lnTo>
                <a:lnTo>
                  <a:pt x="3939" y="1304"/>
                </a:lnTo>
                <a:lnTo>
                  <a:pt x="3939" y="1304"/>
                </a:lnTo>
                <a:lnTo>
                  <a:pt x="3939" y="1306"/>
                </a:lnTo>
                <a:lnTo>
                  <a:pt x="3937" y="1306"/>
                </a:lnTo>
                <a:lnTo>
                  <a:pt x="3939" y="1308"/>
                </a:lnTo>
                <a:lnTo>
                  <a:pt x="3939" y="1313"/>
                </a:lnTo>
                <a:lnTo>
                  <a:pt x="3941" y="1315"/>
                </a:lnTo>
                <a:lnTo>
                  <a:pt x="3941" y="1317"/>
                </a:lnTo>
                <a:lnTo>
                  <a:pt x="3941" y="1323"/>
                </a:lnTo>
                <a:lnTo>
                  <a:pt x="3943" y="1325"/>
                </a:lnTo>
                <a:lnTo>
                  <a:pt x="3943" y="1327"/>
                </a:lnTo>
                <a:lnTo>
                  <a:pt x="3945" y="1329"/>
                </a:lnTo>
                <a:lnTo>
                  <a:pt x="3945" y="1329"/>
                </a:lnTo>
                <a:lnTo>
                  <a:pt x="3945" y="1329"/>
                </a:lnTo>
                <a:lnTo>
                  <a:pt x="3950" y="1334"/>
                </a:lnTo>
                <a:lnTo>
                  <a:pt x="3952" y="1336"/>
                </a:lnTo>
                <a:lnTo>
                  <a:pt x="3952" y="1334"/>
                </a:lnTo>
                <a:lnTo>
                  <a:pt x="3952" y="1331"/>
                </a:lnTo>
                <a:lnTo>
                  <a:pt x="3952" y="1331"/>
                </a:lnTo>
                <a:lnTo>
                  <a:pt x="3952" y="1334"/>
                </a:lnTo>
                <a:lnTo>
                  <a:pt x="3954" y="1334"/>
                </a:lnTo>
                <a:lnTo>
                  <a:pt x="3954" y="1336"/>
                </a:lnTo>
                <a:lnTo>
                  <a:pt x="3954" y="1336"/>
                </a:lnTo>
                <a:lnTo>
                  <a:pt x="3952" y="1336"/>
                </a:lnTo>
                <a:lnTo>
                  <a:pt x="3952" y="1338"/>
                </a:lnTo>
                <a:lnTo>
                  <a:pt x="3952" y="1338"/>
                </a:lnTo>
                <a:lnTo>
                  <a:pt x="3954" y="1338"/>
                </a:lnTo>
                <a:lnTo>
                  <a:pt x="3954" y="1336"/>
                </a:lnTo>
                <a:lnTo>
                  <a:pt x="3956" y="1336"/>
                </a:lnTo>
                <a:lnTo>
                  <a:pt x="3956" y="1334"/>
                </a:lnTo>
                <a:lnTo>
                  <a:pt x="3956" y="1336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38"/>
                </a:lnTo>
                <a:lnTo>
                  <a:pt x="3956" y="1340"/>
                </a:lnTo>
                <a:lnTo>
                  <a:pt x="3956" y="1342"/>
                </a:lnTo>
                <a:lnTo>
                  <a:pt x="3958" y="1342"/>
                </a:lnTo>
                <a:lnTo>
                  <a:pt x="3958" y="1342"/>
                </a:lnTo>
                <a:lnTo>
                  <a:pt x="3958" y="1340"/>
                </a:lnTo>
                <a:lnTo>
                  <a:pt x="3958" y="1340"/>
                </a:lnTo>
                <a:lnTo>
                  <a:pt x="3960" y="1340"/>
                </a:lnTo>
                <a:lnTo>
                  <a:pt x="3960" y="1340"/>
                </a:lnTo>
                <a:lnTo>
                  <a:pt x="3962" y="1340"/>
                </a:lnTo>
                <a:lnTo>
                  <a:pt x="3964" y="1342"/>
                </a:lnTo>
                <a:lnTo>
                  <a:pt x="3964" y="1342"/>
                </a:lnTo>
                <a:lnTo>
                  <a:pt x="3964" y="1342"/>
                </a:lnTo>
                <a:lnTo>
                  <a:pt x="3964" y="1344"/>
                </a:lnTo>
                <a:lnTo>
                  <a:pt x="3964" y="1344"/>
                </a:lnTo>
                <a:lnTo>
                  <a:pt x="3966" y="1344"/>
                </a:lnTo>
                <a:lnTo>
                  <a:pt x="3966" y="1346"/>
                </a:lnTo>
                <a:lnTo>
                  <a:pt x="3966" y="1346"/>
                </a:lnTo>
                <a:lnTo>
                  <a:pt x="3966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48"/>
                </a:lnTo>
                <a:lnTo>
                  <a:pt x="3968" y="1350"/>
                </a:lnTo>
                <a:lnTo>
                  <a:pt x="3968" y="1350"/>
                </a:lnTo>
                <a:lnTo>
                  <a:pt x="3966" y="1352"/>
                </a:lnTo>
                <a:lnTo>
                  <a:pt x="3966" y="1350"/>
                </a:lnTo>
                <a:lnTo>
                  <a:pt x="3964" y="1348"/>
                </a:lnTo>
                <a:lnTo>
                  <a:pt x="3962" y="1348"/>
                </a:lnTo>
                <a:lnTo>
                  <a:pt x="3962" y="1350"/>
                </a:lnTo>
                <a:lnTo>
                  <a:pt x="3964" y="1352"/>
                </a:lnTo>
                <a:lnTo>
                  <a:pt x="3964" y="1354"/>
                </a:lnTo>
                <a:lnTo>
                  <a:pt x="3966" y="1357"/>
                </a:lnTo>
                <a:lnTo>
                  <a:pt x="3968" y="1357"/>
                </a:lnTo>
                <a:lnTo>
                  <a:pt x="3968" y="1357"/>
                </a:lnTo>
                <a:lnTo>
                  <a:pt x="3968" y="1354"/>
                </a:lnTo>
                <a:lnTo>
                  <a:pt x="3968" y="1352"/>
                </a:lnTo>
                <a:lnTo>
                  <a:pt x="3968" y="1352"/>
                </a:lnTo>
                <a:lnTo>
                  <a:pt x="3971" y="1350"/>
                </a:lnTo>
                <a:lnTo>
                  <a:pt x="3971" y="1350"/>
                </a:lnTo>
                <a:lnTo>
                  <a:pt x="3971" y="1352"/>
                </a:lnTo>
                <a:lnTo>
                  <a:pt x="3971" y="1357"/>
                </a:lnTo>
                <a:lnTo>
                  <a:pt x="3971" y="1357"/>
                </a:lnTo>
                <a:lnTo>
                  <a:pt x="3973" y="1359"/>
                </a:lnTo>
                <a:lnTo>
                  <a:pt x="3973" y="1359"/>
                </a:lnTo>
                <a:lnTo>
                  <a:pt x="3973" y="1361"/>
                </a:lnTo>
                <a:lnTo>
                  <a:pt x="3973" y="1363"/>
                </a:lnTo>
                <a:lnTo>
                  <a:pt x="3975" y="1367"/>
                </a:lnTo>
                <a:lnTo>
                  <a:pt x="3977" y="1373"/>
                </a:lnTo>
                <a:lnTo>
                  <a:pt x="3977" y="1375"/>
                </a:lnTo>
                <a:lnTo>
                  <a:pt x="3979" y="1375"/>
                </a:lnTo>
                <a:lnTo>
                  <a:pt x="3977" y="1380"/>
                </a:lnTo>
                <a:lnTo>
                  <a:pt x="3977" y="1382"/>
                </a:lnTo>
                <a:lnTo>
                  <a:pt x="3977" y="1384"/>
                </a:lnTo>
                <a:lnTo>
                  <a:pt x="3977" y="1386"/>
                </a:lnTo>
                <a:lnTo>
                  <a:pt x="3975" y="1386"/>
                </a:lnTo>
                <a:lnTo>
                  <a:pt x="3975" y="1390"/>
                </a:lnTo>
                <a:lnTo>
                  <a:pt x="3975" y="1390"/>
                </a:lnTo>
                <a:lnTo>
                  <a:pt x="3973" y="1392"/>
                </a:lnTo>
                <a:lnTo>
                  <a:pt x="3973" y="1399"/>
                </a:lnTo>
                <a:lnTo>
                  <a:pt x="3973" y="1399"/>
                </a:lnTo>
                <a:lnTo>
                  <a:pt x="3975" y="1399"/>
                </a:lnTo>
                <a:lnTo>
                  <a:pt x="3977" y="1399"/>
                </a:lnTo>
                <a:lnTo>
                  <a:pt x="3977" y="1396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4"/>
                </a:lnTo>
                <a:lnTo>
                  <a:pt x="3979" y="1392"/>
                </a:lnTo>
                <a:lnTo>
                  <a:pt x="3979" y="1392"/>
                </a:lnTo>
                <a:lnTo>
                  <a:pt x="3979" y="1394"/>
                </a:lnTo>
                <a:lnTo>
                  <a:pt x="3979" y="1396"/>
                </a:lnTo>
                <a:lnTo>
                  <a:pt x="3979" y="1399"/>
                </a:lnTo>
                <a:lnTo>
                  <a:pt x="3979" y="1399"/>
                </a:lnTo>
                <a:lnTo>
                  <a:pt x="3979" y="1401"/>
                </a:lnTo>
                <a:lnTo>
                  <a:pt x="3979" y="1401"/>
                </a:lnTo>
                <a:lnTo>
                  <a:pt x="3981" y="1401"/>
                </a:lnTo>
                <a:lnTo>
                  <a:pt x="3981" y="1399"/>
                </a:lnTo>
                <a:lnTo>
                  <a:pt x="3981" y="1399"/>
                </a:lnTo>
                <a:lnTo>
                  <a:pt x="3983" y="1396"/>
                </a:lnTo>
                <a:lnTo>
                  <a:pt x="3983" y="1399"/>
                </a:lnTo>
                <a:lnTo>
                  <a:pt x="3983" y="1399"/>
                </a:lnTo>
                <a:lnTo>
                  <a:pt x="3983" y="1399"/>
                </a:lnTo>
                <a:lnTo>
                  <a:pt x="3983" y="1401"/>
                </a:lnTo>
                <a:lnTo>
                  <a:pt x="3983" y="1403"/>
                </a:lnTo>
                <a:lnTo>
                  <a:pt x="3985" y="1403"/>
                </a:lnTo>
                <a:lnTo>
                  <a:pt x="3987" y="1403"/>
                </a:lnTo>
                <a:lnTo>
                  <a:pt x="3987" y="1401"/>
                </a:lnTo>
                <a:lnTo>
                  <a:pt x="3989" y="1399"/>
                </a:lnTo>
                <a:lnTo>
                  <a:pt x="3989" y="1399"/>
                </a:lnTo>
                <a:lnTo>
                  <a:pt x="3989" y="1401"/>
                </a:lnTo>
                <a:lnTo>
                  <a:pt x="3989" y="1401"/>
                </a:lnTo>
                <a:lnTo>
                  <a:pt x="3987" y="1403"/>
                </a:lnTo>
                <a:lnTo>
                  <a:pt x="3989" y="1403"/>
                </a:lnTo>
                <a:lnTo>
                  <a:pt x="3989" y="1403"/>
                </a:lnTo>
                <a:lnTo>
                  <a:pt x="3992" y="1403"/>
                </a:lnTo>
                <a:lnTo>
                  <a:pt x="3994" y="1401"/>
                </a:lnTo>
                <a:lnTo>
                  <a:pt x="3994" y="1399"/>
                </a:lnTo>
                <a:lnTo>
                  <a:pt x="3996" y="1396"/>
                </a:lnTo>
                <a:lnTo>
                  <a:pt x="3998" y="1396"/>
                </a:lnTo>
                <a:lnTo>
                  <a:pt x="4000" y="1394"/>
                </a:lnTo>
                <a:lnTo>
                  <a:pt x="4000" y="1394"/>
                </a:lnTo>
                <a:lnTo>
                  <a:pt x="4000" y="1394"/>
                </a:lnTo>
                <a:lnTo>
                  <a:pt x="4000" y="1394"/>
                </a:lnTo>
                <a:lnTo>
                  <a:pt x="4002" y="1394"/>
                </a:lnTo>
                <a:lnTo>
                  <a:pt x="4004" y="1392"/>
                </a:lnTo>
                <a:lnTo>
                  <a:pt x="4002" y="1392"/>
                </a:lnTo>
                <a:lnTo>
                  <a:pt x="4002" y="1390"/>
                </a:lnTo>
                <a:lnTo>
                  <a:pt x="4002" y="1388"/>
                </a:lnTo>
                <a:lnTo>
                  <a:pt x="4002" y="1388"/>
                </a:lnTo>
                <a:lnTo>
                  <a:pt x="4002" y="1388"/>
                </a:lnTo>
                <a:lnTo>
                  <a:pt x="4002" y="1390"/>
                </a:lnTo>
                <a:lnTo>
                  <a:pt x="4002" y="1390"/>
                </a:lnTo>
                <a:lnTo>
                  <a:pt x="4004" y="1392"/>
                </a:lnTo>
                <a:lnTo>
                  <a:pt x="4004" y="1392"/>
                </a:lnTo>
                <a:lnTo>
                  <a:pt x="4006" y="1392"/>
                </a:lnTo>
                <a:lnTo>
                  <a:pt x="4008" y="1392"/>
                </a:lnTo>
                <a:lnTo>
                  <a:pt x="4010" y="1388"/>
                </a:lnTo>
                <a:lnTo>
                  <a:pt x="4010" y="1388"/>
                </a:lnTo>
                <a:lnTo>
                  <a:pt x="4010" y="1386"/>
                </a:lnTo>
                <a:lnTo>
                  <a:pt x="4012" y="1384"/>
                </a:lnTo>
                <a:lnTo>
                  <a:pt x="4010" y="1382"/>
                </a:lnTo>
                <a:lnTo>
                  <a:pt x="4012" y="1380"/>
                </a:lnTo>
                <a:lnTo>
                  <a:pt x="4010" y="1380"/>
                </a:lnTo>
                <a:lnTo>
                  <a:pt x="4010" y="1380"/>
                </a:lnTo>
                <a:lnTo>
                  <a:pt x="4012" y="1380"/>
                </a:lnTo>
                <a:lnTo>
                  <a:pt x="4015" y="1382"/>
                </a:lnTo>
                <a:lnTo>
                  <a:pt x="4015" y="1382"/>
                </a:lnTo>
                <a:lnTo>
                  <a:pt x="4017" y="1384"/>
                </a:lnTo>
                <a:lnTo>
                  <a:pt x="4015" y="1384"/>
                </a:lnTo>
                <a:lnTo>
                  <a:pt x="4017" y="1386"/>
                </a:lnTo>
                <a:lnTo>
                  <a:pt x="4017" y="1388"/>
                </a:lnTo>
                <a:lnTo>
                  <a:pt x="4019" y="1390"/>
                </a:lnTo>
                <a:lnTo>
                  <a:pt x="4019" y="1392"/>
                </a:lnTo>
                <a:lnTo>
                  <a:pt x="4021" y="1392"/>
                </a:lnTo>
                <a:lnTo>
                  <a:pt x="4023" y="1392"/>
                </a:lnTo>
                <a:lnTo>
                  <a:pt x="4023" y="1392"/>
                </a:lnTo>
                <a:lnTo>
                  <a:pt x="4023" y="1390"/>
                </a:lnTo>
                <a:lnTo>
                  <a:pt x="4023" y="1392"/>
                </a:lnTo>
                <a:lnTo>
                  <a:pt x="4023" y="1392"/>
                </a:lnTo>
                <a:lnTo>
                  <a:pt x="4023" y="1396"/>
                </a:lnTo>
                <a:lnTo>
                  <a:pt x="4021" y="1396"/>
                </a:lnTo>
                <a:lnTo>
                  <a:pt x="4021" y="1399"/>
                </a:lnTo>
                <a:lnTo>
                  <a:pt x="4023" y="1401"/>
                </a:lnTo>
                <a:lnTo>
                  <a:pt x="4025" y="1407"/>
                </a:lnTo>
                <a:lnTo>
                  <a:pt x="4023" y="1409"/>
                </a:lnTo>
                <a:lnTo>
                  <a:pt x="4025" y="1411"/>
                </a:lnTo>
                <a:lnTo>
                  <a:pt x="4025" y="1415"/>
                </a:lnTo>
                <a:lnTo>
                  <a:pt x="4025" y="1417"/>
                </a:lnTo>
                <a:lnTo>
                  <a:pt x="4027" y="1417"/>
                </a:lnTo>
                <a:lnTo>
                  <a:pt x="4027" y="1419"/>
                </a:lnTo>
                <a:lnTo>
                  <a:pt x="4027" y="1419"/>
                </a:lnTo>
                <a:lnTo>
                  <a:pt x="4027" y="1419"/>
                </a:lnTo>
                <a:lnTo>
                  <a:pt x="4027" y="1422"/>
                </a:lnTo>
                <a:lnTo>
                  <a:pt x="4027" y="1424"/>
                </a:lnTo>
                <a:lnTo>
                  <a:pt x="4029" y="1426"/>
                </a:lnTo>
                <a:lnTo>
                  <a:pt x="4029" y="1430"/>
                </a:lnTo>
                <a:lnTo>
                  <a:pt x="4029" y="1430"/>
                </a:lnTo>
                <a:lnTo>
                  <a:pt x="4029" y="1432"/>
                </a:lnTo>
                <a:lnTo>
                  <a:pt x="4029" y="1434"/>
                </a:lnTo>
                <a:lnTo>
                  <a:pt x="4031" y="1430"/>
                </a:lnTo>
                <a:lnTo>
                  <a:pt x="4031" y="1430"/>
                </a:lnTo>
                <a:lnTo>
                  <a:pt x="4031" y="1432"/>
                </a:lnTo>
                <a:lnTo>
                  <a:pt x="4031" y="1432"/>
                </a:lnTo>
                <a:lnTo>
                  <a:pt x="4033" y="1436"/>
                </a:lnTo>
                <a:lnTo>
                  <a:pt x="4033" y="1438"/>
                </a:lnTo>
                <a:lnTo>
                  <a:pt x="4036" y="1440"/>
                </a:lnTo>
                <a:lnTo>
                  <a:pt x="4036" y="1445"/>
                </a:lnTo>
                <a:lnTo>
                  <a:pt x="4038" y="1447"/>
                </a:lnTo>
                <a:lnTo>
                  <a:pt x="4038" y="1447"/>
                </a:lnTo>
                <a:lnTo>
                  <a:pt x="4038" y="1449"/>
                </a:lnTo>
                <a:lnTo>
                  <a:pt x="4038" y="1451"/>
                </a:lnTo>
                <a:lnTo>
                  <a:pt x="4036" y="1451"/>
                </a:lnTo>
                <a:lnTo>
                  <a:pt x="4038" y="1453"/>
                </a:lnTo>
                <a:lnTo>
                  <a:pt x="4036" y="1453"/>
                </a:lnTo>
                <a:lnTo>
                  <a:pt x="4036" y="1455"/>
                </a:lnTo>
                <a:lnTo>
                  <a:pt x="4036" y="1455"/>
                </a:lnTo>
                <a:lnTo>
                  <a:pt x="4038" y="1455"/>
                </a:lnTo>
                <a:lnTo>
                  <a:pt x="4038" y="1457"/>
                </a:lnTo>
                <a:lnTo>
                  <a:pt x="4038" y="1457"/>
                </a:lnTo>
                <a:lnTo>
                  <a:pt x="4038" y="1459"/>
                </a:lnTo>
                <a:lnTo>
                  <a:pt x="4038" y="1459"/>
                </a:lnTo>
                <a:lnTo>
                  <a:pt x="4038" y="1459"/>
                </a:lnTo>
                <a:lnTo>
                  <a:pt x="4036" y="1461"/>
                </a:lnTo>
                <a:lnTo>
                  <a:pt x="4038" y="1461"/>
                </a:lnTo>
                <a:lnTo>
                  <a:pt x="4038" y="1461"/>
                </a:lnTo>
                <a:lnTo>
                  <a:pt x="4040" y="1461"/>
                </a:lnTo>
                <a:lnTo>
                  <a:pt x="4040" y="1461"/>
                </a:lnTo>
                <a:lnTo>
                  <a:pt x="4040" y="1461"/>
                </a:lnTo>
                <a:lnTo>
                  <a:pt x="4040" y="1463"/>
                </a:lnTo>
                <a:lnTo>
                  <a:pt x="4038" y="1463"/>
                </a:lnTo>
                <a:lnTo>
                  <a:pt x="4038" y="1466"/>
                </a:lnTo>
                <a:lnTo>
                  <a:pt x="4038" y="1466"/>
                </a:lnTo>
                <a:lnTo>
                  <a:pt x="4038" y="1468"/>
                </a:lnTo>
                <a:lnTo>
                  <a:pt x="4038" y="1470"/>
                </a:lnTo>
                <a:lnTo>
                  <a:pt x="4038" y="1470"/>
                </a:lnTo>
                <a:lnTo>
                  <a:pt x="4038" y="1472"/>
                </a:lnTo>
                <a:lnTo>
                  <a:pt x="4036" y="1474"/>
                </a:lnTo>
                <a:lnTo>
                  <a:pt x="4036" y="1476"/>
                </a:lnTo>
                <a:lnTo>
                  <a:pt x="4036" y="1476"/>
                </a:lnTo>
                <a:lnTo>
                  <a:pt x="4033" y="1478"/>
                </a:lnTo>
                <a:lnTo>
                  <a:pt x="4036" y="1482"/>
                </a:lnTo>
                <a:lnTo>
                  <a:pt x="4036" y="1484"/>
                </a:lnTo>
                <a:lnTo>
                  <a:pt x="4036" y="1487"/>
                </a:lnTo>
                <a:lnTo>
                  <a:pt x="4036" y="1487"/>
                </a:lnTo>
                <a:lnTo>
                  <a:pt x="4038" y="1484"/>
                </a:lnTo>
                <a:lnTo>
                  <a:pt x="4038" y="1484"/>
                </a:lnTo>
                <a:lnTo>
                  <a:pt x="4036" y="1489"/>
                </a:lnTo>
                <a:lnTo>
                  <a:pt x="4036" y="1493"/>
                </a:lnTo>
                <a:lnTo>
                  <a:pt x="4033" y="1495"/>
                </a:lnTo>
                <a:lnTo>
                  <a:pt x="4033" y="1497"/>
                </a:lnTo>
                <a:lnTo>
                  <a:pt x="4031" y="1501"/>
                </a:lnTo>
                <a:lnTo>
                  <a:pt x="4031" y="1505"/>
                </a:lnTo>
                <a:lnTo>
                  <a:pt x="4031" y="1508"/>
                </a:lnTo>
                <a:lnTo>
                  <a:pt x="4031" y="1510"/>
                </a:lnTo>
                <a:lnTo>
                  <a:pt x="4031" y="1514"/>
                </a:lnTo>
                <a:lnTo>
                  <a:pt x="4033" y="1514"/>
                </a:lnTo>
                <a:lnTo>
                  <a:pt x="4033" y="1514"/>
                </a:lnTo>
                <a:lnTo>
                  <a:pt x="4033" y="1512"/>
                </a:lnTo>
                <a:lnTo>
                  <a:pt x="4036" y="1512"/>
                </a:lnTo>
                <a:lnTo>
                  <a:pt x="4036" y="1512"/>
                </a:lnTo>
                <a:lnTo>
                  <a:pt x="4038" y="1512"/>
                </a:lnTo>
                <a:lnTo>
                  <a:pt x="4038" y="1512"/>
                </a:lnTo>
                <a:lnTo>
                  <a:pt x="4040" y="1516"/>
                </a:lnTo>
                <a:lnTo>
                  <a:pt x="4040" y="1516"/>
                </a:lnTo>
                <a:lnTo>
                  <a:pt x="4042" y="1516"/>
                </a:lnTo>
                <a:lnTo>
                  <a:pt x="4042" y="1518"/>
                </a:lnTo>
                <a:lnTo>
                  <a:pt x="4042" y="1520"/>
                </a:lnTo>
                <a:lnTo>
                  <a:pt x="4044" y="1520"/>
                </a:lnTo>
                <a:lnTo>
                  <a:pt x="4044" y="1520"/>
                </a:lnTo>
                <a:lnTo>
                  <a:pt x="4046" y="1522"/>
                </a:lnTo>
                <a:lnTo>
                  <a:pt x="4046" y="1522"/>
                </a:lnTo>
                <a:lnTo>
                  <a:pt x="4048" y="1524"/>
                </a:lnTo>
                <a:lnTo>
                  <a:pt x="4048" y="1526"/>
                </a:lnTo>
                <a:lnTo>
                  <a:pt x="4050" y="1526"/>
                </a:lnTo>
                <a:lnTo>
                  <a:pt x="4050" y="1526"/>
                </a:lnTo>
                <a:lnTo>
                  <a:pt x="4050" y="1526"/>
                </a:lnTo>
                <a:lnTo>
                  <a:pt x="4050" y="1528"/>
                </a:lnTo>
                <a:lnTo>
                  <a:pt x="4052" y="1528"/>
                </a:lnTo>
                <a:lnTo>
                  <a:pt x="4052" y="1528"/>
                </a:lnTo>
                <a:lnTo>
                  <a:pt x="4052" y="1533"/>
                </a:lnTo>
                <a:lnTo>
                  <a:pt x="4054" y="1535"/>
                </a:lnTo>
                <a:lnTo>
                  <a:pt x="4059" y="1539"/>
                </a:lnTo>
                <a:lnTo>
                  <a:pt x="4059" y="1541"/>
                </a:lnTo>
                <a:lnTo>
                  <a:pt x="4061" y="1543"/>
                </a:lnTo>
                <a:lnTo>
                  <a:pt x="4061" y="1545"/>
                </a:lnTo>
                <a:lnTo>
                  <a:pt x="4063" y="1547"/>
                </a:lnTo>
                <a:lnTo>
                  <a:pt x="4061" y="1552"/>
                </a:lnTo>
                <a:lnTo>
                  <a:pt x="4063" y="1558"/>
                </a:lnTo>
                <a:lnTo>
                  <a:pt x="4065" y="1564"/>
                </a:lnTo>
                <a:lnTo>
                  <a:pt x="4065" y="1568"/>
                </a:lnTo>
                <a:lnTo>
                  <a:pt x="4067" y="1570"/>
                </a:lnTo>
                <a:lnTo>
                  <a:pt x="4067" y="1573"/>
                </a:lnTo>
                <a:lnTo>
                  <a:pt x="4067" y="1573"/>
                </a:lnTo>
                <a:lnTo>
                  <a:pt x="4067" y="1575"/>
                </a:lnTo>
                <a:lnTo>
                  <a:pt x="4067" y="1575"/>
                </a:lnTo>
                <a:lnTo>
                  <a:pt x="4067" y="1575"/>
                </a:lnTo>
                <a:lnTo>
                  <a:pt x="4069" y="1577"/>
                </a:lnTo>
                <a:lnTo>
                  <a:pt x="4071" y="1579"/>
                </a:lnTo>
                <a:lnTo>
                  <a:pt x="4073" y="1581"/>
                </a:lnTo>
                <a:lnTo>
                  <a:pt x="4075" y="1585"/>
                </a:lnTo>
                <a:lnTo>
                  <a:pt x="4075" y="1585"/>
                </a:lnTo>
                <a:lnTo>
                  <a:pt x="4075" y="1587"/>
                </a:lnTo>
                <a:lnTo>
                  <a:pt x="4075" y="1589"/>
                </a:lnTo>
                <a:lnTo>
                  <a:pt x="4075" y="1591"/>
                </a:lnTo>
                <a:lnTo>
                  <a:pt x="4077" y="1591"/>
                </a:lnTo>
                <a:lnTo>
                  <a:pt x="4077" y="1593"/>
                </a:lnTo>
                <a:lnTo>
                  <a:pt x="4082" y="1593"/>
                </a:lnTo>
                <a:lnTo>
                  <a:pt x="4084" y="1596"/>
                </a:lnTo>
                <a:lnTo>
                  <a:pt x="4088" y="1600"/>
                </a:lnTo>
                <a:lnTo>
                  <a:pt x="4094" y="1602"/>
                </a:lnTo>
                <a:lnTo>
                  <a:pt x="4096" y="1604"/>
                </a:lnTo>
                <a:lnTo>
                  <a:pt x="4098" y="1606"/>
                </a:lnTo>
                <a:lnTo>
                  <a:pt x="4105" y="1608"/>
                </a:lnTo>
                <a:lnTo>
                  <a:pt x="4105" y="1610"/>
                </a:lnTo>
                <a:lnTo>
                  <a:pt x="4107" y="1610"/>
                </a:lnTo>
                <a:lnTo>
                  <a:pt x="4107" y="1612"/>
                </a:lnTo>
                <a:lnTo>
                  <a:pt x="4109" y="1612"/>
                </a:lnTo>
                <a:lnTo>
                  <a:pt x="4111" y="1610"/>
                </a:lnTo>
                <a:lnTo>
                  <a:pt x="4111" y="1610"/>
                </a:lnTo>
                <a:lnTo>
                  <a:pt x="4113" y="1610"/>
                </a:lnTo>
                <a:lnTo>
                  <a:pt x="4115" y="1610"/>
                </a:lnTo>
                <a:lnTo>
                  <a:pt x="4115" y="1608"/>
                </a:lnTo>
                <a:lnTo>
                  <a:pt x="4113" y="1608"/>
                </a:lnTo>
                <a:lnTo>
                  <a:pt x="4115" y="1608"/>
                </a:lnTo>
                <a:lnTo>
                  <a:pt x="4115" y="1608"/>
                </a:lnTo>
                <a:lnTo>
                  <a:pt x="4115" y="1610"/>
                </a:lnTo>
                <a:lnTo>
                  <a:pt x="4115" y="1610"/>
                </a:lnTo>
                <a:lnTo>
                  <a:pt x="4115" y="1610"/>
                </a:lnTo>
                <a:lnTo>
                  <a:pt x="4117" y="1612"/>
                </a:lnTo>
                <a:lnTo>
                  <a:pt x="4117" y="1610"/>
                </a:lnTo>
                <a:lnTo>
                  <a:pt x="4119" y="1610"/>
                </a:lnTo>
                <a:lnTo>
                  <a:pt x="4119" y="1610"/>
                </a:lnTo>
                <a:lnTo>
                  <a:pt x="4117" y="1606"/>
                </a:lnTo>
                <a:lnTo>
                  <a:pt x="4113" y="1598"/>
                </a:lnTo>
                <a:lnTo>
                  <a:pt x="4111" y="1596"/>
                </a:lnTo>
                <a:lnTo>
                  <a:pt x="4111" y="1593"/>
                </a:lnTo>
                <a:lnTo>
                  <a:pt x="4107" y="1591"/>
                </a:lnTo>
                <a:lnTo>
                  <a:pt x="4107" y="1591"/>
                </a:lnTo>
                <a:lnTo>
                  <a:pt x="4107" y="1589"/>
                </a:lnTo>
                <a:lnTo>
                  <a:pt x="4107" y="1585"/>
                </a:lnTo>
                <a:lnTo>
                  <a:pt x="4107" y="1583"/>
                </a:lnTo>
                <a:lnTo>
                  <a:pt x="4107" y="1581"/>
                </a:lnTo>
                <a:lnTo>
                  <a:pt x="4105" y="1579"/>
                </a:lnTo>
                <a:lnTo>
                  <a:pt x="4105" y="1577"/>
                </a:lnTo>
                <a:lnTo>
                  <a:pt x="4107" y="1575"/>
                </a:lnTo>
                <a:lnTo>
                  <a:pt x="4107" y="1568"/>
                </a:lnTo>
                <a:lnTo>
                  <a:pt x="4107" y="1564"/>
                </a:lnTo>
                <a:lnTo>
                  <a:pt x="4107" y="1562"/>
                </a:lnTo>
                <a:lnTo>
                  <a:pt x="4103" y="1556"/>
                </a:lnTo>
                <a:lnTo>
                  <a:pt x="4100" y="1554"/>
                </a:lnTo>
                <a:lnTo>
                  <a:pt x="4100" y="1552"/>
                </a:lnTo>
                <a:lnTo>
                  <a:pt x="4098" y="1552"/>
                </a:lnTo>
                <a:lnTo>
                  <a:pt x="4096" y="1549"/>
                </a:lnTo>
                <a:lnTo>
                  <a:pt x="4092" y="1547"/>
                </a:lnTo>
                <a:lnTo>
                  <a:pt x="4090" y="1543"/>
                </a:lnTo>
                <a:lnTo>
                  <a:pt x="4090" y="1541"/>
                </a:lnTo>
                <a:lnTo>
                  <a:pt x="4086" y="1541"/>
                </a:lnTo>
                <a:lnTo>
                  <a:pt x="4082" y="1539"/>
                </a:lnTo>
                <a:lnTo>
                  <a:pt x="4080" y="1535"/>
                </a:lnTo>
                <a:lnTo>
                  <a:pt x="4077" y="1533"/>
                </a:lnTo>
                <a:lnTo>
                  <a:pt x="4077" y="1533"/>
                </a:lnTo>
                <a:lnTo>
                  <a:pt x="4075" y="1533"/>
                </a:lnTo>
                <a:lnTo>
                  <a:pt x="4073" y="1533"/>
                </a:lnTo>
                <a:lnTo>
                  <a:pt x="4071" y="1533"/>
                </a:lnTo>
                <a:lnTo>
                  <a:pt x="4067" y="1531"/>
                </a:lnTo>
                <a:lnTo>
                  <a:pt x="4067" y="1528"/>
                </a:lnTo>
                <a:lnTo>
                  <a:pt x="4065" y="1528"/>
                </a:lnTo>
                <a:lnTo>
                  <a:pt x="4063" y="1528"/>
                </a:lnTo>
                <a:lnTo>
                  <a:pt x="4063" y="1528"/>
                </a:lnTo>
                <a:lnTo>
                  <a:pt x="4063" y="1526"/>
                </a:lnTo>
                <a:lnTo>
                  <a:pt x="4059" y="1524"/>
                </a:lnTo>
                <a:lnTo>
                  <a:pt x="4059" y="1522"/>
                </a:lnTo>
                <a:lnTo>
                  <a:pt x="4059" y="1520"/>
                </a:lnTo>
                <a:lnTo>
                  <a:pt x="4061" y="1520"/>
                </a:lnTo>
                <a:lnTo>
                  <a:pt x="4061" y="1520"/>
                </a:lnTo>
                <a:lnTo>
                  <a:pt x="4061" y="1522"/>
                </a:lnTo>
                <a:lnTo>
                  <a:pt x="4061" y="1522"/>
                </a:lnTo>
                <a:lnTo>
                  <a:pt x="4061" y="1522"/>
                </a:lnTo>
                <a:lnTo>
                  <a:pt x="4061" y="1522"/>
                </a:lnTo>
                <a:lnTo>
                  <a:pt x="4063" y="1522"/>
                </a:lnTo>
                <a:lnTo>
                  <a:pt x="4063" y="1524"/>
                </a:lnTo>
                <a:lnTo>
                  <a:pt x="4063" y="1526"/>
                </a:lnTo>
                <a:lnTo>
                  <a:pt x="4065" y="1526"/>
                </a:lnTo>
                <a:lnTo>
                  <a:pt x="4063" y="1526"/>
                </a:lnTo>
                <a:lnTo>
                  <a:pt x="4063" y="1524"/>
                </a:lnTo>
                <a:lnTo>
                  <a:pt x="4061" y="1512"/>
                </a:lnTo>
                <a:lnTo>
                  <a:pt x="4061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9" y="1510"/>
                </a:lnTo>
                <a:lnTo>
                  <a:pt x="4056" y="1510"/>
                </a:lnTo>
                <a:lnTo>
                  <a:pt x="4056" y="1508"/>
                </a:lnTo>
                <a:lnTo>
                  <a:pt x="4056" y="1505"/>
                </a:lnTo>
                <a:lnTo>
                  <a:pt x="4054" y="1499"/>
                </a:lnTo>
                <a:lnTo>
                  <a:pt x="4054" y="1499"/>
                </a:lnTo>
                <a:lnTo>
                  <a:pt x="4054" y="1497"/>
                </a:lnTo>
                <a:lnTo>
                  <a:pt x="4052" y="1497"/>
                </a:lnTo>
                <a:lnTo>
                  <a:pt x="4048" y="1499"/>
                </a:lnTo>
                <a:lnTo>
                  <a:pt x="4046" y="1499"/>
                </a:lnTo>
                <a:lnTo>
                  <a:pt x="4046" y="1497"/>
                </a:lnTo>
                <a:lnTo>
                  <a:pt x="4046" y="1497"/>
                </a:lnTo>
                <a:lnTo>
                  <a:pt x="4046" y="1495"/>
                </a:lnTo>
                <a:lnTo>
                  <a:pt x="4044" y="1493"/>
                </a:lnTo>
                <a:lnTo>
                  <a:pt x="4044" y="1491"/>
                </a:lnTo>
                <a:lnTo>
                  <a:pt x="4044" y="1489"/>
                </a:lnTo>
                <a:lnTo>
                  <a:pt x="4044" y="1484"/>
                </a:lnTo>
                <a:lnTo>
                  <a:pt x="4044" y="1482"/>
                </a:lnTo>
                <a:lnTo>
                  <a:pt x="4044" y="1482"/>
                </a:lnTo>
                <a:lnTo>
                  <a:pt x="4046" y="1482"/>
                </a:lnTo>
                <a:lnTo>
                  <a:pt x="4046" y="1478"/>
                </a:lnTo>
                <a:lnTo>
                  <a:pt x="4048" y="1474"/>
                </a:lnTo>
                <a:lnTo>
                  <a:pt x="4050" y="1472"/>
                </a:lnTo>
                <a:lnTo>
                  <a:pt x="4050" y="1470"/>
                </a:lnTo>
                <a:lnTo>
                  <a:pt x="4050" y="1466"/>
                </a:lnTo>
                <a:lnTo>
                  <a:pt x="4052" y="1463"/>
                </a:lnTo>
                <a:lnTo>
                  <a:pt x="4054" y="1461"/>
                </a:lnTo>
                <a:lnTo>
                  <a:pt x="4054" y="1459"/>
                </a:lnTo>
                <a:lnTo>
                  <a:pt x="4054" y="1457"/>
                </a:lnTo>
                <a:lnTo>
                  <a:pt x="4056" y="1455"/>
                </a:lnTo>
                <a:lnTo>
                  <a:pt x="4056" y="1453"/>
                </a:lnTo>
                <a:lnTo>
                  <a:pt x="4056" y="1449"/>
                </a:lnTo>
                <a:lnTo>
                  <a:pt x="4056" y="1447"/>
                </a:lnTo>
                <a:lnTo>
                  <a:pt x="4059" y="1443"/>
                </a:lnTo>
                <a:lnTo>
                  <a:pt x="4056" y="1440"/>
                </a:lnTo>
                <a:lnTo>
                  <a:pt x="4056" y="1440"/>
                </a:lnTo>
                <a:lnTo>
                  <a:pt x="4056" y="1438"/>
                </a:lnTo>
                <a:lnTo>
                  <a:pt x="4059" y="1436"/>
                </a:lnTo>
                <a:lnTo>
                  <a:pt x="4061" y="1436"/>
                </a:lnTo>
                <a:lnTo>
                  <a:pt x="4065" y="1436"/>
                </a:lnTo>
                <a:lnTo>
                  <a:pt x="4065" y="1436"/>
                </a:lnTo>
                <a:lnTo>
                  <a:pt x="4065" y="1436"/>
                </a:lnTo>
                <a:lnTo>
                  <a:pt x="4069" y="1436"/>
                </a:lnTo>
                <a:lnTo>
                  <a:pt x="4071" y="1436"/>
                </a:lnTo>
                <a:lnTo>
                  <a:pt x="4071" y="1438"/>
                </a:lnTo>
                <a:lnTo>
                  <a:pt x="4069" y="1438"/>
                </a:lnTo>
                <a:lnTo>
                  <a:pt x="4069" y="1440"/>
                </a:lnTo>
                <a:lnTo>
                  <a:pt x="4069" y="1443"/>
                </a:lnTo>
                <a:lnTo>
                  <a:pt x="4069" y="1447"/>
                </a:lnTo>
                <a:lnTo>
                  <a:pt x="4069" y="1447"/>
                </a:lnTo>
                <a:lnTo>
                  <a:pt x="4069" y="1449"/>
                </a:lnTo>
                <a:lnTo>
                  <a:pt x="4071" y="1449"/>
                </a:lnTo>
                <a:lnTo>
                  <a:pt x="4073" y="1449"/>
                </a:lnTo>
                <a:lnTo>
                  <a:pt x="4077" y="1449"/>
                </a:lnTo>
                <a:lnTo>
                  <a:pt x="4082" y="1449"/>
                </a:lnTo>
                <a:lnTo>
                  <a:pt x="4084" y="1449"/>
                </a:lnTo>
                <a:lnTo>
                  <a:pt x="4084" y="1449"/>
                </a:lnTo>
                <a:lnTo>
                  <a:pt x="4084" y="1449"/>
                </a:lnTo>
                <a:lnTo>
                  <a:pt x="4086" y="1451"/>
                </a:lnTo>
                <a:lnTo>
                  <a:pt x="4088" y="1451"/>
                </a:lnTo>
                <a:lnTo>
                  <a:pt x="4088" y="1453"/>
                </a:lnTo>
                <a:lnTo>
                  <a:pt x="4090" y="1453"/>
                </a:lnTo>
                <a:lnTo>
                  <a:pt x="4090" y="1453"/>
                </a:lnTo>
                <a:lnTo>
                  <a:pt x="4090" y="1455"/>
                </a:lnTo>
                <a:lnTo>
                  <a:pt x="4092" y="1455"/>
                </a:lnTo>
                <a:lnTo>
                  <a:pt x="4094" y="1457"/>
                </a:lnTo>
                <a:lnTo>
                  <a:pt x="4094" y="1455"/>
                </a:lnTo>
                <a:lnTo>
                  <a:pt x="4094" y="1455"/>
                </a:lnTo>
                <a:lnTo>
                  <a:pt x="4094" y="1455"/>
                </a:lnTo>
                <a:lnTo>
                  <a:pt x="4096" y="1457"/>
                </a:lnTo>
                <a:lnTo>
                  <a:pt x="4096" y="1459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098" y="1461"/>
                </a:lnTo>
                <a:lnTo>
                  <a:pt x="4100" y="1461"/>
                </a:lnTo>
                <a:lnTo>
                  <a:pt x="4100" y="1463"/>
                </a:lnTo>
                <a:lnTo>
                  <a:pt x="4103" y="1466"/>
                </a:lnTo>
                <a:lnTo>
                  <a:pt x="4100" y="1468"/>
                </a:lnTo>
                <a:lnTo>
                  <a:pt x="4100" y="1470"/>
                </a:lnTo>
                <a:lnTo>
                  <a:pt x="4100" y="1472"/>
                </a:lnTo>
                <a:lnTo>
                  <a:pt x="4103" y="1474"/>
                </a:lnTo>
                <a:lnTo>
                  <a:pt x="4105" y="1474"/>
                </a:lnTo>
                <a:lnTo>
                  <a:pt x="4105" y="1474"/>
                </a:lnTo>
                <a:lnTo>
                  <a:pt x="4107" y="1474"/>
                </a:lnTo>
                <a:lnTo>
                  <a:pt x="4107" y="1472"/>
                </a:lnTo>
                <a:lnTo>
                  <a:pt x="4107" y="1470"/>
                </a:lnTo>
                <a:lnTo>
                  <a:pt x="4109" y="1472"/>
                </a:lnTo>
                <a:lnTo>
                  <a:pt x="4109" y="1472"/>
                </a:lnTo>
                <a:lnTo>
                  <a:pt x="4111" y="1474"/>
                </a:lnTo>
                <a:lnTo>
                  <a:pt x="4109" y="1476"/>
                </a:lnTo>
                <a:lnTo>
                  <a:pt x="4109" y="1476"/>
                </a:lnTo>
                <a:lnTo>
                  <a:pt x="4107" y="1478"/>
                </a:lnTo>
                <a:lnTo>
                  <a:pt x="4107" y="1478"/>
                </a:lnTo>
                <a:lnTo>
                  <a:pt x="4109" y="1478"/>
                </a:lnTo>
                <a:lnTo>
                  <a:pt x="4109" y="1480"/>
                </a:lnTo>
                <a:lnTo>
                  <a:pt x="4113" y="1478"/>
                </a:lnTo>
                <a:lnTo>
                  <a:pt x="4113" y="1478"/>
                </a:lnTo>
                <a:lnTo>
                  <a:pt x="4113" y="1478"/>
                </a:lnTo>
                <a:lnTo>
                  <a:pt x="4113" y="1478"/>
                </a:lnTo>
                <a:lnTo>
                  <a:pt x="4117" y="1480"/>
                </a:lnTo>
                <a:lnTo>
                  <a:pt x="4121" y="1480"/>
                </a:lnTo>
                <a:lnTo>
                  <a:pt x="4121" y="1482"/>
                </a:lnTo>
                <a:lnTo>
                  <a:pt x="4124" y="1482"/>
                </a:lnTo>
                <a:lnTo>
                  <a:pt x="4124" y="1484"/>
                </a:lnTo>
                <a:lnTo>
                  <a:pt x="4124" y="1484"/>
                </a:lnTo>
                <a:lnTo>
                  <a:pt x="4126" y="1484"/>
                </a:lnTo>
                <a:lnTo>
                  <a:pt x="4126" y="1484"/>
                </a:lnTo>
                <a:lnTo>
                  <a:pt x="4128" y="1484"/>
                </a:lnTo>
                <a:lnTo>
                  <a:pt x="4128" y="1487"/>
                </a:lnTo>
                <a:lnTo>
                  <a:pt x="4130" y="1487"/>
                </a:lnTo>
                <a:lnTo>
                  <a:pt x="4130" y="1487"/>
                </a:lnTo>
                <a:lnTo>
                  <a:pt x="4130" y="1489"/>
                </a:lnTo>
                <a:lnTo>
                  <a:pt x="4130" y="1489"/>
                </a:lnTo>
                <a:lnTo>
                  <a:pt x="4128" y="1489"/>
                </a:lnTo>
                <a:lnTo>
                  <a:pt x="4128" y="1491"/>
                </a:lnTo>
                <a:lnTo>
                  <a:pt x="4126" y="1493"/>
                </a:lnTo>
                <a:lnTo>
                  <a:pt x="4126" y="1499"/>
                </a:lnTo>
                <a:lnTo>
                  <a:pt x="4126" y="1505"/>
                </a:lnTo>
                <a:lnTo>
                  <a:pt x="4128" y="1505"/>
                </a:lnTo>
                <a:lnTo>
                  <a:pt x="4126" y="1508"/>
                </a:lnTo>
                <a:lnTo>
                  <a:pt x="4128" y="1508"/>
                </a:lnTo>
                <a:lnTo>
                  <a:pt x="4130" y="1508"/>
                </a:lnTo>
                <a:lnTo>
                  <a:pt x="4132" y="1505"/>
                </a:lnTo>
                <a:lnTo>
                  <a:pt x="4134" y="1505"/>
                </a:lnTo>
                <a:lnTo>
                  <a:pt x="4134" y="1501"/>
                </a:lnTo>
                <a:lnTo>
                  <a:pt x="4136" y="1501"/>
                </a:lnTo>
                <a:lnTo>
                  <a:pt x="4147" y="1495"/>
                </a:lnTo>
                <a:lnTo>
                  <a:pt x="4147" y="1495"/>
                </a:lnTo>
                <a:lnTo>
                  <a:pt x="4147" y="1495"/>
                </a:lnTo>
                <a:lnTo>
                  <a:pt x="4147" y="1493"/>
                </a:lnTo>
                <a:lnTo>
                  <a:pt x="4144" y="1493"/>
                </a:lnTo>
                <a:lnTo>
                  <a:pt x="4140" y="1487"/>
                </a:lnTo>
                <a:lnTo>
                  <a:pt x="4142" y="1489"/>
                </a:lnTo>
                <a:lnTo>
                  <a:pt x="4147" y="1493"/>
                </a:lnTo>
                <a:lnTo>
                  <a:pt x="4149" y="1493"/>
                </a:lnTo>
                <a:lnTo>
                  <a:pt x="4151" y="1493"/>
                </a:lnTo>
                <a:lnTo>
                  <a:pt x="4151" y="1493"/>
                </a:lnTo>
                <a:lnTo>
                  <a:pt x="4151" y="1493"/>
                </a:lnTo>
                <a:lnTo>
                  <a:pt x="4151" y="1491"/>
                </a:lnTo>
                <a:lnTo>
                  <a:pt x="4151" y="1491"/>
                </a:lnTo>
                <a:lnTo>
                  <a:pt x="4147" y="1484"/>
                </a:lnTo>
                <a:lnTo>
                  <a:pt x="4144" y="1484"/>
                </a:lnTo>
                <a:lnTo>
                  <a:pt x="4151" y="1489"/>
                </a:lnTo>
                <a:lnTo>
                  <a:pt x="4151" y="1489"/>
                </a:lnTo>
                <a:lnTo>
                  <a:pt x="4153" y="1489"/>
                </a:lnTo>
                <a:lnTo>
                  <a:pt x="4153" y="1489"/>
                </a:lnTo>
                <a:lnTo>
                  <a:pt x="4153" y="1489"/>
                </a:lnTo>
                <a:lnTo>
                  <a:pt x="4153" y="1487"/>
                </a:lnTo>
                <a:lnTo>
                  <a:pt x="4153" y="1487"/>
                </a:lnTo>
                <a:lnTo>
                  <a:pt x="4155" y="1484"/>
                </a:lnTo>
                <a:lnTo>
                  <a:pt x="4155" y="1484"/>
                </a:lnTo>
                <a:lnTo>
                  <a:pt x="4153" y="1484"/>
                </a:lnTo>
                <a:lnTo>
                  <a:pt x="4153" y="1484"/>
                </a:lnTo>
                <a:lnTo>
                  <a:pt x="4151" y="1482"/>
                </a:lnTo>
                <a:lnTo>
                  <a:pt x="4151" y="1482"/>
                </a:lnTo>
                <a:lnTo>
                  <a:pt x="4153" y="1482"/>
                </a:lnTo>
                <a:lnTo>
                  <a:pt x="4155" y="1482"/>
                </a:lnTo>
                <a:lnTo>
                  <a:pt x="4155" y="1482"/>
                </a:lnTo>
                <a:lnTo>
                  <a:pt x="4155" y="1482"/>
                </a:lnTo>
                <a:lnTo>
                  <a:pt x="4155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3" y="1480"/>
                </a:lnTo>
                <a:lnTo>
                  <a:pt x="4155" y="1480"/>
                </a:lnTo>
                <a:lnTo>
                  <a:pt x="4157" y="1482"/>
                </a:lnTo>
                <a:lnTo>
                  <a:pt x="4157" y="1482"/>
                </a:lnTo>
                <a:lnTo>
                  <a:pt x="4157" y="1480"/>
                </a:lnTo>
                <a:lnTo>
                  <a:pt x="4157" y="1478"/>
                </a:lnTo>
                <a:lnTo>
                  <a:pt x="4157" y="1478"/>
                </a:lnTo>
                <a:lnTo>
                  <a:pt x="4157" y="1478"/>
                </a:lnTo>
                <a:lnTo>
                  <a:pt x="4159" y="1478"/>
                </a:lnTo>
                <a:lnTo>
                  <a:pt x="4159" y="1480"/>
                </a:lnTo>
                <a:lnTo>
                  <a:pt x="4161" y="1480"/>
                </a:lnTo>
                <a:lnTo>
                  <a:pt x="4161" y="1480"/>
                </a:lnTo>
                <a:lnTo>
                  <a:pt x="4161" y="1482"/>
                </a:lnTo>
                <a:lnTo>
                  <a:pt x="4163" y="1480"/>
                </a:lnTo>
                <a:lnTo>
                  <a:pt x="4165" y="1480"/>
                </a:lnTo>
                <a:lnTo>
                  <a:pt x="4165" y="1478"/>
                </a:lnTo>
                <a:lnTo>
                  <a:pt x="4170" y="1476"/>
                </a:lnTo>
                <a:lnTo>
                  <a:pt x="4172" y="1476"/>
                </a:lnTo>
                <a:lnTo>
                  <a:pt x="4174" y="1474"/>
                </a:lnTo>
                <a:lnTo>
                  <a:pt x="4174" y="1474"/>
                </a:lnTo>
                <a:lnTo>
                  <a:pt x="4176" y="1474"/>
                </a:lnTo>
                <a:lnTo>
                  <a:pt x="4178" y="1472"/>
                </a:lnTo>
                <a:lnTo>
                  <a:pt x="4180" y="1470"/>
                </a:lnTo>
                <a:lnTo>
                  <a:pt x="4182" y="1470"/>
                </a:lnTo>
                <a:lnTo>
                  <a:pt x="4184" y="1468"/>
                </a:lnTo>
                <a:lnTo>
                  <a:pt x="4186" y="1468"/>
                </a:lnTo>
                <a:lnTo>
                  <a:pt x="4186" y="1466"/>
                </a:lnTo>
                <a:lnTo>
                  <a:pt x="4186" y="1463"/>
                </a:lnTo>
                <a:lnTo>
                  <a:pt x="4189" y="1463"/>
                </a:lnTo>
                <a:lnTo>
                  <a:pt x="4189" y="1463"/>
                </a:lnTo>
                <a:lnTo>
                  <a:pt x="4191" y="1461"/>
                </a:lnTo>
                <a:lnTo>
                  <a:pt x="4191" y="1461"/>
                </a:lnTo>
                <a:lnTo>
                  <a:pt x="4189" y="1461"/>
                </a:lnTo>
                <a:lnTo>
                  <a:pt x="4189" y="1459"/>
                </a:lnTo>
                <a:lnTo>
                  <a:pt x="4191" y="1459"/>
                </a:lnTo>
                <a:lnTo>
                  <a:pt x="4191" y="1457"/>
                </a:lnTo>
                <a:lnTo>
                  <a:pt x="4191" y="1457"/>
                </a:lnTo>
                <a:lnTo>
                  <a:pt x="4191" y="1459"/>
                </a:lnTo>
                <a:lnTo>
                  <a:pt x="4191" y="1459"/>
                </a:lnTo>
                <a:lnTo>
                  <a:pt x="4191" y="1459"/>
                </a:lnTo>
                <a:lnTo>
                  <a:pt x="4191" y="1457"/>
                </a:lnTo>
                <a:lnTo>
                  <a:pt x="4191" y="1457"/>
                </a:lnTo>
                <a:lnTo>
                  <a:pt x="4191" y="1453"/>
                </a:lnTo>
                <a:lnTo>
                  <a:pt x="4191" y="1453"/>
                </a:lnTo>
                <a:lnTo>
                  <a:pt x="4191" y="1449"/>
                </a:lnTo>
                <a:lnTo>
                  <a:pt x="4191" y="1447"/>
                </a:lnTo>
                <a:lnTo>
                  <a:pt x="4193" y="1447"/>
                </a:lnTo>
                <a:lnTo>
                  <a:pt x="4193" y="1449"/>
                </a:lnTo>
                <a:lnTo>
                  <a:pt x="4193" y="1449"/>
                </a:lnTo>
                <a:lnTo>
                  <a:pt x="4193" y="1447"/>
                </a:lnTo>
                <a:lnTo>
                  <a:pt x="4193" y="1445"/>
                </a:lnTo>
                <a:lnTo>
                  <a:pt x="4193" y="1443"/>
                </a:lnTo>
                <a:lnTo>
                  <a:pt x="4191" y="1440"/>
                </a:lnTo>
                <a:lnTo>
                  <a:pt x="4191" y="1440"/>
                </a:lnTo>
                <a:lnTo>
                  <a:pt x="4191" y="1436"/>
                </a:lnTo>
                <a:lnTo>
                  <a:pt x="4191" y="1434"/>
                </a:lnTo>
                <a:lnTo>
                  <a:pt x="4191" y="1432"/>
                </a:lnTo>
                <a:lnTo>
                  <a:pt x="4191" y="1432"/>
                </a:lnTo>
                <a:lnTo>
                  <a:pt x="4191" y="1430"/>
                </a:lnTo>
                <a:lnTo>
                  <a:pt x="4191" y="1428"/>
                </a:lnTo>
                <a:lnTo>
                  <a:pt x="4191" y="1428"/>
                </a:lnTo>
                <a:lnTo>
                  <a:pt x="4191" y="1426"/>
                </a:lnTo>
                <a:lnTo>
                  <a:pt x="4191" y="1426"/>
                </a:lnTo>
                <a:lnTo>
                  <a:pt x="4189" y="1424"/>
                </a:lnTo>
                <a:lnTo>
                  <a:pt x="4189" y="1422"/>
                </a:lnTo>
                <a:lnTo>
                  <a:pt x="4189" y="1417"/>
                </a:lnTo>
                <a:lnTo>
                  <a:pt x="4186" y="1417"/>
                </a:lnTo>
                <a:lnTo>
                  <a:pt x="4186" y="1413"/>
                </a:lnTo>
                <a:lnTo>
                  <a:pt x="4184" y="1411"/>
                </a:lnTo>
                <a:lnTo>
                  <a:pt x="4184" y="1409"/>
                </a:lnTo>
                <a:lnTo>
                  <a:pt x="4182" y="1409"/>
                </a:lnTo>
                <a:lnTo>
                  <a:pt x="4182" y="1407"/>
                </a:lnTo>
                <a:lnTo>
                  <a:pt x="4180" y="1405"/>
                </a:lnTo>
                <a:lnTo>
                  <a:pt x="4178" y="1403"/>
                </a:lnTo>
                <a:lnTo>
                  <a:pt x="4178" y="1401"/>
                </a:lnTo>
                <a:lnTo>
                  <a:pt x="4176" y="1401"/>
                </a:lnTo>
                <a:lnTo>
                  <a:pt x="4176" y="1399"/>
                </a:lnTo>
                <a:lnTo>
                  <a:pt x="4176" y="1399"/>
                </a:lnTo>
                <a:lnTo>
                  <a:pt x="4176" y="1399"/>
                </a:lnTo>
                <a:lnTo>
                  <a:pt x="4176" y="1399"/>
                </a:lnTo>
                <a:lnTo>
                  <a:pt x="4174" y="1396"/>
                </a:lnTo>
                <a:lnTo>
                  <a:pt x="4174" y="1396"/>
                </a:lnTo>
                <a:lnTo>
                  <a:pt x="4172" y="1394"/>
                </a:lnTo>
                <a:lnTo>
                  <a:pt x="4172" y="1394"/>
                </a:lnTo>
                <a:lnTo>
                  <a:pt x="4172" y="1394"/>
                </a:lnTo>
                <a:lnTo>
                  <a:pt x="4170" y="1394"/>
                </a:lnTo>
                <a:lnTo>
                  <a:pt x="4170" y="1394"/>
                </a:lnTo>
                <a:lnTo>
                  <a:pt x="4170" y="1394"/>
                </a:lnTo>
                <a:lnTo>
                  <a:pt x="4168" y="1392"/>
                </a:lnTo>
                <a:lnTo>
                  <a:pt x="4165" y="1390"/>
                </a:lnTo>
                <a:lnTo>
                  <a:pt x="4165" y="1390"/>
                </a:lnTo>
                <a:lnTo>
                  <a:pt x="4165" y="1390"/>
                </a:lnTo>
                <a:lnTo>
                  <a:pt x="4163" y="1388"/>
                </a:lnTo>
                <a:lnTo>
                  <a:pt x="4161" y="1386"/>
                </a:lnTo>
                <a:lnTo>
                  <a:pt x="4159" y="1384"/>
                </a:lnTo>
                <a:lnTo>
                  <a:pt x="4157" y="1382"/>
                </a:lnTo>
                <a:lnTo>
                  <a:pt x="4155" y="1380"/>
                </a:lnTo>
                <a:lnTo>
                  <a:pt x="4151" y="1375"/>
                </a:lnTo>
                <a:lnTo>
                  <a:pt x="4149" y="1373"/>
                </a:lnTo>
                <a:lnTo>
                  <a:pt x="4149" y="1373"/>
                </a:lnTo>
                <a:lnTo>
                  <a:pt x="4151" y="1373"/>
                </a:lnTo>
                <a:lnTo>
                  <a:pt x="4151" y="1371"/>
                </a:lnTo>
                <a:lnTo>
                  <a:pt x="4151" y="1371"/>
                </a:lnTo>
                <a:lnTo>
                  <a:pt x="4149" y="1369"/>
                </a:lnTo>
                <a:lnTo>
                  <a:pt x="4147" y="1367"/>
                </a:lnTo>
                <a:lnTo>
                  <a:pt x="4144" y="1367"/>
                </a:lnTo>
                <a:lnTo>
                  <a:pt x="4144" y="1365"/>
                </a:lnTo>
                <a:lnTo>
                  <a:pt x="4142" y="1363"/>
                </a:lnTo>
                <a:lnTo>
                  <a:pt x="4140" y="1361"/>
                </a:lnTo>
                <a:lnTo>
                  <a:pt x="4140" y="1361"/>
                </a:lnTo>
                <a:lnTo>
                  <a:pt x="4140" y="1359"/>
                </a:lnTo>
                <a:lnTo>
                  <a:pt x="4140" y="1359"/>
                </a:lnTo>
                <a:lnTo>
                  <a:pt x="4138" y="1357"/>
                </a:lnTo>
                <a:lnTo>
                  <a:pt x="4138" y="1354"/>
                </a:lnTo>
                <a:lnTo>
                  <a:pt x="4138" y="1352"/>
                </a:lnTo>
                <a:lnTo>
                  <a:pt x="4140" y="1350"/>
                </a:lnTo>
                <a:lnTo>
                  <a:pt x="4140" y="1350"/>
                </a:lnTo>
                <a:lnTo>
                  <a:pt x="4140" y="1348"/>
                </a:lnTo>
                <a:lnTo>
                  <a:pt x="4140" y="1346"/>
                </a:lnTo>
                <a:lnTo>
                  <a:pt x="4142" y="1342"/>
                </a:lnTo>
                <a:lnTo>
                  <a:pt x="4144" y="1340"/>
                </a:lnTo>
                <a:lnTo>
                  <a:pt x="4147" y="1340"/>
                </a:lnTo>
                <a:lnTo>
                  <a:pt x="4149" y="1338"/>
                </a:lnTo>
                <a:lnTo>
                  <a:pt x="4151" y="1336"/>
                </a:lnTo>
                <a:lnTo>
                  <a:pt x="4151" y="1334"/>
                </a:lnTo>
                <a:lnTo>
                  <a:pt x="4151" y="1331"/>
                </a:lnTo>
                <a:lnTo>
                  <a:pt x="4155" y="1329"/>
                </a:lnTo>
                <a:lnTo>
                  <a:pt x="4155" y="1327"/>
                </a:lnTo>
                <a:lnTo>
                  <a:pt x="4153" y="1325"/>
                </a:lnTo>
                <a:lnTo>
                  <a:pt x="4153" y="1325"/>
                </a:lnTo>
                <a:lnTo>
                  <a:pt x="4153" y="1325"/>
                </a:lnTo>
                <a:lnTo>
                  <a:pt x="4155" y="1325"/>
                </a:lnTo>
                <a:lnTo>
                  <a:pt x="4155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7" y="1325"/>
                </a:lnTo>
                <a:lnTo>
                  <a:pt x="4159" y="1325"/>
                </a:lnTo>
                <a:lnTo>
                  <a:pt x="4159" y="1325"/>
                </a:lnTo>
                <a:lnTo>
                  <a:pt x="4159" y="1325"/>
                </a:lnTo>
                <a:lnTo>
                  <a:pt x="4163" y="1325"/>
                </a:lnTo>
                <a:lnTo>
                  <a:pt x="4163" y="1323"/>
                </a:lnTo>
                <a:lnTo>
                  <a:pt x="4163" y="1323"/>
                </a:lnTo>
                <a:lnTo>
                  <a:pt x="4163" y="1321"/>
                </a:lnTo>
                <a:lnTo>
                  <a:pt x="4165" y="1321"/>
                </a:lnTo>
                <a:lnTo>
                  <a:pt x="4168" y="1319"/>
                </a:lnTo>
                <a:lnTo>
                  <a:pt x="4168" y="1319"/>
                </a:lnTo>
                <a:lnTo>
                  <a:pt x="4170" y="1319"/>
                </a:lnTo>
                <a:lnTo>
                  <a:pt x="4172" y="1319"/>
                </a:lnTo>
                <a:lnTo>
                  <a:pt x="4172" y="1317"/>
                </a:lnTo>
                <a:lnTo>
                  <a:pt x="4174" y="1317"/>
                </a:lnTo>
                <a:lnTo>
                  <a:pt x="4174" y="1317"/>
                </a:lnTo>
                <a:lnTo>
                  <a:pt x="4176" y="1317"/>
                </a:lnTo>
                <a:lnTo>
                  <a:pt x="4176" y="1317"/>
                </a:lnTo>
                <a:lnTo>
                  <a:pt x="4178" y="1315"/>
                </a:lnTo>
                <a:lnTo>
                  <a:pt x="4178" y="1315"/>
                </a:lnTo>
                <a:lnTo>
                  <a:pt x="4178" y="1315"/>
                </a:lnTo>
                <a:lnTo>
                  <a:pt x="4178" y="1317"/>
                </a:lnTo>
                <a:lnTo>
                  <a:pt x="4180" y="1317"/>
                </a:lnTo>
                <a:lnTo>
                  <a:pt x="4180" y="1315"/>
                </a:lnTo>
                <a:lnTo>
                  <a:pt x="4180" y="1315"/>
                </a:lnTo>
                <a:lnTo>
                  <a:pt x="4180" y="1313"/>
                </a:lnTo>
                <a:lnTo>
                  <a:pt x="4180" y="1313"/>
                </a:lnTo>
                <a:lnTo>
                  <a:pt x="4180" y="1313"/>
                </a:lnTo>
                <a:lnTo>
                  <a:pt x="4182" y="1313"/>
                </a:lnTo>
                <a:lnTo>
                  <a:pt x="4180" y="1313"/>
                </a:lnTo>
                <a:lnTo>
                  <a:pt x="4182" y="1315"/>
                </a:lnTo>
                <a:lnTo>
                  <a:pt x="4182" y="1315"/>
                </a:lnTo>
                <a:lnTo>
                  <a:pt x="4182" y="1315"/>
                </a:lnTo>
                <a:lnTo>
                  <a:pt x="4184" y="1317"/>
                </a:lnTo>
                <a:lnTo>
                  <a:pt x="4184" y="1317"/>
                </a:lnTo>
                <a:lnTo>
                  <a:pt x="4186" y="1317"/>
                </a:lnTo>
                <a:lnTo>
                  <a:pt x="4186" y="1317"/>
                </a:lnTo>
                <a:lnTo>
                  <a:pt x="4189" y="1317"/>
                </a:lnTo>
                <a:lnTo>
                  <a:pt x="4189" y="1317"/>
                </a:lnTo>
                <a:lnTo>
                  <a:pt x="4189" y="1319"/>
                </a:lnTo>
                <a:lnTo>
                  <a:pt x="4189" y="1319"/>
                </a:lnTo>
                <a:lnTo>
                  <a:pt x="4189" y="1319"/>
                </a:lnTo>
                <a:lnTo>
                  <a:pt x="4191" y="1319"/>
                </a:lnTo>
                <a:lnTo>
                  <a:pt x="4193" y="1319"/>
                </a:lnTo>
                <a:lnTo>
                  <a:pt x="4193" y="1319"/>
                </a:lnTo>
                <a:lnTo>
                  <a:pt x="4195" y="1317"/>
                </a:lnTo>
                <a:lnTo>
                  <a:pt x="4195" y="1315"/>
                </a:lnTo>
                <a:lnTo>
                  <a:pt x="4195" y="1315"/>
                </a:lnTo>
                <a:lnTo>
                  <a:pt x="4195" y="1315"/>
                </a:lnTo>
                <a:lnTo>
                  <a:pt x="4197" y="1317"/>
                </a:lnTo>
                <a:lnTo>
                  <a:pt x="4197" y="1317"/>
                </a:lnTo>
                <a:lnTo>
                  <a:pt x="4197" y="1317"/>
                </a:lnTo>
                <a:lnTo>
                  <a:pt x="4199" y="1319"/>
                </a:lnTo>
                <a:lnTo>
                  <a:pt x="4201" y="1319"/>
                </a:lnTo>
                <a:lnTo>
                  <a:pt x="4201" y="1319"/>
                </a:lnTo>
                <a:lnTo>
                  <a:pt x="4199" y="1321"/>
                </a:lnTo>
                <a:lnTo>
                  <a:pt x="4197" y="1321"/>
                </a:lnTo>
                <a:lnTo>
                  <a:pt x="4197" y="1323"/>
                </a:lnTo>
                <a:lnTo>
                  <a:pt x="4197" y="1325"/>
                </a:lnTo>
                <a:lnTo>
                  <a:pt x="4197" y="1327"/>
                </a:lnTo>
                <a:lnTo>
                  <a:pt x="4197" y="1327"/>
                </a:lnTo>
                <a:lnTo>
                  <a:pt x="4197" y="1327"/>
                </a:lnTo>
                <a:lnTo>
                  <a:pt x="4197" y="1329"/>
                </a:lnTo>
                <a:lnTo>
                  <a:pt x="4199" y="1329"/>
                </a:lnTo>
                <a:lnTo>
                  <a:pt x="4199" y="1331"/>
                </a:lnTo>
                <a:lnTo>
                  <a:pt x="4199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201" y="1334"/>
                </a:lnTo>
                <a:lnTo>
                  <a:pt x="4199" y="1334"/>
                </a:lnTo>
                <a:lnTo>
                  <a:pt x="4199" y="1336"/>
                </a:lnTo>
                <a:lnTo>
                  <a:pt x="4201" y="1336"/>
                </a:lnTo>
                <a:lnTo>
                  <a:pt x="4203" y="1336"/>
                </a:lnTo>
                <a:lnTo>
                  <a:pt x="4205" y="1336"/>
                </a:lnTo>
                <a:lnTo>
                  <a:pt x="4207" y="1336"/>
                </a:lnTo>
                <a:lnTo>
                  <a:pt x="4207" y="1334"/>
                </a:lnTo>
                <a:lnTo>
                  <a:pt x="4209" y="1334"/>
                </a:lnTo>
                <a:lnTo>
                  <a:pt x="4209" y="1334"/>
                </a:lnTo>
                <a:lnTo>
                  <a:pt x="4205" y="1329"/>
                </a:lnTo>
                <a:lnTo>
                  <a:pt x="4205" y="1329"/>
                </a:lnTo>
                <a:lnTo>
                  <a:pt x="4207" y="1329"/>
                </a:lnTo>
                <a:lnTo>
                  <a:pt x="4207" y="1329"/>
                </a:lnTo>
                <a:lnTo>
                  <a:pt x="4207" y="1327"/>
                </a:lnTo>
                <a:lnTo>
                  <a:pt x="4203" y="1327"/>
                </a:lnTo>
                <a:lnTo>
                  <a:pt x="4203" y="1325"/>
                </a:lnTo>
                <a:lnTo>
                  <a:pt x="4203" y="1325"/>
                </a:lnTo>
                <a:lnTo>
                  <a:pt x="4205" y="1323"/>
                </a:lnTo>
                <a:lnTo>
                  <a:pt x="4207" y="1323"/>
                </a:lnTo>
                <a:lnTo>
                  <a:pt x="4207" y="1321"/>
                </a:lnTo>
                <a:lnTo>
                  <a:pt x="4207" y="1321"/>
                </a:lnTo>
                <a:lnTo>
                  <a:pt x="4207" y="1321"/>
                </a:lnTo>
                <a:lnTo>
                  <a:pt x="4207" y="1321"/>
                </a:lnTo>
                <a:lnTo>
                  <a:pt x="4209" y="1323"/>
                </a:lnTo>
                <a:lnTo>
                  <a:pt x="4209" y="1323"/>
                </a:lnTo>
                <a:lnTo>
                  <a:pt x="4212" y="1321"/>
                </a:lnTo>
                <a:lnTo>
                  <a:pt x="4212" y="1319"/>
                </a:lnTo>
                <a:lnTo>
                  <a:pt x="4214" y="1319"/>
                </a:lnTo>
                <a:lnTo>
                  <a:pt x="4216" y="1319"/>
                </a:lnTo>
                <a:lnTo>
                  <a:pt x="4216" y="1317"/>
                </a:lnTo>
                <a:lnTo>
                  <a:pt x="4216" y="1317"/>
                </a:lnTo>
                <a:lnTo>
                  <a:pt x="4218" y="1319"/>
                </a:lnTo>
                <a:lnTo>
                  <a:pt x="4218" y="1319"/>
                </a:lnTo>
                <a:lnTo>
                  <a:pt x="4220" y="1319"/>
                </a:lnTo>
                <a:lnTo>
                  <a:pt x="4220" y="1319"/>
                </a:lnTo>
                <a:lnTo>
                  <a:pt x="4222" y="1317"/>
                </a:lnTo>
                <a:lnTo>
                  <a:pt x="4224" y="1317"/>
                </a:lnTo>
                <a:lnTo>
                  <a:pt x="4226" y="1317"/>
                </a:lnTo>
                <a:lnTo>
                  <a:pt x="4226" y="1315"/>
                </a:lnTo>
                <a:lnTo>
                  <a:pt x="4226" y="1315"/>
                </a:lnTo>
                <a:lnTo>
                  <a:pt x="4228" y="1315"/>
                </a:lnTo>
                <a:lnTo>
                  <a:pt x="4228" y="1315"/>
                </a:lnTo>
                <a:lnTo>
                  <a:pt x="4228" y="1315"/>
                </a:lnTo>
                <a:lnTo>
                  <a:pt x="4230" y="1313"/>
                </a:lnTo>
                <a:lnTo>
                  <a:pt x="4230" y="1313"/>
                </a:lnTo>
                <a:lnTo>
                  <a:pt x="4233" y="1313"/>
                </a:lnTo>
                <a:lnTo>
                  <a:pt x="4233" y="1315"/>
                </a:lnTo>
                <a:lnTo>
                  <a:pt x="4235" y="1315"/>
                </a:lnTo>
                <a:lnTo>
                  <a:pt x="4235" y="1315"/>
                </a:lnTo>
                <a:lnTo>
                  <a:pt x="4237" y="1313"/>
                </a:lnTo>
                <a:lnTo>
                  <a:pt x="4237" y="1310"/>
                </a:lnTo>
                <a:lnTo>
                  <a:pt x="4235" y="1310"/>
                </a:lnTo>
                <a:lnTo>
                  <a:pt x="4237" y="1310"/>
                </a:lnTo>
                <a:lnTo>
                  <a:pt x="4237" y="1310"/>
                </a:lnTo>
                <a:lnTo>
                  <a:pt x="4237" y="1310"/>
                </a:lnTo>
                <a:lnTo>
                  <a:pt x="4237" y="1313"/>
                </a:lnTo>
                <a:lnTo>
                  <a:pt x="4237" y="1313"/>
                </a:lnTo>
                <a:lnTo>
                  <a:pt x="4239" y="1315"/>
                </a:lnTo>
                <a:lnTo>
                  <a:pt x="4239" y="1313"/>
                </a:lnTo>
                <a:lnTo>
                  <a:pt x="4239" y="1313"/>
                </a:lnTo>
                <a:lnTo>
                  <a:pt x="4241" y="1313"/>
                </a:lnTo>
                <a:lnTo>
                  <a:pt x="4243" y="1310"/>
                </a:lnTo>
                <a:lnTo>
                  <a:pt x="4243" y="1313"/>
                </a:lnTo>
                <a:lnTo>
                  <a:pt x="4245" y="1313"/>
                </a:lnTo>
                <a:lnTo>
                  <a:pt x="4245" y="1310"/>
                </a:lnTo>
                <a:lnTo>
                  <a:pt x="4245" y="1308"/>
                </a:lnTo>
                <a:lnTo>
                  <a:pt x="4245" y="1306"/>
                </a:lnTo>
                <a:lnTo>
                  <a:pt x="4247" y="1308"/>
                </a:lnTo>
                <a:lnTo>
                  <a:pt x="4249" y="1308"/>
                </a:lnTo>
                <a:lnTo>
                  <a:pt x="4249" y="1308"/>
                </a:lnTo>
                <a:lnTo>
                  <a:pt x="4249" y="1308"/>
                </a:lnTo>
                <a:lnTo>
                  <a:pt x="4251" y="1308"/>
                </a:lnTo>
                <a:lnTo>
                  <a:pt x="4251" y="1306"/>
                </a:lnTo>
                <a:lnTo>
                  <a:pt x="4253" y="1306"/>
                </a:lnTo>
                <a:lnTo>
                  <a:pt x="4253" y="1306"/>
                </a:lnTo>
                <a:lnTo>
                  <a:pt x="4253" y="1304"/>
                </a:lnTo>
                <a:lnTo>
                  <a:pt x="4253" y="1304"/>
                </a:lnTo>
                <a:lnTo>
                  <a:pt x="4253" y="1302"/>
                </a:lnTo>
                <a:lnTo>
                  <a:pt x="4251" y="1300"/>
                </a:lnTo>
                <a:lnTo>
                  <a:pt x="4251" y="1300"/>
                </a:lnTo>
                <a:lnTo>
                  <a:pt x="4251" y="1298"/>
                </a:lnTo>
                <a:lnTo>
                  <a:pt x="4249" y="1298"/>
                </a:lnTo>
                <a:lnTo>
                  <a:pt x="4249" y="1298"/>
                </a:lnTo>
                <a:lnTo>
                  <a:pt x="4249" y="1296"/>
                </a:lnTo>
                <a:lnTo>
                  <a:pt x="4251" y="1296"/>
                </a:lnTo>
                <a:lnTo>
                  <a:pt x="4251" y="1296"/>
                </a:lnTo>
                <a:lnTo>
                  <a:pt x="4251" y="1294"/>
                </a:lnTo>
                <a:lnTo>
                  <a:pt x="4251" y="1294"/>
                </a:lnTo>
                <a:lnTo>
                  <a:pt x="4253" y="1294"/>
                </a:lnTo>
                <a:lnTo>
                  <a:pt x="4253" y="1294"/>
                </a:lnTo>
                <a:lnTo>
                  <a:pt x="4253" y="1296"/>
                </a:lnTo>
                <a:lnTo>
                  <a:pt x="4253" y="1296"/>
                </a:lnTo>
                <a:lnTo>
                  <a:pt x="4253" y="1298"/>
                </a:lnTo>
                <a:lnTo>
                  <a:pt x="4253" y="1298"/>
                </a:lnTo>
                <a:lnTo>
                  <a:pt x="4256" y="1300"/>
                </a:lnTo>
                <a:lnTo>
                  <a:pt x="4258" y="1302"/>
                </a:lnTo>
                <a:lnTo>
                  <a:pt x="4258" y="1302"/>
                </a:lnTo>
                <a:lnTo>
                  <a:pt x="4260" y="1302"/>
                </a:lnTo>
                <a:lnTo>
                  <a:pt x="4260" y="1302"/>
                </a:lnTo>
                <a:lnTo>
                  <a:pt x="4258" y="1304"/>
                </a:lnTo>
                <a:lnTo>
                  <a:pt x="4258" y="1304"/>
                </a:lnTo>
                <a:lnTo>
                  <a:pt x="4258" y="1304"/>
                </a:lnTo>
                <a:lnTo>
                  <a:pt x="4260" y="1304"/>
                </a:lnTo>
                <a:lnTo>
                  <a:pt x="4262" y="1304"/>
                </a:lnTo>
                <a:lnTo>
                  <a:pt x="4264" y="1306"/>
                </a:lnTo>
                <a:lnTo>
                  <a:pt x="4264" y="1306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4"/>
                </a:lnTo>
                <a:lnTo>
                  <a:pt x="4264" y="1302"/>
                </a:lnTo>
                <a:lnTo>
                  <a:pt x="4264" y="1302"/>
                </a:lnTo>
                <a:lnTo>
                  <a:pt x="4264" y="1302"/>
                </a:lnTo>
                <a:lnTo>
                  <a:pt x="4266" y="1302"/>
                </a:lnTo>
                <a:lnTo>
                  <a:pt x="4266" y="1302"/>
                </a:lnTo>
                <a:lnTo>
                  <a:pt x="4268" y="1302"/>
                </a:lnTo>
                <a:lnTo>
                  <a:pt x="4268" y="1300"/>
                </a:lnTo>
                <a:lnTo>
                  <a:pt x="4268" y="1300"/>
                </a:lnTo>
                <a:lnTo>
                  <a:pt x="4268" y="1300"/>
                </a:lnTo>
                <a:lnTo>
                  <a:pt x="4268" y="1298"/>
                </a:lnTo>
                <a:lnTo>
                  <a:pt x="4270" y="1300"/>
                </a:lnTo>
                <a:lnTo>
                  <a:pt x="4270" y="1300"/>
                </a:lnTo>
                <a:lnTo>
                  <a:pt x="4272" y="1300"/>
                </a:lnTo>
                <a:lnTo>
                  <a:pt x="4272" y="1300"/>
                </a:lnTo>
                <a:lnTo>
                  <a:pt x="4272" y="1300"/>
                </a:lnTo>
                <a:lnTo>
                  <a:pt x="4274" y="1300"/>
                </a:lnTo>
                <a:lnTo>
                  <a:pt x="4274" y="1298"/>
                </a:lnTo>
                <a:lnTo>
                  <a:pt x="4277" y="1298"/>
                </a:lnTo>
                <a:lnTo>
                  <a:pt x="4279" y="1298"/>
                </a:lnTo>
                <a:lnTo>
                  <a:pt x="4279" y="1300"/>
                </a:lnTo>
                <a:lnTo>
                  <a:pt x="4281" y="1300"/>
                </a:lnTo>
                <a:lnTo>
                  <a:pt x="4281" y="1298"/>
                </a:lnTo>
                <a:lnTo>
                  <a:pt x="4283" y="1298"/>
                </a:lnTo>
                <a:lnTo>
                  <a:pt x="4283" y="1298"/>
                </a:lnTo>
                <a:lnTo>
                  <a:pt x="4285" y="1298"/>
                </a:lnTo>
                <a:lnTo>
                  <a:pt x="4287" y="1298"/>
                </a:lnTo>
                <a:lnTo>
                  <a:pt x="4289" y="1298"/>
                </a:lnTo>
                <a:lnTo>
                  <a:pt x="4291" y="1298"/>
                </a:lnTo>
                <a:lnTo>
                  <a:pt x="4291" y="1296"/>
                </a:lnTo>
                <a:lnTo>
                  <a:pt x="4291" y="1296"/>
                </a:lnTo>
                <a:lnTo>
                  <a:pt x="4291" y="1296"/>
                </a:lnTo>
                <a:lnTo>
                  <a:pt x="4293" y="1296"/>
                </a:lnTo>
                <a:lnTo>
                  <a:pt x="4295" y="1296"/>
                </a:lnTo>
                <a:lnTo>
                  <a:pt x="4295" y="1296"/>
                </a:lnTo>
                <a:lnTo>
                  <a:pt x="4295" y="1292"/>
                </a:lnTo>
                <a:lnTo>
                  <a:pt x="4297" y="1292"/>
                </a:lnTo>
                <a:lnTo>
                  <a:pt x="4297" y="1292"/>
                </a:lnTo>
                <a:lnTo>
                  <a:pt x="4297" y="1292"/>
                </a:lnTo>
                <a:lnTo>
                  <a:pt x="4297" y="1289"/>
                </a:lnTo>
                <a:lnTo>
                  <a:pt x="4297" y="1289"/>
                </a:lnTo>
                <a:lnTo>
                  <a:pt x="4300" y="1289"/>
                </a:lnTo>
                <a:lnTo>
                  <a:pt x="4300" y="1289"/>
                </a:lnTo>
                <a:lnTo>
                  <a:pt x="4302" y="1287"/>
                </a:lnTo>
                <a:lnTo>
                  <a:pt x="4302" y="1285"/>
                </a:lnTo>
                <a:lnTo>
                  <a:pt x="4304" y="1285"/>
                </a:lnTo>
                <a:lnTo>
                  <a:pt x="4304" y="1287"/>
                </a:lnTo>
                <a:lnTo>
                  <a:pt x="4306" y="1285"/>
                </a:lnTo>
                <a:lnTo>
                  <a:pt x="4306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08" y="1285"/>
                </a:lnTo>
                <a:lnTo>
                  <a:pt x="4310" y="1283"/>
                </a:lnTo>
                <a:lnTo>
                  <a:pt x="4310" y="1283"/>
                </a:lnTo>
                <a:lnTo>
                  <a:pt x="4308" y="1283"/>
                </a:lnTo>
                <a:lnTo>
                  <a:pt x="4310" y="1283"/>
                </a:lnTo>
                <a:lnTo>
                  <a:pt x="4312" y="1283"/>
                </a:lnTo>
                <a:lnTo>
                  <a:pt x="4312" y="1283"/>
                </a:lnTo>
                <a:lnTo>
                  <a:pt x="4312" y="1281"/>
                </a:lnTo>
                <a:lnTo>
                  <a:pt x="4314" y="1279"/>
                </a:lnTo>
                <a:lnTo>
                  <a:pt x="4314" y="1279"/>
                </a:lnTo>
                <a:lnTo>
                  <a:pt x="4316" y="1279"/>
                </a:lnTo>
                <a:lnTo>
                  <a:pt x="4318" y="1277"/>
                </a:lnTo>
                <a:lnTo>
                  <a:pt x="4318" y="1275"/>
                </a:lnTo>
                <a:lnTo>
                  <a:pt x="4318" y="1275"/>
                </a:lnTo>
                <a:lnTo>
                  <a:pt x="4316" y="1275"/>
                </a:lnTo>
                <a:lnTo>
                  <a:pt x="4314" y="1273"/>
                </a:lnTo>
                <a:lnTo>
                  <a:pt x="4314" y="1273"/>
                </a:lnTo>
                <a:lnTo>
                  <a:pt x="4316" y="1273"/>
                </a:lnTo>
                <a:lnTo>
                  <a:pt x="4316" y="1273"/>
                </a:lnTo>
                <a:lnTo>
                  <a:pt x="4316" y="1273"/>
                </a:lnTo>
                <a:lnTo>
                  <a:pt x="4318" y="1271"/>
                </a:lnTo>
                <a:lnTo>
                  <a:pt x="4318" y="1271"/>
                </a:lnTo>
                <a:lnTo>
                  <a:pt x="4321" y="1271"/>
                </a:lnTo>
                <a:lnTo>
                  <a:pt x="4321" y="1271"/>
                </a:lnTo>
                <a:lnTo>
                  <a:pt x="4323" y="1271"/>
                </a:lnTo>
                <a:lnTo>
                  <a:pt x="4325" y="1271"/>
                </a:lnTo>
                <a:lnTo>
                  <a:pt x="4327" y="1271"/>
                </a:lnTo>
                <a:lnTo>
                  <a:pt x="4327" y="1269"/>
                </a:lnTo>
                <a:lnTo>
                  <a:pt x="4327" y="1269"/>
                </a:lnTo>
                <a:lnTo>
                  <a:pt x="4327" y="1269"/>
                </a:lnTo>
                <a:lnTo>
                  <a:pt x="4327" y="1266"/>
                </a:lnTo>
                <a:lnTo>
                  <a:pt x="4327" y="1266"/>
                </a:lnTo>
                <a:lnTo>
                  <a:pt x="4329" y="1266"/>
                </a:lnTo>
                <a:lnTo>
                  <a:pt x="4331" y="1266"/>
                </a:lnTo>
                <a:lnTo>
                  <a:pt x="4331" y="1264"/>
                </a:lnTo>
                <a:lnTo>
                  <a:pt x="4331" y="1262"/>
                </a:lnTo>
                <a:lnTo>
                  <a:pt x="4331" y="1262"/>
                </a:lnTo>
                <a:lnTo>
                  <a:pt x="4333" y="1262"/>
                </a:lnTo>
                <a:lnTo>
                  <a:pt x="4335" y="1262"/>
                </a:lnTo>
                <a:lnTo>
                  <a:pt x="4335" y="1262"/>
                </a:lnTo>
                <a:lnTo>
                  <a:pt x="4335" y="1260"/>
                </a:lnTo>
                <a:lnTo>
                  <a:pt x="4333" y="1260"/>
                </a:lnTo>
                <a:lnTo>
                  <a:pt x="4333" y="1258"/>
                </a:lnTo>
                <a:lnTo>
                  <a:pt x="4335" y="1258"/>
                </a:lnTo>
                <a:lnTo>
                  <a:pt x="4335" y="1258"/>
                </a:lnTo>
                <a:lnTo>
                  <a:pt x="4337" y="1258"/>
                </a:lnTo>
                <a:lnTo>
                  <a:pt x="4337" y="1258"/>
                </a:lnTo>
                <a:lnTo>
                  <a:pt x="4339" y="1258"/>
                </a:lnTo>
                <a:lnTo>
                  <a:pt x="4339" y="1260"/>
                </a:lnTo>
                <a:lnTo>
                  <a:pt x="4341" y="1258"/>
                </a:lnTo>
                <a:lnTo>
                  <a:pt x="4341" y="1258"/>
                </a:lnTo>
                <a:lnTo>
                  <a:pt x="4339" y="1256"/>
                </a:lnTo>
                <a:lnTo>
                  <a:pt x="4339" y="1254"/>
                </a:lnTo>
                <a:lnTo>
                  <a:pt x="4341" y="1252"/>
                </a:lnTo>
                <a:lnTo>
                  <a:pt x="4341" y="1250"/>
                </a:lnTo>
                <a:lnTo>
                  <a:pt x="4341" y="1250"/>
                </a:lnTo>
                <a:lnTo>
                  <a:pt x="4339" y="1250"/>
                </a:lnTo>
                <a:lnTo>
                  <a:pt x="4337" y="1250"/>
                </a:lnTo>
                <a:lnTo>
                  <a:pt x="4337" y="1250"/>
                </a:lnTo>
                <a:lnTo>
                  <a:pt x="4335" y="1250"/>
                </a:lnTo>
                <a:lnTo>
                  <a:pt x="4333" y="1248"/>
                </a:lnTo>
                <a:lnTo>
                  <a:pt x="4335" y="1248"/>
                </a:lnTo>
                <a:lnTo>
                  <a:pt x="4335" y="1248"/>
                </a:lnTo>
                <a:lnTo>
                  <a:pt x="4337" y="1250"/>
                </a:lnTo>
                <a:lnTo>
                  <a:pt x="4339" y="1250"/>
                </a:lnTo>
                <a:lnTo>
                  <a:pt x="4339" y="1248"/>
                </a:lnTo>
                <a:lnTo>
                  <a:pt x="4341" y="1245"/>
                </a:lnTo>
                <a:lnTo>
                  <a:pt x="4344" y="1245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3"/>
                </a:lnTo>
                <a:lnTo>
                  <a:pt x="4344" y="1241"/>
                </a:lnTo>
                <a:lnTo>
                  <a:pt x="4341" y="1239"/>
                </a:lnTo>
                <a:lnTo>
                  <a:pt x="4341" y="1239"/>
                </a:lnTo>
                <a:lnTo>
                  <a:pt x="4341" y="1239"/>
                </a:lnTo>
                <a:lnTo>
                  <a:pt x="4339" y="1239"/>
                </a:lnTo>
                <a:lnTo>
                  <a:pt x="4339" y="1237"/>
                </a:lnTo>
                <a:lnTo>
                  <a:pt x="4341" y="1237"/>
                </a:lnTo>
                <a:lnTo>
                  <a:pt x="4341" y="1239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7"/>
                </a:lnTo>
                <a:lnTo>
                  <a:pt x="4344" y="1239"/>
                </a:lnTo>
                <a:lnTo>
                  <a:pt x="4344" y="1239"/>
                </a:lnTo>
                <a:lnTo>
                  <a:pt x="4344" y="1239"/>
                </a:lnTo>
                <a:lnTo>
                  <a:pt x="4346" y="1241"/>
                </a:lnTo>
                <a:lnTo>
                  <a:pt x="4348" y="1239"/>
                </a:lnTo>
                <a:lnTo>
                  <a:pt x="4348" y="1239"/>
                </a:lnTo>
                <a:lnTo>
                  <a:pt x="4348" y="1237"/>
                </a:lnTo>
                <a:lnTo>
                  <a:pt x="4348" y="1235"/>
                </a:lnTo>
                <a:lnTo>
                  <a:pt x="4350" y="1233"/>
                </a:lnTo>
                <a:lnTo>
                  <a:pt x="4352" y="1231"/>
                </a:lnTo>
                <a:lnTo>
                  <a:pt x="4352" y="1231"/>
                </a:lnTo>
                <a:lnTo>
                  <a:pt x="4354" y="1229"/>
                </a:lnTo>
                <a:lnTo>
                  <a:pt x="4354" y="1229"/>
                </a:lnTo>
                <a:lnTo>
                  <a:pt x="4356" y="1227"/>
                </a:lnTo>
                <a:lnTo>
                  <a:pt x="4354" y="1224"/>
                </a:lnTo>
                <a:lnTo>
                  <a:pt x="4356" y="1224"/>
                </a:lnTo>
                <a:lnTo>
                  <a:pt x="4356" y="1222"/>
                </a:lnTo>
                <a:lnTo>
                  <a:pt x="4356" y="1222"/>
                </a:lnTo>
                <a:lnTo>
                  <a:pt x="4358" y="1220"/>
                </a:lnTo>
                <a:lnTo>
                  <a:pt x="4358" y="1220"/>
                </a:lnTo>
                <a:lnTo>
                  <a:pt x="4358" y="1218"/>
                </a:lnTo>
                <a:lnTo>
                  <a:pt x="4356" y="1218"/>
                </a:lnTo>
                <a:lnTo>
                  <a:pt x="4358" y="1218"/>
                </a:lnTo>
                <a:lnTo>
                  <a:pt x="4358" y="1218"/>
                </a:lnTo>
                <a:lnTo>
                  <a:pt x="4360" y="1218"/>
                </a:lnTo>
                <a:lnTo>
                  <a:pt x="4360" y="1216"/>
                </a:lnTo>
                <a:lnTo>
                  <a:pt x="4362" y="1214"/>
                </a:lnTo>
                <a:lnTo>
                  <a:pt x="4362" y="1214"/>
                </a:lnTo>
                <a:lnTo>
                  <a:pt x="4365" y="1214"/>
                </a:lnTo>
                <a:lnTo>
                  <a:pt x="4365" y="1216"/>
                </a:lnTo>
                <a:lnTo>
                  <a:pt x="4367" y="1214"/>
                </a:lnTo>
                <a:lnTo>
                  <a:pt x="4369" y="1214"/>
                </a:lnTo>
                <a:lnTo>
                  <a:pt x="4369" y="1214"/>
                </a:lnTo>
                <a:lnTo>
                  <a:pt x="4369" y="1212"/>
                </a:lnTo>
                <a:lnTo>
                  <a:pt x="4369" y="1210"/>
                </a:lnTo>
                <a:lnTo>
                  <a:pt x="4367" y="1208"/>
                </a:lnTo>
                <a:lnTo>
                  <a:pt x="4369" y="1208"/>
                </a:lnTo>
                <a:lnTo>
                  <a:pt x="4369" y="1208"/>
                </a:lnTo>
                <a:lnTo>
                  <a:pt x="4371" y="1206"/>
                </a:lnTo>
                <a:lnTo>
                  <a:pt x="4371" y="1206"/>
                </a:lnTo>
                <a:lnTo>
                  <a:pt x="4369" y="1204"/>
                </a:lnTo>
                <a:lnTo>
                  <a:pt x="4371" y="1204"/>
                </a:lnTo>
                <a:lnTo>
                  <a:pt x="4371" y="1204"/>
                </a:lnTo>
                <a:lnTo>
                  <a:pt x="4371" y="1204"/>
                </a:lnTo>
                <a:lnTo>
                  <a:pt x="4369" y="1201"/>
                </a:lnTo>
                <a:lnTo>
                  <a:pt x="4367" y="1201"/>
                </a:lnTo>
                <a:lnTo>
                  <a:pt x="4369" y="1199"/>
                </a:lnTo>
                <a:lnTo>
                  <a:pt x="4369" y="1199"/>
                </a:lnTo>
                <a:lnTo>
                  <a:pt x="4371" y="1199"/>
                </a:lnTo>
                <a:lnTo>
                  <a:pt x="4371" y="1199"/>
                </a:lnTo>
                <a:lnTo>
                  <a:pt x="4373" y="1199"/>
                </a:lnTo>
                <a:lnTo>
                  <a:pt x="4373" y="1201"/>
                </a:lnTo>
                <a:lnTo>
                  <a:pt x="4373" y="1201"/>
                </a:lnTo>
                <a:lnTo>
                  <a:pt x="4375" y="1195"/>
                </a:lnTo>
                <a:lnTo>
                  <a:pt x="4375" y="1193"/>
                </a:lnTo>
                <a:lnTo>
                  <a:pt x="4373" y="1193"/>
                </a:lnTo>
                <a:lnTo>
                  <a:pt x="4373" y="1193"/>
                </a:lnTo>
                <a:lnTo>
                  <a:pt x="4371" y="1195"/>
                </a:lnTo>
                <a:lnTo>
                  <a:pt x="4369" y="1195"/>
                </a:lnTo>
                <a:lnTo>
                  <a:pt x="4369" y="1195"/>
                </a:lnTo>
                <a:lnTo>
                  <a:pt x="4371" y="1193"/>
                </a:lnTo>
                <a:lnTo>
                  <a:pt x="4373" y="1191"/>
                </a:lnTo>
                <a:lnTo>
                  <a:pt x="4377" y="1189"/>
                </a:lnTo>
                <a:lnTo>
                  <a:pt x="4375" y="1189"/>
                </a:lnTo>
                <a:lnTo>
                  <a:pt x="4375" y="1189"/>
                </a:lnTo>
                <a:lnTo>
                  <a:pt x="4373" y="1189"/>
                </a:lnTo>
                <a:lnTo>
                  <a:pt x="4371" y="1187"/>
                </a:lnTo>
                <a:lnTo>
                  <a:pt x="4367" y="1185"/>
                </a:lnTo>
                <a:lnTo>
                  <a:pt x="4367" y="1183"/>
                </a:lnTo>
                <a:lnTo>
                  <a:pt x="4365" y="1183"/>
                </a:lnTo>
                <a:lnTo>
                  <a:pt x="4362" y="1183"/>
                </a:lnTo>
                <a:lnTo>
                  <a:pt x="4358" y="1185"/>
                </a:lnTo>
                <a:lnTo>
                  <a:pt x="4356" y="1185"/>
                </a:lnTo>
                <a:lnTo>
                  <a:pt x="4354" y="1183"/>
                </a:lnTo>
                <a:lnTo>
                  <a:pt x="4352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0" y="1183"/>
                </a:lnTo>
                <a:lnTo>
                  <a:pt x="4352" y="1180"/>
                </a:lnTo>
                <a:lnTo>
                  <a:pt x="4356" y="1180"/>
                </a:lnTo>
                <a:lnTo>
                  <a:pt x="4358" y="1183"/>
                </a:lnTo>
                <a:lnTo>
                  <a:pt x="4358" y="1180"/>
                </a:lnTo>
                <a:lnTo>
                  <a:pt x="4360" y="1180"/>
                </a:lnTo>
                <a:lnTo>
                  <a:pt x="4360" y="1178"/>
                </a:lnTo>
                <a:lnTo>
                  <a:pt x="4365" y="1176"/>
                </a:lnTo>
                <a:lnTo>
                  <a:pt x="4367" y="1174"/>
                </a:lnTo>
                <a:lnTo>
                  <a:pt x="4369" y="1174"/>
                </a:lnTo>
                <a:lnTo>
                  <a:pt x="4371" y="1174"/>
                </a:lnTo>
                <a:lnTo>
                  <a:pt x="4371" y="1174"/>
                </a:lnTo>
                <a:lnTo>
                  <a:pt x="4373" y="1172"/>
                </a:lnTo>
                <a:lnTo>
                  <a:pt x="4373" y="1170"/>
                </a:lnTo>
                <a:lnTo>
                  <a:pt x="4373" y="1170"/>
                </a:lnTo>
                <a:lnTo>
                  <a:pt x="4371" y="1166"/>
                </a:lnTo>
                <a:lnTo>
                  <a:pt x="4367" y="1164"/>
                </a:lnTo>
                <a:lnTo>
                  <a:pt x="4365" y="1162"/>
                </a:lnTo>
                <a:lnTo>
                  <a:pt x="4362" y="1160"/>
                </a:lnTo>
                <a:lnTo>
                  <a:pt x="4360" y="1160"/>
                </a:lnTo>
                <a:lnTo>
                  <a:pt x="4358" y="1160"/>
                </a:lnTo>
                <a:lnTo>
                  <a:pt x="4356" y="1157"/>
                </a:lnTo>
                <a:lnTo>
                  <a:pt x="4356" y="1155"/>
                </a:lnTo>
                <a:lnTo>
                  <a:pt x="4354" y="1155"/>
                </a:lnTo>
                <a:lnTo>
                  <a:pt x="4352" y="1157"/>
                </a:lnTo>
                <a:lnTo>
                  <a:pt x="4350" y="1157"/>
                </a:lnTo>
                <a:lnTo>
                  <a:pt x="4346" y="1157"/>
                </a:lnTo>
                <a:lnTo>
                  <a:pt x="4348" y="1155"/>
                </a:lnTo>
                <a:lnTo>
                  <a:pt x="4348" y="1155"/>
                </a:lnTo>
                <a:lnTo>
                  <a:pt x="4350" y="1155"/>
                </a:lnTo>
                <a:lnTo>
                  <a:pt x="4354" y="1153"/>
                </a:lnTo>
                <a:lnTo>
                  <a:pt x="4356" y="1155"/>
                </a:lnTo>
                <a:lnTo>
                  <a:pt x="4358" y="1155"/>
                </a:lnTo>
                <a:lnTo>
                  <a:pt x="4360" y="1157"/>
                </a:lnTo>
                <a:lnTo>
                  <a:pt x="4362" y="1157"/>
                </a:lnTo>
                <a:lnTo>
                  <a:pt x="4365" y="1157"/>
                </a:lnTo>
                <a:lnTo>
                  <a:pt x="4367" y="1157"/>
                </a:lnTo>
                <a:lnTo>
                  <a:pt x="4371" y="1160"/>
                </a:lnTo>
                <a:lnTo>
                  <a:pt x="4371" y="1160"/>
                </a:lnTo>
                <a:lnTo>
                  <a:pt x="4373" y="1160"/>
                </a:lnTo>
                <a:lnTo>
                  <a:pt x="4373" y="1160"/>
                </a:lnTo>
                <a:lnTo>
                  <a:pt x="4373" y="1157"/>
                </a:lnTo>
                <a:lnTo>
                  <a:pt x="4371" y="1155"/>
                </a:lnTo>
                <a:lnTo>
                  <a:pt x="4371" y="1155"/>
                </a:lnTo>
                <a:lnTo>
                  <a:pt x="4369" y="1153"/>
                </a:lnTo>
                <a:lnTo>
                  <a:pt x="4367" y="1153"/>
                </a:lnTo>
                <a:lnTo>
                  <a:pt x="4367" y="1153"/>
                </a:lnTo>
                <a:lnTo>
                  <a:pt x="4367" y="1149"/>
                </a:lnTo>
                <a:lnTo>
                  <a:pt x="4367" y="1149"/>
                </a:lnTo>
                <a:lnTo>
                  <a:pt x="4365" y="1149"/>
                </a:lnTo>
                <a:lnTo>
                  <a:pt x="4360" y="1147"/>
                </a:lnTo>
                <a:lnTo>
                  <a:pt x="4358" y="1145"/>
                </a:lnTo>
                <a:lnTo>
                  <a:pt x="4358" y="1143"/>
                </a:lnTo>
                <a:lnTo>
                  <a:pt x="4358" y="1143"/>
                </a:lnTo>
                <a:lnTo>
                  <a:pt x="4358" y="1139"/>
                </a:lnTo>
                <a:lnTo>
                  <a:pt x="4356" y="1136"/>
                </a:lnTo>
                <a:lnTo>
                  <a:pt x="4356" y="1132"/>
                </a:lnTo>
                <a:lnTo>
                  <a:pt x="4354" y="1130"/>
                </a:lnTo>
                <a:lnTo>
                  <a:pt x="4354" y="1128"/>
                </a:lnTo>
                <a:lnTo>
                  <a:pt x="4352" y="1126"/>
                </a:lnTo>
                <a:lnTo>
                  <a:pt x="4350" y="1122"/>
                </a:lnTo>
                <a:lnTo>
                  <a:pt x="4350" y="1120"/>
                </a:lnTo>
                <a:lnTo>
                  <a:pt x="4350" y="1118"/>
                </a:lnTo>
                <a:lnTo>
                  <a:pt x="4346" y="1115"/>
                </a:lnTo>
                <a:lnTo>
                  <a:pt x="4344" y="1115"/>
                </a:lnTo>
                <a:lnTo>
                  <a:pt x="4339" y="1113"/>
                </a:lnTo>
                <a:lnTo>
                  <a:pt x="4337" y="1111"/>
                </a:lnTo>
                <a:lnTo>
                  <a:pt x="4337" y="1111"/>
                </a:lnTo>
                <a:lnTo>
                  <a:pt x="4335" y="1111"/>
                </a:lnTo>
                <a:lnTo>
                  <a:pt x="4333" y="1109"/>
                </a:lnTo>
                <a:lnTo>
                  <a:pt x="4335" y="1107"/>
                </a:lnTo>
                <a:lnTo>
                  <a:pt x="4337" y="1105"/>
                </a:lnTo>
                <a:lnTo>
                  <a:pt x="4337" y="1103"/>
                </a:lnTo>
                <a:lnTo>
                  <a:pt x="4339" y="1101"/>
                </a:lnTo>
                <a:lnTo>
                  <a:pt x="4341" y="1101"/>
                </a:lnTo>
                <a:lnTo>
                  <a:pt x="4341" y="1099"/>
                </a:lnTo>
                <a:lnTo>
                  <a:pt x="4344" y="1097"/>
                </a:lnTo>
                <a:lnTo>
                  <a:pt x="4344" y="1097"/>
                </a:lnTo>
                <a:lnTo>
                  <a:pt x="4346" y="1097"/>
                </a:lnTo>
                <a:lnTo>
                  <a:pt x="4346" y="1095"/>
                </a:lnTo>
                <a:lnTo>
                  <a:pt x="4346" y="1095"/>
                </a:lnTo>
                <a:lnTo>
                  <a:pt x="4348" y="1092"/>
                </a:lnTo>
                <a:lnTo>
                  <a:pt x="4350" y="1092"/>
                </a:lnTo>
                <a:lnTo>
                  <a:pt x="4350" y="1092"/>
                </a:lnTo>
                <a:lnTo>
                  <a:pt x="4350" y="1090"/>
                </a:lnTo>
                <a:lnTo>
                  <a:pt x="4348" y="1090"/>
                </a:lnTo>
                <a:lnTo>
                  <a:pt x="4348" y="1088"/>
                </a:lnTo>
                <a:lnTo>
                  <a:pt x="4348" y="1088"/>
                </a:lnTo>
                <a:lnTo>
                  <a:pt x="4350" y="1088"/>
                </a:lnTo>
                <a:lnTo>
                  <a:pt x="4350" y="1088"/>
                </a:lnTo>
                <a:lnTo>
                  <a:pt x="4352" y="1088"/>
                </a:lnTo>
                <a:lnTo>
                  <a:pt x="4352" y="1088"/>
                </a:lnTo>
                <a:lnTo>
                  <a:pt x="4352" y="1090"/>
                </a:lnTo>
                <a:lnTo>
                  <a:pt x="4352" y="1090"/>
                </a:lnTo>
                <a:lnTo>
                  <a:pt x="4352" y="1090"/>
                </a:lnTo>
                <a:lnTo>
                  <a:pt x="4354" y="1090"/>
                </a:lnTo>
                <a:lnTo>
                  <a:pt x="4356" y="1088"/>
                </a:lnTo>
                <a:lnTo>
                  <a:pt x="4356" y="1088"/>
                </a:lnTo>
                <a:lnTo>
                  <a:pt x="4356" y="1086"/>
                </a:lnTo>
                <a:lnTo>
                  <a:pt x="4356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4"/>
                </a:lnTo>
                <a:lnTo>
                  <a:pt x="4358" y="1082"/>
                </a:lnTo>
                <a:lnTo>
                  <a:pt x="4358" y="1082"/>
                </a:lnTo>
                <a:lnTo>
                  <a:pt x="4358" y="1080"/>
                </a:lnTo>
                <a:lnTo>
                  <a:pt x="4358" y="1080"/>
                </a:lnTo>
                <a:lnTo>
                  <a:pt x="4360" y="1082"/>
                </a:lnTo>
                <a:lnTo>
                  <a:pt x="4362" y="1082"/>
                </a:lnTo>
                <a:lnTo>
                  <a:pt x="4362" y="1080"/>
                </a:lnTo>
                <a:lnTo>
                  <a:pt x="4367" y="1080"/>
                </a:lnTo>
                <a:lnTo>
                  <a:pt x="4371" y="1078"/>
                </a:lnTo>
                <a:lnTo>
                  <a:pt x="4375" y="1076"/>
                </a:lnTo>
                <a:lnTo>
                  <a:pt x="4375" y="1076"/>
                </a:lnTo>
                <a:lnTo>
                  <a:pt x="4377" y="1076"/>
                </a:lnTo>
                <a:lnTo>
                  <a:pt x="4377" y="1076"/>
                </a:lnTo>
                <a:lnTo>
                  <a:pt x="4379" y="1076"/>
                </a:lnTo>
                <a:lnTo>
                  <a:pt x="4379" y="1078"/>
                </a:lnTo>
                <a:lnTo>
                  <a:pt x="4379" y="1078"/>
                </a:lnTo>
                <a:lnTo>
                  <a:pt x="4379" y="1078"/>
                </a:lnTo>
                <a:lnTo>
                  <a:pt x="4381" y="1076"/>
                </a:lnTo>
                <a:lnTo>
                  <a:pt x="4383" y="1076"/>
                </a:lnTo>
                <a:lnTo>
                  <a:pt x="4383" y="1076"/>
                </a:lnTo>
                <a:lnTo>
                  <a:pt x="4381" y="1074"/>
                </a:lnTo>
                <a:lnTo>
                  <a:pt x="4381" y="1074"/>
                </a:lnTo>
                <a:lnTo>
                  <a:pt x="4383" y="1071"/>
                </a:lnTo>
                <a:lnTo>
                  <a:pt x="4383" y="1071"/>
                </a:lnTo>
                <a:lnTo>
                  <a:pt x="4383" y="1069"/>
                </a:lnTo>
                <a:lnTo>
                  <a:pt x="4385" y="1067"/>
                </a:lnTo>
                <a:lnTo>
                  <a:pt x="4383" y="1067"/>
                </a:lnTo>
                <a:lnTo>
                  <a:pt x="4381" y="1067"/>
                </a:lnTo>
                <a:lnTo>
                  <a:pt x="4379" y="1067"/>
                </a:lnTo>
                <a:lnTo>
                  <a:pt x="4377" y="1067"/>
                </a:lnTo>
                <a:lnTo>
                  <a:pt x="4377" y="1065"/>
                </a:lnTo>
                <a:lnTo>
                  <a:pt x="4375" y="1065"/>
                </a:lnTo>
                <a:lnTo>
                  <a:pt x="4375" y="1067"/>
                </a:lnTo>
                <a:lnTo>
                  <a:pt x="4375" y="1067"/>
                </a:lnTo>
                <a:lnTo>
                  <a:pt x="4373" y="1067"/>
                </a:lnTo>
                <a:lnTo>
                  <a:pt x="4371" y="1067"/>
                </a:lnTo>
                <a:lnTo>
                  <a:pt x="4369" y="1065"/>
                </a:lnTo>
                <a:lnTo>
                  <a:pt x="4367" y="1065"/>
                </a:lnTo>
                <a:lnTo>
                  <a:pt x="4365" y="1065"/>
                </a:lnTo>
                <a:lnTo>
                  <a:pt x="4360" y="1063"/>
                </a:lnTo>
                <a:lnTo>
                  <a:pt x="4356" y="1061"/>
                </a:lnTo>
                <a:lnTo>
                  <a:pt x="4352" y="1063"/>
                </a:lnTo>
                <a:lnTo>
                  <a:pt x="4350" y="1063"/>
                </a:lnTo>
                <a:lnTo>
                  <a:pt x="4350" y="1063"/>
                </a:lnTo>
                <a:lnTo>
                  <a:pt x="4350" y="1063"/>
                </a:lnTo>
                <a:lnTo>
                  <a:pt x="4350" y="1065"/>
                </a:lnTo>
                <a:lnTo>
                  <a:pt x="4348" y="1067"/>
                </a:lnTo>
                <a:lnTo>
                  <a:pt x="4344" y="1069"/>
                </a:lnTo>
                <a:lnTo>
                  <a:pt x="4344" y="1069"/>
                </a:lnTo>
                <a:lnTo>
                  <a:pt x="4344" y="1071"/>
                </a:lnTo>
                <a:lnTo>
                  <a:pt x="4344" y="1071"/>
                </a:lnTo>
                <a:lnTo>
                  <a:pt x="4337" y="1074"/>
                </a:lnTo>
                <a:lnTo>
                  <a:pt x="4335" y="1071"/>
                </a:lnTo>
                <a:lnTo>
                  <a:pt x="4333" y="1071"/>
                </a:lnTo>
                <a:lnTo>
                  <a:pt x="4331" y="1069"/>
                </a:lnTo>
                <a:lnTo>
                  <a:pt x="4331" y="1069"/>
                </a:lnTo>
                <a:lnTo>
                  <a:pt x="4331" y="1067"/>
                </a:lnTo>
                <a:lnTo>
                  <a:pt x="4331" y="1063"/>
                </a:lnTo>
                <a:lnTo>
                  <a:pt x="4333" y="1063"/>
                </a:lnTo>
                <a:lnTo>
                  <a:pt x="4333" y="1063"/>
                </a:lnTo>
                <a:lnTo>
                  <a:pt x="4333" y="1063"/>
                </a:lnTo>
                <a:lnTo>
                  <a:pt x="4333" y="1061"/>
                </a:lnTo>
                <a:lnTo>
                  <a:pt x="4333" y="1061"/>
                </a:lnTo>
                <a:lnTo>
                  <a:pt x="4333" y="1059"/>
                </a:lnTo>
                <a:lnTo>
                  <a:pt x="4331" y="1057"/>
                </a:lnTo>
                <a:lnTo>
                  <a:pt x="4329" y="1057"/>
                </a:lnTo>
                <a:lnTo>
                  <a:pt x="4327" y="1057"/>
                </a:lnTo>
                <a:lnTo>
                  <a:pt x="4325" y="1057"/>
                </a:lnTo>
                <a:lnTo>
                  <a:pt x="4318" y="1055"/>
                </a:lnTo>
                <a:lnTo>
                  <a:pt x="4314" y="1053"/>
                </a:lnTo>
                <a:lnTo>
                  <a:pt x="4312" y="1050"/>
                </a:lnTo>
                <a:lnTo>
                  <a:pt x="4310" y="1048"/>
                </a:lnTo>
                <a:lnTo>
                  <a:pt x="4310" y="1046"/>
                </a:lnTo>
                <a:lnTo>
                  <a:pt x="4312" y="1044"/>
                </a:lnTo>
                <a:lnTo>
                  <a:pt x="4314" y="1040"/>
                </a:lnTo>
                <a:lnTo>
                  <a:pt x="4314" y="1038"/>
                </a:lnTo>
                <a:lnTo>
                  <a:pt x="4318" y="1038"/>
                </a:lnTo>
                <a:lnTo>
                  <a:pt x="4318" y="1038"/>
                </a:lnTo>
                <a:lnTo>
                  <a:pt x="4321" y="1040"/>
                </a:lnTo>
                <a:lnTo>
                  <a:pt x="4325" y="1040"/>
                </a:lnTo>
                <a:lnTo>
                  <a:pt x="4327" y="1038"/>
                </a:lnTo>
                <a:lnTo>
                  <a:pt x="4329" y="1038"/>
                </a:lnTo>
                <a:lnTo>
                  <a:pt x="4329" y="1038"/>
                </a:lnTo>
                <a:lnTo>
                  <a:pt x="4331" y="1038"/>
                </a:lnTo>
                <a:lnTo>
                  <a:pt x="4331" y="1038"/>
                </a:lnTo>
                <a:lnTo>
                  <a:pt x="4333" y="1038"/>
                </a:lnTo>
                <a:lnTo>
                  <a:pt x="4335" y="1034"/>
                </a:lnTo>
                <a:lnTo>
                  <a:pt x="4335" y="1032"/>
                </a:lnTo>
                <a:lnTo>
                  <a:pt x="4337" y="1030"/>
                </a:lnTo>
                <a:lnTo>
                  <a:pt x="4337" y="1030"/>
                </a:lnTo>
                <a:lnTo>
                  <a:pt x="4339" y="1025"/>
                </a:lnTo>
                <a:lnTo>
                  <a:pt x="4344" y="1025"/>
                </a:lnTo>
                <a:lnTo>
                  <a:pt x="4352" y="1021"/>
                </a:lnTo>
                <a:lnTo>
                  <a:pt x="4354" y="1021"/>
                </a:lnTo>
                <a:lnTo>
                  <a:pt x="4358" y="1015"/>
                </a:lnTo>
                <a:lnTo>
                  <a:pt x="4358" y="1013"/>
                </a:lnTo>
                <a:lnTo>
                  <a:pt x="4360" y="1013"/>
                </a:lnTo>
                <a:lnTo>
                  <a:pt x="4360" y="1013"/>
                </a:lnTo>
                <a:lnTo>
                  <a:pt x="4362" y="1011"/>
                </a:lnTo>
                <a:lnTo>
                  <a:pt x="4362" y="1009"/>
                </a:lnTo>
                <a:lnTo>
                  <a:pt x="4369" y="1011"/>
                </a:lnTo>
                <a:lnTo>
                  <a:pt x="4369" y="1011"/>
                </a:lnTo>
                <a:lnTo>
                  <a:pt x="4371" y="1011"/>
                </a:lnTo>
                <a:lnTo>
                  <a:pt x="4371" y="1011"/>
                </a:lnTo>
                <a:lnTo>
                  <a:pt x="4373" y="1009"/>
                </a:lnTo>
                <a:lnTo>
                  <a:pt x="4373" y="1009"/>
                </a:lnTo>
                <a:lnTo>
                  <a:pt x="4373" y="1011"/>
                </a:lnTo>
                <a:lnTo>
                  <a:pt x="4377" y="1013"/>
                </a:lnTo>
                <a:lnTo>
                  <a:pt x="4377" y="1015"/>
                </a:lnTo>
                <a:lnTo>
                  <a:pt x="4379" y="1015"/>
                </a:lnTo>
                <a:lnTo>
                  <a:pt x="4379" y="1017"/>
                </a:lnTo>
                <a:lnTo>
                  <a:pt x="4377" y="1017"/>
                </a:lnTo>
                <a:lnTo>
                  <a:pt x="4377" y="1019"/>
                </a:lnTo>
                <a:lnTo>
                  <a:pt x="4375" y="1023"/>
                </a:lnTo>
                <a:lnTo>
                  <a:pt x="4373" y="1023"/>
                </a:lnTo>
                <a:lnTo>
                  <a:pt x="4373" y="1025"/>
                </a:lnTo>
                <a:lnTo>
                  <a:pt x="4369" y="1027"/>
                </a:lnTo>
                <a:lnTo>
                  <a:pt x="4367" y="1030"/>
                </a:lnTo>
                <a:lnTo>
                  <a:pt x="4369" y="1030"/>
                </a:lnTo>
                <a:lnTo>
                  <a:pt x="4369" y="1032"/>
                </a:lnTo>
                <a:lnTo>
                  <a:pt x="4367" y="1032"/>
                </a:lnTo>
                <a:lnTo>
                  <a:pt x="4367" y="1032"/>
                </a:lnTo>
                <a:lnTo>
                  <a:pt x="4365" y="1032"/>
                </a:lnTo>
                <a:lnTo>
                  <a:pt x="4365" y="1034"/>
                </a:lnTo>
                <a:lnTo>
                  <a:pt x="4365" y="1034"/>
                </a:lnTo>
                <a:lnTo>
                  <a:pt x="4365" y="1036"/>
                </a:lnTo>
                <a:lnTo>
                  <a:pt x="4367" y="1036"/>
                </a:lnTo>
                <a:lnTo>
                  <a:pt x="4369" y="1036"/>
                </a:lnTo>
                <a:lnTo>
                  <a:pt x="4373" y="1034"/>
                </a:lnTo>
                <a:lnTo>
                  <a:pt x="4373" y="1036"/>
                </a:lnTo>
                <a:lnTo>
                  <a:pt x="4371" y="1036"/>
                </a:lnTo>
                <a:lnTo>
                  <a:pt x="4371" y="1038"/>
                </a:lnTo>
                <a:lnTo>
                  <a:pt x="4369" y="1038"/>
                </a:lnTo>
                <a:lnTo>
                  <a:pt x="4371" y="1040"/>
                </a:lnTo>
                <a:lnTo>
                  <a:pt x="4365" y="1042"/>
                </a:lnTo>
                <a:lnTo>
                  <a:pt x="4362" y="1042"/>
                </a:lnTo>
                <a:lnTo>
                  <a:pt x="4362" y="1042"/>
                </a:lnTo>
                <a:lnTo>
                  <a:pt x="4362" y="1044"/>
                </a:lnTo>
                <a:lnTo>
                  <a:pt x="4362" y="1046"/>
                </a:lnTo>
                <a:lnTo>
                  <a:pt x="4365" y="1046"/>
                </a:lnTo>
                <a:lnTo>
                  <a:pt x="4365" y="1046"/>
                </a:lnTo>
                <a:lnTo>
                  <a:pt x="4365" y="1044"/>
                </a:lnTo>
                <a:lnTo>
                  <a:pt x="4369" y="1044"/>
                </a:lnTo>
                <a:lnTo>
                  <a:pt x="4371" y="1044"/>
                </a:lnTo>
                <a:lnTo>
                  <a:pt x="4371" y="1044"/>
                </a:lnTo>
                <a:lnTo>
                  <a:pt x="4371" y="1042"/>
                </a:lnTo>
                <a:lnTo>
                  <a:pt x="4371" y="1042"/>
                </a:lnTo>
                <a:lnTo>
                  <a:pt x="4371" y="1042"/>
                </a:lnTo>
                <a:lnTo>
                  <a:pt x="4373" y="1042"/>
                </a:lnTo>
                <a:lnTo>
                  <a:pt x="4373" y="1042"/>
                </a:lnTo>
                <a:lnTo>
                  <a:pt x="4375" y="1040"/>
                </a:lnTo>
                <a:lnTo>
                  <a:pt x="4375" y="1040"/>
                </a:lnTo>
                <a:lnTo>
                  <a:pt x="4375" y="1040"/>
                </a:lnTo>
                <a:lnTo>
                  <a:pt x="4377" y="1038"/>
                </a:lnTo>
                <a:lnTo>
                  <a:pt x="4379" y="1038"/>
                </a:lnTo>
                <a:lnTo>
                  <a:pt x="4379" y="1036"/>
                </a:lnTo>
                <a:lnTo>
                  <a:pt x="4388" y="1032"/>
                </a:lnTo>
                <a:lnTo>
                  <a:pt x="4390" y="1032"/>
                </a:lnTo>
                <a:lnTo>
                  <a:pt x="4390" y="1030"/>
                </a:lnTo>
                <a:lnTo>
                  <a:pt x="4394" y="1030"/>
                </a:lnTo>
                <a:lnTo>
                  <a:pt x="4394" y="1030"/>
                </a:lnTo>
                <a:lnTo>
                  <a:pt x="4394" y="1030"/>
                </a:lnTo>
                <a:lnTo>
                  <a:pt x="4396" y="1030"/>
                </a:lnTo>
                <a:lnTo>
                  <a:pt x="4398" y="1027"/>
                </a:lnTo>
                <a:lnTo>
                  <a:pt x="4398" y="1027"/>
                </a:lnTo>
                <a:lnTo>
                  <a:pt x="4398" y="1027"/>
                </a:lnTo>
                <a:lnTo>
                  <a:pt x="4400" y="1027"/>
                </a:lnTo>
                <a:lnTo>
                  <a:pt x="4406" y="1027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09" y="1025"/>
                </a:lnTo>
                <a:lnTo>
                  <a:pt x="4411" y="1027"/>
                </a:lnTo>
                <a:lnTo>
                  <a:pt x="4413" y="1027"/>
                </a:lnTo>
                <a:lnTo>
                  <a:pt x="4413" y="1030"/>
                </a:lnTo>
                <a:lnTo>
                  <a:pt x="4413" y="1032"/>
                </a:lnTo>
                <a:lnTo>
                  <a:pt x="4415" y="1032"/>
                </a:lnTo>
                <a:lnTo>
                  <a:pt x="4415" y="1030"/>
                </a:lnTo>
                <a:lnTo>
                  <a:pt x="4415" y="1030"/>
                </a:lnTo>
                <a:lnTo>
                  <a:pt x="4415" y="1030"/>
                </a:lnTo>
                <a:lnTo>
                  <a:pt x="4417" y="1030"/>
                </a:lnTo>
                <a:lnTo>
                  <a:pt x="4421" y="1032"/>
                </a:lnTo>
                <a:lnTo>
                  <a:pt x="4421" y="1032"/>
                </a:lnTo>
                <a:lnTo>
                  <a:pt x="4423" y="1032"/>
                </a:lnTo>
                <a:lnTo>
                  <a:pt x="4423" y="1034"/>
                </a:lnTo>
                <a:lnTo>
                  <a:pt x="4425" y="1036"/>
                </a:lnTo>
                <a:lnTo>
                  <a:pt x="4425" y="1036"/>
                </a:lnTo>
                <a:lnTo>
                  <a:pt x="4421" y="1044"/>
                </a:lnTo>
                <a:lnTo>
                  <a:pt x="4421" y="1044"/>
                </a:lnTo>
                <a:lnTo>
                  <a:pt x="4423" y="1046"/>
                </a:lnTo>
                <a:lnTo>
                  <a:pt x="4425" y="1046"/>
                </a:lnTo>
                <a:lnTo>
                  <a:pt x="4425" y="1046"/>
                </a:lnTo>
                <a:lnTo>
                  <a:pt x="4427" y="1046"/>
                </a:lnTo>
                <a:lnTo>
                  <a:pt x="4425" y="1046"/>
                </a:lnTo>
                <a:lnTo>
                  <a:pt x="4425" y="1046"/>
                </a:lnTo>
                <a:lnTo>
                  <a:pt x="4423" y="1046"/>
                </a:lnTo>
                <a:lnTo>
                  <a:pt x="4419" y="1048"/>
                </a:lnTo>
                <a:lnTo>
                  <a:pt x="4419" y="1050"/>
                </a:lnTo>
                <a:lnTo>
                  <a:pt x="4417" y="1053"/>
                </a:lnTo>
                <a:lnTo>
                  <a:pt x="4417" y="1053"/>
                </a:lnTo>
                <a:lnTo>
                  <a:pt x="4417" y="1055"/>
                </a:lnTo>
                <a:lnTo>
                  <a:pt x="4415" y="1057"/>
                </a:lnTo>
                <a:lnTo>
                  <a:pt x="4415" y="1057"/>
                </a:lnTo>
                <a:lnTo>
                  <a:pt x="4417" y="1057"/>
                </a:lnTo>
                <a:lnTo>
                  <a:pt x="4419" y="1057"/>
                </a:lnTo>
                <a:lnTo>
                  <a:pt x="4421" y="1057"/>
                </a:lnTo>
                <a:lnTo>
                  <a:pt x="4421" y="1057"/>
                </a:lnTo>
                <a:lnTo>
                  <a:pt x="4423" y="1057"/>
                </a:lnTo>
                <a:lnTo>
                  <a:pt x="4421" y="1057"/>
                </a:lnTo>
                <a:lnTo>
                  <a:pt x="4419" y="1059"/>
                </a:lnTo>
                <a:lnTo>
                  <a:pt x="4419" y="1059"/>
                </a:lnTo>
                <a:lnTo>
                  <a:pt x="4421" y="1061"/>
                </a:lnTo>
                <a:lnTo>
                  <a:pt x="4423" y="1061"/>
                </a:lnTo>
                <a:lnTo>
                  <a:pt x="4423" y="1063"/>
                </a:lnTo>
                <a:lnTo>
                  <a:pt x="4423" y="1063"/>
                </a:lnTo>
                <a:lnTo>
                  <a:pt x="4425" y="1063"/>
                </a:lnTo>
                <a:lnTo>
                  <a:pt x="4425" y="1063"/>
                </a:lnTo>
                <a:lnTo>
                  <a:pt x="4427" y="1061"/>
                </a:lnTo>
                <a:lnTo>
                  <a:pt x="4427" y="1059"/>
                </a:lnTo>
                <a:lnTo>
                  <a:pt x="4429" y="1059"/>
                </a:lnTo>
                <a:lnTo>
                  <a:pt x="4429" y="1059"/>
                </a:lnTo>
                <a:lnTo>
                  <a:pt x="4432" y="1061"/>
                </a:lnTo>
                <a:lnTo>
                  <a:pt x="4434" y="1061"/>
                </a:lnTo>
                <a:lnTo>
                  <a:pt x="4436" y="1063"/>
                </a:lnTo>
                <a:lnTo>
                  <a:pt x="4436" y="1063"/>
                </a:lnTo>
                <a:lnTo>
                  <a:pt x="4436" y="1061"/>
                </a:lnTo>
                <a:lnTo>
                  <a:pt x="4438" y="1061"/>
                </a:lnTo>
                <a:lnTo>
                  <a:pt x="4442" y="1061"/>
                </a:lnTo>
                <a:lnTo>
                  <a:pt x="4442" y="1061"/>
                </a:lnTo>
                <a:lnTo>
                  <a:pt x="4442" y="1061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3"/>
                </a:lnTo>
                <a:lnTo>
                  <a:pt x="4442" y="1065"/>
                </a:lnTo>
                <a:lnTo>
                  <a:pt x="4442" y="1065"/>
                </a:lnTo>
                <a:lnTo>
                  <a:pt x="4442" y="1067"/>
                </a:lnTo>
                <a:lnTo>
                  <a:pt x="4444" y="1067"/>
                </a:lnTo>
                <a:lnTo>
                  <a:pt x="4444" y="1069"/>
                </a:lnTo>
                <a:lnTo>
                  <a:pt x="4444" y="1071"/>
                </a:lnTo>
                <a:lnTo>
                  <a:pt x="4444" y="1071"/>
                </a:lnTo>
                <a:lnTo>
                  <a:pt x="4444" y="1074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6"/>
                </a:lnTo>
                <a:lnTo>
                  <a:pt x="4446" y="1078"/>
                </a:lnTo>
                <a:lnTo>
                  <a:pt x="4446" y="1078"/>
                </a:lnTo>
                <a:lnTo>
                  <a:pt x="4446" y="1078"/>
                </a:lnTo>
                <a:lnTo>
                  <a:pt x="4444" y="1076"/>
                </a:lnTo>
                <a:lnTo>
                  <a:pt x="4442" y="1076"/>
                </a:lnTo>
                <a:lnTo>
                  <a:pt x="4442" y="1074"/>
                </a:lnTo>
                <a:lnTo>
                  <a:pt x="4440" y="1074"/>
                </a:lnTo>
                <a:lnTo>
                  <a:pt x="4440" y="1076"/>
                </a:lnTo>
                <a:lnTo>
                  <a:pt x="4438" y="1076"/>
                </a:lnTo>
                <a:lnTo>
                  <a:pt x="4436" y="1078"/>
                </a:lnTo>
                <a:lnTo>
                  <a:pt x="4436" y="1078"/>
                </a:lnTo>
                <a:lnTo>
                  <a:pt x="4436" y="1080"/>
                </a:lnTo>
                <a:lnTo>
                  <a:pt x="4436" y="1080"/>
                </a:lnTo>
                <a:lnTo>
                  <a:pt x="4438" y="1080"/>
                </a:lnTo>
                <a:lnTo>
                  <a:pt x="4440" y="1080"/>
                </a:lnTo>
                <a:lnTo>
                  <a:pt x="4440" y="1080"/>
                </a:lnTo>
                <a:lnTo>
                  <a:pt x="4440" y="1082"/>
                </a:lnTo>
                <a:lnTo>
                  <a:pt x="4442" y="1084"/>
                </a:lnTo>
                <a:lnTo>
                  <a:pt x="4442" y="1084"/>
                </a:lnTo>
                <a:lnTo>
                  <a:pt x="4440" y="1086"/>
                </a:lnTo>
                <a:lnTo>
                  <a:pt x="4442" y="1088"/>
                </a:lnTo>
                <a:lnTo>
                  <a:pt x="4440" y="1088"/>
                </a:lnTo>
                <a:lnTo>
                  <a:pt x="4442" y="1090"/>
                </a:lnTo>
                <a:lnTo>
                  <a:pt x="4442" y="1090"/>
                </a:lnTo>
                <a:lnTo>
                  <a:pt x="4444" y="1090"/>
                </a:lnTo>
                <a:lnTo>
                  <a:pt x="4442" y="1092"/>
                </a:lnTo>
                <a:lnTo>
                  <a:pt x="4442" y="1092"/>
                </a:lnTo>
                <a:lnTo>
                  <a:pt x="4444" y="1092"/>
                </a:lnTo>
                <a:lnTo>
                  <a:pt x="4444" y="1092"/>
                </a:lnTo>
                <a:lnTo>
                  <a:pt x="4444" y="1095"/>
                </a:lnTo>
                <a:lnTo>
                  <a:pt x="4442" y="1097"/>
                </a:lnTo>
                <a:lnTo>
                  <a:pt x="4440" y="1097"/>
                </a:lnTo>
                <a:lnTo>
                  <a:pt x="4440" y="1097"/>
                </a:lnTo>
                <a:lnTo>
                  <a:pt x="4440" y="1097"/>
                </a:lnTo>
                <a:lnTo>
                  <a:pt x="4442" y="1099"/>
                </a:lnTo>
                <a:lnTo>
                  <a:pt x="4442" y="1099"/>
                </a:lnTo>
                <a:lnTo>
                  <a:pt x="4442" y="1099"/>
                </a:lnTo>
                <a:lnTo>
                  <a:pt x="4440" y="1099"/>
                </a:lnTo>
                <a:lnTo>
                  <a:pt x="4440" y="1101"/>
                </a:lnTo>
                <a:lnTo>
                  <a:pt x="4438" y="1103"/>
                </a:lnTo>
                <a:lnTo>
                  <a:pt x="4438" y="1103"/>
                </a:lnTo>
                <a:lnTo>
                  <a:pt x="4438" y="1105"/>
                </a:lnTo>
                <a:lnTo>
                  <a:pt x="4438" y="1107"/>
                </a:lnTo>
                <a:lnTo>
                  <a:pt x="4438" y="1109"/>
                </a:lnTo>
                <a:lnTo>
                  <a:pt x="4440" y="1111"/>
                </a:lnTo>
                <a:lnTo>
                  <a:pt x="4440" y="1111"/>
                </a:lnTo>
                <a:lnTo>
                  <a:pt x="4442" y="1109"/>
                </a:lnTo>
                <a:lnTo>
                  <a:pt x="4442" y="1111"/>
                </a:lnTo>
                <a:lnTo>
                  <a:pt x="4440" y="1111"/>
                </a:lnTo>
                <a:lnTo>
                  <a:pt x="4440" y="1111"/>
                </a:lnTo>
                <a:lnTo>
                  <a:pt x="4440" y="1111"/>
                </a:lnTo>
                <a:lnTo>
                  <a:pt x="4440" y="1113"/>
                </a:lnTo>
                <a:lnTo>
                  <a:pt x="4440" y="1113"/>
                </a:lnTo>
                <a:lnTo>
                  <a:pt x="4438" y="1111"/>
                </a:lnTo>
                <a:lnTo>
                  <a:pt x="4438" y="1113"/>
                </a:lnTo>
                <a:lnTo>
                  <a:pt x="4438" y="1113"/>
                </a:lnTo>
                <a:lnTo>
                  <a:pt x="4440" y="1115"/>
                </a:lnTo>
                <a:lnTo>
                  <a:pt x="4440" y="1118"/>
                </a:lnTo>
                <a:lnTo>
                  <a:pt x="4440" y="1118"/>
                </a:lnTo>
                <a:lnTo>
                  <a:pt x="4440" y="1118"/>
                </a:lnTo>
                <a:lnTo>
                  <a:pt x="4442" y="1118"/>
                </a:lnTo>
                <a:lnTo>
                  <a:pt x="4442" y="1118"/>
                </a:lnTo>
                <a:lnTo>
                  <a:pt x="4444" y="1115"/>
                </a:lnTo>
                <a:lnTo>
                  <a:pt x="4444" y="1115"/>
                </a:lnTo>
                <a:lnTo>
                  <a:pt x="4444" y="1115"/>
                </a:lnTo>
                <a:lnTo>
                  <a:pt x="4446" y="1118"/>
                </a:lnTo>
                <a:lnTo>
                  <a:pt x="4448" y="1113"/>
                </a:lnTo>
                <a:lnTo>
                  <a:pt x="4450" y="1111"/>
                </a:lnTo>
                <a:lnTo>
                  <a:pt x="4453" y="1111"/>
                </a:lnTo>
                <a:lnTo>
                  <a:pt x="4450" y="1113"/>
                </a:lnTo>
                <a:lnTo>
                  <a:pt x="4450" y="1113"/>
                </a:lnTo>
                <a:lnTo>
                  <a:pt x="4450" y="1115"/>
                </a:lnTo>
                <a:lnTo>
                  <a:pt x="4453" y="1115"/>
                </a:lnTo>
                <a:lnTo>
                  <a:pt x="4453" y="1115"/>
                </a:lnTo>
                <a:lnTo>
                  <a:pt x="4453" y="1115"/>
                </a:lnTo>
                <a:lnTo>
                  <a:pt x="4455" y="1113"/>
                </a:lnTo>
                <a:lnTo>
                  <a:pt x="4455" y="1113"/>
                </a:lnTo>
                <a:lnTo>
                  <a:pt x="4453" y="1111"/>
                </a:lnTo>
                <a:lnTo>
                  <a:pt x="4453" y="1111"/>
                </a:lnTo>
                <a:lnTo>
                  <a:pt x="4455" y="1109"/>
                </a:lnTo>
                <a:lnTo>
                  <a:pt x="4455" y="1109"/>
                </a:lnTo>
                <a:lnTo>
                  <a:pt x="4457" y="1111"/>
                </a:lnTo>
                <a:lnTo>
                  <a:pt x="4457" y="1113"/>
                </a:lnTo>
                <a:lnTo>
                  <a:pt x="4459" y="1111"/>
                </a:lnTo>
                <a:lnTo>
                  <a:pt x="4459" y="1111"/>
                </a:lnTo>
                <a:lnTo>
                  <a:pt x="4457" y="1109"/>
                </a:lnTo>
                <a:lnTo>
                  <a:pt x="4457" y="1109"/>
                </a:lnTo>
                <a:lnTo>
                  <a:pt x="4457" y="1109"/>
                </a:lnTo>
                <a:lnTo>
                  <a:pt x="4459" y="1109"/>
                </a:lnTo>
                <a:lnTo>
                  <a:pt x="4461" y="1107"/>
                </a:lnTo>
                <a:lnTo>
                  <a:pt x="4461" y="1107"/>
                </a:lnTo>
                <a:lnTo>
                  <a:pt x="4463" y="1107"/>
                </a:lnTo>
                <a:lnTo>
                  <a:pt x="4463" y="1109"/>
                </a:lnTo>
                <a:lnTo>
                  <a:pt x="4465" y="1109"/>
                </a:lnTo>
                <a:lnTo>
                  <a:pt x="4465" y="1109"/>
                </a:lnTo>
                <a:lnTo>
                  <a:pt x="4467" y="1109"/>
                </a:lnTo>
                <a:lnTo>
                  <a:pt x="4469" y="1109"/>
                </a:lnTo>
                <a:lnTo>
                  <a:pt x="4469" y="1109"/>
                </a:lnTo>
                <a:lnTo>
                  <a:pt x="4467" y="1107"/>
                </a:lnTo>
                <a:lnTo>
                  <a:pt x="4469" y="1107"/>
                </a:lnTo>
                <a:lnTo>
                  <a:pt x="4469" y="1105"/>
                </a:lnTo>
                <a:lnTo>
                  <a:pt x="4471" y="1105"/>
                </a:lnTo>
                <a:lnTo>
                  <a:pt x="4473" y="1105"/>
                </a:lnTo>
                <a:lnTo>
                  <a:pt x="4476" y="1105"/>
                </a:lnTo>
                <a:lnTo>
                  <a:pt x="4478" y="1105"/>
                </a:lnTo>
                <a:lnTo>
                  <a:pt x="4480" y="1105"/>
                </a:lnTo>
                <a:lnTo>
                  <a:pt x="4482" y="1103"/>
                </a:lnTo>
                <a:lnTo>
                  <a:pt x="4482" y="1099"/>
                </a:lnTo>
                <a:lnTo>
                  <a:pt x="4484" y="1097"/>
                </a:lnTo>
                <a:lnTo>
                  <a:pt x="4484" y="1092"/>
                </a:lnTo>
                <a:lnTo>
                  <a:pt x="4484" y="1090"/>
                </a:lnTo>
                <a:lnTo>
                  <a:pt x="4484" y="1090"/>
                </a:lnTo>
                <a:lnTo>
                  <a:pt x="4484" y="1090"/>
                </a:lnTo>
                <a:lnTo>
                  <a:pt x="4482" y="1090"/>
                </a:lnTo>
                <a:lnTo>
                  <a:pt x="4482" y="1090"/>
                </a:lnTo>
                <a:lnTo>
                  <a:pt x="4482" y="1088"/>
                </a:lnTo>
                <a:lnTo>
                  <a:pt x="4482" y="1088"/>
                </a:lnTo>
                <a:lnTo>
                  <a:pt x="4482" y="1086"/>
                </a:lnTo>
                <a:lnTo>
                  <a:pt x="4482" y="1084"/>
                </a:lnTo>
                <a:lnTo>
                  <a:pt x="4484" y="1084"/>
                </a:lnTo>
                <a:lnTo>
                  <a:pt x="4482" y="1080"/>
                </a:lnTo>
                <a:lnTo>
                  <a:pt x="4484" y="1080"/>
                </a:lnTo>
                <a:lnTo>
                  <a:pt x="4482" y="1076"/>
                </a:lnTo>
                <a:lnTo>
                  <a:pt x="4482" y="1074"/>
                </a:lnTo>
                <a:lnTo>
                  <a:pt x="4482" y="1069"/>
                </a:lnTo>
                <a:lnTo>
                  <a:pt x="4478" y="1063"/>
                </a:lnTo>
                <a:lnTo>
                  <a:pt x="4473" y="1061"/>
                </a:lnTo>
                <a:lnTo>
                  <a:pt x="4471" y="1055"/>
                </a:lnTo>
                <a:lnTo>
                  <a:pt x="4467" y="1048"/>
                </a:lnTo>
                <a:lnTo>
                  <a:pt x="4467" y="1046"/>
                </a:lnTo>
                <a:lnTo>
                  <a:pt x="4465" y="1046"/>
                </a:lnTo>
                <a:lnTo>
                  <a:pt x="4465" y="1044"/>
                </a:lnTo>
                <a:lnTo>
                  <a:pt x="4463" y="1044"/>
                </a:lnTo>
                <a:lnTo>
                  <a:pt x="4461" y="1042"/>
                </a:lnTo>
                <a:lnTo>
                  <a:pt x="4459" y="1040"/>
                </a:lnTo>
                <a:lnTo>
                  <a:pt x="4457" y="1040"/>
                </a:lnTo>
                <a:lnTo>
                  <a:pt x="4457" y="1040"/>
                </a:lnTo>
                <a:lnTo>
                  <a:pt x="4455" y="1038"/>
                </a:lnTo>
                <a:lnTo>
                  <a:pt x="4453" y="1038"/>
                </a:lnTo>
                <a:lnTo>
                  <a:pt x="4453" y="1036"/>
                </a:lnTo>
                <a:lnTo>
                  <a:pt x="4455" y="1036"/>
                </a:lnTo>
                <a:lnTo>
                  <a:pt x="4455" y="1034"/>
                </a:lnTo>
                <a:lnTo>
                  <a:pt x="4455" y="1036"/>
                </a:lnTo>
                <a:lnTo>
                  <a:pt x="4455" y="1034"/>
                </a:lnTo>
                <a:lnTo>
                  <a:pt x="4455" y="1032"/>
                </a:lnTo>
                <a:lnTo>
                  <a:pt x="4455" y="1030"/>
                </a:lnTo>
                <a:lnTo>
                  <a:pt x="4457" y="1027"/>
                </a:lnTo>
                <a:lnTo>
                  <a:pt x="4461" y="1025"/>
                </a:lnTo>
                <a:lnTo>
                  <a:pt x="4461" y="1025"/>
                </a:lnTo>
                <a:lnTo>
                  <a:pt x="4463" y="1023"/>
                </a:lnTo>
                <a:lnTo>
                  <a:pt x="4467" y="1023"/>
                </a:lnTo>
                <a:lnTo>
                  <a:pt x="4467" y="1023"/>
                </a:lnTo>
                <a:lnTo>
                  <a:pt x="4469" y="1023"/>
                </a:lnTo>
                <a:lnTo>
                  <a:pt x="4471" y="1021"/>
                </a:lnTo>
                <a:lnTo>
                  <a:pt x="4471" y="1019"/>
                </a:lnTo>
                <a:lnTo>
                  <a:pt x="4473" y="1019"/>
                </a:lnTo>
                <a:lnTo>
                  <a:pt x="4476" y="1017"/>
                </a:lnTo>
                <a:lnTo>
                  <a:pt x="4478" y="1017"/>
                </a:lnTo>
                <a:lnTo>
                  <a:pt x="4480" y="1013"/>
                </a:lnTo>
                <a:lnTo>
                  <a:pt x="4482" y="1013"/>
                </a:lnTo>
                <a:lnTo>
                  <a:pt x="4486" y="1011"/>
                </a:lnTo>
                <a:lnTo>
                  <a:pt x="4488" y="1009"/>
                </a:lnTo>
                <a:lnTo>
                  <a:pt x="4486" y="1006"/>
                </a:lnTo>
                <a:lnTo>
                  <a:pt x="4488" y="1002"/>
                </a:lnTo>
                <a:lnTo>
                  <a:pt x="4488" y="1000"/>
                </a:lnTo>
                <a:lnTo>
                  <a:pt x="4486" y="998"/>
                </a:lnTo>
                <a:lnTo>
                  <a:pt x="4486" y="998"/>
                </a:lnTo>
                <a:lnTo>
                  <a:pt x="4488" y="996"/>
                </a:lnTo>
                <a:lnTo>
                  <a:pt x="4490" y="994"/>
                </a:lnTo>
                <a:lnTo>
                  <a:pt x="4490" y="992"/>
                </a:lnTo>
                <a:lnTo>
                  <a:pt x="4490" y="990"/>
                </a:lnTo>
                <a:lnTo>
                  <a:pt x="4492" y="990"/>
                </a:lnTo>
                <a:lnTo>
                  <a:pt x="4494" y="990"/>
                </a:lnTo>
                <a:lnTo>
                  <a:pt x="4494" y="988"/>
                </a:lnTo>
                <a:lnTo>
                  <a:pt x="4497" y="988"/>
                </a:lnTo>
                <a:lnTo>
                  <a:pt x="4499" y="986"/>
                </a:lnTo>
                <a:lnTo>
                  <a:pt x="4499" y="986"/>
                </a:lnTo>
                <a:lnTo>
                  <a:pt x="4501" y="986"/>
                </a:lnTo>
                <a:lnTo>
                  <a:pt x="4501" y="986"/>
                </a:lnTo>
                <a:lnTo>
                  <a:pt x="4501" y="986"/>
                </a:lnTo>
                <a:lnTo>
                  <a:pt x="4503" y="981"/>
                </a:lnTo>
                <a:lnTo>
                  <a:pt x="4501" y="979"/>
                </a:lnTo>
                <a:lnTo>
                  <a:pt x="4503" y="979"/>
                </a:lnTo>
                <a:lnTo>
                  <a:pt x="4505" y="979"/>
                </a:lnTo>
                <a:lnTo>
                  <a:pt x="4505" y="979"/>
                </a:lnTo>
                <a:lnTo>
                  <a:pt x="4507" y="979"/>
                </a:lnTo>
                <a:lnTo>
                  <a:pt x="4509" y="979"/>
                </a:lnTo>
                <a:lnTo>
                  <a:pt x="4509" y="977"/>
                </a:lnTo>
                <a:lnTo>
                  <a:pt x="4511" y="977"/>
                </a:lnTo>
                <a:lnTo>
                  <a:pt x="4513" y="973"/>
                </a:lnTo>
                <a:lnTo>
                  <a:pt x="4515" y="969"/>
                </a:lnTo>
                <a:lnTo>
                  <a:pt x="4517" y="969"/>
                </a:lnTo>
                <a:lnTo>
                  <a:pt x="4520" y="969"/>
                </a:lnTo>
                <a:lnTo>
                  <a:pt x="4520" y="969"/>
                </a:lnTo>
                <a:lnTo>
                  <a:pt x="4520" y="969"/>
                </a:lnTo>
                <a:lnTo>
                  <a:pt x="4520" y="971"/>
                </a:lnTo>
                <a:lnTo>
                  <a:pt x="4517" y="971"/>
                </a:lnTo>
                <a:lnTo>
                  <a:pt x="4520" y="971"/>
                </a:lnTo>
                <a:lnTo>
                  <a:pt x="4520" y="971"/>
                </a:lnTo>
                <a:lnTo>
                  <a:pt x="4524" y="969"/>
                </a:lnTo>
                <a:lnTo>
                  <a:pt x="4524" y="967"/>
                </a:lnTo>
                <a:lnTo>
                  <a:pt x="4526" y="969"/>
                </a:lnTo>
                <a:lnTo>
                  <a:pt x="4524" y="975"/>
                </a:lnTo>
                <a:lnTo>
                  <a:pt x="4528" y="975"/>
                </a:lnTo>
                <a:lnTo>
                  <a:pt x="4528" y="975"/>
                </a:lnTo>
                <a:lnTo>
                  <a:pt x="4530" y="975"/>
                </a:lnTo>
                <a:lnTo>
                  <a:pt x="4532" y="977"/>
                </a:lnTo>
                <a:lnTo>
                  <a:pt x="4534" y="977"/>
                </a:lnTo>
                <a:lnTo>
                  <a:pt x="4534" y="977"/>
                </a:lnTo>
                <a:lnTo>
                  <a:pt x="4536" y="977"/>
                </a:lnTo>
                <a:lnTo>
                  <a:pt x="4536" y="979"/>
                </a:lnTo>
                <a:lnTo>
                  <a:pt x="4538" y="977"/>
                </a:lnTo>
                <a:lnTo>
                  <a:pt x="4543" y="977"/>
                </a:lnTo>
                <a:lnTo>
                  <a:pt x="4545" y="975"/>
                </a:lnTo>
                <a:lnTo>
                  <a:pt x="4549" y="975"/>
                </a:lnTo>
                <a:lnTo>
                  <a:pt x="4551" y="973"/>
                </a:lnTo>
                <a:lnTo>
                  <a:pt x="4559" y="969"/>
                </a:lnTo>
                <a:lnTo>
                  <a:pt x="4561" y="967"/>
                </a:lnTo>
                <a:lnTo>
                  <a:pt x="4566" y="965"/>
                </a:lnTo>
                <a:lnTo>
                  <a:pt x="4568" y="960"/>
                </a:lnTo>
                <a:lnTo>
                  <a:pt x="4570" y="958"/>
                </a:lnTo>
                <a:lnTo>
                  <a:pt x="4570" y="958"/>
                </a:lnTo>
                <a:lnTo>
                  <a:pt x="4572" y="956"/>
                </a:lnTo>
                <a:lnTo>
                  <a:pt x="4576" y="950"/>
                </a:lnTo>
                <a:lnTo>
                  <a:pt x="4578" y="948"/>
                </a:lnTo>
                <a:lnTo>
                  <a:pt x="4580" y="948"/>
                </a:lnTo>
                <a:lnTo>
                  <a:pt x="4580" y="946"/>
                </a:lnTo>
                <a:lnTo>
                  <a:pt x="4582" y="944"/>
                </a:lnTo>
                <a:lnTo>
                  <a:pt x="4585" y="941"/>
                </a:lnTo>
                <a:lnTo>
                  <a:pt x="4587" y="939"/>
                </a:lnTo>
                <a:lnTo>
                  <a:pt x="4589" y="937"/>
                </a:lnTo>
                <a:lnTo>
                  <a:pt x="4589" y="935"/>
                </a:lnTo>
                <a:lnTo>
                  <a:pt x="4595" y="931"/>
                </a:lnTo>
                <a:lnTo>
                  <a:pt x="4599" y="927"/>
                </a:lnTo>
                <a:lnTo>
                  <a:pt x="4603" y="923"/>
                </a:lnTo>
                <a:lnTo>
                  <a:pt x="4603" y="921"/>
                </a:lnTo>
                <a:lnTo>
                  <a:pt x="4608" y="916"/>
                </a:lnTo>
                <a:lnTo>
                  <a:pt x="4610" y="912"/>
                </a:lnTo>
                <a:lnTo>
                  <a:pt x="4612" y="910"/>
                </a:lnTo>
                <a:lnTo>
                  <a:pt x="4612" y="906"/>
                </a:lnTo>
                <a:lnTo>
                  <a:pt x="4614" y="904"/>
                </a:lnTo>
                <a:lnTo>
                  <a:pt x="4614" y="902"/>
                </a:lnTo>
                <a:lnTo>
                  <a:pt x="4616" y="902"/>
                </a:lnTo>
                <a:lnTo>
                  <a:pt x="4622" y="895"/>
                </a:lnTo>
                <a:lnTo>
                  <a:pt x="4624" y="891"/>
                </a:lnTo>
                <a:lnTo>
                  <a:pt x="4626" y="887"/>
                </a:lnTo>
                <a:lnTo>
                  <a:pt x="4629" y="885"/>
                </a:lnTo>
                <a:lnTo>
                  <a:pt x="4631" y="883"/>
                </a:lnTo>
                <a:lnTo>
                  <a:pt x="4633" y="881"/>
                </a:lnTo>
                <a:lnTo>
                  <a:pt x="4637" y="879"/>
                </a:lnTo>
                <a:lnTo>
                  <a:pt x="4637" y="876"/>
                </a:lnTo>
                <a:lnTo>
                  <a:pt x="4639" y="874"/>
                </a:lnTo>
                <a:lnTo>
                  <a:pt x="4639" y="870"/>
                </a:lnTo>
                <a:lnTo>
                  <a:pt x="4641" y="866"/>
                </a:lnTo>
                <a:lnTo>
                  <a:pt x="4641" y="866"/>
                </a:lnTo>
                <a:lnTo>
                  <a:pt x="4641" y="864"/>
                </a:lnTo>
                <a:lnTo>
                  <a:pt x="4641" y="864"/>
                </a:lnTo>
                <a:lnTo>
                  <a:pt x="4641" y="862"/>
                </a:lnTo>
                <a:lnTo>
                  <a:pt x="4641" y="862"/>
                </a:lnTo>
                <a:lnTo>
                  <a:pt x="4641" y="860"/>
                </a:lnTo>
                <a:lnTo>
                  <a:pt x="4643" y="860"/>
                </a:lnTo>
                <a:lnTo>
                  <a:pt x="4643" y="853"/>
                </a:lnTo>
                <a:lnTo>
                  <a:pt x="4643" y="851"/>
                </a:lnTo>
                <a:lnTo>
                  <a:pt x="4643" y="849"/>
                </a:lnTo>
                <a:lnTo>
                  <a:pt x="4643" y="849"/>
                </a:lnTo>
                <a:lnTo>
                  <a:pt x="4645" y="847"/>
                </a:lnTo>
                <a:lnTo>
                  <a:pt x="4645" y="845"/>
                </a:lnTo>
                <a:lnTo>
                  <a:pt x="4645" y="845"/>
                </a:lnTo>
                <a:lnTo>
                  <a:pt x="4643" y="845"/>
                </a:lnTo>
                <a:lnTo>
                  <a:pt x="4643" y="845"/>
                </a:lnTo>
                <a:lnTo>
                  <a:pt x="4643" y="837"/>
                </a:lnTo>
                <a:lnTo>
                  <a:pt x="4643" y="832"/>
                </a:lnTo>
                <a:lnTo>
                  <a:pt x="4645" y="828"/>
                </a:lnTo>
                <a:lnTo>
                  <a:pt x="4645" y="826"/>
                </a:lnTo>
                <a:lnTo>
                  <a:pt x="4645" y="824"/>
                </a:lnTo>
                <a:lnTo>
                  <a:pt x="4647" y="820"/>
                </a:lnTo>
                <a:lnTo>
                  <a:pt x="4649" y="816"/>
                </a:lnTo>
                <a:lnTo>
                  <a:pt x="4652" y="814"/>
                </a:lnTo>
                <a:lnTo>
                  <a:pt x="4654" y="811"/>
                </a:lnTo>
                <a:lnTo>
                  <a:pt x="4656" y="809"/>
                </a:lnTo>
                <a:lnTo>
                  <a:pt x="4656" y="807"/>
                </a:lnTo>
                <a:lnTo>
                  <a:pt x="4658" y="805"/>
                </a:lnTo>
                <a:lnTo>
                  <a:pt x="4656" y="805"/>
                </a:lnTo>
                <a:lnTo>
                  <a:pt x="4656" y="803"/>
                </a:lnTo>
                <a:lnTo>
                  <a:pt x="4654" y="801"/>
                </a:lnTo>
                <a:lnTo>
                  <a:pt x="4652" y="801"/>
                </a:lnTo>
                <a:lnTo>
                  <a:pt x="4654" y="799"/>
                </a:lnTo>
                <a:lnTo>
                  <a:pt x="4654" y="797"/>
                </a:lnTo>
                <a:lnTo>
                  <a:pt x="4654" y="793"/>
                </a:lnTo>
                <a:lnTo>
                  <a:pt x="4652" y="793"/>
                </a:lnTo>
                <a:lnTo>
                  <a:pt x="4649" y="788"/>
                </a:lnTo>
                <a:lnTo>
                  <a:pt x="4647" y="788"/>
                </a:lnTo>
                <a:lnTo>
                  <a:pt x="4649" y="788"/>
                </a:lnTo>
                <a:lnTo>
                  <a:pt x="4654" y="788"/>
                </a:lnTo>
                <a:lnTo>
                  <a:pt x="4656" y="788"/>
                </a:lnTo>
                <a:lnTo>
                  <a:pt x="4656" y="786"/>
                </a:lnTo>
                <a:lnTo>
                  <a:pt x="4656" y="784"/>
                </a:lnTo>
                <a:lnTo>
                  <a:pt x="4654" y="782"/>
                </a:lnTo>
                <a:lnTo>
                  <a:pt x="4652" y="780"/>
                </a:lnTo>
                <a:lnTo>
                  <a:pt x="4649" y="780"/>
                </a:lnTo>
                <a:lnTo>
                  <a:pt x="4645" y="778"/>
                </a:lnTo>
                <a:lnTo>
                  <a:pt x="4641" y="774"/>
                </a:lnTo>
                <a:lnTo>
                  <a:pt x="4639" y="770"/>
                </a:lnTo>
                <a:lnTo>
                  <a:pt x="4639" y="770"/>
                </a:lnTo>
                <a:lnTo>
                  <a:pt x="4635" y="765"/>
                </a:lnTo>
                <a:lnTo>
                  <a:pt x="4633" y="765"/>
                </a:lnTo>
                <a:lnTo>
                  <a:pt x="4633" y="765"/>
                </a:lnTo>
                <a:lnTo>
                  <a:pt x="4626" y="765"/>
                </a:lnTo>
                <a:lnTo>
                  <a:pt x="4622" y="765"/>
                </a:lnTo>
                <a:lnTo>
                  <a:pt x="4618" y="763"/>
                </a:lnTo>
                <a:lnTo>
                  <a:pt x="4616" y="763"/>
                </a:lnTo>
                <a:lnTo>
                  <a:pt x="4618" y="765"/>
                </a:lnTo>
                <a:lnTo>
                  <a:pt x="4618" y="767"/>
                </a:lnTo>
                <a:lnTo>
                  <a:pt x="4618" y="770"/>
                </a:lnTo>
                <a:lnTo>
                  <a:pt x="4618" y="772"/>
                </a:lnTo>
                <a:lnTo>
                  <a:pt x="4616" y="776"/>
                </a:lnTo>
                <a:lnTo>
                  <a:pt x="4614" y="778"/>
                </a:lnTo>
                <a:lnTo>
                  <a:pt x="4614" y="780"/>
                </a:lnTo>
                <a:lnTo>
                  <a:pt x="4612" y="780"/>
                </a:lnTo>
                <a:lnTo>
                  <a:pt x="4610" y="780"/>
                </a:lnTo>
                <a:lnTo>
                  <a:pt x="4612" y="778"/>
                </a:lnTo>
                <a:lnTo>
                  <a:pt x="4614" y="776"/>
                </a:lnTo>
                <a:lnTo>
                  <a:pt x="4616" y="774"/>
                </a:lnTo>
                <a:lnTo>
                  <a:pt x="4616" y="772"/>
                </a:lnTo>
                <a:lnTo>
                  <a:pt x="4614" y="772"/>
                </a:lnTo>
                <a:lnTo>
                  <a:pt x="4614" y="772"/>
                </a:lnTo>
                <a:lnTo>
                  <a:pt x="4612" y="772"/>
                </a:lnTo>
                <a:lnTo>
                  <a:pt x="4610" y="776"/>
                </a:lnTo>
                <a:lnTo>
                  <a:pt x="4605" y="778"/>
                </a:lnTo>
                <a:lnTo>
                  <a:pt x="4603" y="778"/>
                </a:lnTo>
                <a:lnTo>
                  <a:pt x="4597" y="780"/>
                </a:lnTo>
                <a:lnTo>
                  <a:pt x="4597" y="778"/>
                </a:lnTo>
                <a:lnTo>
                  <a:pt x="4595" y="778"/>
                </a:lnTo>
                <a:lnTo>
                  <a:pt x="4597" y="778"/>
                </a:lnTo>
                <a:lnTo>
                  <a:pt x="4599" y="776"/>
                </a:lnTo>
                <a:lnTo>
                  <a:pt x="4601" y="772"/>
                </a:lnTo>
                <a:lnTo>
                  <a:pt x="4603" y="772"/>
                </a:lnTo>
                <a:lnTo>
                  <a:pt x="4605" y="772"/>
                </a:lnTo>
                <a:lnTo>
                  <a:pt x="4601" y="772"/>
                </a:lnTo>
                <a:lnTo>
                  <a:pt x="4599" y="770"/>
                </a:lnTo>
                <a:lnTo>
                  <a:pt x="4597" y="767"/>
                </a:lnTo>
                <a:lnTo>
                  <a:pt x="4599" y="767"/>
                </a:lnTo>
                <a:lnTo>
                  <a:pt x="4599" y="767"/>
                </a:lnTo>
                <a:lnTo>
                  <a:pt x="4599" y="767"/>
                </a:lnTo>
                <a:lnTo>
                  <a:pt x="4601" y="765"/>
                </a:lnTo>
                <a:lnTo>
                  <a:pt x="4599" y="763"/>
                </a:lnTo>
                <a:lnTo>
                  <a:pt x="4597" y="765"/>
                </a:lnTo>
                <a:lnTo>
                  <a:pt x="4595" y="767"/>
                </a:lnTo>
                <a:lnTo>
                  <a:pt x="4593" y="767"/>
                </a:lnTo>
                <a:lnTo>
                  <a:pt x="4595" y="770"/>
                </a:lnTo>
                <a:lnTo>
                  <a:pt x="4597" y="770"/>
                </a:lnTo>
                <a:lnTo>
                  <a:pt x="4595" y="774"/>
                </a:lnTo>
                <a:lnTo>
                  <a:pt x="4593" y="774"/>
                </a:lnTo>
                <a:lnTo>
                  <a:pt x="4591" y="774"/>
                </a:lnTo>
                <a:lnTo>
                  <a:pt x="4589" y="774"/>
                </a:lnTo>
                <a:lnTo>
                  <a:pt x="4589" y="774"/>
                </a:lnTo>
                <a:lnTo>
                  <a:pt x="4589" y="772"/>
                </a:lnTo>
                <a:lnTo>
                  <a:pt x="4589" y="770"/>
                </a:lnTo>
                <a:lnTo>
                  <a:pt x="4589" y="763"/>
                </a:lnTo>
                <a:lnTo>
                  <a:pt x="4591" y="761"/>
                </a:lnTo>
                <a:lnTo>
                  <a:pt x="4591" y="759"/>
                </a:lnTo>
                <a:lnTo>
                  <a:pt x="4589" y="757"/>
                </a:lnTo>
                <a:lnTo>
                  <a:pt x="4589" y="757"/>
                </a:lnTo>
                <a:lnTo>
                  <a:pt x="4587" y="757"/>
                </a:lnTo>
                <a:lnTo>
                  <a:pt x="4582" y="757"/>
                </a:lnTo>
                <a:lnTo>
                  <a:pt x="4576" y="759"/>
                </a:lnTo>
                <a:lnTo>
                  <a:pt x="4570" y="757"/>
                </a:lnTo>
                <a:lnTo>
                  <a:pt x="4568" y="757"/>
                </a:lnTo>
                <a:lnTo>
                  <a:pt x="4568" y="755"/>
                </a:lnTo>
                <a:lnTo>
                  <a:pt x="4566" y="753"/>
                </a:lnTo>
                <a:lnTo>
                  <a:pt x="4568" y="753"/>
                </a:lnTo>
                <a:lnTo>
                  <a:pt x="4568" y="751"/>
                </a:lnTo>
                <a:lnTo>
                  <a:pt x="4572" y="749"/>
                </a:lnTo>
                <a:lnTo>
                  <a:pt x="4574" y="747"/>
                </a:lnTo>
                <a:lnTo>
                  <a:pt x="4580" y="742"/>
                </a:lnTo>
                <a:lnTo>
                  <a:pt x="4582" y="740"/>
                </a:lnTo>
                <a:lnTo>
                  <a:pt x="4585" y="738"/>
                </a:lnTo>
                <a:lnTo>
                  <a:pt x="4589" y="736"/>
                </a:lnTo>
                <a:lnTo>
                  <a:pt x="4593" y="734"/>
                </a:lnTo>
                <a:lnTo>
                  <a:pt x="4595" y="732"/>
                </a:lnTo>
                <a:lnTo>
                  <a:pt x="4597" y="730"/>
                </a:lnTo>
                <a:lnTo>
                  <a:pt x="4601" y="728"/>
                </a:lnTo>
                <a:lnTo>
                  <a:pt x="4603" y="728"/>
                </a:lnTo>
                <a:lnTo>
                  <a:pt x="4608" y="721"/>
                </a:lnTo>
                <a:lnTo>
                  <a:pt x="4610" y="719"/>
                </a:lnTo>
                <a:lnTo>
                  <a:pt x="4610" y="717"/>
                </a:lnTo>
                <a:lnTo>
                  <a:pt x="4610" y="717"/>
                </a:lnTo>
                <a:lnTo>
                  <a:pt x="4616" y="711"/>
                </a:lnTo>
                <a:lnTo>
                  <a:pt x="4620" y="709"/>
                </a:lnTo>
                <a:lnTo>
                  <a:pt x="4624" y="705"/>
                </a:lnTo>
                <a:lnTo>
                  <a:pt x="4629" y="702"/>
                </a:lnTo>
                <a:lnTo>
                  <a:pt x="4629" y="702"/>
                </a:lnTo>
                <a:lnTo>
                  <a:pt x="4631" y="700"/>
                </a:lnTo>
                <a:lnTo>
                  <a:pt x="4633" y="698"/>
                </a:lnTo>
                <a:lnTo>
                  <a:pt x="4635" y="698"/>
                </a:lnTo>
                <a:lnTo>
                  <a:pt x="4637" y="696"/>
                </a:lnTo>
                <a:lnTo>
                  <a:pt x="4643" y="692"/>
                </a:lnTo>
                <a:lnTo>
                  <a:pt x="4643" y="692"/>
                </a:lnTo>
                <a:lnTo>
                  <a:pt x="4645" y="686"/>
                </a:lnTo>
                <a:lnTo>
                  <a:pt x="4647" y="684"/>
                </a:lnTo>
                <a:lnTo>
                  <a:pt x="4649" y="679"/>
                </a:lnTo>
                <a:lnTo>
                  <a:pt x="4656" y="677"/>
                </a:lnTo>
                <a:lnTo>
                  <a:pt x="4660" y="675"/>
                </a:lnTo>
                <a:lnTo>
                  <a:pt x="4662" y="673"/>
                </a:lnTo>
                <a:lnTo>
                  <a:pt x="4666" y="669"/>
                </a:lnTo>
                <a:lnTo>
                  <a:pt x="4670" y="665"/>
                </a:lnTo>
                <a:lnTo>
                  <a:pt x="4673" y="663"/>
                </a:lnTo>
                <a:lnTo>
                  <a:pt x="4683" y="661"/>
                </a:lnTo>
                <a:lnTo>
                  <a:pt x="4687" y="661"/>
                </a:lnTo>
                <a:lnTo>
                  <a:pt x="4691" y="658"/>
                </a:lnTo>
                <a:lnTo>
                  <a:pt x="4696" y="658"/>
                </a:lnTo>
                <a:lnTo>
                  <a:pt x="4702" y="661"/>
                </a:lnTo>
                <a:lnTo>
                  <a:pt x="4717" y="658"/>
                </a:lnTo>
                <a:lnTo>
                  <a:pt x="4719" y="661"/>
                </a:lnTo>
                <a:lnTo>
                  <a:pt x="4721" y="661"/>
                </a:lnTo>
                <a:lnTo>
                  <a:pt x="4723" y="665"/>
                </a:lnTo>
                <a:lnTo>
                  <a:pt x="4723" y="665"/>
                </a:lnTo>
                <a:lnTo>
                  <a:pt x="4727" y="663"/>
                </a:lnTo>
                <a:lnTo>
                  <a:pt x="4729" y="658"/>
                </a:lnTo>
                <a:lnTo>
                  <a:pt x="4731" y="658"/>
                </a:lnTo>
                <a:lnTo>
                  <a:pt x="4735" y="661"/>
                </a:lnTo>
                <a:lnTo>
                  <a:pt x="4737" y="661"/>
                </a:lnTo>
                <a:lnTo>
                  <a:pt x="4744" y="663"/>
                </a:lnTo>
                <a:lnTo>
                  <a:pt x="4748" y="663"/>
                </a:lnTo>
                <a:lnTo>
                  <a:pt x="4750" y="661"/>
                </a:lnTo>
                <a:lnTo>
                  <a:pt x="4756" y="658"/>
                </a:lnTo>
                <a:lnTo>
                  <a:pt x="4758" y="663"/>
                </a:lnTo>
                <a:lnTo>
                  <a:pt x="4763" y="663"/>
                </a:lnTo>
                <a:lnTo>
                  <a:pt x="4765" y="663"/>
                </a:lnTo>
                <a:lnTo>
                  <a:pt x="4767" y="661"/>
                </a:lnTo>
                <a:lnTo>
                  <a:pt x="4765" y="661"/>
                </a:lnTo>
                <a:lnTo>
                  <a:pt x="4763" y="661"/>
                </a:lnTo>
                <a:lnTo>
                  <a:pt x="4763" y="658"/>
                </a:lnTo>
                <a:lnTo>
                  <a:pt x="4763" y="656"/>
                </a:lnTo>
                <a:lnTo>
                  <a:pt x="4765" y="658"/>
                </a:lnTo>
                <a:lnTo>
                  <a:pt x="4769" y="658"/>
                </a:lnTo>
                <a:lnTo>
                  <a:pt x="4769" y="658"/>
                </a:lnTo>
                <a:lnTo>
                  <a:pt x="4769" y="656"/>
                </a:lnTo>
                <a:lnTo>
                  <a:pt x="4769" y="656"/>
                </a:lnTo>
                <a:lnTo>
                  <a:pt x="4767" y="654"/>
                </a:lnTo>
                <a:lnTo>
                  <a:pt x="4771" y="652"/>
                </a:lnTo>
                <a:lnTo>
                  <a:pt x="4773" y="652"/>
                </a:lnTo>
                <a:lnTo>
                  <a:pt x="4775" y="652"/>
                </a:lnTo>
                <a:lnTo>
                  <a:pt x="4784" y="654"/>
                </a:lnTo>
                <a:lnTo>
                  <a:pt x="4786" y="654"/>
                </a:lnTo>
                <a:lnTo>
                  <a:pt x="4788" y="656"/>
                </a:lnTo>
                <a:lnTo>
                  <a:pt x="4790" y="656"/>
                </a:lnTo>
                <a:lnTo>
                  <a:pt x="4788" y="656"/>
                </a:lnTo>
                <a:lnTo>
                  <a:pt x="4788" y="658"/>
                </a:lnTo>
                <a:lnTo>
                  <a:pt x="4790" y="656"/>
                </a:lnTo>
                <a:lnTo>
                  <a:pt x="4792" y="658"/>
                </a:lnTo>
                <a:lnTo>
                  <a:pt x="4792" y="658"/>
                </a:lnTo>
                <a:lnTo>
                  <a:pt x="4794" y="658"/>
                </a:lnTo>
                <a:lnTo>
                  <a:pt x="4794" y="656"/>
                </a:lnTo>
                <a:lnTo>
                  <a:pt x="4794" y="656"/>
                </a:lnTo>
                <a:lnTo>
                  <a:pt x="4796" y="656"/>
                </a:lnTo>
                <a:lnTo>
                  <a:pt x="4798" y="656"/>
                </a:lnTo>
                <a:lnTo>
                  <a:pt x="4800" y="656"/>
                </a:lnTo>
                <a:lnTo>
                  <a:pt x="4802" y="656"/>
                </a:lnTo>
                <a:lnTo>
                  <a:pt x="4807" y="661"/>
                </a:lnTo>
                <a:lnTo>
                  <a:pt x="4809" y="663"/>
                </a:lnTo>
                <a:lnTo>
                  <a:pt x="4811" y="663"/>
                </a:lnTo>
                <a:lnTo>
                  <a:pt x="4813" y="663"/>
                </a:lnTo>
                <a:lnTo>
                  <a:pt x="4813" y="663"/>
                </a:lnTo>
                <a:lnTo>
                  <a:pt x="4809" y="665"/>
                </a:lnTo>
                <a:lnTo>
                  <a:pt x="4807" y="665"/>
                </a:lnTo>
                <a:lnTo>
                  <a:pt x="4802" y="665"/>
                </a:lnTo>
                <a:lnTo>
                  <a:pt x="4796" y="667"/>
                </a:lnTo>
                <a:lnTo>
                  <a:pt x="4800" y="671"/>
                </a:lnTo>
                <a:lnTo>
                  <a:pt x="4805" y="671"/>
                </a:lnTo>
                <a:lnTo>
                  <a:pt x="4811" y="671"/>
                </a:lnTo>
                <a:lnTo>
                  <a:pt x="4813" y="669"/>
                </a:lnTo>
                <a:lnTo>
                  <a:pt x="4815" y="667"/>
                </a:lnTo>
                <a:lnTo>
                  <a:pt x="4815" y="667"/>
                </a:lnTo>
                <a:lnTo>
                  <a:pt x="4817" y="669"/>
                </a:lnTo>
                <a:lnTo>
                  <a:pt x="4821" y="669"/>
                </a:lnTo>
                <a:lnTo>
                  <a:pt x="4823" y="669"/>
                </a:lnTo>
                <a:lnTo>
                  <a:pt x="4825" y="667"/>
                </a:lnTo>
                <a:lnTo>
                  <a:pt x="4828" y="667"/>
                </a:lnTo>
                <a:lnTo>
                  <a:pt x="4828" y="667"/>
                </a:lnTo>
                <a:lnTo>
                  <a:pt x="4830" y="663"/>
                </a:lnTo>
                <a:lnTo>
                  <a:pt x="4834" y="663"/>
                </a:lnTo>
                <a:lnTo>
                  <a:pt x="4838" y="665"/>
                </a:lnTo>
                <a:lnTo>
                  <a:pt x="4838" y="667"/>
                </a:lnTo>
                <a:lnTo>
                  <a:pt x="4842" y="667"/>
                </a:lnTo>
                <a:lnTo>
                  <a:pt x="4844" y="665"/>
                </a:lnTo>
                <a:lnTo>
                  <a:pt x="4844" y="663"/>
                </a:lnTo>
                <a:lnTo>
                  <a:pt x="4849" y="665"/>
                </a:lnTo>
                <a:lnTo>
                  <a:pt x="4851" y="665"/>
                </a:lnTo>
                <a:lnTo>
                  <a:pt x="4853" y="665"/>
                </a:lnTo>
                <a:lnTo>
                  <a:pt x="4855" y="665"/>
                </a:lnTo>
                <a:lnTo>
                  <a:pt x="4855" y="663"/>
                </a:lnTo>
                <a:lnTo>
                  <a:pt x="4855" y="661"/>
                </a:lnTo>
                <a:lnTo>
                  <a:pt x="4853" y="658"/>
                </a:lnTo>
                <a:lnTo>
                  <a:pt x="4846" y="656"/>
                </a:lnTo>
                <a:lnTo>
                  <a:pt x="4844" y="658"/>
                </a:lnTo>
                <a:lnTo>
                  <a:pt x="4842" y="658"/>
                </a:lnTo>
                <a:lnTo>
                  <a:pt x="4842" y="658"/>
                </a:lnTo>
                <a:lnTo>
                  <a:pt x="4840" y="656"/>
                </a:lnTo>
                <a:lnTo>
                  <a:pt x="4842" y="656"/>
                </a:lnTo>
                <a:lnTo>
                  <a:pt x="4842" y="654"/>
                </a:lnTo>
                <a:lnTo>
                  <a:pt x="4842" y="652"/>
                </a:lnTo>
                <a:lnTo>
                  <a:pt x="4842" y="650"/>
                </a:lnTo>
                <a:lnTo>
                  <a:pt x="4844" y="650"/>
                </a:lnTo>
                <a:lnTo>
                  <a:pt x="4844" y="650"/>
                </a:lnTo>
                <a:lnTo>
                  <a:pt x="4846" y="644"/>
                </a:lnTo>
                <a:lnTo>
                  <a:pt x="4853" y="640"/>
                </a:lnTo>
                <a:lnTo>
                  <a:pt x="4859" y="635"/>
                </a:lnTo>
                <a:lnTo>
                  <a:pt x="4863" y="631"/>
                </a:lnTo>
                <a:lnTo>
                  <a:pt x="4865" y="629"/>
                </a:lnTo>
                <a:lnTo>
                  <a:pt x="4869" y="625"/>
                </a:lnTo>
                <a:lnTo>
                  <a:pt x="4874" y="623"/>
                </a:lnTo>
                <a:lnTo>
                  <a:pt x="4874" y="621"/>
                </a:lnTo>
                <a:lnTo>
                  <a:pt x="4878" y="619"/>
                </a:lnTo>
                <a:lnTo>
                  <a:pt x="4878" y="614"/>
                </a:lnTo>
                <a:lnTo>
                  <a:pt x="4880" y="614"/>
                </a:lnTo>
                <a:lnTo>
                  <a:pt x="4880" y="612"/>
                </a:lnTo>
                <a:lnTo>
                  <a:pt x="4884" y="610"/>
                </a:lnTo>
                <a:lnTo>
                  <a:pt x="4888" y="608"/>
                </a:lnTo>
                <a:lnTo>
                  <a:pt x="4888" y="608"/>
                </a:lnTo>
                <a:lnTo>
                  <a:pt x="4895" y="608"/>
                </a:lnTo>
                <a:lnTo>
                  <a:pt x="4897" y="608"/>
                </a:lnTo>
                <a:lnTo>
                  <a:pt x="4899" y="608"/>
                </a:lnTo>
                <a:lnTo>
                  <a:pt x="4901" y="608"/>
                </a:lnTo>
                <a:lnTo>
                  <a:pt x="4905" y="608"/>
                </a:lnTo>
                <a:lnTo>
                  <a:pt x="4909" y="606"/>
                </a:lnTo>
                <a:lnTo>
                  <a:pt x="4911" y="604"/>
                </a:lnTo>
                <a:lnTo>
                  <a:pt x="4913" y="604"/>
                </a:lnTo>
                <a:lnTo>
                  <a:pt x="4916" y="606"/>
                </a:lnTo>
                <a:lnTo>
                  <a:pt x="4918" y="608"/>
                </a:lnTo>
                <a:lnTo>
                  <a:pt x="4918" y="608"/>
                </a:lnTo>
                <a:lnTo>
                  <a:pt x="4920" y="610"/>
                </a:lnTo>
                <a:lnTo>
                  <a:pt x="4922" y="608"/>
                </a:lnTo>
                <a:lnTo>
                  <a:pt x="4928" y="606"/>
                </a:lnTo>
                <a:lnTo>
                  <a:pt x="4928" y="606"/>
                </a:lnTo>
                <a:lnTo>
                  <a:pt x="4930" y="606"/>
                </a:lnTo>
                <a:lnTo>
                  <a:pt x="4930" y="606"/>
                </a:lnTo>
                <a:lnTo>
                  <a:pt x="4930" y="608"/>
                </a:lnTo>
                <a:lnTo>
                  <a:pt x="4930" y="610"/>
                </a:lnTo>
                <a:lnTo>
                  <a:pt x="4928" y="614"/>
                </a:lnTo>
                <a:lnTo>
                  <a:pt x="4924" y="619"/>
                </a:lnTo>
                <a:lnTo>
                  <a:pt x="4924" y="619"/>
                </a:lnTo>
                <a:lnTo>
                  <a:pt x="4924" y="621"/>
                </a:lnTo>
                <a:lnTo>
                  <a:pt x="4924" y="623"/>
                </a:lnTo>
                <a:lnTo>
                  <a:pt x="4924" y="625"/>
                </a:lnTo>
                <a:lnTo>
                  <a:pt x="4922" y="627"/>
                </a:lnTo>
                <a:lnTo>
                  <a:pt x="4924" y="627"/>
                </a:lnTo>
                <a:lnTo>
                  <a:pt x="4926" y="625"/>
                </a:lnTo>
                <a:lnTo>
                  <a:pt x="4928" y="625"/>
                </a:lnTo>
                <a:lnTo>
                  <a:pt x="4930" y="625"/>
                </a:lnTo>
                <a:lnTo>
                  <a:pt x="4930" y="625"/>
                </a:lnTo>
                <a:lnTo>
                  <a:pt x="4928" y="629"/>
                </a:lnTo>
                <a:lnTo>
                  <a:pt x="4928" y="631"/>
                </a:lnTo>
                <a:lnTo>
                  <a:pt x="4928" y="631"/>
                </a:lnTo>
                <a:lnTo>
                  <a:pt x="4928" y="633"/>
                </a:lnTo>
                <a:lnTo>
                  <a:pt x="4930" y="633"/>
                </a:lnTo>
                <a:lnTo>
                  <a:pt x="4930" y="631"/>
                </a:lnTo>
                <a:lnTo>
                  <a:pt x="4932" y="631"/>
                </a:lnTo>
                <a:lnTo>
                  <a:pt x="4937" y="631"/>
                </a:lnTo>
                <a:lnTo>
                  <a:pt x="4939" y="627"/>
                </a:lnTo>
                <a:lnTo>
                  <a:pt x="4941" y="627"/>
                </a:lnTo>
                <a:lnTo>
                  <a:pt x="4957" y="612"/>
                </a:lnTo>
                <a:lnTo>
                  <a:pt x="4960" y="610"/>
                </a:lnTo>
                <a:lnTo>
                  <a:pt x="4962" y="610"/>
                </a:lnTo>
                <a:lnTo>
                  <a:pt x="4964" y="610"/>
                </a:lnTo>
                <a:lnTo>
                  <a:pt x="4964" y="610"/>
                </a:lnTo>
                <a:lnTo>
                  <a:pt x="4966" y="610"/>
                </a:lnTo>
                <a:lnTo>
                  <a:pt x="4966" y="610"/>
                </a:lnTo>
                <a:lnTo>
                  <a:pt x="4968" y="610"/>
                </a:lnTo>
                <a:lnTo>
                  <a:pt x="4968" y="612"/>
                </a:lnTo>
                <a:lnTo>
                  <a:pt x="4970" y="612"/>
                </a:lnTo>
                <a:lnTo>
                  <a:pt x="4970" y="612"/>
                </a:lnTo>
                <a:lnTo>
                  <a:pt x="4970" y="612"/>
                </a:lnTo>
                <a:lnTo>
                  <a:pt x="4972" y="612"/>
                </a:lnTo>
                <a:lnTo>
                  <a:pt x="4972" y="610"/>
                </a:lnTo>
                <a:lnTo>
                  <a:pt x="4972" y="610"/>
                </a:lnTo>
                <a:lnTo>
                  <a:pt x="4972" y="608"/>
                </a:lnTo>
                <a:lnTo>
                  <a:pt x="4970" y="608"/>
                </a:lnTo>
                <a:lnTo>
                  <a:pt x="4970" y="606"/>
                </a:lnTo>
                <a:lnTo>
                  <a:pt x="4970" y="602"/>
                </a:lnTo>
                <a:lnTo>
                  <a:pt x="4970" y="600"/>
                </a:lnTo>
                <a:lnTo>
                  <a:pt x="4972" y="598"/>
                </a:lnTo>
                <a:lnTo>
                  <a:pt x="4972" y="596"/>
                </a:lnTo>
                <a:lnTo>
                  <a:pt x="4972" y="596"/>
                </a:lnTo>
                <a:lnTo>
                  <a:pt x="4974" y="596"/>
                </a:lnTo>
                <a:lnTo>
                  <a:pt x="4972" y="593"/>
                </a:lnTo>
                <a:lnTo>
                  <a:pt x="4974" y="591"/>
                </a:lnTo>
                <a:lnTo>
                  <a:pt x="4974" y="591"/>
                </a:lnTo>
                <a:lnTo>
                  <a:pt x="4987" y="587"/>
                </a:lnTo>
                <a:lnTo>
                  <a:pt x="4989" y="587"/>
                </a:lnTo>
                <a:lnTo>
                  <a:pt x="4991" y="587"/>
                </a:lnTo>
                <a:lnTo>
                  <a:pt x="4995" y="591"/>
                </a:lnTo>
                <a:lnTo>
                  <a:pt x="4999" y="591"/>
                </a:lnTo>
                <a:lnTo>
                  <a:pt x="5004" y="591"/>
                </a:lnTo>
                <a:lnTo>
                  <a:pt x="5004" y="593"/>
                </a:lnTo>
                <a:lnTo>
                  <a:pt x="5001" y="593"/>
                </a:lnTo>
                <a:lnTo>
                  <a:pt x="5001" y="593"/>
                </a:lnTo>
                <a:lnTo>
                  <a:pt x="5001" y="593"/>
                </a:lnTo>
                <a:lnTo>
                  <a:pt x="5001" y="596"/>
                </a:lnTo>
                <a:lnTo>
                  <a:pt x="4999" y="593"/>
                </a:lnTo>
                <a:lnTo>
                  <a:pt x="4997" y="593"/>
                </a:lnTo>
                <a:lnTo>
                  <a:pt x="4993" y="593"/>
                </a:lnTo>
                <a:lnTo>
                  <a:pt x="4993" y="593"/>
                </a:lnTo>
                <a:lnTo>
                  <a:pt x="4987" y="596"/>
                </a:lnTo>
                <a:lnTo>
                  <a:pt x="4987" y="598"/>
                </a:lnTo>
                <a:lnTo>
                  <a:pt x="4985" y="602"/>
                </a:lnTo>
                <a:lnTo>
                  <a:pt x="4985" y="606"/>
                </a:lnTo>
                <a:lnTo>
                  <a:pt x="4985" y="610"/>
                </a:lnTo>
                <a:lnTo>
                  <a:pt x="4983" y="610"/>
                </a:lnTo>
                <a:lnTo>
                  <a:pt x="4981" y="612"/>
                </a:lnTo>
                <a:lnTo>
                  <a:pt x="4981" y="614"/>
                </a:lnTo>
                <a:lnTo>
                  <a:pt x="4983" y="617"/>
                </a:lnTo>
                <a:lnTo>
                  <a:pt x="4983" y="617"/>
                </a:lnTo>
                <a:lnTo>
                  <a:pt x="4985" y="619"/>
                </a:lnTo>
                <a:lnTo>
                  <a:pt x="4983" y="621"/>
                </a:lnTo>
                <a:lnTo>
                  <a:pt x="4978" y="623"/>
                </a:lnTo>
                <a:lnTo>
                  <a:pt x="4978" y="623"/>
                </a:lnTo>
                <a:lnTo>
                  <a:pt x="4976" y="625"/>
                </a:lnTo>
                <a:lnTo>
                  <a:pt x="4978" y="627"/>
                </a:lnTo>
                <a:lnTo>
                  <a:pt x="4978" y="627"/>
                </a:lnTo>
                <a:lnTo>
                  <a:pt x="4976" y="629"/>
                </a:lnTo>
                <a:lnTo>
                  <a:pt x="4974" y="629"/>
                </a:lnTo>
                <a:lnTo>
                  <a:pt x="4968" y="629"/>
                </a:lnTo>
                <a:lnTo>
                  <a:pt x="4966" y="633"/>
                </a:lnTo>
                <a:lnTo>
                  <a:pt x="4957" y="635"/>
                </a:lnTo>
                <a:lnTo>
                  <a:pt x="4955" y="637"/>
                </a:lnTo>
                <a:lnTo>
                  <a:pt x="4955" y="637"/>
                </a:lnTo>
                <a:lnTo>
                  <a:pt x="4953" y="642"/>
                </a:lnTo>
                <a:lnTo>
                  <a:pt x="4951" y="644"/>
                </a:lnTo>
                <a:lnTo>
                  <a:pt x="4947" y="646"/>
                </a:lnTo>
                <a:lnTo>
                  <a:pt x="4943" y="650"/>
                </a:lnTo>
                <a:lnTo>
                  <a:pt x="4939" y="654"/>
                </a:lnTo>
                <a:lnTo>
                  <a:pt x="4937" y="656"/>
                </a:lnTo>
                <a:lnTo>
                  <a:pt x="4934" y="656"/>
                </a:lnTo>
                <a:lnTo>
                  <a:pt x="4930" y="661"/>
                </a:lnTo>
                <a:lnTo>
                  <a:pt x="4924" y="665"/>
                </a:lnTo>
                <a:lnTo>
                  <a:pt x="4920" y="673"/>
                </a:lnTo>
                <a:lnTo>
                  <a:pt x="4918" y="675"/>
                </a:lnTo>
                <a:lnTo>
                  <a:pt x="4916" y="677"/>
                </a:lnTo>
                <a:lnTo>
                  <a:pt x="4913" y="677"/>
                </a:lnTo>
                <a:lnTo>
                  <a:pt x="4911" y="679"/>
                </a:lnTo>
                <a:lnTo>
                  <a:pt x="4907" y="684"/>
                </a:lnTo>
                <a:lnTo>
                  <a:pt x="4903" y="686"/>
                </a:lnTo>
                <a:lnTo>
                  <a:pt x="4901" y="688"/>
                </a:lnTo>
                <a:lnTo>
                  <a:pt x="4901" y="690"/>
                </a:lnTo>
                <a:lnTo>
                  <a:pt x="4899" y="688"/>
                </a:lnTo>
                <a:lnTo>
                  <a:pt x="4897" y="690"/>
                </a:lnTo>
                <a:lnTo>
                  <a:pt x="4893" y="688"/>
                </a:lnTo>
                <a:lnTo>
                  <a:pt x="4888" y="694"/>
                </a:lnTo>
                <a:lnTo>
                  <a:pt x="4886" y="694"/>
                </a:lnTo>
                <a:lnTo>
                  <a:pt x="4882" y="692"/>
                </a:lnTo>
                <a:lnTo>
                  <a:pt x="4880" y="694"/>
                </a:lnTo>
                <a:lnTo>
                  <a:pt x="4880" y="694"/>
                </a:lnTo>
                <a:lnTo>
                  <a:pt x="4880" y="694"/>
                </a:lnTo>
                <a:lnTo>
                  <a:pt x="4880" y="696"/>
                </a:lnTo>
                <a:lnTo>
                  <a:pt x="4882" y="696"/>
                </a:lnTo>
                <a:lnTo>
                  <a:pt x="4882" y="698"/>
                </a:lnTo>
                <a:lnTo>
                  <a:pt x="4882" y="700"/>
                </a:lnTo>
                <a:lnTo>
                  <a:pt x="4880" y="705"/>
                </a:lnTo>
                <a:lnTo>
                  <a:pt x="4878" y="707"/>
                </a:lnTo>
                <a:lnTo>
                  <a:pt x="4876" y="709"/>
                </a:lnTo>
                <a:lnTo>
                  <a:pt x="4869" y="715"/>
                </a:lnTo>
                <a:lnTo>
                  <a:pt x="4867" y="715"/>
                </a:lnTo>
                <a:lnTo>
                  <a:pt x="4867" y="715"/>
                </a:lnTo>
                <a:lnTo>
                  <a:pt x="4863" y="728"/>
                </a:lnTo>
                <a:lnTo>
                  <a:pt x="4863" y="734"/>
                </a:lnTo>
                <a:lnTo>
                  <a:pt x="4861" y="742"/>
                </a:lnTo>
                <a:lnTo>
                  <a:pt x="4861" y="747"/>
                </a:lnTo>
                <a:lnTo>
                  <a:pt x="4863" y="753"/>
                </a:lnTo>
                <a:lnTo>
                  <a:pt x="4863" y="759"/>
                </a:lnTo>
                <a:lnTo>
                  <a:pt x="4865" y="772"/>
                </a:lnTo>
                <a:lnTo>
                  <a:pt x="4867" y="776"/>
                </a:lnTo>
                <a:lnTo>
                  <a:pt x="4869" y="788"/>
                </a:lnTo>
                <a:lnTo>
                  <a:pt x="4869" y="793"/>
                </a:lnTo>
                <a:lnTo>
                  <a:pt x="4869" y="795"/>
                </a:lnTo>
                <a:lnTo>
                  <a:pt x="4872" y="797"/>
                </a:lnTo>
                <a:lnTo>
                  <a:pt x="4874" y="799"/>
                </a:lnTo>
                <a:lnTo>
                  <a:pt x="4874" y="801"/>
                </a:lnTo>
                <a:lnTo>
                  <a:pt x="4876" y="811"/>
                </a:lnTo>
                <a:lnTo>
                  <a:pt x="4876" y="820"/>
                </a:lnTo>
                <a:lnTo>
                  <a:pt x="4876" y="820"/>
                </a:lnTo>
                <a:lnTo>
                  <a:pt x="4876" y="822"/>
                </a:lnTo>
                <a:lnTo>
                  <a:pt x="4878" y="824"/>
                </a:lnTo>
                <a:lnTo>
                  <a:pt x="4878" y="826"/>
                </a:lnTo>
                <a:lnTo>
                  <a:pt x="4878" y="826"/>
                </a:lnTo>
                <a:lnTo>
                  <a:pt x="4878" y="828"/>
                </a:lnTo>
                <a:lnTo>
                  <a:pt x="4880" y="828"/>
                </a:lnTo>
                <a:lnTo>
                  <a:pt x="4884" y="824"/>
                </a:lnTo>
                <a:lnTo>
                  <a:pt x="4888" y="820"/>
                </a:lnTo>
                <a:lnTo>
                  <a:pt x="4890" y="820"/>
                </a:lnTo>
                <a:lnTo>
                  <a:pt x="4890" y="818"/>
                </a:lnTo>
                <a:lnTo>
                  <a:pt x="4895" y="816"/>
                </a:lnTo>
                <a:lnTo>
                  <a:pt x="4899" y="814"/>
                </a:lnTo>
                <a:lnTo>
                  <a:pt x="4901" y="807"/>
                </a:lnTo>
                <a:lnTo>
                  <a:pt x="4903" y="803"/>
                </a:lnTo>
                <a:lnTo>
                  <a:pt x="4903" y="801"/>
                </a:lnTo>
                <a:lnTo>
                  <a:pt x="4903" y="801"/>
                </a:lnTo>
                <a:lnTo>
                  <a:pt x="4903" y="797"/>
                </a:lnTo>
                <a:lnTo>
                  <a:pt x="4905" y="795"/>
                </a:lnTo>
                <a:lnTo>
                  <a:pt x="4905" y="793"/>
                </a:lnTo>
                <a:lnTo>
                  <a:pt x="4905" y="791"/>
                </a:lnTo>
                <a:lnTo>
                  <a:pt x="4903" y="791"/>
                </a:lnTo>
                <a:lnTo>
                  <a:pt x="4903" y="788"/>
                </a:lnTo>
                <a:lnTo>
                  <a:pt x="4905" y="788"/>
                </a:lnTo>
                <a:lnTo>
                  <a:pt x="4905" y="788"/>
                </a:lnTo>
                <a:lnTo>
                  <a:pt x="4907" y="791"/>
                </a:lnTo>
                <a:lnTo>
                  <a:pt x="4907" y="791"/>
                </a:lnTo>
                <a:lnTo>
                  <a:pt x="4911" y="788"/>
                </a:lnTo>
                <a:lnTo>
                  <a:pt x="4913" y="786"/>
                </a:lnTo>
                <a:lnTo>
                  <a:pt x="4920" y="784"/>
                </a:lnTo>
                <a:lnTo>
                  <a:pt x="4922" y="784"/>
                </a:lnTo>
                <a:lnTo>
                  <a:pt x="4924" y="786"/>
                </a:lnTo>
                <a:lnTo>
                  <a:pt x="4926" y="786"/>
                </a:lnTo>
                <a:lnTo>
                  <a:pt x="4926" y="784"/>
                </a:lnTo>
                <a:lnTo>
                  <a:pt x="4924" y="782"/>
                </a:lnTo>
                <a:lnTo>
                  <a:pt x="4924" y="780"/>
                </a:lnTo>
                <a:lnTo>
                  <a:pt x="4924" y="778"/>
                </a:lnTo>
                <a:lnTo>
                  <a:pt x="4924" y="778"/>
                </a:lnTo>
                <a:lnTo>
                  <a:pt x="4924" y="776"/>
                </a:lnTo>
                <a:lnTo>
                  <a:pt x="4924" y="774"/>
                </a:lnTo>
                <a:lnTo>
                  <a:pt x="4924" y="770"/>
                </a:lnTo>
                <a:lnTo>
                  <a:pt x="4926" y="767"/>
                </a:lnTo>
                <a:lnTo>
                  <a:pt x="4926" y="765"/>
                </a:lnTo>
                <a:lnTo>
                  <a:pt x="4930" y="765"/>
                </a:lnTo>
                <a:lnTo>
                  <a:pt x="4932" y="761"/>
                </a:lnTo>
                <a:lnTo>
                  <a:pt x="4937" y="759"/>
                </a:lnTo>
                <a:lnTo>
                  <a:pt x="4939" y="759"/>
                </a:lnTo>
                <a:lnTo>
                  <a:pt x="4943" y="759"/>
                </a:lnTo>
                <a:lnTo>
                  <a:pt x="4945" y="759"/>
                </a:lnTo>
                <a:lnTo>
                  <a:pt x="4949" y="759"/>
                </a:lnTo>
                <a:lnTo>
                  <a:pt x="4951" y="759"/>
                </a:lnTo>
                <a:lnTo>
                  <a:pt x="4953" y="757"/>
                </a:lnTo>
                <a:lnTo>
                  <a:pt x="4955" y="755"/>
                </a:lnTo>
                <a:lnTo>
                  <a:pt x="4955" y="753"/>
                </a:lnTo>
                <a:lnTo>
                  <a:pt x="4955" y="751"/>
                </a:lnTo>
                <a:lnTo>
                  <a:pt x="4951" y="747"/>
                </a:lnTo>
                <a:lnTo>
                  <a:pt x="4951" y="747"/>
                </a:lnTo>
                <a:lnTo>
                  <a:pt x="4951" y="742"/>
                </a:lnTo>
                <a:lnTo>
                  <a:pt x="4951" y="740"/>
                </a:lnTo>
                <a:lnTo>
                  <a:pt x="4951" y="738"/>
                </a:lnTo>
                <a:lnTo>
                  <a:pt x="4953" y="734"/>
                </a:lnTo>
                <a:lnTo>
                  <a:pt x="4955" y="728"/>
                </a:lnTo>
                <a:lnTo>
                  <a:pt x="4957" y="728"/>
                </a:lnTo>
                <a:lnTo>
                  <a:pt x="4960" y="726"/>
                </a:lnTo>
                <a:lnTo>
                  <a:pt x="4962" y="726"/>
                </a:lnTo>
                <a:lnTo>
                  <a:pt x="4962" y="726"/>
                </a:lnTo>
                <a:lnTo>
                  <a:pt x="4962" y="721"/>
                </a:lnTo>
                <a:lnTo>
                  <a:pt x="4964" y="721"/>
                </a:lnTo>
                <a:lnTo>
                  <a:pt x="4964" y="719"/>
                </a:lnTo>
                <a:lnTo>
                  <a:pt x="4968" y="721"/>
                </a:lnTo>
                <a:lnTo>
                  <a:pt x="4968" y="719"/>
                </a:lnTo>
                <a:lnTo>
                  <a:pt x="4970" y="719"/>
                </a:lnTo>
                <a:lnTo>
                  <a:pt x="4968" y="721"/>
                </a:lnTo>
                <a:lnTo>
                  <a:pt x="4968" y="721"/>
                </a:lnTo>
                <a:lnTo>
                  <a:pt x="4966" y="723"/>
                </a:lnTo>
                <a:lnTo>
                  <a:pt x="4964" y="726"/>
                </a:lnTo>
                <a:lnTo>
                  <a:pt x="4966" y="730"/>
                </a:lnTo>
                <a:lnTo>
                  <a:pt x="4968" y="730"/>
                </a:lnTo>
                <a:lnTo>
                  <a:pt x="4970" y="730"/>
                </a:lnTo>
                <a:lnTo>
                  <a:pt x="4972" y="728"/>
                </a:lnTo>
                <a:lnTo>
                  <a:pt x="4972" y="728"/>
                </a:lnTo>
                <a:lnTo>
                  <a:pt x="4974" y="726"/>
                </a:lnTo>
                <a:lnTo>
                  <a:pt x="4974" y="721"/>
                </a:lnTo>
                <a:lnTo>
                  <a:pt x="4972" y="719"/>
                </a:lnTo>
                <a:lnTo>
                  <a:pt x="4972" y="717"/>
                </a:lnTo>
                <a:lnTo>
                  <a:pt x="4972" y="715"/>
                </a:lnTo>
                <a:lnTo>
                  <a:pt x="4970" y="715"/>
                </a:lnTo>
                <a:lnTo>
                  <a:pt x="4968" y="715"/>
                </a:lnTo>
                <a:lnTo>
                  <a:pt x="4968" y="715"/>
                </a:lnTo>
                <a:lnTo>
                  <a:pt x="4966" y="713"/>
                </a:lnTo>
                <a:lnTo>
                  <a:pt x="4966" y="713"/>
                </a:lnTo>
                <a:lnTo>
                  <a:pt x="4966" y="709"/>
                </a:lnTo>
                <a:lnTo>
                  <a:pt x="4966" y="707"/>
                </a:lnTo>
                <a:lnTo>
                  <a:pt x="4966" y="705"/>
                </a:lnTo>
                <a:lnTo>
                  <a:pt x="4966" y="705"/>
                </a:lnTo>
                <a:lnTo>
                  <a:pt x="4966" y="702"/>
                </a:lnTo>
                <a:lnTo>
                  <a:pt x="4968" y="700"/>
                </a:lnTo>
                <a:lnTo>
                  <a:pt x="4970" y="698"/>
                </a:lnTo>
                <a:lnTo>
                  <a:pt x="4972" y="696"/>
                </a:lnTo>
                <a:lnTo>
                  <a:pt x="4972" y="696"/>
                </a:lnTo>
                <a:lnTo>
                  <a:pt x="4972" y="694"/>
                </a:lnTo>
                <a:lnTo>
                  <a:pt x="4972" y="692"/>
                </a:lnTo>
                <a:lnTo>
                  <a:pt x="4966" y="690"/>
                </a:lnTo>
                <a:lnTo>
                  <a:pt x="4964" y="690"/>
                </a:lnTo>
                <a:lnTo>
                  <a:pt x="4962" y="692"/>
                </a:lnTo>
                <a:lnTo>
                  <a:pt x="4962" y="694"/>
                </a:lnTo>
                <a:lnTo>
                  <a:pt x="4960" y="694"/>
                </a:lnTo>
                <a:lnTo>
                  <a:pt x="4960" y="694"/>
                </a:lnTo>
                <a:lnTo>
                  <a:pt x="4960" y="694"/>
                </a:lnTo>
                <a:lnTo>
                  <a:pt x="4957" y="692"/>
                </a:lnTo>
                <a:lnTo>
                  <a:pt x="4955" y="692"/>
                </a:lnTo>
                <a:lnTo>
                  <a:pt x="4955" y="690"/>
                </a:lnTo>
                <a:lnTo>
                  <a:pt x="4955" y="690"/>
                </a:lnTo>
                <a:lnTo>
                  <a:pt x="4953" y="688"/>
                </a:lnTo>
                <a:lnTo>
                  <a:pt x="4955" y="684"/>
                </a:lnTo>
                <a:lnTo>
                  <a:pt x="4957" y="679"/>
                </a:lnTo>
                <a:lnTo>
                  <a:pt x="4962" y="675"/>
                </a:lnTo>
                <a:lnTo>
                  <a:pt x="4964" y="673"/>
                </a:lnTo>
                <a:lnTo>
                  <a:pt x="4966" y="669"/>
                </a:lnTo>
                <a:lnTo>
                  <a:pt x="4968" y="669"/>
                </a:lnTo>
                <a:lnTo>
                  <a:pt x="4968" y="669"/>
                </a:lnTo>
                <a:lnTo>
                  <a:pt x="4970" y="667"/>
                </a:lnTo>
                <a:lnTo>
                  <a:pt x="4968" y="665"/>
                </a:lnTo>
                <a:lnTo>
                  <a:pt x="4968" y="665"/>
                </a:lnTo>
                <a:lnTo>
                  <a:pt x="4970" y="665"/>
                </a:lnTo>
                <a:lnTo>
                  <a:pt x="4970" y="665"/>
                </a:lnTo>
                <a:lnTo>
                  <a:pt x="4972" y="663"/>
                </a:lnTo>
                <a:lnTo>
                  <a:pt x="4972" y="656"/>
                </a:lnTo>
                <a:lnTo>
                  <a:pt x="4974" y="652"/>
                </a:lnTo>
                <a:lnTo>
                  <a:pt x="4974" y="652"/>
                </a:lnTo>
                <a:lnTo>
                  <a:pt x="4974" y="650"/>
                </a:lnTo>
                <a:lnTo>
                  <a:pt x="4976" y="650"/>
                </a:lnTo>
                <a:lnTo>
                  <a:pt x="4978" y="648"/>
                </a:lnTo>
                <a:lnTo>
                  <a:pt x="4978" y="648"/>
                </a:lnTo>
                <a:lnTo>
                  <a:pt x="4981" y="646"/>
                </a:lnTo>
                <a:lnTo>
                  <a:pt x="4981" y="646"/>
                </a:lnTo>
                <a:lnTo>
                  <a:pt x="4983" y="646"/>
                </a:lnTo>
                <a:lnTo>
                  <a:pt x="4985" y="646"/>
                </a:lnTo>
                <a:lnTo>
                  <a:pt x="4985" y="648"/>
                </a:lnTo>
                <a:lnTo>
                  <a:pt x="4985" y="650"/>
                </a:lnTo>
                <a:lnTo>
                  <a:pt x="4987" y="648"/>
                </a:lnTo>
                <a:lnTo>
                  <a:pt x="4989" y="646"/>
                </a:lnTo>
                <a:lnTo>
                  <a:pt x="4991" y="646"/>
                </a:lnTo>
                <a:lnTo>
                  <a:pt x="4991" y="646"/>
                </a:lnTo>
                <a:lnTo>
                  <a:pt x="4993" y="646"/>
                </a:lnTo>
                <a:lnTo>
                  <a:pt x="4995" y="650"/>
                </a:lnTo>
                <a:lnTo>
                  <a:pt x="4995" y="650"/>
                </a:lnTo>
                <a:lnTo>
                  <a:pt x="4997" y="650"/>
                </a:lnTo>
                <a:lnTo>
                  <a:pt x="4999" y="650"/>
                </a:lnTo>
                <a:lnTo>
                  <a:pt x="4999" y="648"/>
                </a:lnTo>
                <a:lnTo>
                  <a:pt x="4999" y="644"/>
                </a:lnTo>
                <a:lnTo>
                  <a:pt x="5001" y="644"/>
                </a:lnTo>
                <a:lnTo>
                  <a:pt x="5001" y="644"/>
                </a:lnTo>
                <a:lnTo>
                  <a:pt x="5004" y="642"/>
                </a:lnTo>
                <a:lnTo>
                  <a:pt x="5006" y="642"/>
                </a:lnTo>
                <a:lnTo>
                  <a:pt x="5012" y="640"/>
                </a:lnTo>
                <a:lnTo>
                  <a:pt x="5016" y="637"/>
                </a:lnTo>
                <a:lnTo>
                  <a:pt x="5018" y="635"/>
                </a:lnTo>
                <a:lnTo>
                  <a:pt x="5016" y="637"/>
                </a:lnTo>
                <a:lnTo>
                  <a:pt x="5016" y="640"/>
                </a:lnTo>
                <a:lnTo>
                  <a:pt x="5016" y="644"/>
                </a:lnTo>
                <a:lnTo>
                  <a:pt x="5014" y="646"/>
                </a:lnTo>
                <a:lnTo>
                  <a:pt x="5014" y="648"/>
                </a:lnTo>
                <a:lnTo>
                  <a:pt x="5014" y="648"/>
                </a:lnTo>
                <a:lnTo>
                  <a:pt x="5016" y="650"/>
                </a:lnTo>
                <a:lnTo>
                  <a:pt x="5016" y="650"/>
                </a:lnTo>
                <a:lnTo>
                  <a:pt x="5018" y="650"/>
                </a:lnTo>
                <a:lnTo>
                  <a:pt x="5018" y="648"/>
                </a:lnTo>
                <a:lnTo>
                  <a:pt x="5027" y="640"/>
                </a:lnTo>
                <a:lnTo>
                  <a:pt x="5031" y="637"/>
                </a:lnTo>
                <a:lnTo>
                  <a:pt x="5037" y="637"/>
                </a:lnTo>
                <a:lnTo>
                  <a:pt x="5037" y="635"/>
                </a:lnTo>
                <a:lnTo>
                  <a:pt x="5043" y="635"/>
                </a:lnTo>
                <a:lnTo>
                  <a:pt x="5048" y="633"/>
                </a:lnTo>
                <a:lnTo>
                  <a:pt x="5052" y="635"/>
                </a:lnTo>
                <a:lnTo>
                  <a:pt x="5054" y="635"/>
                </a:lnTo>
                <a:lnTo>
                  <a:pt x="5060" y="633"/>
                </a:lnTo>
                <a:lnTo>
                  <a:pt x="5060" y="635"/>
                </a:lnTo>
                <a:lnTo>
                  <a:pt x="5064" y="637"/>
                </a:lnTo>
                <a:lnTo>
                  <a:pt x="5069" y="642"/>
                </a:lnTo>
                <a:lnTo>
                  <a:pt x="5069" y="642"/>
                </a:lnTo>
                <a:lnTo>
                  <a:pt x="5069" y="642"/>
                </a:lnTo>
                <a:lnTo>
                  <a:pt x="5069" y="644"/>
                </a:lnTo>
                <a:lnTo>
                  <a:pt x="5069" y="644"/>
                </a:lnTo>
                <a:lnTo>
                  <a:pt x="5071" y="646"/>
                </a:lnTo>
                <a:lnTo>
                  <a:pt x="5073" y="648"/>
                </a:lnTo>
                <a:lnTo>
                  <a:pt x="5075" y="648"/>
                </a:lnTo>
                <a:lnTo>
                  <a:pt x="5077" y="646"/>
                </a:lnTo>
                <a:lnTo>
                  <a:pt x="5077" y="646"/>
                </a:lnTo>
                <a:lnTo>
                  <a:pt x="5077" y="642"/>
                </a:lnTo>
                <a:lnTo>
                  <a:pt x="5079" y="640"/>
                </a:lnTo>
                <a:lnTo>
                  <a:pt x="5079" y="637"/>
                </a:lnTo>
                <a:lnTo>
                  <a:pt x="5079" y="637"/>
                </a:lnTo>
                <a:lnTo>
                  <a:pt x="5081" y="635"/>
                </a:lnTo>
                <a:lnTo>
                  <a:pt x="5085" y="635"/>
                </a:lnTo>
                <a:lnTo>
                  <a:pt x="5092" y="631"/>
                </a:lnTo>
                <a:lnTo>
                  <a:pt x="5096" y="629"/>
                </a:lnTo>
                <a:lnTo>
                  <a:pt x="5098" y="629"/>
                </a:lnTo>
                <a:lnTo>
                  <a:pt x="5098" y="629"/>
                </a:lnTo>
                <a:lnTo>
                  <a:pt x="5100" y="627"/>
                </a:lnTo>
                <a:lnTo>
                  <a:pt x="5100" y="627"/>
                </a:lnTo>
                <a:lnTo>
                  <a:pt x="5102" y="625"/>
                </a:lnTo>
                <a:lnTo>
                  <a:pt x="5104" y="623"/>
                </a:lnTo>
                <a:lnTo>
                  <a:pt x="5104" y="623"/>
                </a:lnTo>
                <a:lnTo>
                  <a:pt x="5106" y="621"/>
                </a:lnTo>
                <a:lnTo>
                  <a:pt x="5106" y="621"/>
                </a:lnTo>
                <a:lnTo>
                  <a:pt x="5108" y="621"/>
                </a:lnTo>
                <a:lnTo>
                  <a:pt x="5110" y="621"/>
                </a:lnTo>
                <a:lnTo>
                  <a:pt x="5110" y="619"/>
                </a:lnTo>
                <a:lnTo>
                  <a:pt x="5110" y="619"/>
                </a:lnTo>
                <a:lnTo>
                  <a:pt x="5110" y="619"/>
                </a:lnTo>
                <a:lnTo>
                  <a:pt x="5113" y="619"/>
                </a:lnTo>
                <a:lnTo>
                  <a:pt x="5113" y="619"/>
                </a:lnTo>
                <a:lnTo>
                  <a:pt x="5113" y="617"/>
                </a:lnTo>
                <a:lnTo>
                  <a:pt x="5110" y="617"/>
                </a:lnTo>
                <a:lnTo>
                  <a:pt x="5113" y="614"/>
                </a:lnTo>
                <a:lnTo>
                  <a:pt x="5115" y="617"/>
                </a:lnTo>
                <a:lnTo>
                  <a:pt x="5117" y="617"/>
                </a:lnTo>
                <a:lnTo>
                  <a:pt x="5119" y="612"/>
                </a:lnTo>
                <a:lnTo>
                  <a:pt x="5123" y="610"/>
                </a:lnTo>
                <a:lnTo>
                  <a:pt x="5125" y="610"/>
                </a:lnTo>
                <a:lnTo>
                  <a:pt x="5131" y="608"/>
                </a:lnTo>
                <a:lnTo>
                  <a:pt x="5133" y="608"/>
                </a:lnTo>
                <a:lnTo>
                  <a:pt x="5136" y="608"/>
                </a:lnTo>
                <a:lnTo>
                  <a:pt x="5138" y="606"/>
                </a:lnTo>
                <a:lnTo>
                  <a:pt x="5140" y="604"/>
                </a:lnTo>
                <a:lnTo>
                  <a:pt x="5140" y="604"/>
                </a:lnTo>
                <a:lnTo>
                  <a:pt x="5146" y="602"/>
                </a:lnTo>
                <a:lnTo>
                  <a:pt x="5146" y="602"/>
                </a:lnTo>
                <a:lnTo>
                  <a:pt x="5148" y="600"/>
                </a:lnTo>
                <a:lnTo>
                  <a:pt x="5150" y="600"/>
                </a:lnTo>
                <a:lnTo>
                  <a:pt x="5152" y="600"/>
                </a:lnTo>
                <a:lnTo>
                  <a:pt x="5163" y="596"/>
                </a:lnTo>
                <a:lnTo>
                  <a:pt x="5163" y="593"/>
                </a:lnTo>
                <a:lnTo>
                  <a:pt x="5167" y="591"/>
                </a:lnTo>
                <a:lnTo>
                  <a:pt x="5171" y="591"/>
                </a:lnTo>
                <a:lnTo>
                  <a:pt x="5173" y="591"/>
                </a:lnTo>
                <a:lnTo>
                  <a:pt x="5175" y="589"/>
                </a:lnTo>
                <a:lnTo>
                  <a:pt x="5171" y="589"/>
                </a:lnTo>
                <a:lnTo>
                  <a:pt x="5171" y="589"/>
                </a:lnTo>
                <a:lnTo>
                  <a:pt x="5171" y="587"/>
                </a:lnTo>
                <a:lnTo>
                  <a:pt x="5171" y="587"/>
                </a:lnTo>
                <a:lnTo>
                  <a:pt x="5173" y="585"/>
                </a:lnTo>
                <a:lnTo>
                  <a:pt x="5173" y="585"/>
                </a:lnTo>
                <a:lnTo>
                  <a:pt x="5175" y="587"/>
                </a:lnTo>
                <a:lnTo>
                  <a:pt x="5175" y="587"/>
                </a:lnTo>
                <a:lnTo>
                  <a:pt x="5175" y="585"/>
                </a:lnTo>
                <a:lnTo>
                  <a:pt x="5177" y="585"/>
                </a:lnTo>
                <a:lnTo>
                  <a:pt x="5177" y="587"/>
                </a:lnTo>
                <a:lnTo>
                  <a:pt x="5177" y="587"/>
                </a:lnTo>
                <a:lnTo>
                  <a:pt x="5175" y="589"/>
                </a:lnTo>
                <a:lnTo>
                  <a:pt x="5175" y="589"/>
                </a:lnTo>
                <a:lnTo>
                  <a:pt x="5177" y="589"/>
                </a:lnTo>
                <a:lnTo>
                  <a:pt x="5182" y="589"/>
                </a:lnTo>
                <a:lnTo>
                  <a:pt x="5186" y="591"/>
                </a:lnTo>
                <a:lnTo>
                  <a:pt x="5201" y="596"/>
                </a:lnTo>
                <a:lnTo>
                  <a:pt x="5201" y="596"/>
                </a:lnTo>
                <a:lnTo>
                  <a:pt x="5203" y="596"/>
                </a:lnTo>
                <a:lnTo>
                  <a:pt x="5203" y="593"/>
                </a:lnTo>
                <a:lnTo>
                  <a:pt x="5203" y="593"/>
                </a:lnTo>
                <a:lnTo>
                  <a:pt x="5205" y="591"/>
                </a:lnTo>
                <a:lnTo>
                  <a:pt x="5207" y="589"/>
                </a:lnTo>
                <a:lnTo>
                  <a:pt x="5209" y="587"/>
                </a:lnTo>
                <a:lnTo>
                  <a:pt x="5209" y="585"/>
                </a:lnTo>
                <a:lnTo>
                  <a:pt x="5209" y="583"/>
                </a:lnTo>
                <a:lnTo>
                  <a:pt x="5207" y="583"/>
                </a:lnTo>
                <a:lnTo>
                  <a:pt x="5205" y="583"/>
                </a:lnTo>
                <a:lnTo>
                  <a:pt x="5205" y="581"/>
                </a:lnTo>
                <a:lnTo>
                  <a:pt x="5205" y="579"/>
                </a:lnTo>
                <a:lnTo>
                  <a:pt x="5207" y="579"/>
                </a:lnTo>
                <a:lnTo>
                  <a:pt x="5207" y="577"/>
                </a:lnTo>
                <a:lnTo>
                  <a:pt x="5205" y="577"/>
                </a:lnTo>
                <a:lnTo>
                  <a:pt x="5201" y="575"/>
                </a:lnTo>
                <a:lnTo>
                  <a:pt x="5201" y="572"/>
                </a:lnTo>
                <a:lnTo>
                  <a:pt x="5201" y="572"/>
                </a:lnTo>
                <a:lnTo>
                  <a:pt x="5198" y="568"/>
                </a:lnTo>
                <a:lnTo>
                  <a:pt x="5198" y="570"/>
                </a:lnTo>
                <a:lnTo>
                  <a:pt x="5198" y="570"/>
                </a:lnTo>
                <a:lnTo>
                  <a:pt x="5196" y="572"/>
                </a:lnTo>
                <a:lnTo>
                  <a:pt x="5196" y="572"/>
                </a:lnTo>
                <a:lnTo>
                  <a:pt x="5196" y="570"/>
                </a:lnTo>
                <a:lnTo>
                  <a:pt x="5196" y="568"/>
                </a:lnTo>
                <a:lnTo>
                  <a:pt x="5196" y="568"/>
                </a:lnTo>
                <a:lnTo>
                  <a:pt x="5192" y="568"/>
                </a:lnTo>
                <a:lnTo>
                  <a:pt x="5192" y="566"/>
                </a:lnTo>
                <a:lnTo>
                  <a:pt x="5196" y="566"/>
                </a:lnTo>
                <a:lnTo>
                  <a:pt x="5196" y="566"/>
                </a:lnTo>
                <a:lnTo>
                  <a:pt x="5196" y="566"/>
                </a:lnTo>
                <a:lnTo>
                  <a:pt x="5196" y="562"/>
                </a:lnTo>
                <a:lnTo>
                  <a:pt x="5196" y="560"/>
                </a:lnTo>
                <a:lnTo>
                  <a:pt x="5194" y="558"/>
                </a:lnTo>
                <a:lnTo>
                  <a:pt x="5192" y="558"/>
                </a:lnTo>
                <a:lnTo>
                  <a:pt x="5194" y="556"/>
                </a:lnTo>
                <a:lnTo>
                  <a:pt x="5194" y="556"/>
                </a:lnTo>
                <a:lnTo>
                  <a:pt x="5192" y="552"/>
                </a:lnTo>
                <a:lnTo>
                  <a:pt x="5190" y="552"/>
                </a:lnTo>
                <a:lnTo>
                  <a:pt x="5190" y="549"/>
                </a:lnTo>
                <a:lnTo>
                  <a:pt x="5188" y="552"/>
                </a:lnTo>
                <a:lnTo>
                  <a:pt x="5188" y="554"/>
                </a:lnTo>
                <a:lnTo>
                  <a:pt x="5188" y="554"/>
                </a:lnTo>
                <a:lnTo>
                  <a:pt x="5186" y="554"/>
                </a:lnTo>
                <a:lnTo>
                  <a:pt x="5182" y="552"/>
                </a:lnTo>
                <a:lnTo>
                  <a:pt x="5177" y="547"/>
                </a:lnTo>
                <a:lnTo>
                  <a:pt x="5177" y="545"/>
                </a:lnTo>
                <a:lnTo>
                  <a:pt x="5180" y="541"/>
                </a:lnTo>
                <a:lnTo>
                  <a:pt x="5177" y="541"/>
                </a:lnTo>
                <a:lnTo>
                  <a:pt x="5177" y="541"/>
                </a:lnTo>
                <a:lnTo>
                  <a:pt x="5173" y="541"/>
                </a:lnTo>
                <a:lnTo>
                  <a:pt x="5169" y="543"/>
                </a:lnTo>
                <a:lnTo>
                  <a:pt x="5167" y="543"/>
                </a:lnTo>
                <a:lnTo>
                  <a:pt x="5165" y="543"/>
                </a:lnTo>
                <a:lnTo>
                  <a:pt x="5159" y="545"/>
                </a:lnTo>
                <a:lnTo>
                  <a:pt x="5161" y="543"/>
                </a:lnTo>
                <a:lnTo>
                  <a:pt x="5161" y="543"/>
                </a:lnTo>
                <a:lnTo>
                  <a:pt x="5163" y="541"/>
                </a:lnTo>
                <a:lnTo>
                  <a:pt x="5163" y="541"/>
                </a:lnTo>
                <a:lnTo>
                  <a:pt x="5161" y="539"/>
                </a:lnTo>
                <a:lnTo>
                  <a:pt x="5161" y="537"/>
                </a:lnTo>
                <a:lnTo>
                  <a:pt x="5159" y="537"/>
                </a:lnTo>
                <a:lnTo>
                  <a:pt x="5157" y="539"/>
                </a:lnTo>
                <a:lnTo>
                  <a:pt x="5154" y="539"/>
                </a:lnTo>
                <a:lnTo>
                  <a:pt x="5152" y="541"/>
                </a:lnTo>
                <a:lnTo>
                  <a:pt x="5148" y="541"/>
                </a:lnTo>
                <a:lnTo>
                  <a:pt x="5144" y="541"/>
                </a:lnTo>
                <a:lnTo>
                  <a:pt x="5138" y="543"/>
                </a:lnTo>
                <a:lnTo>
                  <a:pt x="5136" y="543"/>
                </a:lnTo>
                <a:lnTo>
                  <a:pt x="5144" y="541"/>
                </a:lnTo>
                <a:lnTo>
                  <a:pt x="5148" y="541"/>
                </a:lnTo>
                <a:lnTo>
                  <a:pt x="5154" y="539"/>
                </a:lnTo>
                <a:lnTo>
                  <a:pt x="5159" y="537"/>
                </a:lnTo>
                <a:lnTo>
                  <a:pt x="5163" y="539"/>
                </a:lnTo>
                <a:lnTo>
                  <a:pt x="5165" y="539"/>
                </a:lnTo>
                <a:lnTo>
                  <a:pt x="5169" y="539"/>
                </a:lnTo>
                <a:lnTo>
                  <a:pt x="5173" y="541"/>
                </a:lnTo>
                <a:lnTo>
                  <a:pt x="5173" y="539"/>
                </a:lnTo>
                <a:lnTo>
                  <a:pt x="5175" y="539"/>
                </a:lnTo>
                <a:lnTo>
                  <a:pt x="5173" y="537"/>
                </a:lnTo>
                <a:lnTo>
                  <a:pt x="5173" y="535"/>
                </a:lnTo>
                <a:lnTo>
                  <a:pt x="5171" y="535"/>
                </a:lnTo>
                <a:lnTo>
                  <a:pt x="5167" y="535"/>
                </a:lnTo>
                <a:lnTo>
                  <a:pt x="5165" y="535"/>
                </a:lnTo>
                <a:lnTo>
                  <a:pt x="5163" y="535"/>
                </a:lnTo>
                <a:lnTo>
                  <a:pt x="5163" y="533"/>
                </a:lnTo>
                <a:lnTo>
                  <a:pt x="5167" y="535"/>
                </a:lnTo>
                <a:lnTo>
                  <a:pt x="5171" y="533"/>
                </a:lnTo>
                <a:lnTo>
                  <a:pt x="5175" y="535"/>
                </a:lnTo>
                <a:lnTo>
                  <a:pt x="5175" y="537"/>
                </a:lnTo>
                <a:lnTo>
                  <a:pt x="5177" y="537"/>
                </a:lnTo>
                <a:lnTo>
                  <a:pt x="5180" y="541"/>
                </a:lnTo>
                <a:lnTo>
                  <a:pt x="5184" y="541"/>
                </a:lnTo>
                <a:lnTo>
                  <a:pt x="5190" y="543"/>
                </a:lnTo>
                <a:lnTo>
                  <a:pt x="5194" y="545"/>
                </a:lnTo>
                <a:lnTo>
                  <a:pt x="5196" y="543"/>
                </a:lnTo>
                <a:lnTo>
                  <a:pt x="5203" y="541"/>
                </a:lnTo>
                <a:lnTo>
                  <a:pt x="5207" y="539"/>
                </a:lnTo>
                <a:lnTo>
                  <a:pt x="5211" y="537"/>
                </a:lnTo>
                <a:lnTo>
                  <a:pt x="5213" y="535"/>
                </a:lnTo>
                <a:lnTo>
                  <a:pt x="5215" y="533"/>
                </a:lnTo>
                <a:lnTo>
                  <a:pt x="5215" y="535"/>
                </a:lnTo>
                <a:lnTo>
                  <a:pt x="5219" y="531"/>
                </a:lnTo>
                <a:lnTo>
                  <a:pt x="5221" y="531"/>
                </a:lnTo>
                <a:lnTo>
                  <a:pt x="5221" y="526"/>
                </a:lnTo>
                <a:lnTo>
                  <a:pt x="5224" y="524"/>
                </a:lnTo>
                <a:lnTo>
                  <a:pt x="5224" y="522"/>
                </a:lnTo>
                <a:lnTo>
                  <a:pt x="5226" y="522"/>
                </a:lnTo>
                <a:lnTo>
                  <a:pt x="5224" y="520"/>
                </a:lnTo>
                <a:lnTo>
                  <a:pt x="5224" y="520"/>
                </a:lnTo>
                <a:lnTo>
                  <a:pt x="5219" y="518"/>
                </a:lnTo>
                <a:lnTo>
                  <a:pt x="5219" y="516"/>
                </a:lnTo>
                <a:lnTo>
                  <a:pt x="5217" y="514"/>
                </a:lnTo>
                <a:lnTo>
                  <a:pt x="5217" y="512"/>
                </a:lnTo>
                <a:lnTo>
                  <a:pt x="5219" y="510"/>
                </a:lnTo>
                <a:lnTo>
                  <a:pt x="5219" y="508"/>
                </a:lnTo>
                <a:lnTo>
                  <a:pt x="5221" y="510"/>
                </a:lnTo>
                <a:lnTo>
                  <a:pt x="5224" y="508"/>
                </a:lnTo>
                <a:lnTo>
                  <a:pt x="5226" y="508"/>
                </a:lnTo>
                <a:lnTo>
                  <a:pt x="5226" y="508"/>
                </a:lnTo>
                <a:lnTo>
                  <a:pt x="5226" y="505"/>
                </a:lnTo>
                <a:lnTo>
                  <a:pt x="5226" y="505"/>
                </a:lnTo>
                <a:lnTo>
                  <a:pt x="5228" y="505"/>
                </a:lnTo>
                <a:lnTo>
                  <a:pt x="5228" y="503"/>
                </a:lnTo>
                <a:lnTo>
                  <a:pt x="5228" y="503"/>
                </a:lnTo>
                <a:lnTo>
                  <a:pt x="5228" y="503"/>
                </a:lnTo>
                <a:lnTo>
                  <a:pt x="5228" y="505"/>
                </a:lnTo>
                <a:lnTo>
                  <a:pt x="5230" y="508"/>
                </a:lnTo>
                <a:lnTo>
                  <a:pt x="5230" y="508"/>
                </a:lnTo>
                <a:lnTo>
                  <a:pt x="5232" y="508"/>
                </a:lnTo>
                <a:lnTo>
                  <a:pt x="5232" y="508"/>
                </a:lnTo>
                <a:lnTo>
                  <a:pt x="5234" y="505"/>
                </a:lnTo>
                <a:lnTo>
                  <a:pt x="5236" y="503"/>
                </a:lnTo>
                <a:lnTo>
                  <a:pt x="5236" y="501"/>
                </a:lnTo>
                <a:lnTo>
                  <a:pt x="5236" y="503"/>
                </a:lnTo>
                <a:lnTo>
                  <a:pt x="5236" y="508"/>
                </a:lnTo>
                <a:lnTo>
                  <a:pt x="5236" y="508"/>
                </a:lnTo>
                <a:lnTo>
                  <a:pt x="5234" y="510"/>
                </a:lnTo>
                <a:lnTo>
                  <a:pt x="5234" y="512"/>
                </a:lnTo>
                <a:lnTo>
                  <a:pt x="5234" y="512"/>
                </a:lnTo>
                <a:lnTo>
                  <a:pt x="5232" y="512"/>
                </a:lnTo>
                <a:lnTo>
                  <a:pt x="5230" y="512"/>
                </a:lnTo>
                <a:lnTo>
                  <a:pt x="5232" y="514"/>
                </a:lnTo>
                <a:lnTo>
                  <a:pt x="5232" y="516"/>
                </a:lnTo>
                <a:lnTo>
                  <a:pt x="5234" y="516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18"/>
                </a:lnTo>
                <a:lnTo>
                  <a:pt x="5236" y="522"/>
                </a:lnTo>
                <a:lnTo>
                  <a:pt x="5236" y="522"/>
                </a:lnTo>
                <a:lnTo>
                  <a:pt x="5238" y="524"/>
                </a:lnTo>
                <a:lnTo>
                  <a:pt x="5240" y="524"/>
                </a:lnTo>
                <a:lnTo>
                  <a:pt x="5249" y="524"/>
                </a:lnTo>
                <a:lnTo>
                  <a:pt x="5251" y="524"/>
                </a:lnTo>
                <a:lnTo>
                  <a:pt x="5257" y="522"/>
                </a:lnTo>
                <a:lnTo>
                  <a:pt x="5257" y="520"/>
                </a:lnTo>
                <a:lnTo>
                  <a:pt x="5259" y="522"/>
                </a:lnTo>
                <a:lnTo>
                  <a:pt x="5265" y="522"/>
                </a:lnTo>
                <a:lnTo>
                  <a:pt x="5272" y="524"/>
                </a:lnTo>
                <a:lnTo>
                  <a:pt x="5274" y="526"/>
                </a:lnTo>
                <a:lnTo>
                  <a:pt x="5276" y="531"/>
                </a:lnTo>
                <a:lnTo>
                  <a:pt x="5276" y="533"/>
                </a:lnTo>
                <a:lnTo>
                  <a:pt x="5276" y="535"/>
                </a:lnTo>
                <a:lnTo>
                  <a:pt x="5276" y="535"/>
                </a:lnTo>
                <a:lnTo>
                  <a:pt x="5278" y="537"/>
                </a:lnTo>
                <a:lnTo>
                  <a:pt x="5280" y="539"/>
                </a:lnTo>
                <a:lnTo>
                  <a:pt x="5280" y="539"/>
                </a:lnTo>
                <a:lnTo>
                  <a:pt x="5282" y="539"/>
                </a:lnTo>
                <a:lnTo>
                  <a:pt x="5282" y="539"/>
                </a:lnTo>
                <a:lnTo>
                  <a:pt x="5284" y="541"/>
                </a:lnTo>
                <a:lnTo>
                  <a:pt x="5286" y="539"/>
                </a:lnTo>
                <a:lnTo>
                  <a:pt x="5286" y="539"/>
                </a:lnTo>
                <a:lnTo>
                  <a:pt x="5291" y="541"/>
                </a:lnTo>
                <a:lnTo>
                  <a:pt x="5295" y="541"/>
                </a:lnTo>
                <a:lnTo>
                  <a:pt x="5297" y="543"/>
                </a:lnTo>
                <a:lnTo>
                  <a:pt x="5299" y="545"/>
                </a:lnTo>
                <a:lnTo>
                  <a:pt x="5301" y="547"/>
                </a:lnTo>
                <a:lnTo>
                  <a:pt x="5303" y="549"/>
                </a:lnTo>
                <a:lnTo>
                  <a:pt x="5305" y="549"/>
                </a:lnTo>
                <a:lnTo>
                  <a:pt x="5307" y="549"/>
                </a:lnTo>
                <a:lnTo>
                  <a:pt x="5307" y="549"/>
                </a:lnTo>
                <a:lnTo>
                  <a:pt x="5309" y="549"/>
                </a:lnTo>
                <a:lnTo>
                  <a:pt x="5312" y="547"/>
                </a:lnTo>
                <a:lnTo>
                  <a:pt x="5312" y="545"/>
                </a:lnTo>
                <a:lnTo>
                  <a:pt x="5312" y="547"/>
                </a:lnTo>
                <a:lnTo>
                  <a:pt x="5312" y="547"/>
                </a:lnTo>
                <a:lnTo>
                  <a:pt x="5312" y="549"/>
                </a:lnTo>
                <a:lnTo>
                  <a:pt x="5312" y="549"/>
                </a:lnTo>
                <a:lnTo>
                  <a:pt x="5312" y="552"/>
                </a:lnTo>
                <a:lnTo>
                  <a:pt x="5314" y="552"/>
                </a:lnTo>
                <a:lnTo>
                  <a:pt x="5316" y="552"/>
                </a:lnTo>
                <a:lnTo>
                  <a:pt x="5318" y="552"/>
                </a:lnTo>
                <a:lnTo>
                  <a:pt x="5318" y="549"/>
                </a:lnTo>
                <a:lnTo>
                  <a:pt x="5318" y="547"/>
                </a:lnTo>
                <a:lnTo>
                  <a:pt x="5318" y="547"/>
                </a:lnTo>
                <a:lnTo>
                  <a:pt x="5320" y="547"/>
                </a:lnTo>
                <a:lnTo>
                  <a:pt x="5320" y="547"/>
                </a:lnTo>
                <a:lnTo>
                  <a:pt x="5320" y="549"/>
                </a:lnTo>
                <a:lnTo>
                  <a:pt x="5322" y="549"/>
                </a:lnTo>
                <a:lnTo>
                  <a:pt x="5326" y="549"/>
                </a:lnTo>
                <a:lnTo>
                  <a:pt x="5326" y="549"/>
                </a:lnTo>
                <a:lnTo>
                  <a:pt x="5326" y="547"/>
                </a:lnTo>
                <a:lnTo>
                  <a:pt x="5324" y="547"/>
                </a:lnTo>
                <a:lnTo>
                  <a:pt x="5324" y="545"/>
                </a:lnTo>
                <a:lnTo>
                  <a:pt x="5322" y="545"/>
                </a:lnTo>
                <a:lnTo>
                  <a:pt x="5320" y="545"/>
                </a:lnTo>
                <a:lnTo>
                  <a:pt x="5318" y="545"/>
                </a:lnTo>
                <a:lnTo>
                  <a:pt x="5318" y="543"/>
                </a:lnTo>
                <a:lnTo>
                  <a:pt x="5318" y="543"/>
                </a:lnTo>
                <a:lnTo>
                  <a:pt x="5318" y="543"/>
                </a:lnTo>
                <a:lnTo>
                  <a:pt x="5318" y="541"/>
                </a:lnTo>
                <a:lnTo>
                  <a:pt x="5320" y="541"/>
                </a:lnTo>
                <a:lnTo>
                  <a:pt x="5320" y="541"/>
                </a:lnTo>
                <a:lnTo>
                  <a:pt x="5318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6" y="539"/>
                </a:lnTo>
                <a:lnTo>
                  <a:pt x="5318" y="539"/>
                </a:lnTo>
                <a:lnTo>
                  <a:pt x="5320" y="539"/>
                </a:lnTo>
                <a:lnTo>
                  <a:pt x="5322" y="537"/>
                </a:lnTo>
                <a:lnTo>
                  <a:pt x="5326" y="537"/>
                </a:lnTo>
                <a:lnTo>
                  <a:pt x="5326" y="535"/>
                </a:lnTo>
                <a:lnTo>
                  <a:pt x="5328" y="535"/>
                </a:lnTo>
                <a:lnTo>
                  <a:pt x="5328" y="533"/>
                </a:lnTo>
                <a:lnTo>
                  <a:pt x="5326" y="531"/>
                </a:lnTo>
                <a:lnTo>
                  <a:pt x="5326" y="531"/>
                </a:lnTo>
                <a:lnTo>
                  <a:pt x="5324" y="531"/>
                </a:lnTo>
                <a:lnTo>
                  <a:pt x="5322" y="531"/>
                </a:lnTo>
                <a:lnTo>
                  <a:pt x="5322" y="531"/>
                </a:lnTo>
                <a:lnTo>
                  <a:pt x="5326" y="528"/>
                </a:lnTo>
                <a:lnTo>
                  <a:pt x="5326" y="528"/>
                </a:lnTo>
                <a:lnTo>
                  <a:pt x="5328" y="526"/>
                </a:lnTo>
                <a:lnTo>
                  <a:pt x="5328" y="524"/>
                </a:lnTo>
                <a:lnTo>
                  <a:pt x="5326" y="524"/>
                </a:lnTo>
                <a:lnTo>
                  <a:pt x="5324" y="524"/>
                </a:lnTo>
                <a:lnTo>
                  <a:pt x="5326" y="524"/>
                </a:lnTo>
                <a:lnTo>
                  <a:pt x="5326" y="524"/>
                </a:lnTo>
                <a:lnTo>
                  <a:pt x="5322" y="520"/>
                </a:lnTo>
                <a:lnTo>
                  <a:pt x="5320" y="520"/>
                </a:lnTo>
                <a:lnTo>
                  <a:pt x="5320" y="520"/>
                </a:lnTo>
                <a:lnTo>
                  <a:pt x="5322" y="520"/>
                </a:lnTo>
                <a:lnTo>
                  <a:pt x="5324" y="520"/>
                </a:lnTo>
                <a:lnTo>
                  <a:pt x="5326" y="520"/>
                </a:lnTo>
                <a:lnTo>
                  <a:pt x="5326" y="522"/>
                </a:lnTo>
                <a:lnTo>
                  <a:pt x="5328" y="522"/>
                </a:lnTo>
                <a:lnTo>
                  <a:pt x="5328" y="522"/>
                </a:lnTo>
                <a:lnTo>
                  <a:pt x="5333" y="522"/>
                </a:lnTo>
                <a:lnTo>
                  <a:pt x="5333" y="524"/>
                </a:lnTo>
                <a:lnTo>
                  <a:pt x="5333" y="524"/>
                </a:lnTo>
                <a:lnTo>
                  <a:pt x="5335" y="524"/>
                </a:lnTo>
                <a:lnTo>
                  <a:pt x="5339" y="522"/>
                </a:lnTo>
                <a:lnTo>
                  <a:pt x="5341" y="522"/>
                </a:lnTo>
                <a:lnTo>
                  <a:pt x="5343" y="524"/>
                </a:lnTo>
                <a:lnTo>
                  <a:pt x="5343" y="524"/>
                </a:lnTo>
                <a:lnTo>
                  <a:pt x="5343" y="524"/>
                </a:lnTo>
                <a:lnTo>
                  <a:pt x="5345" y="522"/>
                </a:lnTo>
                <a:lnTo>
                  <a:pt x="5343" y="520"/>
                </a:lnTo>
                <a:lnTo>
                  <a:pt x="5341" y="518"/>
                </a:lnTo>
                <a:lnTo>
                  <a:pt x="5339" y="518"/>
                </a:lnTo>
                <a:lnTo>
                  <a:pt x="5339" y="516"/>
                </a:lnTo>
                <a:lnTo>
                  <a:pt x="5339" y="516"/>
                </a:lnTo>
                <a:lnTo>
                  <a:pt x="5341" y="516"/>
                </a:lnTo>
                <a:lnTo>
                  <a:pt x="5343" y="518"/>
                </a:lnTo>
                <a:lnTo>
                  <a:pt x="5343" y="518"/>
                </a:lnTo>
                <a:lnTo>
                  <a:pt x="5345" y="520"/>
                </a:lnTo>
                <a:lnTo>
                  <a:pt x="5347" y="520"/>
                </a:lnTo>
                <a:lnTo>
                  <a:pt x="5351" y="520"/>
                </a:lnTo>
                <a:lnTo>
                  <a:pt x="5351" y="520"/>
                </a:lnTo>
                <a:lnTo>
                  <a:pt x="5351" y="518"/>
                </a:lnTo>
                <a:lnTo>
                  <a:pt x="5351" y="516"/>
                </a:lnTo>
                <a:lnTo>
                  <a:pt x="5351" y="516"/>
                </a:lnTo>
                <a:lnTo>
                  <a:pt x="5353" y="514"/>
                </a:lnTo>
                <a:lnTo>
                  <a:pt x="5358" y="512"/>
                </a:lnTo>
                <a:lnTo>
                  <a:pt x="5360" y="512"/>
                </a:lnTo>
                <a:lnTo>
                  <a:pt x="5360" y="512"/>
                </a:lnTo>
                <a:lnTo>
                  <a:pt x="5362" y="512"/>
                </a:lnTo>
                <a:lnTo>
                  <a:pt x="5362" y="512"/>
                </a:lnTo>
                <a:lnTo>
                  <a:pt x="5364" y="510"/>
                </a:lnTo>
                <a:lnTo>
                  <a:pt x="5364" y="508"/>
                </a:lnTo>
                <a:close/>
                <a:moveTo>
                  <a:pt x="3401" y="1009"/>
                </a:moveTo>
                <a:lnTo>
                  <a:pt x="3401" y="1011"/>
                </a:lnTo>
                <a:lnTo>
                  <a:pt x="3399" y="1011"/>
                </a:lnTo>
                <a:lnTo>
                  <a:pt x="3399" y="1011"/>
                </a:lnTo>
                <a:lnTo>
                  <a:pt x="3394" y="1011"/>
                </a:lnTo>
                <a:lnTo>
                  <a:pt x="3394" y="1011"/>
                </a:lnTo>
                <a:lnTo>
                  <a:pt x="3394" y="1011"/>
                </a:lnTo>
                <a:lnTo>
                  <a:pt x="3396" y="1013"/>
                </a:lnTo>
                <a:lnTo>
                  <a:pt x="3394" y="1013"/>
                </a:lnTo>
                <a:lnTo>
                  <a:pt x="3394" y="1013"/>
                </a:lnTo>
                <a:lnTo>
                  <a:pt x="3392" y="1013"/>
                </a:lnTo>
                <a:lnTo>
                  <a:pt x="3392" y="1013"/>
                </a:lnTo>
                <a:lnTo>
                  <a:pt x="3388" y="1013"/>
                </a:lnTo>
                <a:lnTo>
                  <a:pt x="3386" y="1013"/>
                </a:lnTo>
                <a:lnTo>
                  <a:pt x="3386" y="1013"/>
                </a:lnTo>
                <a:lnTo>
                  <a:pt x="3384" y="1011"/>
                </a:lnTo>
                <a:lnTo>
                  <a:pt x="3384" y="1011"/>
                </a:lnTo>
                <a:lnTo>
                  <a:pt x="3382" y="1011"/>
                </a:lnTo>
                <a:lnTo>
                  <a:pt x="3380" y="1011"/>
                </a:lnTo>
                <a:lnTo>
                  <a:pt x="3378" y="1011"/>
                </a:lnTo>
                <a:lnTo>
                  <a:pt x="3378" y="1011"/>
                </a:lnTo>
                <a:lnTo>
                  <a:pt x="3376" y="1009"/>
                </a:lnTo>
                <a:lnTo>
                  <a:pt x="3376" y="1009"/>
                </a:lnTo>
                <a:lnTo>
                  <a:pt x="3376" y="1006"/>
                </a:lnTo>
                <a:lnTo>
                  <a:pt x="3373" y="1011"/>
                </a:lnTo>
                <a:lnTo>
                  <a:pt x="3373" y="1013"/>
                </a:lnTo>
                <a:lnTo>
                  <a:pt x="3373" y="1015"/>
                </a:lnTo>
                <a:lnTo>
                  <a:pt x="3371" y="1017"/>
                </a:lnTo>
                <a:lnTo>
                  <a:pt x="3371" y="1021"/>
                </a:lnTo>
                <a:lnTo>
                  <a:pt x="3373" y="1023"/>
                </a:lnTo>
                <a:lnTo>
                  <a:pt x="3373" y="1025"/>
                </a:lnTo>
                <a:lnTo>
                  <a:pt x="3376" y="1027"/>
                </a:lnTo>
                <a:lnTo>
                  <a:pt x="3376" y="1027"/>
                </a:lnTo>
                <a:lnTo>
                  <a:pt x="3376" y="1025"/>
                </a:lnTo>
                <a:lnTo>
                  <a:pt x="3376" y="1025"/>
                </a:lnTo>
                <a:lnTo>
                  <a:pt x="3378" y="1025"/>
                </a:lnTo>
                <a:lnTo>
                  <a:pt x="3380" y="1025"/>
                </a:lnTo>
                <a:lnTo>
                  <a:pt x="3382" y="1025"/>
                </a:lnTo>
                <a:lnTo>
                  <a:pt x="3382" y="1025"/>
                </a:lnTo>
                <a:lnTo>
                  <a:pt x="3382" y="1025"/>
                </a:lnTo>
                <a:lnTo>
                  <a:pt x="3382" y="1027"/>
                </a:lnTo>
                <a:lnTo>
                  <a:pt x="3382" y="1030"/>
                </a:lnTo>
                <a:lnTo>
                  <a:pt x="3382" y="1030"/>
                </a:lnTo>
                <a:lnTo>
                  <a:pt x="3384" y="1032"/>
                </a:lnTo>
                <a:lnTo>
                  <a:pt x="3384" y="1032"/>
                </a:lnTo>
                <a:lnTo>
                  <a:pt x="3384" y="1032"/>
                </a:lnTo>
                <a:lnTo>
                  <a:pt x="3382" y="1032"/>
                </a:lnTo>
                <a:lnTo>
                  <a:pt x="3382" y="1032"/>
                </a:lnTo>
                <a:lnTo>
                  <a:pt x="3380" y="1032"/>
                </a:lnTo>
                <a:lnTo>
                  <a:pt x="3380" y="1032"/>
                </a:lnTo>
                <a:lnTo>
                  <a:pt x="3378" y="1034"/>
                </a:lnTo>
                <a:lnTo>
                  <a:pt x="3378" y="1036"/>
                </a:lnTo>
                <a:lnTo>
                  <a:pt x="3378" y="1038"/>
                </a:lnTo>
                <a:lnTo>
                  <a:pt x="3378" y="1036"/>
                </a:lnTo>
                <a:lnTo>
                  <a:pt x="3380" y="1036"/>
                </a:lnTo>
                <a:lnTo>
                  <a:pt x="3380" y="1036"/>
                </a:lnTo>
                <a:lnTo>
                  <a:pt x="3382" y="1036"/>
                </a:lnTo>
                <a:lnTo>
                  <a:pt x="3384" y="1036"/>
                </a:lnTo>
                <a:lnTo>
                  <a:pt x="3384" y="1038"/>
                </a:lnTo>
                <a:lnTo>
                  <a:pt x="3386" y="1038"/>
                </a:lnTo>
                <a:lnTo>
                  <a:pt x="3386" y="1038"/>
                </a:lnTo>
                <a:lnTo>
                  <a:pt x="3386" y="1040"/>
                </a:lnTo>
                <a:lnTo>
                  <a:pt x="3388" y="1042"/>
                </a:lnTo>
                <a:lnTo>
                  <a:pt x="3388" y="1042"/>
                </a:lnTo>
                <a:lnTo>
                  <a:pt x="3388" y="1044"/>
                </a:lnTo>
                <a:lnTo>
                  <a:pt x="3388" y="1046"/>
                </a:lnTo>
                <a:lnTo>
                  <a:pt x="3388" y="1048"/>
                </a:lnTo>
                <a:lnTo>
                  <a:pt x="3388" y="1050"/>
                </a:lnTo>
                <a:lnTo>
                  <a:pt x="3388" y="1050"/>
                </a:lnTo>
                <a:lnTo>
                  <a:pt x="3388" y="1053"/>
                </a:lnTo>
                <a:lnTo>
                  <a:pt x="3388" y="1057"/>
                </a:lnTo>
                <a:lnTo>
                  <a:pt x="3388" y="1059"/>
                </a:lnTo>
                <a:lnTo>
                  <a:pt x="3388" y="1063"/>
                </a:lnTo>
                <a:lnTo>
                  <a:pt x="3388" y="1067"/>
                </a:lnTo>
                <a:lnTo>
                  <a:pt x="3388" y="1069"/>
                </a:lnTo>
                <a:lnTo>
                  <a:pt x="3390" y="1071"/>
                </a:lnTo>
                <a:lnTo>
                  <a:pt x="3390" y="1076"/>
                </a:lnTo>
                <a:lnTo>
                  <a:pt x="3390" y="1076"/>
                </a:lnTo>
                <a:lnTo>
                  <a:pt x="3390" y="1078"/>
                </a:lnTo>
                <a:lnTo>
                  <a:pt x="3390" y="1078"/>
                </a:lnTo>
                <a:lnTo>
                  <a:pt x="3388" y="1078"/>
                </a:lnTo>
                <a:lnTo>
                  <a:pt x="3386" y="1078"/>
                </a:lnTo>
                <a:lnTo>
                  <a:pt x="3386" y="1078"/>
                </a:lnTo>
                <a:lnTo>
                  <a:pt x="3388" y="1076"/>
                </a:lnTo>
                <a:lnTo>
                  <a:pt x="3388" y="1076"/>
                </a:lnTo>
                <a:lnTo>
                  <a:pt x="3386" y="1076"/>
                </a:lnTo>
                <a:lnTo>
                  <a:pt x="3382" y="1078"/>
                </a:lnTo>
                <a:lnTo>
                  <a:pt x="3363" y="1082"/>
                </a:lnTo>
                <a:lnTo>
                  <a:pt x="3357" y="1082"/>
                </a:lnTo>
                <a:lnTo>
                  <a:pt x="3348" y="1080"/>
                </a:lnTo>
                <a:lnTo>
                  <a:pt x="3346" y="1078"/>
                </a:lnTo>
                <a:lnTo>
                  <a:pt x="3340" y="1074"/>
                </a:lnTo>
                <a:lnTo>
                  <a:pt x="3338" y="1071"/>
                </a:lnTo>
                <a:lnTo>
                  <a:pt x="3336" y="1069"/>
                </a:lnTo>
                <a:lnTo>
                  <a:pt x="3334" y="1069"/>
                </a:lnTo>
                <a:lnTo>
                  <a:pt x="3334" y="1067"/>
                </a:lnTo>
                <a:lnTo>
                  <a:pt x="3332" y="1067"/>
                </a:lnTo>
                <a:lnTo>
                  <a:pt x="3327" y="1067"/>
                </a:lnTo>
                <a:lnTo>
                  <a:pt x="3325" y="1067"/>
                </a:lnTo>
                <a:lnTo>
                  <a:pt x="3323" y="1065"/>
                </a:lnTo>
                <a:lnTo>
                  <a:pt x="3321" y="1065"/>
                </a:lnTo>
                <a:lnTo>
                  <a:pt x="3319" y="1063"/>
                </a:lnTo>
                <a:lnTo>
                  <a:pt x="3317" y="1061"/>
                </a:lnTo>
                <a:lnTo>
                  <a:pt x="3317" y="1061"/>
                </a:lnTo>
                <a:lnTo>
                  <a:pt x="3317" y="1059"/>
                </a:lnTo>
                <a:lnTo>
                  <a:pt x="3317" y="1057"/>
                </a:lnTo>
                <a:lnTo>
                  <a:pt x="3315" y="1053"/>
                </a:lnTo>
                <a:lnTo>
                  <a:pt x="3315" y="1050"/>
                </a:lnTo>
                <a:lnTo>
                  <a:pt x="3315" y="1044"/>
                </a:lnTo>
                <a:lnTo>
                  <a:pt x="3315" y="1044"/>
                </a:lnTo>
                <a:lnTo>
                  <a:pt x="3317" y="1042"/>
                </a:lnTo>
                <a:lnTo>
                  <a:pt x="3317" y="1040"/>
                </a:lnTo>
                <a:lnTo>
                  <a:pt x="3317" y="1040"/>
                </a:lnTo>
                <a:lnTo>
                  <a:pt x="3319" y="1040"/>
                </a:lnTo>
                <a:lnTo>
                  <a:pt x="3319" y="1040"/>
                </a:lnTo>
                <a:lnTo>
                  <a:pt x="3319" y="1042"/>
                </a:lnTo>
                <a:lnTo>
                  <a:pt x="3319" y="1040"/>
                </a:lnTo>
                <a:lnTo>
                  <a:pt x="3321" y="1040"/>
                </a:lnTo>
                <a:lnTo>
                  <a:pt x="3321" y="1036"/>
                </a:lnTo>
                <a:lnTo>
                  <a:pt x="3323" y="1036"/>
                </a:lnTo>
                <a:lnTo>
                  <a:pt x="3323" y="1036"/>
                </a:lnTo>
                <a:lnTo>
                  <a:pt x="3323" y="1034"/>
                </a:lnTo>
                <a:lnTo>
                  <a:pt x="3323" y="1034"/>
                </a:lnTo>
                <a:lnTo>
                  <a:pt x="3323" y="1032"/>
                </a:lnTo>
                <a:lnTo>
                  <a:pt x="3323" y="1027"/>
                </a:lnTo>
                <a:lnTo>
                  <a:pt x="3325" y="1023"/>
                </a:lnTo>
                <a:lnTo>
                  <a:pt x="3325" y="1021"/>
                </a:lnTo>
                <a:lnTo>
                  <a:pt x="3327" y="1021"/>
                </a:lnTo>
                <a:lnTo>
                  <a:pt x="3329" y="1019"/>
                </a:lnTo>
                <a:lnTo>
                  <a:pt x="3332" y="1019"/>
                </a:lnTo>
                <a:lnTo>
                  <a:pt x="3334" y="1019"/>
                </a:lnTo>
                <a:lnTo>
                  <a:pt x="3338" y="1019"/>
                </a:lnTo>
                <a:lnTo>
                  <a:pt x="3336" y="1017"/>
                </a:lnTo>
                <a:lnTo>
                  <a:pt x="3336" y="1017"/>
                </a:lnTo>
                <a:lnTo>
                  <a:pt x="3336" y="1017"/>
                </a:lnTo>
                <a:lnTo>
                  <a:pt x="3334" y="1015"/>
                </a:lnTo>
                <a:lnTo>
                  <a:pt x="3332" y="1015"/>
                </a:lnTo>
                <a:lnTo>
                  <a:pt x="3329" y="1015"/>
                </a:lnTo>
                <a:lnTo>
                  <a:pt x="3329" y="1015"/>
                </a:lnTo>
                <a:lnTo>
                  <a:pt x="3327" y="1015"/>
                </a:lnTo>
                <a:lnTo>
                  <a:pt x="3325" y="1013"/>
                </a:lnTo>
                <a:lnTo>
                  <a:pt x="3323" y="1011"/>
                </a:lnTo>
                <a:lnTo>
                  <a:pt x="3321" y="1006"/>
                </a:lnTo>
                <a:lnTo>
                  <a:pt x="3321" y="1006"/>
                </a:lnTo>
                <a:lnTo>
                  <a:pt x="3319" y="1004"/>
                </a:lnTo>
                <a:lnTo>
                  <a:pt x="3319" y="1002"/>
                </a:lnTo>
                <a:lnTo>
                  <a:pt x="3319" y="1000"/>
                </a:lnTo>
                <a:lnTo>
                  <a:pt x="3315" y="996"/>
                </a:lnTo>
                <a:lnTo>
                  <a:pt x="3313" y="994"/>
                </a:lnTo>
                <a:lnTo>
                  <a:pt x="3311" y="994"/>
                </a:lnTo>
                <a:lnTo>
                  <a:pt x="3311" y="992"/>
                </a:lnTo>
                <a:lnTo>
                  <a:pt x="3308" y="992"/>
                </a:lnTo>
                <a:lnTo>
                  <a:pt x="3308" y="992"/>
                </a:lnTo>
                <a:lnTo>
                  <a:pt x="3308" y="990"/>
                </a:lnTo>
                <a:lnTo>
                  <a:pt x="3306" y="988"/>
                </a:lnTo>
                <a:lnTo>
                  <a:pt x="3304" y="983"/>
                </a:lnTo>
                <a:lnTo>
                  <a:pt x="3300" y="979"/>
                </a:lnTo>
                <a:lnTo>
                  <a:pt x="3300" y="979"/>
                </a:lnTo>
                <a:lnTo>
                  <a:pt x="3300" y="979"/>
                </a:lnTo>
                <a:lnTo>
                  <a:pt x="3298" y="977"/>
                </a:lnTo>
                <a:lnTo>
                  <a:pt x="3298" y="975"/>
                </a:lnTo>
                <a:lnTo>
                  <a:pt x="3296" y="973"/>
                </a:lnTo>
                <a:lnTo>
                  <a:pt x="3296" y="973"/>
                </a:lnTo>
                <a:lnTo>
                  <a:pt x="3296" y="973"/>
                </a:lnTo>
                <a:lnTo>
                  <a:pt x="3296" y="969"/>
                </a:lnTo>
                <a:lnTo>
                  <a:pt x="3296" y="969"/>
                </a:lnTo>
                <a:lnTo>
                  <a:pt x="3296" y="967"/>
                </a:lnTo>
                <a:lnTo>
                  <a:pt x="3296" y="965"/>
                </a:lnTo>
                <a:lnTo>
                  <a:pt x="3296" y="960"/>
                </a:lnTo>
                <a:lnTo>
                  <a:pt x="3298" y="958"/>
                </a:lnTo>
                <a:lnTo>
                  <a:pt x="3298" y="958"/>
                </a:lnTo>
                <a:lnTo>
                  <a:pt x="3296" y="958"/>
                </a:lnTo>
                <a:lnTo>
                  <a:pt x="3296" y="962"/>
                </a:lnTo>
                <a:lnTo>
                  <a:pt x="3294" y="960"/>
                </a:lnTo>
                <a:lnTo>
                  <a:pt x="3294" y="956"/>
                </a:lnTo>
                <a:lnTo>
                  <a:pt x="3294" y="954"/>
                </a:lnTo>
                <a:lnTo>
                  <a:pt x="3292" y="952"/>
                </a:lnTo>
                <a:lnTo>
                  <a:pt x="3290" y="952"/>
                </a:lnTo>
                <a:lnTo>
                  <a:pt x="3290" y="950"/>
                </a:lnTo>
                <a:lnTo>
                  <a:pt x="3288" y="948"/>
                </a:lnTo>
                <a:lnTo>
                  <a:pt x="3285" y="948"/>
                </a:lnTo>
                <a:lnTo>
                  <a:pt x="3285" y="948"/>
                </a:lnTo>
                <a:lnTo>
                  <a:pt x="3283" y="948"/>
                </a:lnTo>
                <a:lnTo>
                  <a:pt x="3285" y="946"/>
                </a:lnTo>
                <a:lnTo>
                  <a:pt x="3285" y="944"/>
                </a:lnTo>
                <a:lnTo>
                  <a:pt x="3285" y="944"/>
                </a:lnTo>
                <a:lnTo>
                  <a:pt x="3288" y="941"/>
                </a:lnTo>
                <a:lnTo>
                  <a:pt x="3288" y="941"/>
                </a:lnTo>
                <a:lnTo>
                  <a:pt x="3290" y="939"/>
                </a:lnTo>
                <a:lnTo>
                  <a:pt x="3290" y="941"/>
                </a:lnTo>
                <a:lnTo>
                  <a:pt x="3290" y="941"/>
                </a:lnTo>
                <a:lnTo>
                  <a:pt x="3290" y="939"/>
                </a:lnTo>
                <a:lnTo>
                  <a:pt x="3292" y="939"/>
                </a:lnTo>
                <a:lnTo>
                  <a:pt x="3292" y="937"/>
                </a:lnTo>
                <a:lnTo>
                  <a:pt x="3294" y="935"/>
                </a:lnTo>
                <a:lnTo>
                  <a:pt x="3294" y="933"/>
                </a:lnTo>
                <a:lnTo>
                  <a:pt x="3294" y="933"/>
                </a:lnTo>
                <a:lnTo>
                  <a:pt x="3294" y="931"/>
                </a:lnTo>
                <a:lnTo>
                  <a:pt x="3296" y="931"/>
                </a:lnTo>
                <a:lnTo>
                  <a:pt x="3296" y="929"/>
                </a:lnTo>
                <a:lnTo>
                  <a:pt x="3296" y="929"/>
                </a:lnTo>
                <a:lnTo>
                  <a:pt x="3296" y="929"/>
                </a:lnTo>
                <a:lnTo>
                  <a:pt x="3296" y="927"/>
                </a:lnTo>
                <a:lnTo>
                  <a:pt x="3296" y="927"/>
                </a:lnTo>
                <a:lnTo>
                  <a:pt x="3296" y="925"/>
                </a:lnTo>
                <a:lnTo>
                  <a:pt x="3296" y="927"/>
                </a:lnTo>
                <a:lnTo>
                  <a:pt x="3296" y="927"/>
                </a:lnTo>
                <a:lnTo>
                  <a:pt x="3298" y="927"/>
                </a:lnTo>
                <a:lnTo>
                  <a:pt x="3298" y="927"/>
                </a:lnTo>
                <a:lnTo>
                  <a:pt x="3298" y="925"/>
                </a:lnTo>
                <a:lnTo>
                  <a:pt x="3300" y="927"/>
                </a:lnTo>
                <a:lnTo>
                  <a:pt x="3300" y="927"/>
                </a:lnTo>
                <a:lnTo>
                  <a:pt x="3304" y="925"/>
                </a:lnTo>
                <a:lnTo>
                  <a:pt x="3306" y="925"/>
                </a:lnTo>
                <a:lnTo>
                  <a:pt x="3306" y="925"/>
                </a:lnTo>
                <a:lnTo>
                  <a:pt x="3311" y="921"/>
                </a:lnTo>
                <a:lnTo>
                  <a:pt x="3311" y="921"/>
                </a:lnTo>
                <a:lnTo>
                  <a:pt x="3311" y="921"/>
                </a:lnTo>
                <a:lnTo>
                  <a:pt x="3313" y="923"/>
                </a:lnTo>
                <a:lnTo>
                  <a:pt x="3313" y="923"/>
                </a:lnTo>
                <a:lnTo>
                  <a:pt x="3313" y="923"/>
                </a:lnTo>
                <a:lnTo>
                  <a:pt x="3315" y="921"/>
                </a:lnTo>
                <a:lnTo>
                  <a:pt x="3313" y="921"/>
                </a:lnTo>
                <a:lnTo>
                  <a:pt x="3313" y="921"/>
                </a:lnTo>
                <a:lnTo>
                  <a:pt x="3313" y="918"/>
                </a:lnTo>
                <a:lnTo>
                  <a:pt x="3315" y="918"/>
                </a:lnTo>
                <a:lnTo>
                  <a:pt x="3315" y="918"/>
                </a:lnTo>
                <a:lnTo>
                  <a:pt x="3319" y="916"/>
                </a:lnTo>
                <a:lnTo>
                  <a:pt x="3319" y="916"/>
                </a:lnTo>
                <a:lnTo>
                  <a:pt x="3319" y="914"/>
                </a:lnTo>
                <a:lnTo>
                  <a:pt x="3321" y="914"/>
                </a:lnTo>
                <a:lnTo>
                  <a:pt x="3321" y="914"/>
                </a:lnTo>
                <a:lnTo>
                  <a:pt x="3321" y="914"/>
                </a:lnTo>
                <a:lnTo>
                  <a:pt x="3321" y="912"/>
                </a:lnTo>
                <a:lnTo>
                  <a:pt x="3323" y="912"/>
                </a:lnTo>
                <a:lnTo>
                  <a:pt x="3323" y="912"/>
                </a:lnTo>
                <a:lnTo>
                  <a:pt x="3323" y="910"/>
                </a:lnTo>
                <a:lnTo>
                  <a:pt x="3323" y="910"/>
                </a:lnTo>
                <a:lnTo>
                  <a:pt x="3325" y="910"/>
                </a:lnTo>
                <a:lnTo>
                  <a:pt x="3327" y="910"/>
                </a:lnTo>
                <a:lnTo>
                  <a:pt x="3329" y="910"/>
                </a:lnTo>
                <a:lnTo>
                  <a:pt x="3329" y="910"/>
                </a:lnTo>
                <a:lnTo>
                  <a:pt x="3332" y="908"/>
                </a:lnTo>
                <a:lnTo>
                  <a:pt x="3334" y="908"/>
                </a:lnTo>
                <a:lnTo>
                  <a:pt x="3336" y="906"/>
                </a:lnTo>
                <a:lnTo>
                  <a:pt x="3338" y="904"/>
                </a:lnTo>
                <a:lnTo>
                  <a:pt x="3340" y="904"/>
                </a:lnTo>
                <a:lnTo>
                  <a:pt x="3340" y="904"/>
                </a:lnTo>
                <a:lnTo>
                  <a:pt x="3340" y="904"/>
                </a:lnTo>
                <a:lnTo>
                  <a:pt x="3342" y="904"/>
                </a:lnTo>
                <a:lnTo>
                  <a:pt x="3342" y="904"/>
                </a:lnTo>
                <a:lnTo>
                  <a:pt x="3346" y="902"/>
                </a:lnTo>
                <a:lnTo>
                  <a:pt x="3348" y="900"/>
                </a:lnTo>
                <a:lnTo>
                  <a:pt x="3350" y="900"/>
                </a:lnTo>
                <a:lnTo>
                  <a:pt x="3355" y="902"/>
                </a:lnTo>
                <a:lnTo>
                  <a:pt x="3357" y="902"/>
                </a:lnTo>
                <a:lnTo>
                  <a:pt x="3357" y="904"/>
                </a:lnTo>
                <a:lnTo>
                  <a:pt x="3361" y="904"/>
                </a:lnTo>
                <a:lnTo>
                  <a:pt x="3361" y="904"/>
                </a:lnTo>
                <a:lnTo>
                  <a:pt x="3363" y="906"/>
                </a:lnTo>
                <a:lnTo>
                  <a:pt x="3363" y="906"/>
                </a:lnTo>
                <a:lnTo>
                  <a:pt x="3363" y="906"/>
                </a:lnTo>
                <a:lnTo>
                  <a:pt x="3365" y="904"/>
                </a:lnTo>
                <a:lnTo>
                  <a:pt x="3367" y="904"/>
                </a:lnTo>
                <a:lnTo>
                  <a:pt x="3367" y="904"/>
                </a:lnTo>
                <a:lnTo>
                  <a:pt x="3367" y="902"/>
                </a:lnTo>
                <a:lnTo>
                  <a:pt x="3371" y="904"/>
                </a:lnTo>
                <a:lnTo>
                  <a:pt x="3373" y="904"/>
                </a:lnTo>
                <a:lnTo>
                  <a:pt x="3376" y="904"/>
                </a:lnTo>
                <a:lnTo>
                  <a:pt x="3376" y="904"/>
                </a:lnTo>
                <a:lnTo>
                  <a:pt x="3378" y="906"/>
                </a:lnTo>
                <a:lnTo>
                  <a:pt x="3378" y="908"/>
                </a:lnTo>
                <a:lnTo>
                  <a:pt x="3378" y="910"/>
                </a:lnTo>
                <a:lnTo>
                  <a:pt x="3378" y="910"/>
                </a:lnTo>
                <a:lnTo>
                  <a:pt x="3376" y="912"/>
                </a:lnTo>
                <a:lnTo>
                  <a:pt x="3378" y="912"/>
                </a:lnTo>
                <a:lnTo>
                  <a:pt x="3378" y="916"/>
                </a:lnTo>
                <a:lnTo>
                  <a:pt x="3376" y="921"/>
                </a:lnTo>
                <a:lnTo>
                  <a:pt x="3373" y="925"/>
                </a:lnTo>
                <a:lnTo>
                  <a:pt x="3371" y="927"/>
                </a:lnTo>
                <a:lnTo>
                  <a:pt x="3373" y="929"/>
                </a:lnTo>
                <a:lnTo>
                  <a:pt x="3378" y="931"/>
                </a:lnTo>
                <a:lnTo>
                  <a:pt x="3378" y="933"/>
                </a:lnTo>
                <a:lnTo>
                  <a:pt x="3378" y="933"/>
                </a:lnTo>
                <a:lnTo>
                  <a:pt x="3373" y="933"/>
                </a:lnTo>
                <a:lnTo>
                  <a:pt x="3371" y="931"/>
                </a:lnTo>
                <a:lnTo>
                  <a:pt x="3369" y="931"/>
                </a:lnTo>
                <a:lnTo>
                  <a:pt x="3367" y="931"/>
                </a:lnTo>
                <a:lnTo>
                  <a:pt x="3361" y="931"/>
                </a:lnTo>
                <a:lnTo>
                  <a:pt x="3357" y="931"/>
                </a:lnTo>
                <a:lnTo>
                  <a:pt x="3355" y="931"/>
                </a:lnTo>
                <a:lnTo>
                  <a:pt x="3352" y="931"/>
                </a:lnTo>
                <a:lnTo>
                  <a:pt x="3350" y="933"/>
                </a:lnTo>
                <a:lnTo>
                  <a:pt x="3350" y="933"/>
                </a:lnTo>
                <a:lnTo>
                  <a:pt x="3350" y="935"/>
                </a:lnTo>
                <a:lnTo>
                  <a:pt x="3348" y="937"/>
                </a:lnTo>
                <a:lnTo>
                  <a:pt x="3346" y="937"/>
                </a:lnTo>
                <a:lnTo>
                  <a:pt x="3346" y="939"/>
                </a:lnTo>
                <a:lnTo>
                  <a:pt x="3346" y="941"/>
                </a:lnTo>
                <a:lnTo>
                  <a:pt x="3348" y="941"/>
                </a:lnTo>
                <a:lnTo>
                  <a:pt x="3350" y="944"/>
                </a:lnTo>
                <a:lnTo>
                  <a:pt x="3350" y="946"/>
                </a:lnTo>
                <a:lnTo>
                  <a:pt x="3352" y="946"/>
                </a:lnTo>
                <a:lnTo>
                  <a:pt x="3352" y="946"/>
                </a:lnTo>
                <a:lnTo>
                  <a:pt x="3355" y="946"/>
                </a:lnTo>
                <a:lnTo>
                  <a:pt x="3355" y="946"/>
                </a:lnTo>
                <a:lnTo>
                  <a:pt x="3352" y="946"/>
                </a:lnTo>
                <a:lnTo>
                  <a:pt x="3350" y="946"/>
                </a:lnTo>
                <a:lnTo>
                  <a:pt x="3348" y="948"/>
                </a:lnTo>
                <a:lnTo>
                  <a:pt x="3348" y="946"/>
                </a:lnTo>
                <a:lnTo>
                  <a:pt x="3348" y="946"/>
                </a:lnTo>
                <a:lnTo>
                  <a:pt x="3344" y="944"/>
                </a:lnTo>
                <a:lnTo>
                  <a:pt x="3342" y="944"/>
                </a:lnTo>
                <a:lnTo>
                  <a:pt x="3338" y="944"/>
                </a:lnTo>
                <a:lnTo>
                  <a:pt x="3336" y="946"/>
                </a:lnTo>
                <a:lnTo>
                  <a:pt x="3336" y="946"/>
                </a:lnTo>
                <a:lnTo>
                  <a:pt x="3336" y="948"/>
                </a:lnTo>
                <a:lnTo>
                  <a:pt x="3336" y="948"/>
                </a:lnTo>
                <a:lnTo>
                  <a:pt x="3336" y="950"/>
                </a:lnTo>
                <a:lnTo>
                  <a:pt x="3338" y="950"/>
                </a:lnTo>
                <a:lnTo>
                  <a:pt x="3340" y="950"/>
                </a:lnTo>
                <a:lnTo>
                  <a:pt x="3342" y="952"/>
                </a:lnTo>
                <a:lnTo>
                  <a:pt x="3344" y="952"/>
                </a:lnTo>
                <a:lnTo>
                  <a:pt x="3344" y="952"/>
                </a:lnTo>
                <a:lnTo>
                  <a:pt x="3346" y="956"/>
                </a:lnTo>
                <a:lnTo>
                  <a:pt x="3348" y="960"/>
                </a:lnTo>
                <a:lnTo>
                  <a:pt x="3348" y="962"/>
                </a:lnTo>
                <a:lnTo>
                  <a:pt x="3350" y="962"/>
                </a:lnTo>
                <a:lnTo>
                  <a:pt x="3350" y="965"/>
                </a:lnTo>
                <a:lnTo>
                  <a:pt x="3350" y="965"/>
                </a:lnTo>
                <a:lnTo>
                  <a:pt x="3350" y="967"/>
                </a:lnTo>
                <a:lnTo>
                  <a:pt x="3350" y="967"/>
                </a:lnTo>
                <a:lnTo>
                  <a:pt x="3350" y="969"/>
                </a:lnTo>
                <a:lnTo>
                  <a:pt x="3350" y="971"/>
                </a:lnTo>
                <a:lnTo>
                  <a:pt x="3352" y="971"/>
                </a:lnTo>
                <a:lnTo>
                  <a:pt x="3355" y="971"/>
                </a:lnTo>
                <a:lnTo>
                  <a:pt x="3355" y="971"/>
                </a:lnTo>
                <a:lnTo>
                  <a:pt x="3357" y="971"/>
                </a:lnTo>
                <a:lnTo>
                  <a:pt x="3359" y="973"/>
                </a:lnTo>
                <a:lnTo>
                  <a:pt x="3359" y="973"/>
                </a:lnTo>
                <a:lnTo>
                  <a:pt x="3359" y="975"/>
                </a:lnTo>
                <a:lnTo>
                  <a:pt x="3359" y="975"/>
                </a:lnTo>
                <a:lnTo>
                  <a:pt x="3361" y="975"/>
                </a:lnTo>
                <a:lnTo>
                  <a:pt x="3361" y="975"/>
                </a:lnTo>
                <a:lnTo>
                  <a:pt x="3363" y="975"/>
                </a:lnTo>
                <a:lnTo>
                  <a:pt x="3363" y="975"/>
                </a:lnTo>
                <a:lnTo>
                  <a:pt x="3365" y="977"/>
                </a:lnTo>
                <a:lnTo>
                  <a:pt x="3365" y="977"/>
                </a:lnTo>
                <a:lnTo>
                  <a:pt x="3367" y="977"/>
                </a:lnTo>
                <a:lnTo>
                  <a:pt x="3367" y="977"/>
                </a:lnTo>
                <a:lnTo>
                  <a:pt x="3369" y="977"/>
                </a:lnTo>
                <a:lnTo>
                  <a:pt x="3369" y="977"/>
                </a:lnTo>
                <a:lnTo>
                  <a:pt x="3369" y="981"/>
                </a:lnTo>
                <a:lnTo>
                  <a:pt x="3369" y="983"/>
                </a:lnTo>
                <a:lnTo>
                  <a:pt x="3369" y="986"/>
                </a:lnTo>
                <a:lnTo>
                  <a:pt x="3369" y="986"/>
                </a:lnTo>
                <a:lnTo>
                  <a:pt x="3367" y="990"/>
                </a:lnTo>
                <a:lnTo>
                  <a:pt x="3367" y="990"/>
                </a:lnTo>
                <a:lnTo>
                  <a:pt x="3367" y="992"/>
                </a:lnTo>
                <a:lnTo>
                  <a:pt x="3367" y="994"/>
                </a:lnTo>
                <a:lnTo>
                  <a:pt x="3369" y="998"/>
                </a:lnTo>
                <a:lnTo>
                  <a:pt x="3371" y="1002"/>
                </a:lnTo>
                <a:lnTo>
                  <a:pt x="3373" y="1004"/>
                </a:lnTo>
                <a:lnTo>
                  <a:pt x="3373" y="1004"/>
                </a:lnTo>
                <a:lnTo>
                  <a:pt x="3373" y="1004"/>
                </a:lnTo>
                <a:lnTo>
                  <a:pt x="3373" y="1002"/>
                </a:lnTo>
                <a:lnTo>
                  <a:pt x="3373" y="998"/>
                </a:lnTo>
                <a:lnTo>
                  <a:pt x="3373" y="996"/>
                </a:lnTo>
                <a:lnTo>
                  <a:pt x="3373" y="996"/>
                </a:lnTo>
                <a:lnTo>
                  <a:pt x="3373" y="992"/>
                </a:lnTo>
                <a:lnTo>
                  <a:pt x="3376" y="992"/>
                </a:lnTo>
                <a:lnTo>
                  <a:pt x="3378" y="990"/>
                </a:lnTo>
                <a:lnTo>
                  <a:pt x="3378" y="990"/>
                </a:lnTo>
                <a:lnTo>
                  <a:pt x="3380" y="990"/>
                </a:lnTo>
                <a:lnTo>
                  <a:pt x="3382" y="988"/>
                </a:lnTo>
                <a:lnTo>
                  <a:pt x="3384" y="988"/>
                </a:lnTo>
                <a:lnTo>
                  <a:pt x="3386" y="988"/>
                </a:lnTo>
                <a:lnTo>
                  <a:pt x="3388" y="988"/>
                </a:lnTo>
                <a:lnTo>
                  <a:pt x="3388" y="990"/>
                </a:lnTo>
                <a:lnTo>
                  <a:pt x="3390" y="992"/>
                </a:lnTo>
                <a:lnTo>
                  <a:pt x="3390" y="994"/>
                </a:lnTo>
                <a:lnTo>
                  <a:pt x="3390" y="996"/>
                </a:lnTo>
                <a:lnTo>
                  <a:pt x="3392" y="998"/>
                </a:lnTo>
                <a:lnTo>
                  <a:pt x="3392" y="1000"/>
                </a:lnTo>
                <a:lnTo>
                  <a:pt x="3394" y="1002"/>
                </a:lnTo>
                <a:lnTo>
                  <a:pt x="3399" y="1004"/>
                </a:lnTo>
                <a:lnTo>
                  <a:pt x="3401" y="1006"/>
                </a:lnTo>
                <a:lnTo>
                  <a:pt x="3401" y="1006"/>
                </a:lnTo>
                <a:lnTo>
                  <a:pt x="3401" y="1006"/>
                </a:lnTo>
                <a:lnTo>
                  <a:pt x="3401" y="1009"/>
                </a:lnTo>
                <a:lnTo>
                  <a:pt x="3401" y="1009"/>
                </a:lnTo>
                <a:close/>
              </a:path>
            </a:pathLst>
          </a:custGeom>
          <a:solidFill>
            <a:schemeClr val="tx1">
              <a:lumMod val="60000"/>
              <a:lumOff val="40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545560-43B3-4E2D-ABC3-F15AE7D3CF0F}"/>
              </a:ext>
            </a:extLst>
          </p:cNvPr>
          <p:cNvGrpSpPr/>
          <p:nvPr/>
        </p:nvGrpSpPr>
        <p:grpSpPr>
          <a:xfrm>
            <a:off x="3108655" y="395002"/>
            <a:ext cx="5974690" cy="5974689"/>
            <a:chOff x="1027113" y="1023938"/>
            <a:chExt cx="4937760" cy="49377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519730-16BE-4469-BF7F-D5351999343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7113" y="1023938"/>
              <a:ext cx="4937760" cy="4937759"/>
              <a:chOff x="647" y="645"/>
              <a:chExt cx="3126" cy="3126"/>
            </a:xfrm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2C8CE129-C874-4E68-A693-893E20DE0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645"/>
                <a:ext cx="1644" cy="1299"/>
              </a:xfrm>
              <a:custGeom>
                <a:avLst/>
                <a:gdLst>
                  <a:gd name="T0" fmla="*/ 285 w 559"/>
                  <a:gd name="T1" fmla="*/ 442 h 442"/>
                  <a:gd name="T2" fmla="*/ 210 w 559"/>
                  <a:gd name="T3" fmla="*/ 415 h 442"/>
                  <a:gd name="T4" fmla="*/ 145 w 559"/>
                  <a:gd name="T5" fmla="*/ 335 h 442"/>
                  <a:gd name="T6" fmla="*/ 79 w 559"/>
                  <a:gd name="T7" fmla="*/ 379 h 442"/>
                  <a:gd name="T8" fmla="*/ 3 w 559"/>
                  <a:gd name="T9" fmla="*/ 355 h 442"/>
                  <a:gd name="T10" fmla="*/ 0 w 559"/>
                  <a:gd name="T11" fmla="*/ 350 h 442"/>
                  <a:gd name="T12" fmla="*/ 492 w 559"/>
                  <a:gd name="T13" fmla="*/ 0 h 442"/>
                  <a:gd name="T14" fmla="*/ 495 w 559"/>
                  <a:gd name="T15" fmla="*/ 1 h 442"/>
                  <a:gd name="T16" fmla="*/ 496 w 559"/>
                  <a:gd name="T17" fmla="*/ 90 h 442"/>
                  <a:gd name="T18" fmla="*/ 500 w 559"/>
                  <a:gd name="T19" fmla="*/ 94 h 442"/>
                  <a:gd name="T20" fmla="*/ 500 w 559"/>
                  <a:gd name="T21" fmla="*/ 213 h 442"/>
                  <a:gd name="T22" fmla="*/ 496 w 559"/>
                  <a:gd name="T23" fmla="*/ 217 h 442"/>
                  <a:gd name="T24" fmla="*/ 492 w 559"/>
                  <a:gd name="T25" fmla="*/ 302 h 442"/>
                  <a:gd name="T26" fmla="*/ 489 w 559"/>
                  <a:gd name="T27" fmla="*/ 302 h 442"/>
                  <a:gd name="T28" fmla="*/ 481 w 559"/>
                  <a:gd name="T29" fmla="*/ 303 h 442"/>
                  <a:gd name="T30" fmla="*/ 477 w 559"/>
                  <a:gd name="T31" fmla="*/ 303 h 442"/>
                  <a:gd name="T32" fmla="*/ 468 w 559"/>
                  <a:gd name="T33" fmla="*/ 304 h 442"/>
                  <a:gd name="T34" fmla="*/ 461 w 559"/>
                  <a:gd name="T35" fmla="*/ 305 h 442"/>
                  <a:gd name="T36" fmla="*/ 455 w 559"/>
                  <a:gd name="T37" fmla="*/ 306 h 442"/>
                  <a:gd name="T38" fmla="*/ 446 w 559"/>
                  <a:gd name="T39" fmla="*/ 308 h 442"/>
                  <a:gd name="T40" fmla="*/ 442 w 559"/>
                  <a:gd name="T41" fmla="*/ 309 h 442"/>
                  <a:gd name="T42" fmla="*/ 434 w 559"/>
                  <a:gd name="T43" fmla="*/ 312 h 442"/>
                  <a:gd name="T44" fmla="*/ 425 w 559"/>
                  <a:gd name="T45" fmla="*/ 315 h 442"/>
                  <a:gd name="T46" fmla="*/ 417 w 559"/>
                  <a:gd name="T47" fmla="*/ 318 h 442"/>
                  <a:gd name="T48" fmla="*/ 409 w 559"/>
                  <a:gd name="T49" fmla="*/ 321 h 442"/>
                  <a:gd name="T50" fmla="*/ 401 w 559"/>
                  <a:gd name="T51" fmla="*/ 325 h 442"/>
                  <a:gd name="T52" fmla="*/ 393 w 559"/>
                  <a:gd name="T53" fmla="*/ 328 h 442"/>
                  <a:gd name="T54" fmla="*/ 385 w 559"/>
                  <a:gd name="T55" fmla="*/ 333 h 442"/>
                  <a:gd name="T56" fmla="*/ 378 w 559"/>
                  <a:gd name="T57" fmla="*/ 337 h 442"/>
                  <a:gd name="T58" fmla="*/ 371 w 559"/>
                  <a:gd name="T59" fmla="*/ 342 h 442"/>
                  <a:gd name="T60" fmla="*/ 364 w 559"/>
                  <a:gd name="T61" fmla="*/ 347 h 442"/>
                  <a:gd name="T62" fmla="*/ 357 w 559"/>
                  <a:gd name="T63" fmla="*/ 352 h 442"/>
                  <a:gd name="T64" fmla="*/ 350 w 559"/>
                  <a:gd name="T65" fmla="*/ 358 h 442"/>
                  <a:gd name="T66" fmla="*/ 344 w 559"/>
                  <a:gd name="T67" fmla="*/ 363 h 442"/>
                  <a:gd name="T68" fmla="*/ 338 w 559"/>
                  <a:gd name="T69" fmla="*/ 369 h 442"/>
                  <a:gd name="T70" fmla="*/ 289 w 559"/>
                  <a:gd name="T71" fmla="*/ 44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9" h="442">
                    <a:moveTo>
                      <a:pt x="286" y="442"/>
                    </a:moveTo>
                    <a:cubicBezTo>
                      <a:pt x="285" y="442"/>
                      <a:pt x="285" y="442"/>
                      <a:pt x="285" y="442"/>
                    </a:cubicBezTo>
                    <a:cubicBezTo>
                      <a:pt x="213" y="420"/>
                      <a:pt x="213" y="420"/>
                      <a:pt x="213" y="420"/>
                    </a:cubicBezTo>
                    <a:cubicBezTo>
                      <a:pt x="211" y="419"/>
                      <a:pt x="210" y="417"/>
                      <a:pt x="210" y="415"/>
                    </a:cubicBezTo>
                    <a:cubicBezTo>
                      <a:pt x="211" y="411"/>
                      <a:pt x="212" y="406"/>
                      <a:pt x="212" y="402"/>
                    </a:cubicBezTo>
                    <a:cubicBezTo>
                      <a:pt x="212" y="365"/>
                      <a:pt x="182" y="335"/>
                      <a:pt x="145" y="335"/>
                    </a:cubicBezTo>
                    <a:cubicBezTo>
                      <a:pt x="118" y="335"/>
                      <a:pt x="93" y="351"/>
                      <a:pt x="83" y="376"/>
                    </a:cubicBezTo>
                    <a:cubicBezTo>
                      <a:pt x="82" y="378"/>
                      <a:pt x="81" y="379"/>
                      <a:pt x="79" y="379"/>
                    </a:cubicBezTo>
                    <a:cubicBezTo>
                      <a:pt x="79" y="379"/>
                      <a:pt x="78" y="379"/>
                      <a:pt x="78" y="378"/>
                    </a:cubicBezTo>
                    <a:cubicBezTo>
                      <a:pt x="3" y="355"/>
                      <a:pt x="3" y="355"/>
                      <a:pt x="3" y="355"/>
                    </a:cubicBezTo>
                    <a:cubicBezTo>
                      <a:pt x="2" y="355"/>
                      <a:pt x="1" y="354"/>
                      <a:pt x="0" y="353"/>
                    </a:cubicBezTo>
                    <a:cubicBezTo>
                      <a:pt x="0" y="352"/>
                      <a:pt x="0" y="351"/>
                      <a:pt x="0" y="350"/>
                    </a:cubicBezTo>
                    <a:cubicBezTo>
                      <a:pt x="37" y="249"/>
                      <a:pt x="103" y="162"/>
                      <a:pt x="191" y="99"/>
                    </a:cubicBezTo>
                    <a:cubicBezTo>
                      <a:pt x="280" y="36"/>
                      <a:pt x="384" y="2"/>
                      <a:pt x="492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3" y="0"/>
                      <a:pt x="494" y="0"/>
                      <a:pt x="495" y="1"/>
                    </a:cubicBezTo>
                    <a:cubicBezTo>
                      <a:pt x="495" y="2"/>
                      <a:pt x="496" y="3"/>
                      <a:pt x="496" y="4"/>
                    </a:cubicBezTo>
                    <a:cubicBezTo>
                      <a:pt x="496" y="90"/>
                      <a:pt x="496" y="90"/>
                      <a:pt x="496" y="90"/>
                    </a:cubicBezTo>
                    <a:cubicBezTo>
                      <a:pt x="496" y="93"/>
                      <a:pt x="498" y="94"/>
                      <a:pt x="500" y="94"/>
                    </a:cubicBezTo>
                    <a:cubicBezTo>
                      <a:pt x="500" y="94"/>
                      <a:pt x="500" y="94"/>
                      <a:pt x="500" y="94"/>
                    </a:cubicBezTo>
                    <a:cubicBezTo>
                      <a:pt x="533" y="95"/>
                      <a:pt x="559" y="121"/>
                      <a:pt x="559" y="154"/>
                    </a:cubicBezTo>
                    <a:cubicBezTo>
                      <a:pt x="559" y="186"/>
                      <a:pt x="533" y="213"/>
                      <a:pt x="500" y="213"/>
                    </a:cubicBezTo>
                    <a:cubicBezTo>
                      <a:pt x="500" y="213"/>
                      <a:pt x="500" y="213"/>
                      <a:pt x="500" y="213"/>
                    </a:cubicBezTo>
                    <a:cubicBezTo>
                      <a:pt x="498" y="213"/>
                      <a:pt x="496" y="214"/>
                      <a:pt x="496" y="217"/>
                    </a:cubicBezTo>
                    <a:cubicBezTo>
                      <a:pt x="496" y="298"/>
                      <a:pt x="496" y="298"/>
                      <a:pt x="496" y="298"/>
                    </a:cubicBezTo>
                    <a:cubicBezTo>
                      <a:pt x="496" y="300"/>
                      <a:pt x="494" y="302"/>
                      <a:pt x="492" y="302"/>
                    </a:cubicBezTo>
                    <a:cubicBezTo>
                      <a:pt x="491" y="302"/>
                      <a:pt x="491" y="302"/>
                      <a:pt x="491" y="302"/>
                    </a:cubicBezTo>
                    <a:cubicBezTo>
                      <a:pt x="490" y="302"/>
                      <a:pt x="489" y="302"/>
                      <a:pt x="489" y="302"/>
                    </a:cubicBezTo>
                    <a:cubicBezTo>
                      <a:pt x="487" y="302"/>
                      <a:pt x="487" y="302"/>
                      <a:pt x="487" y="302"/>
                    </a:cubicBezTo>
                    <a:cubicBezTo>
                      <a:pt x="485" y="303"/>
                      <a:pt x="483" y="303"/>
                      <a:pt x="481" y="303"/>
                    </a:cubicBezTo>
                    <a:cubicBezTo>
                      <a:pt x="481" y="303"/>
                      <a:pt x="480" y="303"/>
                      <a:pt x="479" y="303"/>
                    </a:cubicBezTo>
                    <a:cubicBezTo>
                      <a:pt x="477" y="303"/>
                      <a:pt x="477" y="303"/>
                      <a:pt x="477" y="303"/>
                    </a:cubicBezTo>
                    <a:cubicBezTo>
                      <a:pt x="476" y="303"/>
                      <a:pt x="474" y="303"/>
                      <a:pt x="472" y="304"/>
                    </a:cubicBezTo>
                    <a:cubicBezTo>
                      <a:pt x="472" y="304"/>
                      <a:pt x="468" y="304"/>
                      <a:pt x="468" y="304"/>
                    </a:cubicBezTo>
                    <a:cubicBezTo>
                      <a:pt x="466" y="305"/>
                      <a:pt x="465" y="305"/>
                      <a:pt x="464" y="305"/>
                    </a:cubicBezTo>
                    <a:cubicBezTo>
                      <a:pt x="463" y="305"/>
                      <a:pt x="462" y="305"/>
                      <a:pt x="461" y="305"/>
                    </a:cubicBezTo>
                    <a:cubicBezTo>
                      <a:pt x="459" y="306"/>
                      <a:pt x="459" y="306"/>
                      <a:pt x="459" y="306"/>
                    </a:cubicBezTo>
                    <a:cubicBezTo>
                      <a:pt x="457" y="306"/>
                      <a:pt x="456" y="306"/>
                      <a:pt x="455" y="306"/>
                    </a:cubicBezTo>
                    <a:cubicBezTo>
                      <a:pt x="454" y="307"/>
                      <a:pt x="450" y="308"/>
                      <a:pt x="450" y="308"/>
                    </a:cubicBezTo>
                    <a:cubicBezTo>
                      <a:pt x="448" y="308"/>
                      <a:pt x="447" y="308"/>
                      <a:pt x="446" y="308"/>
                    </a:cubicBezTo>
                    <a:cubicBezTo>
                      <a:pt x="445" y="309"/>
                      <a:pt x="444" y="309"/>
                      <a:pt x="443" y="309"/>
                    </a:cubicBezTo>
                    <a:cubicBezTo>
                      <a:pt x="442" y="309"/>
                      <a:pt x="442" y="309"/>
                      <a:pt x="442" y="309"/>
                    </a:cubicBezTo>
                    <a:cubicBezTo>
                      <a:pt x="440" y="310"/>
                      <a:pt x="439" y="310"/>
                      <a:pt x="438" y="311"/>
                    </a:cubicBezTo>
                    <a:cubicBezTo>
                      <a:pt x="436" y="311"/>
                      <a:pt x="435" y="311"/>
                      <a:pt x="434" y="312"/>
                    </a:cubicBezTo>
                    <a:cubicBezTo>
                      <a:pt x="432" y="312"/>
                      <a:pt x="431" y="313"/>
                      <a:pt x="429" y="313"/>
                    </a:cubicBezTo>
                    <a:cubicBezTo>
                      <a:pt x="428" y="314"/>
                      <a:pt x="426" y="314"/>
                      <a:pt x="425" y="315"/>
                    </a:cubicBezTo>
                    <a:cubicBezTo>
                      <a:pt x="424" y="315"/>
                      <a:pt x="422" y="316"/>
                      <a:pt x="421" y="316"/>
                    </a:cubicBezTo>
                    <a:cubicBezTo>
                      <a:pt x="420" y="317"/>
                      <a:pt x="418" y="317"/>
                      <a:pt x="417" y="318"/>
                    </a:cubicBezTo>
                    <a:cubicBezTo>
                      <a:pt x="415" y="318"/>
                      <a:pt x="414" y="319"/>
                      <a:pt x="413" y="319"/>
                    </a:cubicBezTo>
                    <a:cubicBezTo>
                      <a:pt x="412" y="320"/>
                      <a:pt x="410" y="320"/>
                      <a:pt x="409" y="321"/>
                    </a:cubicBezTo>
                    <a:cubicBezTo>
                      <a:pt x="407" y="322"/>
                      <a:pt x="406" y="322"/>
                      <a:pt x="405" y="323"/>
                    </a:cubicBezTo>
                    <a:cubicBezTo>
                      <a:pt x="404" y="323"/>
                      <a:pt x="402" y="324"/>
                      <a:pt x="401" y="325"/>
                    </a:cubicBezTo>
                    <a:cubicBezTo>
                      <a:pt x="400" y="325"/>
                      <a:pt x="398" y="326"/>
                      <a:pt x="397" y="326"/>
                    </a:cubicBezTo>
                    <a:cubicBezTo>
                      <a:pt x="396" y="327"/>
                      <a:pt x="394" y="328"/>
                      <a:pt x="393" y="328"/>
                    </a:cubicBezTo>
                    <a:cubicBezTo>
                      <a:pt x="392" y="329"/>
                      <a:pt x="391" y="330"/>
                      <a:pt x="390" y="330"/>
                    </a:cubicBezTo>
                    <a:cubicBezTo>
                      <a:pt x="388" y="331"/>
                      <a:pt x="387" y="332"/>
                      <a:pt x="385" y="333"/>
                    </a:cubicBezTo>
                    <a:cubicBezTo>
                      <a:pt x="383" y="334"/>
                      <a:pt x="383" y="334"/>
                      <a:pt x="383" y="334"/>
                    </a:cubicBezTo>
                    <a:cubicBezTo>
                      <a:pt x="381" y="335"/>
                      <a:pt x="379" y="336"/>
                      <a:pt x="378" y="337"/>
                    </a:cubicBezTo>
                    <a:cubicBezTo>
                      <a:pt x="375" y="339"/>
                      <a:pt x="375" y="339"/>
                      <a:pt x="375" y="339"/>
                    </a:cubicBezTo>
                    <a:cubicBezTo>
                      <a:pt x="374" y="340"/>
                      <a:pt x="372" y="341"/>
                      <a:pt x="371" y="342"/>
                    </a:cubicBezTo>
                    <a:cubicBezTo>
                      <a:pt x="368" y="344"/>
                      <a:pt x="368" y="344"/>
                      <a:pt x="368" y="344"/>
                    </a:cubicBezTo>
                    <a:cubicBezTo>
                      <a:pt x="367" y="345"/>
                      <a:pt x="365" y="346"/>
                      <a:pt x="364" y="347"/>
                    </a:cubicBezTo>
                    <a:cubicBezTo>
                      <a:pt x="363" y="347"/>
                      <a:pt x="362" y="348"/>
                      <a:pt x="361" y="349"/>
                    </a:cubicBezTo>
                    <a:cubicBezTo>
                      <a:pt x="360" y="350"/>
                      <a:pt x="358" y="351"/>
                      <a:pt x="357" y="352"/>
                    </a:cubicBezTo>
                    <a:cubicBezTo>
                      <a:pt x="355" y="354"/>
                      <a:pt x="355" y="354"/>
                      <a:pt x="355" y="354"/>
                    </a:cubicBezTo>
                    <a:cubicBezTo>
                      <a:pt x="353" y="355"/>
                      <a:pt x="352" y="356"/>
                      <a:pt x="350" y="358"/>
                    </a:cubicBezTo>
                    <a:cubicBezTo>
                      <a:pt x="349" y="359"/>
                      <a:pt x="349" y="359"/>
                      <a:pt x="349" y="359"/>
                    </a:cubicBezTo>
                    <a:cubicBezTo>
                      <a:pt x="347" y="360"/>
                      <a:pt x="345" y="362"/>
                      <a:pt x="344" y="363"/>
                    </a:cubicBezTo>
                    <a:cubicBezTo>
                      <a:pt x="343" y="364"/>
                      <a:pt x="343" y="364"/>
                      <a:pt x="343" y="364"/>
                    </a:cubicBezTo>
                    <a:cubicBezTo>
                      <a:pt x="341" y="366"/>
                      <a:pt x="339" y="368"/>
                      <a:pt x="338" y="369"/>
                    </a:cubicBezTo>
                    <a:cubicBezTo>
                      <a:pt x="337" y="370"/>
                      <a:pt x="337" y="370"/>
                      <a:pt x="337" y="370"/>
                    </a:cubicBezTo>
                    <a:cubicBezTo>
                      <a:pt x="317" y="390"/>
                      <a:pt x="301" y="414"/>
                      <a:pt x="289" y="440"/>
                    </a:cubicBezTo>
                    <a:cubicBezTo>
                      <a:pt x="289" y="441"/>
                      <a:pt x="287" y="442"/>
                      <a:pt x="286" y="4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6A72DAFD-5875-4362-A620-B3DFEA2E3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645"/>
                <a:ext cx="1462" cy="1360"/>
              </a:xfrm>
              <a:custGeom>
                <a:avLst/>
                <a:gdLst>
                  <a:gd name="T0" fmla="*/ 353 w 497"/>
                  <a:gd name="T1" fmla="*/ 463 h 463"/>
                  <a:gd name="T2" fmla="*/ 296 w 497"/>
                  <a:gd name="T3" fmla="*/ 420 h 463"/>
                  <a:gd name="T4" fmla="*/ 295 w 497"/>
                  <a:gd name="T5" fmla="*/ 418 h 463"/>
                  <a:gd name="T6" fmla="*/ 293 w 497"/>
                  <a:gd name="T7" fmla="*/ 417 h 463"/>
                  <a:gd name="T8" fmla="*/ 291 w 497"/>
                  <a:gd name="T9" fmla="*/ 417 h 463"/>
                  <a:gd name="T10" fmla="*/ 211 w 497"/>
                  <a:gd name="T11" fmla="*/ 442 h 463"/>
                  <a:gd name="T12" fmla="*/ 210 w 497"/>
                  <a:gd name="T13" fmla="*/ 442 h 463"/>
                  <a:gd name="T14" fmla="*/ 207 w 497"/>
                  <a:gd name="T15" fmla="*/ 440 h 463"/>
                  <a:gd name="T16" fmla="*/ 5 w 497"/>
                  <a:gd name="T17" fmla="*/ 302 h 463"/>
                  <a:gd name="T18" fmla="*/ 4 w 497"/>
                  <a:gd name="T19" fmla="*/ 302 h 463"/>
                  <a:gd name="T20" fmla="*/ 0 w 497"/>
                  <a:gd name="T21" fmla="*/ 298 h 463"/>
                  <a:gd name="T22" fmla="*/ 0 w 497"/>
                  <a:gd name="T23" fmla="*/ 224 h 463"/>
                  <a:gd name="T24" fmla="*/ 3 w 497"/>
                  <a:gd name="T25" fmla="*/ 220 h 463"/>
                  <a:gd name="T26" fmla="*/ 63 w 497"/>
                  <a:gd name="T27" fmla="*/ 154 h 463"/>
                  <a:gd name="T28" fmla="*/ 3 w 497"/>
                  <a:gd name="T29" fmla="*/ 87 h 463"/>
                  <a:gd name="T30" fmla="*/ 0 w 497"/>
                  <a:gd name="T31" fmla="*/ 83 h 463"/>
                  <a:gd name="T32" fmla="*/ 0 w 497"/>
                  <a:gd name="T33" fmla="*/ 4 h 463"/>
                  <a:gd name="T34" fmla="*/ 4 w 497"/>
                  <a:gd name="T35" fmla="*/ 0 h 463"/>
                  <a:gd name="T36" fmla="*/ 4 w 497"/>
                  <a:gd name="T37" fmla="*/ 0 h 463"/>
                  <a:gd name="T38" fmla="*/ 5 w 497"/>
                  <a:gd name="T39" fmla="*/ 0 h 463"/>
                  <a:gd name="T40" fmla="*/ 496 w 497"/>
                  <a:gd name="T41" fmla="*/ 350 h 463"/>
                  <a:gd name="T42" fmla="*/ 496 w 497"/>
                  <a:gd name="T43" fmla="*/ 354 h 463"/>
                  <a:gd name="T44" fmla="*/ 494 w 497"/>
                  <a:gd name="T45" fmla="*/ 356 h 463"/>
                  <a:gd name="T46" fmla="*/ 412 w 497"/>
                  <a:gd name="T47" fmla="*/ 381 h 463"/>
                  <a:gd name="T48" fmla="*/ 410 w 497"/>
                  <a:gd name="T49" fmla="*/ 383 h 463"/>
                  <a:gd name="T50" fmla="*/ 409 w 497"/>
                  <a:gd name="T51" fmla="*/ 386 h 463"/>
                  <a:gd name="T52" fmla="*/ 412 w 497"/>
                  <a:gd name="T53" fmla="*/ 404 h 463"/>
                  <a:gd name="T54" fmla="*/ 353 w 497"/>
                  <a:gd name="T55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7" h="463">
                    <a:moveTo>
                      <a:pt x="353" y="463"/>
                    </a:moveTo>
                    <a:cubicBezTo>
                      <a:pt x="327" y="463"/>
                      <a:pt x="304" y="446"/>
                      <a:pt x="296" y="420"/>
                    </a:cubicBezTo>
                    <a:cubicBezTo>
                      <a:pt x="296" y="419"/>
                      <a:pt x="295" y="418"/>
                      <a:pt x="295" y="418"/>
                    </a:cubicBezTo>
                    <a:cubicBezTo>
                      <a:pt x="294" y="417"/>
                      <a:pt x="293" y="417"/>
                      <a:pt x="293" y="417"/>
                    </a:cubicBezTo>
                    <a:cubicBezTo>
                      <a:pt x="292" y="417"/>
                      <a:pt x="292" y="417"/>
                      <a:pt x="291" y="417"/>
                    </a:cubicBezTo>
                    <a:cubicBezTo>
                      <a:pt x="211" y="442"/>
                      <a:pt x="211" y="442"/>
                      <a:pt x="211" y="442"/>
                    </a:cubicBezTo>
                    <a:cubicBezTo>
                      <a:pt x="211" y="442"/>
                      <a:pt x="211" y="442"/>
                      <a:pt x="210" y="442"/>
                    </a:cubicBezTo>
                    <a:cubicBezTo>
                      <a:pt x="209" y="442"/>
                      <a:pt x="207" y="441"/>
                      <a:pt x="207" y="440"/>
                    </a:cubicBezTo>
                    <a:cubicBezTo>
                      <a:pt x="171" y="360"/>
                      <a:pt x="92" y="306"/>
                      <a:pt x="5" y="302"/>
                    </a:cubicBezTo>
                    <a:cubicBezTo>
                      <a:pt x="4" y="302"/>
                      <a:pt x="4" y="302"/>
                      <a:pt x="4" y="302"/>
                    </a:cubicBezTo>
                    <a:cubicBezTo>
                      <a:pt x="1" y="302"/>
                      <a:pt x="0" y="300"/>
                      <a:pt x="0" y="298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222"/>
                      <a:pt x="1" y="221"/>
                      <a:pt x="3" y="220"/>
                    </a:cubicBezTo>
                    <a:cubicBezTo>
                      <a:pt x="37" y="217"/>
                      <a:pt x="63" y="188"/>
                      <a:pt x="63" y="154"/>
                    </a:cubicBezTo>
                    <a:cubicBezTo>
                      <a:pt x="63" y="119"/>
                      <a:pt x="37" y="91"/>
                      <a:pt x="3" y="87"/>
                    </a:cubicBezTo>
                    <a:cubicBezTo>
                      <a:pt x="1" y="87"/>
                      <a:pt x="0" y="85"/>
                      <a:pt x="0" y="8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24" y="4"/>
                      <a:pt x="421" y="145"/>
                      <a:pt x="496" y="350"/>
                    </a:cubicBezTo>
                    <a:cubicBezTo>
                      <a:pt x="497" y="351"/>
                      <a:pt x="496" y="353"/>
                      <a:pt x="496" y="354"/>
                    </a:cubicBezTo>
                    <a:cubicBezTo>
                      <a:pt x="495" y="355"/>
                      <a:pt x="495" y="355"/>
                      <a:pt x="494" y="356"/>
                    </a:cubicBezTo>
                    <a:cubicBezTo>
                      <a:pt x="412" y="381"/>
                      <a:pt x="412" y="381"/>
                      <a:pt x="412" y="381"/>
                    </a:cubicBezTo>
                    <a:cubicBezTo>
                      <a:pt x="411" y="381"/>
                      <a:pt x="410" y="382"/>
                      <a:pt x="410" y="383"/>
                    </a:cubicBezTo>
                    <a:cubicBezTo>
                      <a:pt x="409" y="383"/>
                      <a:pt x="409" y="385"/>
                      <a:pt x="409" y="386"/>
                    </a:cubicBezTo>
                    <a:cubicBezTo>
                      <a:pt x="411" y="392"/>
                      <a:pt x="412" y="398"/>
                      <a:pt x="412" y="404"/>
                    </a:cubicBezTo>
                    <a:cubicBezTo>
                      <a:pt x="412" y="437"/>
                      <a:pt x="386" y="463"/>
                      <a:pt x="353" y="46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2C8AD61D-DD83-458D-895C-6C1E00D9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1712"/>
                <a:ext cx="1150" cy="1745"/>
              </a:xfrm>
              <a:custGeom>
                <a:avLst/>
                <a:gdLst>
                  <a:gd name="T0" fmla="*/ 177 w 391"/>
                  <a:gd name="T1" fmla="*/ 594 h 594"/>
                  <a:gd name="T2" fmla="*/ 177 w 391"/>
                  <a:gd name="T3" fmla="*/ 594 h 594"/>
                  <a:gd name="T4" fmla="*/ 174 w 391"/>
                  <a:gd name="T5" fmla="*/ 593 h 594"/>
                  <a:gd name="T6" fmla="*/ 122 w 391"/>
                  <a:gd name="T7" fmla="*/ 521 h 594"/>
                  <a:gd name="T8" fmla="*/ 119 w 391"/>
                  <a:gd name="T9" fmla="*/ 519 h 594"/>
                  <a:gd name="T10" fmla="*/ 119 w 391"/>
                  <a:gd name="T11" fmla="*/ 519 h 594"/>
                  <a:gd name="T12" fmla="*/ 116 w 391"/>
                  <a:gd name="T13" fmla="*/ 520 h 594"/>
                  <a:gd name="T14" fmla="*/ 82 w 391"/>
                  <a:gd name="T15" fmla="*/ 531 h 594"/>
                  <a:gd name="T16" fmla="*/ 23 w 391"/>
                  <a:gd name="T17" fmla="*/ 472 h 594"/>
                  <a:gd name="T18" fmla="*/ 47 w 391"/>
                  <a:gd name="T19" fmla="*/ 424 h 594"/>
                  <a:gd name="T20" fmla="*/ 49 w 391"/>
                  <a:gd name="T21" fmla="*/ 422 h 594"/>
                  <a:gd name="T22" fmla="*/ 48 w 391"/>
                  <a:gd name="T23" fmla="*/ 419 h 594"/>
                  <a:gd name="T24" fmla="*/ 1 w 391"/>
                  <a:gd name="T25" fmla="*/ 354 h 594"/>
                  <a:gd name="T26" fmla="*/ 2 w 391"/>
                  <a:gd name="T27" fmla="*/ 349 h 594"/>
                  <a:gd name="T28" fmla="*/ 12 w 391"/>
                  <a:gd name="T29" fmla="*/ 340 h 594"/>
                  <a:gd name="T30" fmla="*/ 12 w 391"/>
                  <a:gd name="T31" fmla="*/ 340 h 594"/>
                  <a:gd name="T32" fmla="*/ 15 w 391"/>
                  <a:gd name="T33" fmla="*/ 338 h 594"/>
                  <a:gd name="T34" fmla="*/ 21 w 391"/>
                  <a:gd name="T35" fmla="*/ 332 h 594"/>
                  <a:gd name="T36" fmla="*/ 22 w 391"/>
                  <a:gd name="T37" fmla="*/ 331 h 594"/>
                  <a:gd name="T38" fmla="*/ 24 w 391"/>
                  <a:gd name="T39" fmla="*/ 329 h 594"/>
                  <a:gd name="T40" fmla="*/ 29 w 391"/>
                  <a:gd name="T41" fmla="*/ 323 h 594"/>
                  <a:gd name="T42" fmla="*/ 30 w 391"/>
                  <a:gd name="T43" fmla="*/ 322 h 594"/>
                  <a:gd name="T44" fmla="*/ 30 w 391"/>
                  <a:gd name="T45" fmla="*/ 322 h 594"/>
                  <a:gd name="T46" fmla="*/ 31 w 391"/>
                  <a:gd name="T47" fmla="*/ 321 h 594"/>
                  <a:gd name="T48" fmla="*/ 32 w 391"/>
                  <a:gd name="T49" fmla="*/ 321 h 594"/>
                  <a:gd name="T50" fmla="*/ 89 w 391"/>
                  <a:gd name="T51" fmla="*/ 169 h 594"/>
                  <a:gd name="T52" fmla="*/ 88 w 391"/>
                  <a:gd name="T53" fmla="*/ 147 h 594"/>
                  <a:gd name="T54" fmla="*/ 85 w 391"/>
                  <a:gd name="T55" fmla="*/ 125 h 594"/>
                  <a:gd name="T56" fmla="*/ 79 w 391"/>
                  <a:gd name="T57" fmla="*/ 104 h 594"/>
                  <a:gd name="T58" fmla="*/ 75 w 391"/>
                  <a:gd name="T59" fmla="*/ 91 h 594"/>
                  <a:gd name="T60" fmla="*/ 76 w 391"/>
                  <a:gd name="T61" fmla="*/ 88 h 594"/>
                  <a:gd name="T62" fmla="*/ 78 w 391"/>
                  <a:gd name="T63" fmla="*/ 86 h 594"/>
                  <a:gd name="T64" fmla="*/ 149 w 391"/>
                  <a:gd name="T65" fmla="*/ 64 h 594"/>
                  <a:gd name="T66" fmla="*/ 151 w 391"/>
                  <a:gd name="T67" fmla="*/ 64 h 594"/>
                  <a:gd name="T68" fmla="*/ 154 w 391"/>
                  <a:gd name="T69" fmla="*/ 67 h 594"/>
                  <a:gd name="T70" fmla="*/ 216 w 391"/>
                  <a:gd name="T71" fmla="*/ 108 h 594"/>
                  <a:gd name="T72" fmla="*/ 283 w 391"/>
                  <a:gd name="T73" fmla="*/ 41 h 594"/>
                  <a:gd name="T74" fmla="*/ 282 w 391"/>
                  <a:gd name="T75" fmla="*/ 28 h 594"/>
                  <a:gd name="T76" fmla="*/ 285 w 391"/>
                  <a:gd name="T77" fmla="*/ 23 h 594"/>
                  <a:gd name="T78" fmla="*/ 359 w 391"/>
                  <a:gd name="T79" fmla="*/ 0 h 594"/>
                  <a:gd name="T80" fmla="*/ 361 w 391"/>
                  <a:gd name="T81" fmla="*/ 0 h 594"/>
                  <a:gd name="T82" fmla="*/ 364 w 391"/>
                  <a:gd name="T83" fmla="*/ 3 h 594"/>
                  <a:gd name="T84" fmla="*/ 366 w 391"/>
                  <a:gd name="T85" fmla="*/ 7 h 594"/>
                  <a:gd name="T86" fmla="*/ 391 w 391"/>
                  <a:gd name="T87" fmla="*/ 169 h 594"/>
                  <a:gd name="T88" fmla="*/ 190 w 391"/>
                  <a:gd name="T89" fmla="*/ 585 h 594"/>
                  <a:gd name="T90" fmla="*/ 186 w 391"/>
                  <a:gd name="T91" fmla="*/ 588 h 594"/>
                  <a:gd name="T92" fmla="*/ 180 w 391"/>
                  <a:gd name="T93" fmla="*/ 594 h 594"/>
                  <a:gd name="T94" fmla="*/ 177 w 391"/>
                  <a:gd name="T95" fmla="*/ 594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1" h="594">
                    <a:moveTo>
                      <a:pt x="177" y="594"/>
                    </a:moveTo>
                    <a:cubicBezTo>
                      <a:pt x="177" y="594"/>
                      <a:pt x="177" y="594"/>
                      <a:pt x="177" y="594"/>
                    </a:cubicBezTo>
                    <a:cubicBezTo>
                      <a:pt x="175" y="594"/>
                      <a:pt x="175" y="594"/>
                      <a:pt x="174" y="593"/>
                    </a:cubicBezTo>
                    <a:cubicBezTo>
                      <a:pt x="122" y="521"/>
                      <a:pt x="122" y="521"/>
                      <a:pt x="122" y="521"/>
                    </a:cubicBezTo>
                    <a:cubicBezTo>
                      <a:pt x="121" y="520"/>
                      <a:pt x="120" y="519"/>
                      <a:pt x="119" y="519"/>
                    </a:cubicBezTo>
                    <a:cubicBezTo>
                      <a:pt x="119" y="519"/>
                      <a:pt x="119" y="519"/>
                      <a:pt x="119" y="519"/>
                    </a:cubicBezTo>
                    <a:cubicBezTo>
                      <a:pt x="118" y="519"/>
                      <a:pt x="117" y="520"/>
                      <a:pt x="116" y="520"/>
                    </a:cubicBezTo>
                    <a:cubicBezTo>
                      <a:pt x="106" y="527"/>
                      <a:pt x="94" y="531"/>
                      <a:pt x="82" y="531"/>
                    </a:cubicBezTo>
                    <a:cubicBezTo>
                      <a:pt x="49" y="531"/>
                      <a:pt x="23" y="505"/>
                      <a:pt x="23" y="472"/>
                    </a:cubicBezTo>
                    <a:cubicBezTo>
                      <a:pt x="23" y="453"/>
                      <a:pt x="32" y="435"/>
                      <a:pt x="47" y="424"/>
                    </a:cubicBezTo>
                    <a:cubicBezTo>
                      <a:pt x="48" y="424"/>
                      <a:pt x="49" y="423"/>
                      <a:pt x="49" y="422"/>
                    </a:cubicBezTo>
                    <a:cubicBezTo>
                      <a:pt x="49" y="421"/>
                      <a:pt x="49" y="420"/>
                      <a:pt x="48" y="419"/>
                    </a:cubicBezTo>
                    <a:cubicBezTo>
                      <a:pt x="1" y="354"/>
                      <a:pt x="1" y="354"/>
                      <a:pt x="1" y="354"/>
                    </a:cubicBezTo>
                    <a:cubicBezTo>
                      <a:pt x="0" y="353"/>
                      <a:pt x="0" y="350"/>
                      <a:pt x="2" y="349"/>
                    </a:cubicBezTo>
                    <a:cubicBezTo>
                      <a:pt x="5" y="346"/>
                      <a:pt x="9" y="343"/>
                      <a:pt x="12" y="340"/>
                    </a:cubicBezTo>
                    <a:cubicBezTo>
                      <a:pt x="12" y="340"/>
                      <a:pt x="12" y="340"/>
                      <a:pt x="12" y="340"/>
                    </a:cubicBezTo>
                    <a:cubicBezTo>
                      <a:pt x="12" y="340"/>
                      <a:pt x="14" y="338"/>
                      <a:pt x="15" y="338"/>
                    </a:cubicBezTo>
                    <a:cubicBezTo>
                      <a:pt x="17" y="336"/>
                      <a:pt x="19" y="334"/>
                      <a:pt x="21" y="332"/>
                    </a:cubicBezTo>
                    <a:cubicBezTo>
                      <a:pt x="22" y="331"/>
                      <a:pt x="22" y="331"/>
                      <a:pt x="22" y="331"/>
                    </a:cubicBezTo>
                    <a:cubicBezTo>
                      <a:pt x="23" y="331"/>
                      <a:pt x="23" y="330"/>
                      <a:pt x="24" y="329"/>
                    </a:cubicBezTo>
                    <a:cubicBezTo>
                      <a:pt x="26" y="327"/>
                      <a:pt x="27" y="325"/>
                      <a:pt x="29" y="323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30" y="322"/>
                      <a:pt x="30" y="322"/>
                      <a:pt x="30" y="322"/>
                    </a:cubicBezTo>
                    <a:cubicBezTo>
                      <a:pt x="31" y="322"/>
                      <a:pt x="31" y="322"/>
                      <a:pt x="31" y="321"/>
                    </a:cubicBezTo>
                    <a:cubicBezTo>
                      <a:pt x="31" y="321"/>
                      <a:pt x="32" y="321"/>
                      <a:pt x="32" y="321"/>
                    </a:cubicBezTo>
                    <a:cubicBezTo>
                      <a:pt x="69" y="279"/>
                      <a:pt x="89" y="225"/>
                      <a:pt x="89" y="169"/>
                    </a:cubicBezTo>
                    <a:cubicBezTo>
                      <a:pt x="89" y="161"/>
                      <a:pt x="89" y="154"/>
                      <a:pt x="88" y="147"/>
                    </a:cubicBezTo>
                    <a:cubicBezTo>
                      <a:pt x="87" y="139"/>
                      <a:pt x="86" y="132"/>
                      <a:pt x="85" y="125"/>
                    </a:cubicBezTo>
                    <a:cubicBezTo>
                      <a:pt x="83" y="118"/>
                      <a:pt x="82" y="111"/>
                      <a:pt x="79" y="104"/>
                    </a:cubicBezTo>
                    <a:cubicBezTo>
                      <a:pt x="78" y="100"/>
                      <a:pt x="77" y="95"/>
                      <a:pt x="75" y="91"/>
                    </a:cubicBezTo>
                    <a:cubicBezTo>
                      <a:pt x="75" y="90"/>
                      <a:pt x="75" y="89"/>
                      <a:pt x="76" y="88"/>
                    </a:cubicBezTo>
                    <a:cubicBezTo>
                      <a:pt x="76" y="87"/>
                      <a:pt x="77" y="86"/>
                      <a:pt x="78" y="86"/>
                    </a:cubicBezTo>
                    <a:cubicBezTo>
                      <a:pt x="149" y="64"/>
                      <a:pt x="149" y="64"/>
                      <a:pt x="149" y="64"/>
                    </a:cubicBezTo>
                    <a:cubicBezTo>
                      <a:pt x="150" y="64"/>
                      <a:pt x="150" y="64"/>
                      <a:pt x="151" y="64"/>
                    </a:cubicBezTo>
                    <a:cubicBezTo>
                      <a:pt x="152" y="64"/>
                      <a:pt x="154" y="65"/>
                      <a:pt x="154" y="67"/>
                    </a:cubicBezTo>
                    <a:cubicBezTo>
                      <a:pt x="164" y="92"/>
                      <a:pt x="189" y="108"/>
                      <a:pt x="216" y="108"/>
                    </a:cubicBezTo>
                    <a:cubicBezTo>
                      <a:pt x="253" y="108"/>
                      <a:pt x="283" y="78"/>
                      <a:pt x="283" y="41"/>
                    </a:cubicBezTo>
                    <a:cubicBezTo>
                      <a:pt x="283" y="37"/>
                      <a:pt x="283" y="32"/>
                      <a:pt x="282" y="28"/>
                    </a:cubicBezTo>
                    <a:cubicBezTo>
                      <a:pt x="282" y="26"/>
                      <a:pt x="283" y="24"/>
                      <a:pt x="285" y="23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60" y="0"/>
                      <a:pt x="360" y="0"/>
                      <a:pt x="361" y="0"/>
                    </a:cubicBezTo>
                    <a:cubicBezTo>
                      <a:pt x="362" y="0"/>
                      <a:pt x="364" y="1"/>
                      <a:pt x="364" y="3"/>
                    </a:cubicBezTo>
                    <a:cubicBezTo>
                      <a:pt x="364" y="3"/>
                      <a:pt x="366" y="7"/>
                      <a:pt x="366" y="7"/>
                    </a:cubicBezTo>
                    <a:cubicBezTo>
                      <a:pt x="382" y="59"/>
                      <a:pt x="391" y="114"/>
                      <a:pt x="391" y="169"/>
                    </a:cubicBezTo>
                    <a:cubicBezTo>
                      <a:pt x="391" y="332"/>
                      <a:pt x="318" y="484"/>
                      <a:pt x="190" y="585"/>
                    </a:cubicBezTo>
                    <a:cubicBezTo>
                      <a:pt x="186" y="588"/>
                      <a:pt x="186" y="588"/>
                      <a:pt x="186" y="588"/>
                    </a:cubicBezTo>
                    <a:cubicBezTo>
                      <a:pt x="186" y="588"/>
                      <a:pt x="181" y="592"/>
                      <a:pt x="180" y="594"/>
                    </a:cubicBezTo>
                    <a:cubicBezTo>
                      <a:pt x="179" y="594"/>
                      <a:pt x="178" y="594"/>
                      <a:pt x="177" y="5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EF105E15-BBD1-4E8E-BDC3-D87EDAF22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2763"/>
                <a:ext cx="1817" cy="1008"/>
              </a:xfrm>
              <a:custGeom>
                <a:avLst/>
                <a:gdLst>
                  <a:gd name="T0" fmla="*/ 309 w 618"/>
                  <a:gd name="T1" fmla="*/ 343 h 343"/>
                  <a:gd name="T2" fmla="*/ 2 w 618"/>
                  <a:gd name="T3" fmla="*/ 245 h 343"/>
                  <a:gd name="T4" fmla="*/ 0 w 618"/>
                  <a:gd name="T5" fmla="*/ 243 h 343"/>
                  <a:gd name="T6" fmla="*/ 1 w 618"/>
                  <a:gd name="T7" fmla="*/ 240 h 343"/>
                  <a:gd name="T8" fmla="*/ 54 w 618"/>
                  <a:gd name="T9" fmla="*/ 167 h 343"/>
                  <a:gd name="T10" fmla="*/ 53 w 618"/>
                  <a:gd name="T11" fmla="*/ 162 h 343"/>
                  <a:gd name="T12" fmla="*/ 29 w 618"/>
                  <a:gd name="T13" fmla="*/ 114 h 343"/>
                  <a:gd name="T14" fmla="*/ 88 w 618"/>
                  <a:gd name="T15" fmla="*/ 55 h 343"/>
                  <a:gd name="T16" fmla="*/ 122 w 618"/>
                  <a:gd name="T17" fmla="*/ 66 h 343"/>
                  <a:gd name="T18" fmla="*/ 124 w 618"/>
                  <a:gd name="T19" fmla="*/ 67 h 343"/>
                  <a:gd name="T20" fmla="*/ 128 w 618"/>
                  <a:gd name="T21" fmla="*/ 65 h 343"/>
                  <a:gd name="T22" fmla="*/ 173 w 618"/>
                  <a:gd name="T23" fmla="*/ 1 h 343"/>
                  <a:gd name="T24" fmla="*/ 177 w 618"/>
                  <a:gd name="T25" fmla="*/ 0 h 343"/>
                  <a:gd name="T26" fmla="*/ 179 w 618"/>
                  <a:gd name="T27" fmla="*/ 1 h 343"/>
                  <a:gd name="T28" fmla="*/ 225 w 618"/>
                  <a:gd name="T29" fmla="*/ 25 h 343"/>
                  <a:gd name="T30" fmla="*/ 234 w 618"/>
                  <a:gd name="T31" fmla="*/ 28 h 343"/>
                  <a:gd name="T32" fmla="*/ 252 w 618"/>
                  <a:gd name="T33" fmla="*/ 34 h 343"/>
                  <a:gd name="T34" fmla="*/ 270 w 618"/>
                  <a:gd name="T35" fmla="*/ 38 h 343"/>
                  <a:gd name="T36" fmla="*/ 299 w 618"/>
                  <a:gd name="T37" fmla="*/ 41 h 343"/>
                  <a:gd name="T38" fmla="*/ 309 w 618"/>
                  <a:gd name="T39" fmla="*/ 41 h 343"/>
                  <a:gd name="T40" fmla="*/ 319 w 618"/>
                  <a:gd name="T41" fmla="*/ 41 h 343"/>
                  <a:gd name="T42" fmla="*/ 323 w 618"/>
                  <a:gd name="T43" fmla="*/ 40 h 343"/>
                  <a:gd name="T44" fmla="*/ 330 w 618"/>
                  <a:gd name="T45" fmla="*/ 40 h 343"/>
                  <a:gd name="T46" fmla="*/ 332 w 618"/>
                  <a:gd name="T47" fmla="*/ 40 h 343"/>
                  <a:gd name="T48" fmla="*/ 334 w 618"/>
                  <a:gd name="T49" fmla="*/ 40 h 343"/>
                  <a:gd name="T50" fmla="*/ 340 w 618"/>
                  <a:gd name="T51" fmla="*/ 39 h 343"/>
                  <a:gd name="T52" fmla="*/ 344 w 618"/>
                  <a:gd name="T53" fmla="*/ 38 h 343"/>
                  <a:gd name="T54" fmla="*/ 350 w 618"/>
                  <a:gd name="T55" fmla="*/ 37 h 343"/>
                  <a:gd name="T56" fmla="*/ 354 w 618"/>
                  <a:gd name="T57" fmla="*/ 37 h 343"/>
                  <a:gd name="T58" fmla="*/ 360 w 618"/>
                  <a:gd name="T59" fmla="*/ 35 h 343"/>
                  <a:gd name="T60" fmla="*/ 364 w 618"/>
                  <a:gd name="T61" fmla="*/ 34 h 343"/>
                  <a:gd name="T62" fmla="*/ 369 w 618"/>
                  <a:gd name="T63" fmla="*/ 33 h 343"/>
                  <a:gd name="T64" fmla="*/ 373 w 618"/>
                  <a:gd name="T65" fmla="*/ 32 h 343"/>
                  <a:gd name="T66" fmla="*/ 382 w 618"/>
                  <a:gd name="T67" fmla="*/ 29 h 343"/>
                  <a:gd name="T68" fmla="*/ 387 w 618"/>
                  <a:gd name="T69" fmla="*/ 27 h 343"/>
                  <a:gd name="T70" fmla="*/ 391 w 618"/>
                  <a:gd name="T71" fmla="*/ 26 h 343"/>
                  <a:gd name="T72" fmla="*/ 395 w 618"/>
                  <a:gd name="T73" fmla="*/ 24 h 343"/>
                  <a:gd name="T74" fmla="*/ 396 w 618"/>
                  <a:gd name="T75" fmla="*/ 24 h 343"/>
                  <a:gd name="T76" fmla="*/ 400 w 618"/>
                  <a:gd name="T77" fmla="*/ 22 h 343"/>
                  <a:gd name="T78" fmla="*/ 405 w 618"/>
                  <a:gd name="T79" fmla="*/ 20 h 343"/>
                  <a:gd name="T80" fmla="*/ 409 w 618"/>
                  <a:gd name="T81" fmla="*/ 18 h 343"/>
                  <a:gd name="T82" fmla="*/ 414 w 618"/>
                  <a:gd name="T83" fmla="*/ 16 h 343"/>
                  <a:gd name="T84" fmla="*/ 418 w 618"/>
                  <a:gd name="T85" fmla="*/ 14 h 343"/>
                  <a:gd name="T86" fmla="*/ 422 w 618"/>
                  <a:gd name="T87" fmla="*/ 11 h 343"/>
                  <a:gd name="T88" fmla="*/ 427 w 618"/>
                  <a:gd name="T89" fmla="*/ 8 h 343"/>
                  <a:gd name="T90" fmla="*/ 431 w 618"/>
                  <a:gd name="T91" fmla="*/ 6 h 343"/>
                  <a:gd name="T92" fmla="*/ 433 w 618"/>
                  <a:gd name="T93" fmla="*/ 4 h 343"/>
                  <a:gd name="T94" fmla="*/ 439 w 618"/>
                  <a:gd name="T95" fmla="*/ 0 h 343"/>
                  <a:gd name="T96" fmla="*/ 442 w 618"/>
                  <a:gd name="T97" fmla="*/ 0 h 343"/>
                  <a:gd name="T98" fmla="*/ 445 w 618"/>
                  <a:gd name="T99" fmla="*/ 1 h 343"/>
                  <a:gd name="T100" fmla="*/ 487 w 618"/>
                  <a:gd name="T101" fmla="*/ 59 h 343"/>
                  <a:gd name="T102" fmla="*/ 487 w 618"/>
                  <a:gd name="T103" fmla="*/ 65 h 343"/>
                  <a:gd name="T104" fmla="*/ 465 w 618"/>
                  <a:gd name="T105" fmla="*/ 114 h 343"/>
                  <a:gd name="T106" fmla="*/ 532 w 618"/>
                  <a:gd name="T107" fmla="*/ 181 h 343"/>
                  <a:gd name="T108" fmla="*/ 565 w 618"/>
                  <a:gd name="T109" fmla="*/ 173 h 343"/>
                  <a:gd name="T110" fmla="*/ 567 w 618"/>
                  <a:gd name="T111" fmla="*/ 172 h 343"/>
                  <a:gd name="T112" fmla="*/ 570 w 618"/>
                  <a:gd name="T113" fmla="*/ 174 h 343"/>
                  <a:gd name="T114" fmla="*/ 617 w 618"/>
                  <a:gd name="T115" fmla="*/ 239 h 343"/>
                  <a:gd name="T116" fmla="*/ 618 w 618"/>
                  <a:gd name="T117" fmla="*/ 242 h 343"/>
                  <a:gd name="T118" fmla="*/ 617 w 618"/>
                  <a:gd name="T119" fmla="*/ 245 h 343"/>
                  <a:gd name="T120" fmla="*/ 309 w 618"/>
                  <a:gd name="T121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18" h="343">
                    <a:moveTo>
                      <a:pt x="309" y="343"/>
                    </a:moveTo>
                    <a:cubicBezTo>
                      <a:pt x="198" y="343"/>
                      <a:pt x="92" y="309"/>
                      <a:pt x="2" y="245"/>
                    </a:cubicBezTo>
                    <a:cubicBezTo>
                      <a:pt x="1" y="245"/>
                      <a:pt x="1" y="244"/>
                      <a:pt x="0" y="243"/>
                    </a:cubicBezTo>
                    <a:cubicBezTo>
                      <a:pt x="0" y="242"/>
                      <a:pt x="0" y="241"/>
                      <a:pt x="1" y="240"/>
                    </a:cubicBezTo>
                    <a:cubicBezTo>
                      <a:pt x="54" y="167"/>
                      <a:pt x="54" y="167"/>
                      <a:pt x="54" y="167"/>
                    </a:cubicBezTo>
                    <a:cubicBezTo>
                      <a:pt x="55" y="165"/>
                      <a:pt x="55" y="163"/>
                      <a:pt x="53" y="162"/>
                    </a:cubicBezTo>
                    <a:cubicBezTo>
                      <a:pt x="38" y="150"/>
                      <a:pt x="29" y="133"/>
                      <a:pt x="29" y="114"/>
                    </a:cubicBezTo>
                    <a:cubicBezTo>
                      <a:pt x="29" y="82"/>
                      <a:pt x="56" y="55"/>
                      <a:pt x="88" y="55"/>
                    </a:cubicBezTo>
                    <a:cubicBezTo>
                      <a:pt x="100" y="55"/>
                      <a:pt x="112" y="59"/>
                      <a:pt x="122" y="66"/>
                    </a:cubicBezTo>
                    <a:cubicBezTo>
                      <a:pt x="123" y="66"/>
                      <a:pt x="123" y="67"/>
                      <a:pt x="124" y="67"/>
                    </a:cubicBezTo>
                    <a:cubicBezTo>
                      <a:pt x="126" y="67"/>
                      <a:pt x="127" y="66"/>
                      <a:pt x="128" y="65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4" y="0"/>
                      <a:pt x="175" y="0"/>
                      <a:pt x="177" y="0"/>
                    </a:cubicBezTo>
                    <a:cubicBezTo>
                      <a:pt x="177" y="0"/>
                      <a:pt x="178" y="0"/>
                      <a:pt x="179" y="1"/>
                    </a:cubicBezTo>
                    <a:cubicBezTo>
                      <a:pt x="193" y="10"/>
                      <a:pt x="209" y="19"/>
                      <a:pt x="225" y="25"/>
                    </a:cubicBezTo>
                    <a:cubicBezTo>
                      <a:pt x="228" y="26"/>
                      <a:pt x="231" y="27"/>
                      <a:pt x="234" y="28"/>
                    </a:cubicBezTo>
                    <a:cubicBezTo>
                      <a:pt x="240" y="30"/>
                      <a:pt x="246" y="32"/>
                      <a:pt x="252" y="34"/>
                    </a:cubicBezTo>
                    <a:cubicBezTo>
                      <a:pt x="258" y="35"/>
                      <a:pt x="264" y="37"/>
                      <a:pt x="270" y="38"/>
                    </a:cubicBezTo>
                    <a:cubicBezTo>
                      <a:pt x="280" y="39"/>
                      <a:pt x="290" y="40"/>
                      <a:pt x="299" y="41"/>
                    </a:cubicBezTo>
                    <a:cubicBezTo>
                      <a:pt x="302" y="41"/>
                      <a:pt x="306" y="41"/>
                      <a:pt x="309" y="41"/>
                    </a:cubicBezTo>
                    <a:cubicBezTo>
                      <a:pt x="312" y="41"/>
                      <a:pt x="316" y="41"/>
                      <a:pt x="319" y="41"/>
                    </a:cubicBezTo>
                    <a:cubicBezTo>
                      <a:pt x="320" y="41"/>
                      <a:pt x="323" y="40"/>
                      <a:pt x="323" y="40"/>
                    </a:cubicBezTo>
                    <a:cubicBezTo>
                      <a:pt x="325" y="40"/>
                      <a:pt x="327" y="40"/>
                      <a:pt x="330" y="40"/>
                    </a:cubicBezTo>
                    <a:cubicBezTo>
                      <a:pt x="330" y="40"/>
                      <a:pt x="331" y="40"/>
                      <a:pt x="332" y="40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336" y="39"/>
                      <a:pt x="338" y="39"/>
                      <a:pt x="340" y="39"/>
                    </a:cubicBezTo>
                    <a:cubicBezTo>
                      <a:pt x="341" y="39"/>
                      <a:pt x="342" y="38"/>
                      <a:pt x="344" y="38"/>
                    </a:cubicBezTo>
                    <a:cubicBezTo>
                      <a:pt x="346" y="38"/>
                      <a:pt x="348" y="38"/>
                      <a:pt x="350" y="37"/>
                    </a:cubicBezTo>
                    <a:cubicBezTo>
                      <a:pt x="351" y="37"/>
                      <a:pt x="352" y="37"/>
                      <a:pt x="354" y="37"/>
                    </a:cubicBezTo>
                    <a:cubicBezTo>
                      <a:pt x="356" y="36"/>
                      <a:pt x="358" y="36"/>
                      <a:pt x="360" y="35"/>
                    </a:cubicBezTo>
                    <a:cubicBezTo>
                      <a:pt x="360" y="35"/>
                      <a:pt x="363" y="35"/>
                      <a:pt x="364" y="34"/>
                    </a:cubicBezTo>
                    <a:cubicBezTo>
                      <a:pt x="366" y="34"/>
                      <a:pt x="367" y="33"/>
                      <a:pt x="369" y="33"/>
                    </a:cubicBezTo>
                    <a:cubicBezTo>
                      <a:pt x="369" y="33"/>
                      <a:pt x="373" y="32"/>
                      <a:pt x="373" y="32"/>
                    </a:cubicBezTo>
                    <a:cubicBezTo>
                      <a:pt x="376" y="31"/>
                      <a:pt x="379" y="30"/>
                      <a:pt x="382" y="29"/>
                    </a:cubicBezTo>
                    <a:cubicBezTo>
                      <a:pt x="383" y="29"/>
                      <a:pt x="387" y="27"/>
                      <a:pt x="387" y="27"/>
                    </a:cubicBezTo>
                    <a:cubicBezTo>
                      <a:pt x="389" y="27"/>
                      <a:pt x="390" y="26"/>
                      <a:pt x="391" y="26"/>
                    </a:cubicBezTo>
                    <a:cubicBezTo>
                      <a:pt x="393" y="25"/>
                      <a:pt x="394" y="25"/>
                      <a:pt x="395" y="24"/>
                    </a:cubicBezTo>
                    <a:cubicBezTo>
                      <a:pt x="396" y="24"/>
                      <a:pt x="396" y="24"/>
                      <a:pt x="396" y="24"/>
                    </a:cubicBezTo>
                    <a:cubicBezTo>
                      <a:pt x="398" y="23"/>
                      <a:pt x="399" y="23"/>
                      <a:pt x="400" y="22"/>
                    </a:cubicBezTo>
                    <a:cubicBezTo>
                      <a:pt x="402" y="21"/>
                      <a:pt x="404" y="21"/>
                      <a:pt x="405" y="20"/>
                    </a:cubicBezTo>
                    <a:cubicBezTo>
                      <a:pt x="406" y="19"/>
                      <a:pt x="408" y="19"/>
                      <a:pt x="409" y="18"/>
                    </a:cubicBezTo>
                    <a:cubicBezTo>
                      <a:pt x="411" y="17"/>
                      <a:pt x="412" y="16"/>
                      <a:pt x="414" y="16"/>
                    </a:cubicBezTo>
                    <a:cubicBezTo>
                      <a:pt x="415" y="15"/>
                      <a:pt x="416" y="14"/>
                      <a:pt x="418" y="14"/>
                    </a:cubicBezTo>
                    <a:cubicBezTo>
                      <a:pt x="419" y="13"/>
                      <a:pt x="421" y="12"/>
                      <a:pt x="422" y="11"/>
                    </a:cubicBezTo>
                    <a:cubicBezTo>
                      <a:pt x="423" y="10"/>
                      <a:pt x="427" y="8"/>
                      <a:pt x="427" y="8"/>
                    </a:cubicBezTo>
                    <a:cubicBezTo>
                      <a:pt x="428" y="8"/>
                      <a:pt x="429" y="7"/>
                      <a:pt x="431" y="6"/>
                    </a:cubicBezTo>
                    <a:cubicBezTo>
                      <a:pt x="433" y="4"/>
                      <a:pt x="433" y="4"/>
                      <a:pt x="433" y="4"/>
                    </a:cubicBezTo>
                    <a:cubicBezTo>
                      <a:pt x="436" y="3"/>
                      <a:pt x="438" y="2"/>
                      <a:pt x="439" y="0"/>
                    </a:cubicBezTo>
                    <a:cubicBezTo>
                      <a:pt x="440" y="0"/>
                      <a:pt x="441" y="0"/>
                      <a:pt x="442" y="0"/>
                    </a:cubicBezTo>
                    <a:cubicBezTo>
                      <a:pt x="443" y="0"/>
                      <a:pt x="444" y="0"/>
                      <a:pt x="445" y="1"/>
                    </a:cubicBezTo>
                    <a:cubicBezTo>
                      <a:pt x="487" y="59"/>
                      <a:pt x="487" y="59"/>
                      <a:pt x="487" y="59"/>
                    </a:cubicBezTo>
                    <a:cubicBezTo>
                      <a:pt x="488" y="61"/>
                      <a:pt x="488" y="63"/>
                      <a:pt x="487" y="65"/>
                    </a:cubicBezTo>
                    <a:cubicBezTo>
                      <a:pt x="473" y="77"/>
                      <a:pt x="465" y="95"/>
                      <a:pt x="465" y="114"/>
                    </a:cubicBezTo>
                    <a:cubicBezTo>
                      <a:pt x="465" y="151"/>
                      <a:pt x="495" y="181"/>
                      <a:pt x="532" y="181"/>
                    </a:cubicBezTo>
                    <a:cubicBezTo>
                      <a:pt x="543" y="181"/>
                      <a:pt x="555" y="178"/>
                      <a:pt x="565" y="173"/>
                    </a:cubicBezTo>
                    <a:cubicBezTo>
                      <a:pt x="565" y="172"/>
                      <a:pt x="566" y="172"/>
                      <a:pt x="567" y="172"/>
                    </a:cubicBezTo>
                    <a:cubicBezTo>
                      <a:pt x="568" y="172"/>
                      <a:pt x="569" y="173"/>
                      <a:pt x="570" y="174"/>
                    </a:cubicBezTo>
                    <a:cubicBezTo>
                      <a:pt x="617" y="239"/>
                      <a:pt x="617" y="239"/>
                      <a:pt x="617" y="239"/>
                    </a:cubicBezTo>
                    <a:cubicBezTo>
                      <a:pt x="618" y="240"/>
                      <a:pt x="618" y="241"/>
                      <a:pt x="618" y="242"/>
                    </a:cubicBezTo>
                    <a:cubicBezTo>
                      <a:pt x="618" y="243"/>
                      <a:pt x="617" y="244"/>
                      <a:pt x="617" y="245"/>
                    </a:cubicBezTo>
                    <a:cubicBezTo>
                      <a:pt x="526" y="309"/>
                      <a:pt x="420" y="343"/>
                      <a:pt x="309" y="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D66FB53F-FE6D-453F-B54A-6795B1B7F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" y="1653"/>
                <a:ext cx="1147" cy="1804"/>
              </a:xfrm>
              <a:custGeom>
                <a:avLst/>
                <a:gdLst>
                  <a:gd name="T0" fmla="*/ 214 w 390"/>
                  <a:gd name="T1" fmla="*/ 614 h 614"/>
                  <a:gd name="T2" fmla="*/ 211 w 390"/>
                  <a:gd name="T3" fmla="*/ 614 h 614"/>
                  <a:gd name="T4" fmla="*/ 0 w 390"/>
                  <a:gd name="T5" fmla="*/ 189 h 614"/>
                  <a:gd name="T6" fmla="*/ 25 w 390"/>
                  <a:gd name="T7" fmla="*/ 23 h 614"/>
                  <a:gd name="T8" fmla="*/ 26 w 390"/>
                  <a:gd name="T9" fmla="*/ 22 h 614"/>
                  <a:gd name="T10" fmla="*/ 30 w 390"/>
                  <a:gd name="T11" fmla="*/ 20 h 614"/>
                  <a:gd name="T12" fmla="*/ 31 w 390"/>
                  <a:gd name="T13" fmla="*/ 20 h 614"/>
                  <a:gd name="T14" fmla="*/ 114 w 390"/>
                  <a:gd name="T15" fmla="*/ 45 h 614"/>
                  <a:gd name="T16" fmla="*/ 115 w 390"/>
                  <a:gd name="T17" fmla="*/ 46 h 614"/>
                  <a:gd name="T18" fmla="*/ 117 w 390"/>
                  <a:gd name="T19" fmla="*/ 45 h 614"/>
                  <a:gd name="T20" fmla="*/ 119 w 390"/>
                  <a:gd name="T21" fmla="*/ 43 h 614"/>
                  <a:gd name="T22" fmla="*/ 176 w 390"/>
                  <a:gd name="T23" fmla="*/ 0 h 614"/>
                  <a:gd name="T24" fmla="*/ 235 w 390"/>
                  <a:gd name="T25" fmla="*/ 59 h 614"/>
                  <a:gd name="T26" fmla="*/ 232 w 390"/>
                  <a:gd name="T27" fmla="*/ 77 h 614"/>
                  <a:gd name="T28" fmla="*/ 232 w 390"/>
                  <a:gd name="T29" fmla="*/ 80 h 614"/>
                  <a:gd name="T30" fmla="*/ 234 w 390"/>
                  <a:gd name="T31" fmla="*/ 82 h 614"/>
                  <a:gd name="T32" fmla="*/ 312 w 390"/>
                  <a:gd name="T33" fmla="*/ 106 h 614"/>
                  <a:gd name="T34" fmla="*/ 314 w 390"/>
                  <a:gd name="T35" fmla="*/ 108 h 614"/>
                  <a:gd name="T36" fmla="*/ 315 w 390"/>
                  <a:gd name="T37" fmla="*/ 111 h 614"/>
                  <a:gd name="T38" fmla="*/ 314 w 390"/>
                  <a:gd name="T39" fmla="*/ 114 h 614"/>
                  <a:gd name="T40" fmla="*/ 302 w 390"/>
                  <a:gd name="T41" fmla="*/ 189 h 614"/>
                  <a:gd name="T42" fmla="*/ 388 w 390"/>
                  <a:gd name="T43" fmla="*/ 369 h 614"/>
                  <a:gd name="T44" fmla="*/ 389 w 390"/>
                  <a:gd name="T45" fmla="*/ 375 h 614"/>
                  <a:gd name="T46" fmla="*/ 347 w 390"/>
                  <a:gd name="T47" fmla="*/ 432 h 614"/>
                  <a:gd name="T48" fmla="*/ 344 w 390"/>
                  <a:gd name="T49" fmla="*/ 434 h 614"/>
                  <a:gd name="T50" fmla="*/ 342 w 390"/>
                  <a:gd name="T51" fmla="*/ 433 h 614"/>
                  <a:gd name="T52" fmla="*/ 310 w 390"/>
                  <a:gd name="T53" fmla="*/ 425 h 614"/>
                  <a:gd name="T54" fmla="*/ 243 w 390"/>
                  <a:gd name="T55" fmla="*/ 492 h 614"/>
                  <a:gd name="T56" fmla="*/ 264 w 390"/>
                  <a:gd name="T57" fmla="*/ 541 h 614"/>
                  <a:gd name="T58" fmla="*/ 265 w 390"/>
                  <a:gd name="T59" fmla="*/ 546 h 614"/>
                  <a:gd name="T60" fmla="*/ 217 w 390"/>
                  <a:gd name="T61" fmla="*/ 613 h 614"/>
                  <a:gd name="T62" fmla="*/ 214 w 390"/>
                  <a:gd name="T63" fmla="*/ 614 h 614"/>
                  <a:gd name="T64" fmla="*/ 214 w 390"/>
                  <a:gd name="T65" fmla="*/ 614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0" h="614">
                    <a:moveTo>
                      <a:pt x="214" y="614"/>
                    </a:moveTo>
                    <a:cubicBezTo>
                      <a:pt x="213" y="614"/>
                      <a:pt x="212" y="614"/>
                      <a:pt x="211" y="614"/>
                    </a:cubicBezTo>
                    <a:cubicBezTo>
                      <a:pt x="79" y="513"/>
                      <a:pt x="0" y="355"/>
                      <a:pt x="0" y="189"/>
                    </a:cubicBezTo>
                    <a:cubicBezTo>
                      <a:pt x="0" y="131"/>
                      <a:pt x="8" y="76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1"/>
                      <a:pt x="28" y="20"/>
                      <a:pt x="30" y="20"/>
                    </a:cubicBezTo>
                    <a:cubicBezTo>
                      <a:pt x="30" y="20"/>
                      <a:pt x="30" y="20"/>
                      <a:pt x="31" y="20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14" y="45"/>
                      <a:pt x="115" y="46"/>
                      <a:pt x="115" y="46"/>
                    </a:cubicBezTo>
                    <a:cubicBezTo>
                      <a:pt x="116" y="46"/>
                      <a:pt x="116" y="45"/>
                      <a:pt x="117" y="45"/>
                    </a:cubicBezTo>
                    <a:cubicBezTo>
                      <a:pt x="118" y="45"/>
                      <a:pt x="119" y="44"/>
                      <a:pt x="119" y="43"/>
                    </a:cubicBezTo>
                    <a:cubicBezTo>
                      <a:pt x="126" y="17"/>
                      <a:pt x="149" y="0"/>
                      <a:pt x="176" y="0"/>
                    </a:cubicBezTo>
                    <a:cubicBezTo>
                      <a:pt x="208" y="0"/>
                      <a:pt x="235" y="26"/>
                      <a:pt x="235" y="59"/>
                    </a:cubicBezTo>
                    <a:cubicBezTo>
                      <a:pt x="235" y="65"/>
                      <a:pt x="234" y="71"/>
                      <a:pt x="232" y="77"/>
                    </a:cubicBezTo>
                    <a:cubicBezTo>
                      <a:pt x="231" y="78"/>
                      <a:pt x="232" y="79"/>
                      <a:pt x="232" y="80"/>
                    </a:cubicBezTo>
                    <a:cubicBezTo>
                      <a:pt x="233" y="81"/>
                      <a:pt x="233" y="82"/>
                      <a:pt x="234" y="82"/>
                    </a:cubicBezTo>
                    <a:cubicBezTo>
                      <a:pt x="312" y="106"/>
                      <a:pt x="312" y="106"/>
                      <a:pt x="312" y="106"/>
                    </a:cubicBezTo>
                    <a:cubicBezTo>
                      <a:pt x="313" y="106"/>
                      <a:pt x="314" y="107"/>
                      <a:pt x="314" y="108"/>
                    </a:cubicBezTo>
                    <a:cubicBezTo>
                      <a:pt x="315" y="109"/>
                      <a:pt x="315" y="110"/>
                      <a:pt x="315" y="111"/>
                    </a:cubicBezTo>
                    <a:cubicBezTo>
                      <a:pt x="314" y="114"/>
                      <a:pt x="314" y="114"/>
                      <a:pt x="314" y="114"/>
                    </a:cubicBezTo>
                    <a:cubicBezTo>
                      <a:pt x="306" y="137"/>
                      <a:pt x="302" y="162"/>
                      <a:pt x="302" y="189"/>
                    </a:cubicBezTo>
                    <a:cubicBezTo>
                      <a:pt x="302" y="260"/>
                      <a:pt x="333" y="325"/>
                      <a:pt x="388" y="369"/>
                    </a:cubicBezTo>
                    <a:cubicBezTo>
                      <a:pt x="390" y="371"/>
                      <a:pt x="390" y="373"/>
                      <a:pt x="389" y="375"/>
                    </a:cubicBezTo>
                    <a:cubicBezTo>
                      <a:pt x="347" y="432"/>
                      <a:pt x="347" y="432"/>
                      <a:pt x="347" y="432"/>
                    </a:cubicBezTo>
                    <a:cubicBezTo>
                      <a:pt x="347" y="433"/>
                      <a:pt x="345" y="434"/>
                      <a:pt x="344" y="434"/>
                    </a:cubicBezTo>
                    <a:cubicBezTo>
                      <a:pt x="344" y="434"/>
                      <a:pt x="343" y="434"/>
                      <a:pt x="342" y="433"/>
                    </a:cubicBezTo>
                    <a:cubicBezTo>
                      <a:pt x="333" y="428"/>
                      <a:pt x="321" y="425"/>
                      <a:pt x="310" y="425"/>
                    </a:cubicBezTo>
                    <a:cubicBezTo>
                      <a:pt x="273" y="425"/>
                      <a:pt x="243" y="455"/>
                      <a:pt x="243" y="492"/>
                    </a:cubicBezTo>
                    <a:cubicBezTo>
                      <a:pt x="243" y="511"/>
                      <a:pt x="251" y="528"/>
                      <a:pt x="264" y="541"/>
                    </a:cubicBezTo>
                    <a:cubicBezTo>
                      <a:pt x="266" y="542"/>
                      <a:pt x="266" y="545"/>
                      <a:pt x="265" y="546"/>
                    </a:cubicBezTo>
                    <a:cubicBezTo>
                      <a:pt x="217" y="613"/>
                      <a:pt x="217" y="613"/>
                      <a:pt x="217" y="613"/>
                    </a:cubicBezTo>
                    <a:cubicBezTo>
                      <a:pt x="216" y="614"/>
                      <a:pt x="215" y="614"/>
                      <a:pt x="214" y="614"/>
                    </a:cubicBezTo>
                    <a:cubicBezTo>
                      <a:pt x="214" y="614"/>
                      <a:pt x="214" y="614"/>
                      <a:pt x="214" y="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C4EEA74-9FC5-4B3E-A7EE-6C3DBABD31F0}"/>
                </a:ext>
              </a:extLst>
            </p:cNvPr>
            <p:cNvGrpSpPr/>
            <p:nvPr/>
          </p:nvGrpSpPr>
          <p:grpSpPr>
            <a:xfrm>
              <a:off x="2001432" y="1331798"/>
              <a:ext cx="1244879" cy="1109571"/>
              <a:chOff x="2001432" y="1331798"/>
              <a:chExt cx="1244879" cy="110957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C2C20D-9591-4D77-89BC-877F71745E7F}"/>
                  </a:ext>
                </a:extLst>
              </p:cNvPr>
              <p:cNvSpPr/>
              <p:nvPr/>
            </p:nvSpPr>
            <p:spPr>
              <a:xfrm>
                <a:off x="2323148" y="133179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F6FF098-F4B1-4CE1-9B4F-95050E65FCE4}"/>
                  </a:ext>
                </a:extLst>
              </p:cNvPr>
              <p:cNvSpPr/>
              <p:nvPr/>
            </p:nvSpPr>
            <p:spPr>
              <a:xfrm>
                <a:off x="2001432" y="1856339"/>
                <a:ext cx="1244879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Codebook Creation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0F3493-636A-4F45-9374-7A5521FA1973}"/>
                </a:ext>
              </a:extLst>
            </p:cNvPr>
            <p:cNvGrpSpPr/>
            <p:nvPr/>
          </p:nvGrpSpPr>
          <p:grpSpPr>
            <a:xfrm>
              <a:off x="3979069" y="1331798"/>
              <a:ext cx="1259496" cy="1109571"/>
              <a:chOff x="3979069" y="1331798"/>
              <a:chExt cx="1259496" cy="110957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248142-D16D-4B5B-8175-77FA055928C6}"/>
                  </a:ext>
                </a:extLst>
              </p:cNvPr>
              <p:cNvSpPr/>
              <p:nvPr/>
            </p:nvSpPr>
            <p:spPr>
              <a:xfrm>
                <a:off x="3979069" y="1856339"/>
                <a:ext cx="1259496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Writing Features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68AC9A0-FE44-4064-AEF2-7676FCDD2A52}"/>
                  </a:ext>
                </a:extLst>
              </p:cNvPr>
              <p:cNvSpPr/>
              <p:nvPr/>
            </p:nvSpPr>
            <p:spPr>
              <a:xfrm>
                <a:off x="3979069" y="133179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67E736-F6E3-453E-A28D-7855B31E69B7}"/>
                </a:ext>
              </a:extLst>
            </p:cNvPr>
            <p:cNvGrpSpPr/>
            <p:nvPr/>
          </p:nvGrpSpPr>
          <p:grpSpPr>
            <a:xfrm>
              <a:off x="4539357" y="3331718"/>
              <a:ext cx="1305819" cy="1144562"/>
              <a:chOff x="4539357" y="3331718"/>
              <a:chExt cx="1305819" cy="114456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CB8F1-4463-4324-96A1-44BB90C8FE7F}"/>
                  </a:ext>
                </a:extLst>
              </p:cNvPr>
              <p:cNvSpPr/>
              <p:nvPr/>
            </p:nvSpPr>
            <p:spPr>
              <a:xfrm>
                <a:off x="4539357" y="3891251"/>
                <a:ext cx="1305819" cy="585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Cross Validation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3F83252-5C4C-435A-BDA2-32BE68307093}"/>
                  </a:ext>
                </a:extLst>
              </p:cNvPr>
              <p:cNvSpPr/>
              <p:nvPr/>
            </p:nvSpPr>
            <p:spPr>
              <a:xfrm>
                <a:off x="4891543" y="333171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4B6C47-0A9C-49C4-9E11-782EAB674068}"/>
                </a:ext>
              </a:extLst>
            </p:cNvPr>
            <p:cNvGrpSpPr/>
            <p:nvPr/>
          </p:nvGrpSpPr>
          <p:grpSpPr>
            <a:xfrm>
              <a:off x="2739823" y="4648480"/>
              <a:ext cx="1235451" cy="1074552"/>
              <a:chOff x="2739823" y="4648480"/>
              <a:chExt cx="1235451" cy="10745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46DA29-88AE-4136-B2A7-A9537BF4FE68}"/>
                  </a:ext>
                </a:extLst>
              </p:cNvPr>
              <p:cNvSpPr/>
              <p:nvPr/>
            </p:nvSpPr>
            <p:spPr>
              <a:xfrm>
                <a:off x="2739823" y="5138002"/>
                <a:ext cx="1235451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Training the RF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777568-AE4B-4A7C-8FDC-BCBE137D29D9}"/>
                  </a:ext>
                </a:extLst>
              </p:cNvPr>
              <p:cNvSpPr/>
              <p:nvPr/>
            </p:nvSpPr>
            <p:spPr>
              <a:xfrm>
                <a:off x="3056825" y="4648480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9385FD-F12D-45D2-9346-C4E7918C7FC4}"/>
                </a:ext>
              </a:extLst>
            </p:cNvPr>
            <p:cNvGrpSpPr/>
            <p:nvPr/>
          </p:nvGrpSpPr>
          <p:grpSpPr>
            <a:xfrm>
              <a:off x="1027114" y="3089355"/>
              <a:ext cx="1434221" cy="1136239"/>
              <a:chOff x="1027114" y="3089355"/>
              <a:chExt cx="1434221" cy="113623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A6EE36-7787-423E-B8E9-6892C1DA89D0}"/>
                  </a:ext>
                </a:extLst>
              </p:cNvPr>
              <p:cNvSpPr/>
              <p:nvPr/>
            </p:nvSpPr>
            <p:spPr>
              <a:xfrm>
                <a:off x="1027114" y="3640564"/>
                <a:ext cx="1434221" cy="585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Classification of Images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DBE68-0FA1-4FEA-A289-0545B451FC20}"/>
                  </a:ext>
                </a:extLst>
              </p:cNvPr>
              <p:cNvSpPr/>
              <p:nvPr/>
            </p:nvSpPr>
            <p:spPr>
              <a:xfrm>
                <a:off x="1484616" y="3089355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spc="-15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795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A93B7-8C70-447E-B204-C51F82B0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image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C5DBA1-59D5-41DE-9223-0550261D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load the Random forest tree formed in the previous step.</a:t>
            </a:r>
          </a:p>
          <a:p>
            <a:r>
              <a:rPr lang="en-IN" dirty="0"/>
              <a:t>Next we calculate the histogram of the image to be tested.</a:t>
            </a:r>
          </a:p>
          <a:p>
            <a:r>
              <a:rPr lang="en-IN" dirty="0"/>
              <a:t>Now using our </a:t>
            </a:r>
            <a:r>
              <a:rPr lang="en-IN" dirty="0" err="1"/>
              <a:t>CVRTree</a:t>
            </a:r>
            <a:r>
              <a:rPr lang="en-IN" dirty="0"/>
              <a:t> and histogram of image we classify the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52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28396A-5354-41B8-B796-BC5F6DB04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06" y="1142802"/>
            <a:ext cx="1069178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26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D8D142-9CFE-46A5-B9B7-59AA6A5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91" y="1162777"/>
            <a:ext cx="9409018" cy="45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04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C5101-9F53-49F7-9B3B-37479920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F4FF57-D225-4E4E-941B-4CEBDD0C38DF}"/>
              </a:ext>
            </a:extLst>
          </p:cNvPr>
          <p:cNvSpPr/>
          <p:nvPr/>
        </p:nvSpPr>
        <p:spPr>
          <a:xfrm>
            <a:off x="0" y="373224"/>
            <a:ext cx="690465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2CEDC4-B239-457E-9B79-DCE9F36B145F}"/>
              </a:ext>
            </a:extLst>
          </p:cNvPr>
          <p:cNvSpPr/>
          <p:nvPr/>
        </p:nvSpPr>
        <p:spPr>
          <a:xfrm>
            <a:off x="0" y="746448"/>
            <a:ext cx="690465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99B173-3864-487C-89F5-6D82F31359ED}"/>
              </a:ext>
            </a:extLst>
          </p:cNvPr>
          <p:cNvSpPr/>
          <p:nvPr/>
        </p:nvSpPr>
        <p:spPr>
          <a:xfrm>
            <a:off x="0" y="1496008"/>
            <a:ext cx="690465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4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E29C8-C747-4DA5-A500-23AD9714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6" y="1771650"/>
            <a:ext cx="2365471" cy="3314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688A4-B49B-4292-99FE-4CBB1CD6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58" y="1771649"/>
            <a:ext cx="2537083" cy="331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35D1A-982A-4860-A805-1A85BE2B1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62" y="1771648"/>
            <a:ext cx="2148718" cy="3314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449F0-591F-451B-B512-79A609B4FC51}"/>
              </a:ext>
            </a:extLst>
          </p:cNvPr>
          <p:cNvSpPr txBox="1"/>
          <p:nvPr/>
        </p:nvSpPr>
        <p:spPr>
          <a:xfrm>
            <a:off x="3817779" y="949569"/>
            <a:ext cx="455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3 images which were identified incorrectly</a:t>
            </a:r>
          </a:p>
        </p:txBody>
      </p:sp>
    </p:spTree>
    <p:extLst>
      <p:ext uri="{BB962C8B-B14F-4D97-AF65-F5344CB8AC3E}">
        <p14:creationId xmlns:p14="http://schemas.microsoft.com/office/powerpoint/2010/main" val="852208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C9A80-DCFF-4E46-B0A8-75B45858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97" y="2680024"/>
            <a:ext cx="2270314" cy="3263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AED9F-35B4-437D-909E-8704837DD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91" y="2680024"/>
            <a:ext cx="2857141" cy="3263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61CEA-7745-448A-A7F7-1EB09E1BBCFC}"/>
              </a:ext>
            </a:extLst>
          </p:cNvPr>
          <p:cNvSpPr txBox="1"/>
          <p:nvPr/>
        </p:nvSpPr>
        <p:spPr>
          <a:xfrm flipH="1">
            <a:off x="2382416" y="1222310"/>
            <a:ext cx="742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images that were correctly classified but were not the part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043948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30E-2EFA-4446-97E1-F926FBF6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6397-3A80-42A6-B95C-558325D1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OpenCV libraries in C++.</a:t>
            </a:r>
          </a:p>
          <a:p>
            <a:r>
              <a:rPr lang="en-US" dirty="0"/>
              <a:t>Knowledge of algorithms like SURF, K-means and Random Forest.</a:t>
            </a:r>
          </a:p>
          <a:p>
            <a:r>
              <a:rPr lang="en-US" dirty="0"/>
              <a:t>Got to know how machine learning looks like.</a:t>
            </a:r>
          </a:p>
        </p:txBody>
      </p:sp>
    </p:spTree>
    <p:extLst>
      <p:ext uri="{BB962C8B-B14F-4D97-AF65-F5344CB8AC3E}">
        <p14:creationId xmlns:p14="http://schemas.microsoft.com/office/powerpoint/2010/main" val="3325979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11CF-40F0-48FA-B584-6F95C63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2B54-51A5-4C49-848D-BE98ED97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algorithm proposed in the paper was successfully implemented.</a:t>
            </a:r>
            <a:endParaRPr lang="en-US" dirty="0"/>
          </a:p>
          <a:p>
            <a:r>
              <a:rPr lang="en-IN" dirty="0"/>
              <a:t>The accuracy obtained was exactly as expected in the paper (97.2%).</a:t>
            </a:r>
            <a:endParaRPr lang="en-US" dirty="0"/>
          </a:p>
          <a:p>
            <a:r>
              <a:rPr lang="en-IN" dirty="0"/>
              <a:t>Efficiency of HVP and RFC were successfully tested.</a:t>
            </a:r>
            <a:endParaRPr lang="en-US" dirty="0"/>
          </a:p>
          <a:p>
            <a:r>
              <a:rPr lang="en-IN" dirty="0"/>
              <a:t>More importantly we got our first brush with machine learning, document page segmentation, document classification and OpenCV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73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C7D3-60A4-4A51-80C4-83D48B7D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2244712"/>
            <a:ext cx="10131427" cy="1468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93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998E5B-074D-4F7B-BF77-4459BFBE02C9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BE405-9A5F-4E05-8F1F-FB1090BA2DEF}"/>
              </a:ext>
            </a:extLst>
          </p:cNvPr>
          <p:cNvSpPr txBox="1"/>
          <p:nvPr/>
        </p:nvSpPr>
        <p:spPr>
          <a:xfrm>
            <a:off x="373797" y="3007360"/>
            <a:ext cx="5103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Get 64-dimensioned descriptors for the images in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Number of descriptors for each image will depend on the hessian threshold and the image itself.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Out of all the descriptors 100 will be chosen using k-means algorithm.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These 100 descriptors will be stored in the codebook.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4A1D905-E0DB-4B38-B52F-D826453B9A2C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E62FEAC-6EDA-4992-AC1D-01ACF11FDB27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0E56492-D0B6-4FAD-97A7-A90E82835DB5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7CE98BF-5300-4073-9254-0BE0892BF7DC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17551B6-2B84-40FC-B037-47A54853BF67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1A481-53EB-4B9D-85AB-50B766C0796B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77A3E-9246-40AA-B380-45C935D18674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4C89A-7F89-4A83-991B-A70DFAB265A4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ADA5A9-50EE-42EA-8D8F-F441D98E311A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0DE759-B8CE-4AEF-9AF1-AFF037589DE4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3339978E-15B7-4462-87E1-78DE1FC08A2A}"/>
              </a:ext>
            </a:extLst>
          </p:cNvPr>
          <p:cNvSpPr>
            <a:spLocks/>
          </p:cNvSpPr>
          <p:nvPr/>
        </p:nvSpPr>
        <p:spPr bwMode="auto">
          <a:xfrm>
            <a:off x="7780632" y="2752694"/>
            <a:ext cx="1338307" cy="1206632"/>
          </a:xfrm>
          <a:custGeom>
            <a:avLst/>
            <a:gdLst>
              <a:gd name="T0" fmla="*/ 1677 w 3353"/>
              <a:gd name="T1" fmla="*/ 0 h 3207"/>
              <a:gd name="T2" fmla="*/ 1733 w 3353"/>
              <a:gd name="T3" fmla="*/ 9 h 3207"/>
              <a:gd name="T4" fmla="*/ 1783 w 3353"/>
              <a:gd name="T5" fmla="*/ 35 h 3207"/>
              <a:gd name="T6" fmla="*/ 1823 w 3353"/>
              <a:gd name="T7" fmla="*/ 76 h 3207"/>
              <a:gd name="T8" fmla="*/ 2258 w 3353"/>
              <a:gd name="T9" fmla="*/ 952 h 3207"/>
              <a:gd name="T10" fmla="*/ 3227 w 3353"/>
              <a:gd name="T11" fmla="*/ 1096 h 3207"/>
              <a:gd name="T12" fmla="*/ 3278 w 3353"/>
              <a:gd name="T13" fmla="*/ 1121 h 3207"/>
              <a:gd name="T14" fmla="*/ 3318 w 3353"/>
              <a:gd name="T15" fmla="*/ 1161 h 3207"/>
              <a:gd name="T16" fmla="*/ 3344 w 3353"/>
              <a:gd name="T17" fmla="*/ 1212 h 3207"/>
              <a:gd name="T18" fmla="*/ 3353 w 3353"/>
              <a:gd name="T19" fmla="*/ 1268 h 3207"/>
              <a:gd name="T20" fmla="*/ 3343 w 3353"/>
              <a:gd name="T21" fmla="*/ 1324 h 3207"/>
              <a:gd name="T22" fmla="*/ 3318 w 3353"/>
              <a:gd name="T23" fmla="*/ 1374 h 3207"/>
              <a:gd name="T24" fmla="*/ 2618 w 3353"/>
              <a:gd name="T25" fmla="*/ 2059 h 3207"/>
              <a:gd name="T26" fmla="*/ 2781 w 3353"/>
              <a:gd name="T27" fmla="*/ 3025 h 3207"/>
              <a:gd name="T28" fmla="*/ 2772 w 3353"/>
              <a:gd name="T29" fmla="*/ 3081 h 3207"/>
              <a:gd name="T30" fmla="*/ 2748 w 3353"/>
              <a:gd name="T31" fmla="*/ 3132 h 3207"/>
              <a:gd name="T32" fmla="*/ 2707 w 3353"/>
              <a:gd name="T33" fmla="*/ 3173 h 3207"/>
              <a:gd name="T34" fmla="*/ 2657 w 3353"/>
              <a:gd name="T35" fmla="*/ 3198 h 3207"/>
              <a:gd name="T36" fmla="*/ 2602 w 3353"/>
              <a:gd name="T37" fmla="*/ 3207 h 3207"/>
              <a:gd name="T38" fmla="*/ 2544 w 3353"/>
              <a:gd name="T39" fmla="*/ 3197 h 3207"/>
              <a:gd name="T40" fmla="*/ 1677 w 3353"/>
              <a:gd name="T41" fmla="*/ 2744 h 3207"/>
              <a:gd name="T42" fmla="*/ 808 w 3353"/>
              <a:gd name="T43" fmla="*/ 3197 h 3207"/>
              <a:gd name="T44" fmla="*/ 753 w 3353"/>
              <a:gd name="T45" fmla="*/ 3207 h 3207"/>
              <a:gd name="T46" fmla="*/ 697 w 3353"/>
              <a:gd name="T47" fmla="*/ 3198 h 3207"/>
              <a:gd name="T48" fmla="*/ 646 w 3353"/>
              <a:gd name="T49" fmla="*/ 3173 h 3207"/>
              <a:gd name="T50" fmla="*/ 605 w 3353"/>
              <a:gd name="T51" fmla="*/ 3132 h 3207"/>
              <a:gd name="T52" fmla="*/ 580 w 3353"/>
              <a:gd name="T53" fmla="*/ 3081 h 3207"/>
              <a:gd name="T54" fmla="*/ 571 w 3353"/>
              <a:gd name="T55" fmla="*/ 3026 h 3207"/>
              <a:gd name="T56" fmla="*/ 735 w 3353"/>
              <a:gd name="T57" fmla="*/ 2060 h 3207"/>
              <a:gd name="T58" fmla="*/ 36 w 3353"/>
              <a:gd name="T59" fmla="*/ 1374 h 3207"/>
              <a:gd name="T60" fmla="*/ 9 w 3353"/>
              <a:gd name="T61" fmla="*/ 1324 h 3207"/>
              <a:gd name="T62" fmla="*/ 0 w 3353"/>
              <a:gd name="T63" fmla="*/ 1268 h 3207"/>
              <a:gd name="T64" fmla="*/ 9 w 3353"/>
              <a:gd name="T65" fmla="*/ 1212 h 3207"/>
              <a:gd name="T66" fmla="*/ 35 w 3353"/>
              <a:gd name="T67" fmla="*/ 1161 h 3207"/>
              <a:gd name="T68" fmla="*/ 75 w 3353"/>
              <a:gd name="T69" fmla="*/ 1121 h 3207"/>
              <a:gd name="T70" fmla="*/ 126 w 3353"/>
              <a:gd name="T71" fmla="*/ 1097 h 3207"/>
              <a:gd name="T72" fmla="*/ 1094 w 3353"/>
              <a:gd name="T73" fmla="*/ 953 h 3207"/>
              <a:gd name="T74" fmla="*/ 1530 w 3353"/>
              <a:gd name="T75" fmla="*/ 76 h 3207"/>
              <a:gd name="T76" fmla="*/ 1570 w 3353"/>
              <a:gd name="T77" fmla="*/ 35 h 3207"/>
              <a:gd name="T78" fmla="*/ 1620 w 3353"/>
              <a:gd name="T79" fmla="*/ 9 h 3207"/>
              <a:gd name="T80" fmla="*/ 1677 w 3353"/>
              <a:gd name="T81" fmla="*/ 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53" h="3207">
                <a:moveTo>
                  <a:pt x="1677" y="0"/>
                </a:moveTo>
                <a:lnTo>
                  <a:pt x="1677" y="0"/>
                </a:lnTo>
                <a:lnTo>
                  <a:pt x="1705" y="2"/>
                </a:lnTo>
                <a:lnTo>
                  <a:pt x="1733" y="9"/>
                </a:lnTo>
                <a:lnTo>
                  <a:pt x="1759" y="21"/>
                </a:lnTo>
                <a:lnTo>
                  <a:pt x="1783" y="35"/>
                </a:lnTo>
                <a:lnTo>
                  <a:pt x="1805" y="53"/>
                </a:lnTo>
                <a:lnTo>
                  <a:pt x="1823" y="76"/>
                </a:lnTo>
                <a:lnTo>
                  <a:pt x="1837" y="100"/>
                </a:lnTo>
                <a:lnTo>
                  <a:pt x="2258" y="952"/>
                </a:lnTo>
                <a:lnTo>
                  <a:pt x="3199" y="1089"/>
                </a:lnTo>
                <a:lnTo>
                  <a:pt x="3227" y="1096"/>
                </a:lnTo>
                <a:lnTo>
                  <a:pt x="3253" y="1107"/>
                </a:lnTo>
                <a:lnTo>
                  <a:pt x="3278" y="1121"/>
                </a:lnTo>
                <a:lnTo>
                  <a:pt x="3299" y="1139"/>
                </a:lnTo>
                <a:lnTo>
                  <a:pt x="3318" y="1161"/>
                </a:lnTo>
                <a:lnTo>
                  <a:pt x="3333" y="1185"/>
                </a:lnTo>
                <a:lnTo>
                  <a:pt x="3344" y="1212"/>
                </a:lnTo>
                <a:lnTo>
                  <a:pt x="3351" y="1241"/>
                </a:lnTo>
                <a:lnTo>
                  <a:pt x="3353" y="1268"/>
                </a:lnTo>
                <a:lnTo>
                  <a:pt x="3351" y="1297"/>
                </a:lnTo>
                <a:lnTo>
                  <a:pt x="3343" y="1324"/>
                </a:lnTo>
                <a:lnTo>
                  <a:pt x="3333" y="1350"/>
                </a:lnTo>
                <a:lnTo>
                  <a:pt x="3318" y="1374"/>
                </a:lnTo>
                <a:lnTo>
                  <a:pt x="3298" y="1396"/>
                </a:lnTo>
                <a:lnTo>
                  <a:pt x="2618" y="2059"/>
                </a:lnTo>
                <a:lnTo>
                  <a:pt x="2779" y="2996"/>
                </a:lnTo>
                <a:lnTo>
                  <a:pt x="2781" y="3025"/>
                </a:lnTo>
                <a:lnTo>
                  <a:pt x="2779" y="3053"/>
                </a:lnTo>
                <a:lnTo>
                  <a:pt x="2772" y="3081"/>
                </a:lnTo>
                <a:lnTo>
                  <a:pt x="2762" y="3107"/>
                </a:lnTo>
                <a:lnTo>
                  <a:pt x="2748" y="3132"/>
                </a:lnTo>
                <a:lnTo>
                  <a:pt x="2729" y="3153"/>
                </a:lnTo>
                <a:lnTo>
                  <a:pt x="2707" y="3173"/>
                </a:lnTo>
                <a:lnTo>
                  <a:pt x="2682" y="3187"/>
                </a:lnTo>
                <a:lnTo>
                  <a:pt x="2657" y="3198"/>
                </a:lnTo>
                <a:lnTo>
                  <a:pt x="2629" y="3205"/>
                </a:lnTo>
                <a:lnTo>
                  <a:pt x="2602" y="3207"/>
                </a:lnTo>
                <a:lnTo>
                  <a:pt x="2573" y="3205"/>
                </a:lnTo>
                <a:lnTo>
                  <a:pt x="2544" y="3197"/>
                </a:lnTo>
                <a:lnTo>
                  <a:pt x="2518" y="3186"/>
                </a:lnTo>
                <a:lnTo>
                  <a:pt x="1677" y="2744"/>
                </a:lnTo>
                <a:lnTo>
                  <a:pt x="835" y="3186"/>
                </a:lnTo>
                <a:lnTo>
                  <a:pt x="808" y="3197"/>
                </a:lnTo>
                <a:lnTo>
                  <a:pt x="781" y="3205"/>
                </a:lnTo>
                <a:lnTo>
                  <a:pt x="753" y="3207"/>
                </a:lnTo>
                <a:lnTo>
                  <a:pt x="724" y="3205"/>
                </a:lnTo>
                <a:lnTo>
                  <a:pt x="697" y="3198"/>
                </a:lnTo>
                <a:lnTo>
                  <a:pt x="670" y="3187"/>
                </a:lnTo>
                <a:lnTo>
                  <a:pt x="646" y="3173"/>
                </a:lnTo>
                <a:lnTo>
                  <a:pt x="624" y="3153"/>
                </a:lnTo>
                <a:lnTo>
                  <a:pt x="605" y="3132"/>
                </a:lnTo>
                <a:lnTo>
                  <a:pt x="591" y="3107"/>
                </a:lnTo>
                <a:lnTo>
                  <a:pt x="580" y="3081"/>
                </a:lnTo>
                <a:lnTo>
                  <a:pt x="573" y="3053"/>
                </a:lnTo>
                <a:lnTo>
                  <a:pt x="571" y="3026"/>
                </a:lnTo>
                <a:lnTo>
                  <a:pt x="574" y="2996"/>
                </a:lnTo>
                <a:lnTo>
                  <a:pt x="735" y="2060"/>
                </a:lnTo>
                <a:lnTo>
                  <a:pt x="54" y="1396"/>
                </a:lnTo>
                <a:lnTo>
                  <a:pt x="36" y="1374"/>
                </a:lnTo>
                <a:lnTo>
                  <a:pt x="20" y="1350"/>
                </a:lnTo>
                <a:lnTo>
                  <a:pt x="9" y="1324"/>
                </a:lnTo>
                <a:lnTo>
                  <a:pt x="2" y="1297"/>
                </a:lnTo>
                <a:lnTo>
                  <a:pt x="0" y="1268"/>
                </a:lnTo>
                <a:lnTo>
                  <a:pt x="2" y="1241"/>
                </a:lnTo>
                <a:lnTo>
                  <a:pt x="9" y="1212"/>
                </a:lnTo>
                <a:lnTo>
                  <a:pt x="19" y="1185"/>
                </a:lnTo>
                <a:lnTo>
                  <a:pt x="35" y="1161"/>
                </a:lnTo>
                <a:lnTo>
                  <a:pt x="53" y="1139"/>
                </a:lnTo>
                <a:lnTo>
                  <a:pt x="75" y="1121"/>
                </a:lnTo>
                <a:lnTo>
                  <a:pt x="99" y="1107"/>
                </a:lnTo>
                <a:lnTo>
                  <a:pt x="126" y="1097"/>
                </a:lnTo>
                <a:lnTo>
                  <a:pt x="154" y="1089"/>
                </a:lnTo>
                <a:lnTo>
                  <a:pt x="1094" y="953"/>
                </a:lnTo>
                <a:lnTo>
                  <a:pt x="1515" y="100"/>
                </a:lnTo>
                <a:lnTo>
                  <a:pt x="1530" y="76"/>
                </a:lnTo>
                <a:lnTo>
                  <a:pt x="1548" y="53"/>
                </a:lnTo>
                <a:lnTo>
                  <a:pt x="1570" y="35"/>
                </a:lnTo>
                <a:lnTo>
                  <a:pt x="1594" y="21"/>
                </a:lnTo>
                <a:lnTo>
                  <a:pt x="1620" y="9"/>
                </a:lnTo>
                <a:lnTo>
                  <a:pt x="1647" y="2"/>
                </a:lnTo>
                <a:lnTo>
                  <a:pt x="16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7B5CA-81D1-4118-8A61-6F45D97EB71B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CODEBOOK CREATION</a:t>
            </a:r>
          </a:p>
        </p:txBody>
      </p:sp>
    </p:spTree>
    <p:extLst>
      <p:ext uri="{BB962C8B-B14F-4D97-AF65-F5344CB8AC3E}">
        <p14:creationId xmlns:p14="http://schemas.microsoft.com/office/powerpoint/2010/main" val="166139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A9A64553-4490-4233-A667-CCF6094FCF43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F9C476A-EF80-406A-A1CC-B2DF6D6431E4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D0376D3-EC3A-4034-B10C-6ADFE3E7408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638577B-1633-4954-8B61-31A948072BBE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2D6C57E-A50A-4D10-9A82-77BCAE2A0554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7CE44-F6E9-4F9B-BC36-E91EAD419DC8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BA393-CECD-43F2-BC7A-FA712CA6DA02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57A6D-87EA-4786-AA33-C00EFF775A50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905C5-772A-4327-93FD-04A167317C6F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26660-4C7B-4623-8A15-4F74B5C297CF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0" name="Group 17">
            <a:extLst>
              <a:ext uri="{FF2B5EF4-FFF2-40B4-BE49-F238E27FC236}">
                <a16:creationId xmlns:a16="http://schemas.microsoft.com/office/drawing/2014/main" id="{E43282C6-9D1F-4D23-B5AC-2D65CC2E9A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35332" y="2699395"/>
            <a:ext cx="1055996" cy="1433622"/>
            <a:chOff x="1828" y="2103"/>
            <a:chExt cx="2033" cy="276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23C3152-D40E-4EF7-AEF3-7E8CCFED7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4434"/>
              <a:ext cx="575" cy="86"/>
            </a:xfrm>
            <a:custGeom>
              <a:avLst/>
              <a:gdLst>
                <a:gd name="T0" fmla="*/ 85 w 1149"/>
                <a:gd name="T1" fmla="*/ 0 h 171"/>
                <a:gd name="T2" fmla="*/ 1064 w 1149"/>
                <a:gd name="T3" fmla="*/ 0 h 171"/>
                <a:gd name="T4" fmla="*/ 1092 w 1149"/>
                <a:gd name="T5" fmla="*/ 3 h 171"/>
                <a:gd name="T6" fmla="*/ 1114 w 1149"/>
                <a:gd name="T7" fmla="*/ 16 h 171"/>
                <a:gd name="T8" fmla="*/ 1133 w 1149"/>
                <a:gd name="T9" fmla="*/ 35 h 171"/>
                <a:gd name="T10" fmla="*/ 1144 w 1149"/>
                <a:gd name="T11" fmla="*/ 58 h 171"/>
                <a:gd name="T12" fmla="*/ 1149 w 1149"/>
                <a:gd name="T13" fmla="*/ 86 h 171"/>
                <a:gd name="T14" fmla="*/ 1144 w 1149"/>
                <a:gd name="T15" fmla="*/ 113 h 171"/>
                <a:gd name="T16" fmla="*/ 1133 w 1149"/>
                <a:gd name="T17" fmla="*/ 136 h 171"/>
                <a:gd name="T18" fmla="*/ 1114 w 1149"/>
                <a:gd name="T19" fmla="*/ 155 h 171"/>
                <a:gd name="T20" fmla="*/ 1092 w 1149"/>
                <a:gd name="T21" fmla="*/ 168 h 171"/>
                <a:gd name="T22" fmla="*/ 1064 w 1149"/>
                <a:gd name="T23" fmla="*/ 171 h 171"/>
                <a:gd name="T24" fmla="*/ 85 w 1149"/>
                <a:gd name="T25" fmla="*/ 171 h 171"/>
                <a:gd name="T26" fmla="*/ 57 w 1149"/>
                <a:gd name="T27" fmla="*/ 168 h 171"/>
                <a:gd name="T28" fmla="*/ 35 w 1149"/>
                <a:gd name="T29" fmla="*/ 155 h 171"/>
                <a:gd name="T30" fmla="*/ 16 w 1149"/>
                <a:gd name="T31" fmla="*/ 136 h 171"/>
                <a:gd name="T32" fmla="*/ 5 w 1149"/>
                <a:gd name="T33" fmla="*/ 113 h 171"/>
                <a:gd name="T34" fmla="*/ 0 w 1149"/>
                <a:gd name="T35" fmla="*/ 86 h 171"/>
                <a:gd name="T36" fmla="*/ 5 w 1149"/>
                <a:gd name="T37" fmla="*/ 58 h 171"/>
                <a:gd name="T38" fmla="*/ 16 w 1149"/>
                <a:gd name="T39" fmla="*/ 35 h 171"/>
                <a:gd name="T40" fmla="*/ 35 w 1149"/>
                <a:gd name="T41" fmla="*/ 16 h 171"/>
                <a:gd name="T42" fmla="*/ 57 w 1149"/>
                <a:gd name="T43" fmla="*/ 3 h 171"/>
                <a:gd name="T44" fmla="*/ 85 w 1149"/>
                <a:gd name="T4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9" h="171">
                  <a:moveTo>
                    <a:pt x="85" y="0"/>
                  </a:moveTo>
                  <a:lnTo>
                    <a:pt x="1064" y="0"/>
                  </a:lnTo>
                  <a:lnTo>
                    <a:pt x="1092" y="3"/>
                  </a:lnTo>
                  <a:lnTo>
                    <a:pt x="1114" y="16"/>
                  </a:lnTo>
                  <a:lnTo>
                    <a:pt x="1133" y="35"/>
                  </a:lnTo>
                  <a:lnTo>
                    <a:pt x="1144" y="58"/>
                  </a:lnTo>
                  <a:lnTo>
                    <a:pt x="1149" y="86"/>
                  </a:lnTo>
                  <a:lnTo>
                    <a:pt x="1144" y="113"/>
                  </a:lnTo>
                  <a:lnTo>
                    <a:pt x="1133" y="136"/>
                  </a:lnTo>
                  <a:lnTo>
                    <a:pt x="1114" y="155"/>
                  </a:lnTo>
                  <a:lnTo>
                    <a:pt x="1092" y="168"/>
                  </a:lnTo>
                  <a:lnTo>
                    <a:pt x="1064" y="171"/>
                  </a:lnTo>
                  <a:lnTo>
                    <a:pt x="85" y="171"/>
                  </a:lnTo>
                  <a:lnTo>
                    <a:pt x="57" y="168"/>
                  </a:lnTo>
                  <a:lnTo>
                    <a:pt x="35" y="155"/>
                  </a:lnTo>
                  <a:lnTo>
                    <a:pt x="16" y="136"/>
                  </a:lnTo>
                  <a:lnTo>
                    <a:pt x="5" y="113"/>
                  </a:lnTo>
                  <a:lnTo>
                    <a:pt x="0" y="86"/>
                  </a:lnTo>
                  <a:lnTo>
                    <a:pt x="5" y="58"/>
                  </a:lnTo>
                  <a:lnTo>
                    <a:pt x="16" y="35"/>
                  </a:lnTo>
                  <a:lnTo>
                    <a:pt x="35" y="16"/>
                  </a:lnTo>
                  <a:lnTo>
                    <a:pt x="57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3E08C14-6C78-4FC8-A356-0BE892CC5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4605"/>
              <a:ext cx="465" cy="87"/>
            </a:xfrm>
            <a:custGeom>
              <a:avLst/>
              <a:gdLst>
                <a:gd name="T0" fmla="*/ 85 w 931"/>
                <a:gd name="T1" fmla="*/ 0 h 174"/>
                <a:gd name="T2" fmla="*/ 846 w 931"/>
                <a:gd name="T3" fmla="*/ 0 h 174"/>
                <a:gd name="T4" fmla="*/ 874 w 931"/>
                <a:gd name="T5" fmla="*/ 6 h 174"/>
                <a:gd name="T6" fmla="*/ 896 w 931"/>
                <a:gd name="T7" fmla="*/ 18 h 174"/>
                <a:gd name="T8" fmla="*/ 915 w 931"/>
                <a:gd name="T9" fmla="*/ 36 h 174"/>
                <a:gd name="T10" fmla="*/ 928 w 931"/>
                <a:gd name="T11" fmla="*/ 60 h 174"/>
                <a:gd name="T12" fmla="*/ 931 w 931"/>
                <a:gd name="T13" fmla="*/ 87 h 174"/>
                <a:gd name="T14" fmla="*/ 928 w 931"/>
                <a:gd name="T15" fmla="*/ 114 h 174"/>
                <a:gd name="T16" fmla="*/ 915 w 931"/>
                <a:gd name="T17" fmla="*/ 138 h 174"/>
                <a:gd name="T18" fmla="*/ 896 w 931"/>
                <a:gd name="T19" fmla="*/ 156 h 174"/>
                <a:gd name="T20" fmla="*/ 874 w 931"/>
                <a:gd name="T21" fmla="*/ 168 h 174"/>
                <a:gd name="T22" fmla="*/ 846 w 931"/>
                <a:gd name="T23" fmla="*/ 174 h 174"/>
                <a:gd name="T24" fmla="*/ 85 w 931"/>
                <a:gd name="T25" fmla="*/ 174 h 174"/>
                <a:gd name="T26" fmla="*/ 57 w 931"/>
                <a:gd name="T27" fmla="*/ 168 h 174"/>
                <a:gd name="T28" fmla="*/ 35 w 931"/>
                <a:gd name="T29" fmla="*/ 156 h 174"/>
                <a:gd name="T30" fmla="*/ 16 w 931"/>
                <a:gd name="T31" fmla="*/ 138 h 174"/>
                <a:gd name="T32" fmla="*/ 5 w 931"/>
                <a:gd name="T33" fmla="*/ 114 h 174"/>
                <a:gd name="T34" fmla="*/ 0 w 931"/>
                <a:gd name="T35" fmla="*/ 87 h 174"/>
                <a:gd name="T36" fmla="*/ 5 w 931"/>
                <a:gd name="T37" fmla="*/ 60 h 174"/>
                <a:gd name="T38" fmla="*/ 16 w 931"/>
                <a:gd name="T39" fmla="*/ 36 h 174"/>
                <a:gd name="T40" fmla="*/ 35 w 931"/>
                <a:gd name="T41" fmla="*/ 18 h 174"/>
                <a:gd name="T42" fmla="*/ 57 w 931"/>
                <a:gd name="T43" fmla="*/ 6 h 174"/>
                <a:gd name="T44" fmla="*/ 85 w 931"/>
                <a:gd name="T4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1" h="174">
                  <a:moveTo>
                    <a:pt x="85" y="0"/>
                  </a:moveTo>
                  <a:lnTo>
                    <a:pt x="846" y="0"/>
                  </a:lnTo>
                  <a:lnTo>
                    <a:pt x="874" y="6"/>
                  </a:lnTo>
                  <a:lnTo>
                    <a:pt x="896" y="18"/>
                  </a:lnTo>
                  <a:lnTo>
                    <a:pt x="915" y="36"/>
                  </a:lnTo>
                  <a:lnTo>
                    <a:pt x="928" y="60"/>
                  </a:lnTo>
                  <a:lnTo>
                    <a:pt x="931" y="87"/>
                  </a:lnTo>
                  <a:lnTo>
                    <a:pt x="928" y="114"/>
                  </a:lnTo>
                  <a:lnTo>
                    <a:pt x="915" y="138"/>
                  </a:lnTo>
                  <a:lnTo>
                    <a:pt x="896" y="156"/>
                  </a:lnTo>
                  <a:lnTo>
                    <a:pt x="874" y="168"/>
                  </a:lnTo>
                  <a:lnTo>
                    <a:pt x="846" y="174"/>
                  </a:lnTo>
                  <a:lnTo>
                    <a:pt x="85" y="174"/>
                  </a:lnTo>
                  <a:lnTo>
                    <a:pt x="57" y="168"/>
                  </a:lnTo>
                  <a:lnTo>
                    <a:pt x="35" y="156"/>
                  </a:lnTo>
                  <a:lnTo>
                    <a:pt x="16" y="138"/>
                  </a:lnTo>
                  <a:lnTo>
                    <a:pt x="5" y="114"/>
                  </a:lnTo>
                  <a:lnTo>
                    <a:pt x="0" y="87"/>
                  </a:lnTo>
                  <a:lnTo>
                    <a:pt x="5" y="60"/>
                  </a:lnTo>
                  <a:lnTo>
                    <a:pt x="16" y="36"/>
                  </a:lnTo>
                  <a:lnTo>
                    <a:pt x="35" y="18"/>
                  </a:lnTo>
                  <a:lnTo>
                    <a:pt x="57" y="6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D021B1B-E022-43C5-A757-45A9A7CD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208"/>
              <a:ext cx="263" cy="930"/>
            </a:xfrm>
            <a:custGeom>
              <a:avLst/>
              <a:gdLst>
                <a:gd name="T0" fmla="*/ 93 w 526"/>
                <a:gd name="T1" fmla="*/ 0 h 1860"/>
                <a:gd name="T2" fmla="*/ 118 w 526"/>
                <a:gd name="T3" fmla="*/ 7 h 1860"/>
                <a:gd name="T4" fmla="*/ 140 w 526"/>
                <a:gd name="T5" fmla="*/ 21 h 1860"/>
                <a:gd name="T6" fmla="*/ 156 w 526"/>
                <a:gd name="T7" fmla="*/ 42 h 1860"/>
                <a:gd name="T8" fmla="*/ 214 w 526"/>
                <a:gd name="T9" fmla="*/ 154 h 1860"/>
                <a:gd name="T10" fmla="*/ 266 w 526"/>
                <a:gd name="T11" fmla="*/ 260 h 1860"/>
                <a:gd name="T12" fmla="*/ 313 w 526"/>
                <a:gd name="T13" fmla="*/ 363 h 1860"/>
                <a:gd name="T14" fmla="*/ 353 w 526"/>
                <a:gd name="T15" fmla="*/ 464 h 1860"/>
                <a:gd name="T16" fmla="*/ 387 w 526"/>
                <a:gd name="T17" fmla="*/ 561 h 1860"/>
                <a:gd name="T18" fmla="*/ 417 w 526"/>
                <a:gd name="T19" fmla="*/ 658 h 1860"/>
                <a:gd name="T20" fmla="*/ 443 w 526"/>
                <a:gd name="T21" fmla="*/ 757 h 1860"/>
                <a:gd name="T22" fmla="*/ 464 w 526"/>
                <a:gd name="T23" fmla="*/ 856 h 1860"/>
                <a:gd name="T24" fmla="*/ 484 w 526"/>
                <a:gd name="T25" fmla="*/ 970 h 1860"/>
                <a:gd name="T26" fmla="*/ 498 w 526"/>
                <a:gd name="T27" fmla="*/ 1087 h 1860"/>
                <a:gd name="T28" fmla="*/ 510 w 526"/>
                <a:gd name="T29" fmla="*/ 1209 h 1860"/>
                <a:gd name="T30" fmla="*/ 517 w 526"/>
                <a:gd name="T31" fmla="*/ 1338 h 1860"/>
                <a:gd name="T32" fmla="*/ 522 w 526"/>
                <a:gd name="T33" fmla="*/ 1474 h 1860"/>
                <a:gd name="T34" fmla="*/ 526 w 526"/>
                <a:gd name="T35" fmla="*/ 1619 h 1860"/>
                <a:gd name="T36" fmla="*/ 526 w 526"/>
                <a:gd name="T37" fmla="*/ 1775 h 1860"/>
                <a:gd name="T38" fmla="*/ 522 w 526"/>
                <a:gd name="T39" fmla="*/ 1801 h 1860"/>
                <a:gd name="T40" fmla="*/ 510 w 526"/>
                <a:gd name="T41" fmla="*/ 1826 h 1860"/>
                <a:gd name="T42" fmla="*/ 491 w 526"/>
                <a:gd name="T43" fmla="*/ 1844 h 1860"/>
                <a:gd name="T44" fmla="*/ 469 w 526"/>
                <a:gd name="T45" fmla="*/ 1856 h 1860"/>
                <a:gd name="T46" fmla="*/ 443 w 526"/>
                <a:gd name="T47" fmla="*/ 1860 h 1860"/>
                <a:gd name="T48" fmla="*/ 415 w 526"/>
                <a:gd name="T49" fmla="*/ 1856 h 1860"/>
                <a:gd name="T50" fmla="*/ 393 w 526"/>
                <a:gd name="T51" fmla="*/ 1844 h 1860"/>
                <a:gd name="T52" fmla="*/ 374 w 526"/>
                <a:gd name="T53" fmla="*/ 1826 h 1860"/>
                <a:gd name="T54" fmla="*/ 362 w 526"/>
                <a:gd name="T55" fmla="*/ 1801 h 1860"/>
                <a:gd name="T56" fmla="*/ 358 w 526"/>
                <a:gd name="T57" fmla="*/ 1775 h 1860"/>
                <a:gd name="T58" fmla="*/ 358 w 526"/>
                <a:gd name="T59" fmla="*/ 1624 h 1860"/>
                <a:gd name="T60" fmla="*/ 355 w 526"/>
                <a:gd name="T61" fmla="*/ 1485 h 1860"/>
                <a:gd name="T62" fmla="*/ 349 w 526"/>
                <a:gd name="T63" fmla="*/ 1354 h 1860"/>
                <a:gd name="T64" fmla="*/ 342 w 526"/>
                <a:gd name="T65" fmla="*/ 1228 h 1860"/>
                <a:gd name="T66" fmla="*/ 332 w 526"/>
                <a:gd name="T67" fmla="*/ 1111 h 1860"/>
                <a:gd name="T68" fmla="*/ 318 w 526"/>
                <a:gd name="T69" fmla="*/ 998 h 1860"/>
                <a:gd name="T70" fmla="*/ 299 w 526"/>
                <a:gd name="T71" fmla="*/ 888 h 1860"/>
                <a:gd name="T72" fmla="*/ 278 w 526"/>
                <a:gd name="T73" fmla="*/ 796 h 1860"/>
                <a:gd name="T74" fmla="*/ 254 w 526"/>
                <a:gd name="T75" fmla="*/ 706 h 1860"/>
                <a:gd name="T76" fmla="*/ 227 w 526"/>
                <a:gd name="T77" fmla="*/ 612 h 1860"/>
                <a:gd name="T78" fmla="*/ 194 w 526"/>
                <a:gd name="T79" fmla="*/ 522 h 1860"/>
                <a:gd name="T80" fmla="*/ 156 w 526"/>
                <a:gd name="T81" fmla="*/ 428 h 1860"/>
                <a:gd name="T82" fmla="*/ 112 w 526"/>
                <a:gd name="T83" fmla="*/ 331 h 1860"/>
                <a:gd name="T84" fmla="*/ 64 w 526"/>
                <a:gd name="T85" fmla="*/ 230 h 1860"/>
                <a:gd name="T86" fmla="*/ 10 w 526"/>
                <a:gd name="T87" fmla="*/ 127 h 1860"/>
                <a:gd name="T88" fmla="*/ 0 w 526"/>
                <a:gd name="T89" fmla="*/ 101 h 1860"/>
                <a:gd name="T90" fmla="*/ 0 w 526"/>
                <a:gd name="T91" fmla="*/ 74 h 1860"/>
                <a:gd name="T92" fmla="*/ 7 w 526"/>
                <a:gd name="T93" fmla="*/ 49 h 1860"/>
                <a:gd name="T94" fmla="*/ 21 w 526"/>
                <a:gd name="T95" fmla="*/ 26 h 1860"/>
                <a:gd name="T96" fmla="*/ 41 w 526"/>
                <a:gd name="T97" fmla="*/ 11 h 1860"/>
                <a:gd name="T98" fmla="*/ 67 w 526"/>
                <a:gd name="T99" fmla="*/ 0 h 1860"/>
                <a:gd name="T100" fmla="*/ 93 w 526"/>
                <a:gd name="T101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6" h="1860">
                  <a:moveTo>
                    <a:pt x="93" y="0"/>
                  </a:moveTo>
                  <a:lnTo>
                    <a:pt x="118" y="7"/>
                  </a:lnTo>
                  <a:lnTo>
                    <a:pt x="140" y="21"/>
                  </a:lnTo>
                  <a:lnTo>
                    <a:pt x="156" y="42"/>
                  </a:lnTo>
                  <a:lnTo>
                    <a:pt x="214" y="154"/>
                  </a:lnTo>
                  <a:lnTo>
                    <a:pt x="266" y="260"/>
                  </a:lnTo>
                  <a:lnTo>
                    <a:pt x="313" y="363"/>
                  </a:lnTo>
                  <a:lnTo>
                    <a:pt x="353" y="464"/>
                  </a:lnTo>
                  <a:lnTo>
                    <a:pt x="387" y="561"/>
                  </a:lnTo>
                  <a:lnTo>
                    <a:pt x="417" y="658"/>
                  </a:lnTo>
                  <a:lnTo>
                    <a:pt x="443" y="757"/>
                  </a:lnTo>
                  <a:lnTo>
                    <a:pt x="464" y="856"/>
                  </a:lnTo>
                  <a:lnTo>
                    <a:pt x="484" y="970"/>
                  </a:lnTo>
                  <a:lnTo>
                    <a:pt x="498" y="1087"/>
                  </a:lnTo>
                  <a:lnTo>
                    <a:pt x="510" y="1209"/>
                  </a:lnTo>
                  <a:lnTo>
                    <a:pt x="517" y="1338"/>
                  </a:lnTo>
                  <a:lnTo>
                    <a:pt x="522" y="1474"/>
                  </a:lnTo>
                  <a:lnTo>
                    <a:pt x="526" y="1619"/>
                  </a:lnTo>
                  <a:lnTo>
                    <a:pt x="526" y="1775"/>
                  </a:lnTo>
                  <a:lnTo>
                    <a:pt x="522" y="1801"/>
                  </a:lnTo>
                  <a:lnTo>
                    <a:pt x="510" y="1826"/>
                  </a:lnTo>
                  <a:lnTo>
                    <a:pt x="491" y="1844"/>
                  </a:lnTo>
                  <a:lnTo>
                    <a:pt x="469" y="1856"/>
                  </a:lnTo>
                  <a:lnTo>
                    <a:pt x="443" y="1860"/>
                  </a:lnTo>
                  <a:lnTo>
                    <a:pt x="415" y="1856"/>
                  </a:lnTo>
                  <a:lnTo>
                    <a:pt x="393" y="1844"/>
                  </a:lnTo>
                  <a:lnTo>
                    <a:pt x="374" y="1826"/>
                  </a:lnTo>
                  <a:lnTo>
                    <a:pt x="362" y="1801"/>
                  </a:lnTo>
                  <a:lnTo>
                    <a:pt x="358" y="1775"/>
                  </a:lnTo>
                  <a:lnTo>
                    <a:pt x="358" y="1624"/>
                  </a:lnTo>
                  <a:lnTo>
                    <a:pt x="355" y="1485"/>
                  </a:lnTo>
                  <a:lnTo>
                    <a:pt x="349" y="1354"/>
                  </a:lnTo>
                  <a:lnTo>
                    <a:pt x="342" y="1228"/>
                  </a:lnTo>
                  <a:lnTo>
                    <a:pt x="332" y="1111"/>
                  </a:lnTo>
                  <a:lnTo>
                    <a:pt x="318" y="998"/>
                  </a:lnTo>
                  <a:lnTo>
                    <a:pt x="299" y="888"/>
                  </a:lnTo>
                  <a:lnTo>
                    <a:pt x="278" y="796"/>
                  </a:lnTo>
                  <a:lnTo>
                    <a:pt x="254" y="706"/>
                  </a:lnTo>
                  <a:lnTo>
                    <a:pt x="227" y="612"/>
                  </a:lnTo>
                  <a:lnTo>
                    <a:pt x="194" y="522"/>
                  </a:lnTo>
                  <a:lnTo>
                    <a:pt x="156" y="428"/>
                  </a:lnTo>
                  <a:lnTo>
                    <a:pt x="112" y="331"/>
                  </a:lnTo>
                  <a:lnTo>
                    <a:pt x="64" y="230"/>
                  </a:lnTo>
                  <a:lnTo>
                    <a:pt x="10" y="127"/>
                  </a:lnTo>
                  <a:lnTo>
                    <a:pt x="0" y="101"/>
                  </a:lnTo>
                  <a:lnTo>
                    <a:pt x="0" y="74"/>
                  </a:lnTo>
                  <a:lnTo>
                    <a:pt x="7" y="49"/>
                  </a:lnTo>
                  <a:lnTo>
                    <a:pt x="21" y="26"/>
                  </a:lnTo>
                  <a:lnTo>
                    <a:pt x="41" y="11"/>
                  </a:lnTo>
                  <a:lnTo>
                    <a:pt x="67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881BE8F-587F-4BC2-85DB-143C9A7F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5" y="3208"/>
              <a:ext cx="263" cy="930"/>
            </a:xfrm>
            <a:custGeom>
              <a:avLst/>
              <a:gdLst>
                <a:gd name="T0" fmla="*/ 433 w 526"/>
                <a:gd name="T1" fmla="*/ 0 h 1860"/>
                <a:gd name="T2" fmla="*/ 459 w 526"/>
                <a:gd name="T3" fmla="*/ 0 h 1860"/>
                <a:gd name="T4" fmla="*/ 485 w 526"/>
                <a:gd name="T5" fmla="*/ 11 h 1860"/>
                <a:gd name="T6" fmla="*/ 505 w 526"/>
                <a:gd name="T7" fmla="*/ 26 h 1860"/>
                <a:gd name="T8" fmla="*/ 519 w 526"/>
                <a:gd name="T9" fmla="*/ 49 h 1860"/>
                <a:gd name="T10" fmla="*/ 526 w 526"/>
                <a:gd name="T11" fmla="*/ 74 h 1860"/>
                <a:gd name="T12" fmla="*/ 526 w 526"/>
                <a:gd name="T13" fmla="*/ 101 h 1860"/>
                <a:gd name="T14" fmla="*/ 517 w 526"/>
                <a:gd name="T15" fmla="*/ 127 h 1860"/>
                <a:gd name="T16" fmla="*/ 462 w 526"/>
                <a:gd name="T17" fmla="*/ 230 h 1860"/>
                <a:gd name="T18" fmla="*/ 414 w 526"/>
                <a:gd name="T19" fmla="*/ 331 h 1860"/>
                <a:gd name="T20" fmla="*/ 370 w 526"/>
                <a:gd name="T21" fmla="*/ 428 h 1860"/>
                <a:gd name="T22" fmla="*/ 332 w 526"/>
                <a:gd name="T23" fmla="*/ 522 h 1860"/>
                <a:gd name="T24" fmla="*/ 299 w 526"/>
                <a:gd name="T25" fmla="*/ 612 h 1860"/>
                <a:gd name="T26" fmla="*/ 272 w 526"/>
                <a:gd name="T27" fmla="*/ 706 h 1860"/>
                <a:gd name="T28" fmla="*/ 248 w 526"/>
                <a:gd name="T29" fmla="*/ 796 h 1860"/>
                <a:gd name="T30" fmla="*/ 227 w 526"/>
                <a:gd name="T31" fmla="*/ 888 h 1860"/>
                <a:gd name="T32" fmla="*/ 208 w 526"/>
                <a:gd name="T33" fmla="*/ 998 h 1860"/>
                <a:gd name="T34" fmla="*/ 194 w 526"/>
                <a:gd name="T35" fmla="*/ 1111 h 1860"/>
                <a:gd name="T36" fmla="*/ 184 w 526"/>
                <a:gd name="T37" fmla="*/ 1228 h 1860"/>
                <a:gd name="T38" fmla="*/ 177 w 526"/>
                <a:gd name="T39" fmla="*/ 1354 h 1860"/>
                <a:gd name="T40" fmla="*/ 171 w 526"/>
                <a:gd name="T41" fmla="*/ 1485 h 1860"/>
                <a:gd name="T42" fmla="*/ 168 w 526"/>
                <a:gd name="T43" fmla="*/ 1624 h 1860"/>
                <a:gd name="T44" fmla="*/ 168 w 526"/>
                <a:gd name="T45" fmla="*/ 1775 h 1860"/>
                <a:gd name="T46" fmla="*/ 164 w 526"/>
                <a:gd name="T47" fmla="*/ 1801 h 1860"/>
                <a:gd name="T48" fmla="*/ 152 w 526"/>
                <a:gd name="T49" fmla="*/ 1826 h 1860"/>
                <a:gd name="T50" fmla="*/ 133 w 526"/>
                <a:gd name="T51" fmla="*/ 1844 h 1860"/>
                <a:gd name="T52" fmla="*/ 111 w 526"/>
                <a:gd name="T53" fmla="*/ 1856 h 1860"/>
                <a:gd name="T54" fmla="*/ 83 w 526"/>
                <a:gd name="T55" fmla="*/ 1860 h 1860"/>
                <a:gd name="T56" fmla="*/ 57 w 526"/>
                <a:gd name="T57" fmla="*/ 1856 h 1860"/>
                <a:gd name="T58" fmla="*/ 35 w 526"/>
                <a:gd name="T59" fmla="*/ 1844 h 1860"/>
                <a:gd name="T60" fmla="*/ 16 w 526"/>
                <a:gd name="T61" fmla="*/ 1826 h 1860"/>
                <a:gd name="T62" fmla="*/ 4 w 526"/>
                <a:gd name="T63" fmla="*/ 1801 h 1860"/>
                <a:gd name="T64" fmla="*/ 0 w 526"/>
                <a:gd name="T65" fmla="*/ 1775 h 1860"/>
                <a:gd name="T66" fmla="*/ 0 w 526"/>
                <a:gd name="T67" fmla="*/ 1619 h 1860"/>
                <a:gd name="T68" fmla="*/ 4 w 526"/>
                <a:gd name="T69" fmla="*/ 1474 h 1860"/>
                <a:gd name="T70" fmla="*/ 9 w 526"/>
                <a:gd name="T71" fmla="*/ 1338 h 1860"/>
                <a:gd name="T72" fmla="*/ 16 w 526"/>
                <a:gd name="T73" fmla="*/ 1209 h 1860"/>
                <a:gd name="T74" fmla="*/ 28 w 526"/>
                <a:gd name="T75" fmla="*/ 1087 h 1860"/>
                <a:gd name="T76" fmla="*/ 43 w 526"/>
                <a:gd name="T77" fmla="*/ 970 h 1860"/>
                <a:gd name="T78" fmla="*/ 62 w 526"/>
                <a:gd name="T79" fmla="*/ 856 h 1860"/>
                <a:gd name="T80" fmla="*/ 83 w 526"/>
                <a:gd name="T81" fmla="*/ 757 h 1860"/>
                <a:gd name="T82" fmla="*/ 109 w 526"/>
                <a:gd name="T83" fmla="*/ 658 h 1860"/>
                <a:gd name="T84" fmla="*/ 140 w 526"/>
                <a:gd name="T85" fmla="*/ 561 h 1860"/>
                <a:gd name="T86" fmla="*/ 175 w 526"/>
                <a:gd name="T87" fmla="*/ 464 h 1860"/>
                <a:gd name="T88" fmla="*/ 215 w 526"/>
                <a:gd name="T89" fmla="*/ 363 h 1860"/>
                <a:gd name="T90" fmla="*/ 261 w 526"/>
                <a:gd name="T91" fmla="*/ 260 h 1860"/>
                <a:gd name="T92" fmla="*/ 312 w 526"/>
                <a:gd name="T93" fmla="*/ 154 h 1860"/>
                <a:gd name="T94" fmla="*/ 370 w 526"/>
                <a:gd name="T95" fmla="*/ 42 h 1860"/>
                <a:gd name="T96" fmla="*/ 388 w 526"/>
                <a:gd name="T97" fmla="*/ 21 h 1860"/>
                <a:gd name="T98" fmla="*/ 408 w 526"/>
                <a:gd name="T99" fmla="*/ 7 h 1860"/>
                <a:gd name="T100" fmla="*/ 433 w 526"/>
                <a:gd name="T101" fmla="*/ 0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6" h="1860">
                  <a:moveTo>
                    <a:pt x="433" y="0"/>
                  </a:moveTo>
                  <a:lnTo>
                    <a:pt x="459" y="0"/>
                  </a:lnTo>
                  <a:lnTo>
                    <a:pt x="485" y="11"/>
                  </a:lnTo>
                  <a:lnTo>
                    <a:pt x="505" y="26"/>
                  </a:lnTo>
                  <a:lnTo>
                    <a:pt x="519" y="49"/>
                  </a:lnTo>
                  <a:lnTo>
                    <a:pt x="526" y="74"/>
                  </a:lnTo>
                  <a:lnTo>
                    <a:pt x="526" y="101"/>
                  </a:lnTo>
                  <a:lnTo>
                    <a:pt x="517" y="127"/>
                  </a:lnTo>
                  <a:lnTo>
                    <a:pt x="462" y="230"/>
                  </a:lnTo>
                  <a:lnTo>
                    <a:pt x="414" y="331"/>
                  </a:lnTo>
                  <a:lnTo>
                    <a:pt x="370" y="428"/>
                  </a:lnTo>
                  <a:lnTo>
                    <a:pt x="332" y="522"/>
                  </a:lnTo>
                  <a:lnTo>
                    <a:pt x="299" y="612"/>
                  </a:lnTo>
                  <a:lnTo>
                    <a:pt x="272" y="706"/>
                  </a:lnTo>
                  <a:lnTo>
                    <a:pt x="248" y="796"/>
                  </a:lnTo>
                  <a:lnTo>
                    <a:pt x="227" y="888"/>
                  </a:lnTo>
                  <a:lnTo>
                    <a:pt x="208" y="998"/>
                  </a:lnTo>
                  <a:lnTo>
                    <a:pt x="194" y="1111"/>
                  </a:lnTo>
                  <a:lnTo>
                    <a:pt x="184" y="1228"/>
                  </a:lnTo>
                  <a:lnTo>
                    <a:pt x="177" y="1354"/>
                  </a:lnTo>
                  <a:lnTo>
                    <a:pt x="171" y="1485"/>
                  </a:lnTo>
                  <a:lnTo>
                    <a:pt x="168" y="1624"/>
                  </a:lnTo>
                  <a:lnTo>
                    <a:pt x="168" y="1775"/>
                  </a:lnTo>
                  <a:lnTo>
                    <a:pt x="164" y="1801"/>
                  </a:lnTo>
                  <a:lnTo>
                    <a:pt x="152" y="1826"/>
                  </a:lnTo>
                  <a:lnTo>
                    <a:pt x="133" y="1844"/>
                  </a:lnTo>
                  <a:lnTo>
                    <a:pt x="111" y="1856"/>
                  </a:lnTo>
                  <a:lnTo>
                    <a:pt x="83" y="1860"/>
                  </a:lnTo>
                  <a:lnTo>
                    <a:pt x="57" y="1856"/>
                  </a:lnTo>
                  <a:lnTo>
                    <a:pt x="35" y="1844"/>
                  </a:lnTo>
                  <a:lnTo>
                    <a:pt x="16" y="1826"/>
                  </a:lnTo>
                  <a:lnTo>
                    <a:pt x="4" y="1801"/>
                  </a:lnTo>
                  <a:lnTo>
                    <a:pt x="0" y="1775"/>
                  </a:lnTo>
                  <a:lnTo>
                    <a:pt x="0" y="1619"/>
                  </a:lnTo>
                  <a:lnTo>
                    <a:pt x="4" y="1474"/>
                  </a:lnTo>
                  <a:lnTo>
                    <a:pt x="9" y="1338"/>
                  </a:lnTo>
                  <a:lnTo>
                    <a:pt x="16" y="1209"/>
                  </a:lnTo>
                  <a:lnTo>
                    <a:pt x="28" y="1087"/>
                  </a:lnTo>
                  <a:lnTo>
                    <a:pt x="43" y="970"/>
                  </a:lnTo>
                  <a:lnTo>
                    <a:pt x="62" y="856"/>
                  </a:lnTo>
                  <a:lnTo>
                    <a:pt x="83" y="757"/>
                  </a:lnTo>
                  <a:lnTo>
                    <a:pt x="109" y="658"/>
                  </a:lnTo>
                  <a:lnTo>
                    <a:pt x="140" y="561"/>
                  </a:lnTo>
                  <a:lnTo>
                    <a:pt x="175" y="464"/>
                  </a:lnTo>
                  <a:lnTo>
                    <a:pt x="215" y="363"/>
                  </a:lnTo>
                  <a:lnTo>
                    <a:pt x="261" y="260"/>
                  </a:lnTo>
                  <a:lnTo>
                    <a:pt x="312" y="154"/>
                  </a:lnTo>
                  <a:lnTo>
                    <a:pt x="370" y="42"/>
                  </a:lnTo>
                  <a:lnTo>
                    <a:pt x="388" y="21"/>
                  </a:lnTo>
                  <a:lnTo>
                    <a:pt x="408" y="7"/>
                  </a:lnTo>
                  <a:lnTo>
                    <a:pt x="4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B14132A7-095F-4812-8E9B-0726C0027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3207"/>
              <a:ext cx="345" cy="150"/>
            </a:xfrm>
            <a:custGeom>
              <a:avLst/>
              <a:gdLst>
                <a:gd name="T0" fmla="*/ 602 w 690"/>
                <a:gd name="T1" fmla="*/ 0 h 301"/>
                <a:gd name="T2" fmla="*/ 628 w 690"/>
                <a:gd name="T3" fmla="*/ 4 h 301"/>
                <a:gd name="T4" fmla="*/ 650 w 690"/>
                <a:gd name="T5" fmla="*/ 14 h 301"/>
                <a:gd name="T6" fmla="*/ 671 w 690"/>
                <a:gd name="T7" fmla="*/ 32 h 301"/>
                <a:gd name="T8" fmla="*/ 685 w 690"/>
                <a:gd name="T9" fmla="*/ 57 h 301"/>
                <a:gd name="T10" fmla="*/ 690 w 690"/>
                <a:gd name="T11" fmla="*/ 82 h 301"/>
                <a:gd name="T12" fmla="*/ 687 w 690"/>
                <a:gd name="T13" fmla="*/ 108 h 301"/>
                <a:gd name="T14" fmla="*/ 676 w 690"/>
                <a:gd name="T15" fmla="*/ 133 h 301"/>
                <a:gd name="T16" fmla="*/ 657 w 690"/>
                <a:gd name="T17" fmla="*/ 154 h 301"/>
                <a:gd name="T18" fmla="*/ 555 w 690"/>
                <a:gd name="T19" fmla="*/ 241 h 301"/>
                <a:gd name="T20" fmla="*/ 514 w 690"/>
                <a:gd name="T21" fmla="*/ 269 h 301"/>
                <a:gd name="T22" fmla="*/ 472 w 690"/>
                <a:gd name="T23" fmla="*/ 289 h 301"/>
                <a:gd name="T24" fmla="*/ 432 w 690"/>
                <a:gd name="T25" fmla="*/ 299 h 301"/>
                <a:gd name="T26" fmla="*/ 393 w 690"/>
                <a:gd name="T27" fmla="*/ 301 h 301"/>
                <a:gd name="T28" fmla="*/ 355 w 690"/>
                <a:gd name="T29" fmla="*/ 296 h 301"/>
                <a:gd name="T30" fmla="*/ 315 w 690"/>
                <a:gd name="T31" fmla="*/ 285 h 301"/>
                <a:gd name="T32" fmla="*/ 275 w 690"/>
                <a:gd name="T33" fmla="*/ 269 h 301"/>
                <a:gd name="T34" fmla="*/ 235 w 690"/>
                <a:gd name="T35" fmla="*/ 251 h 301"/>
                <a:gd name="T36" fmla="*/ 194 w 690"/>
                <a:gd name="T37" fmla="*/ 230 h 301"/>
                <a:gd name="T38" fmla="*/ 188 w 690"/>
                <a:gd name="T39" fmla="*/ 228 h 301"/>
                <a:gd name="T40" fmla="*/ 147 w 690"/>
                <a:gd name="T41" fmla="*/ 207 h 301"/>
                <a:gd name="T42" fmla="*/ 102 w 690"/>
                <a:gd name="T43" fmla="*/ 186 h 301"/>
                <a:gd name="T44" fmla="*/ 57 w 690"/>
                <a:gd name="T45" fmla="*/ 168 h 301"/>
                <a:gd name="T46" fmla="*/ 33 w 690"/>
                <a:gd name="T47" fmla="*/ 156 h 301"/>
                <a:gd name="T48" fmla="*/ 15 w 690"/>
                <a:gd name="T49" fmla="*/ 138 h 301"/>
                <a:gd name="T50" fmla="*/ 3 w 690"/>
                <a:gd name="T51" fmla="*/ 113 h 301"/>
                <a:gd name="T52" fmla="*/ 0 w 690"/>
                <a:gd name="T53" fmla="*/ 87 h 301"/>
                <a:gd name="T54" fmla="*/ 3 w 690"/>
                <a:gd name="T55" fmla="*/ 60 h 301"/>
                <a:gd name="T56" fmla="*/ 15 w 690"/>
                <a:gd name="T57" fmla="*/ 36 h 301"/>
                <a:gd name="T58" fmla="*/ 34 w 690"/>
                <a:gd name="T59" fmla="*/ 18 h 301"/>
                <a:gd name="T60" fmla="*/ 57 w 690"/>
                <a:gd name="T61" fmla="*/ 5 h 301"/>
                <a:gd name="T62" fmla="*/ 81 w 690"/>
                <a:gd name="T63" fmla="*/ 0 h 301"/>
                <a:gd name="T64" fmla="*/ 109 w 690"/>
                <a:gd name="T65" fmla="*/ 5 h 301"/>
                <a:gd name="T66" fmla="*/ 164 w 690"/>
                <a:gd name="T67" fmla="*/ 27 h 301"/>
                <a:gd name="T68" fmla="*/ 216 w 690"/>
                <a:gd name="T69" fmla="*/ 50 h 301"/>
                <a:gd name="T70" fmla="*/ 265 w 690"/>
                <a:gd name="T71" fmla="*/ 74 h 301"/>
                <a:gd name="T72" fmla="*/ 270 w 690"/>
                <a:gd name="T73" fmla="*/ 76 h 301"/>
                <a:gd name="T74" fmla="*/ 304 w 690"/>
                <a:gd name="T75" fmla="*/ 96 h 301"/>
                <a:gd name="T76" fmla="*/ 339 w 690"/>
                <a:gd name="T77" fmla="*/ 110 h 301"/>
                <a:gd name="T78" fmla="*/ 370 w 690"/>
                <a:gd name="T79" fmla="*/ 120 h 301"/>
                <a:gd name="T80" fmla="*/ 398 w 690"/>
                <a:gd name="T81" fmla="*/ 124 h 301"/>
                <a:gd name="T82" fmla="*/ 426 w 690"/>
                <a:gd name="T83" fmla="*/ 120 h 301"/>
                <a:gd name="T84" fmla="*/ 450 w 690"/>
                <a:gd name="T85" fmla="*/ 106 h 301"/>
                <a:gd name="T86" fmla="*/ 554 w 690"/>
                <a:gd name="T87" fmla="*/ 20 h 301"/>
                <a:gd name="T88" fmla="*/ 576 w 690"/>
                <a:gd name="T89" fmla="*/ 5 h 301"/>
                <a:gd name="T90" fmla="*/ 602 w 690"/>
                <a:gd name="T9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0" h="301">
                  <a:moveTo>
                    <a:pt x="602" y="0"/>
                  </a:moveTo>
                  <a:lnTo>
                    <a:pt x="628" y="4"/>
                  </a:lnTo>
                  <a:lnTo>
                    <a:pt x="650" y="14"/>
                  </a:lnTo>
                  <a:lnTo>
                    <a:pt x="671" y="32"/>
                  </a:lnTo>
                  <a:lnTo>
                    <a:pt x="685" y="57"/>
                  </a:lnTo>
                  <a:lnTo>
                    <a:pt x="690" y="82"/>
                  </a:lnTo>
                  <a:lnTo>
                    <a:pt x="687" y="108"/>
                  </a:lnTo>
                  <a:lnTo>
                    <a:pt x="676" y="133"/>
                  </a:lnTo>
                  <a:lnTo>
                    <a:pt x="657" y="154"/>
                  </a:lnTo>
                  <a:lnTo>
                    <a:pt x="555" y="241"/>
                  </a:lnTo>
                  <a:lnTo>
                    <a:pt x="514" y="269"/>
                  </a:lnTo>
                  <a:lnTo>
                    <a:pt x="472" y="289"/>
                  </a:lnTo>
                  <a:lnTo>
                    <a:pt x="432" y="299"/>
                  </a:lnTo>
                  <a:lnTo>
                    <a:pt x="393" y="301"/>
                  </a:lnTo>
                  <a:lnTo>
                    <a:pt x="355" y="296"/>
                  </a:lnTo>
                  <a:lnTo>
                    <a:pt x="315" y="285"/>
                  </a:lnTo>
                  <a:lnTo>
                    <a:pt x="275" y="269"/>
                  </a:lnTo>
                  <a:lnTo>
                    <a:pt x="235" y="251"/>
                  </a:lnTo>
                  <a:lnTo>
                    <a:pt x="194" y="230"/>
                  </a:lnTo>
                  <a:lnTo>
                    <a:pt x="188" y="228"/>
                  </a:lnTo>
                  <a:lnTo>
                    <a:pt x="147" y="207"/>
                  </a:lnTo>
                  <a:lnTo>
                    <a:pt x="102" y="186"/>
                  </a:lnTo>
                  <a:lnTo>
                    <a:pt x="57" y="168"/>
                  </a:lnTo>
                  <a:lnTo>
                    <a:pt x="33" y="156"/>
                  </a:lnTo>
                  <a:lnTo>
                    <a:pt x="15" y="138"/>
                  </a:lnTo>
                  <a:lnTo>
                    <a:pt x="3" y="113"/>
                  </a:lnTo>
                  <a:lnTo>
                    <a:pt x="0" y="87"/>
                  </a:lnTo>
                  <a:lnTo>
                    <a:pt x="3" y="60"/>
                  </a:lnTo>
                  <a:lnTo>
                    <a:pt x="15" y="36"/>
                  </a:lnTo>
                  <a:lnTo>
                    <a:pt x="34" y="18"/>
                  </a:lnTo>
                  <a:lnTo>
                    <a:pt x="57" y="5"/>
                  </a:lnTo>
                  <a:lnTo>
                    <a:pt x="81" y="0"/>
                  </a:lnTo>
                  <a:lnTo>
                    <a:pt x="109" y="5"/>
                  </a:lnTo>
                  <a:lnTo>
                    <a:pt x="164" y="27"/>
                  </a:lnTo>
                  <a:lnTo>
                    <a:pt x="216" y="50"/>
                  </a:lnTo>
                  <a:lnTo>
                    <a:pt x="265" y="74"/>
                  </a:lnTo>
                  <a:lnTo>
                    <a:pt x="270" y="76"/>
                  </a:lnTo>
                  <a:lnTo>
                    <a:pt x="304" y="96"/>
                  </a:lnTo>
                  <a:lnTo>
                    <a:pt x="339" y="110"/>
                  </a:lnTo>
                  <a:lnTo>
                    <a:pt x="370" y="120"/>
                  </a:lnTo>
                  <a:lnTo>
                    <a:pt x="398" y="124"/>
                  </a:lnTo>
                  <a:lnTo>
                    <a:pt x="426" y="120"/>
                  </a:lnTo>
                  <a:lnTo>
                    <a:pt x="450" y="106"/>
                  </a:lnTo>
                  <a:lnTo>
                    <a:pt x="554" y="20"/>
                  </a:lnTo>
                  <a:lnTo>
                    <a:pt x="576" y="5"/>
                  </a:lnTo>
                  <a:lnTo>
                    <a:pt x="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E5FABD0E-6FFC-471A-A04F-0B8BE25B3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2103"/>
              <a:ext cx="85" cy="253"/>
            </a:xfrm>
            <a:custGeom>
              <a:avLst/>
              <a:gdLst>
                <a:gd name="T0" fmla="*/ 84 w 169"/>
                <a:gd name="T1" fmla="*/ 0 h 506"/>
                <a:gd name="T2" fmla="*/ 112 w 169"/>
                <a:gd name="T3" fmla="*/ 3 h 506"/>
                <a:gd name="T4" fmla="*/ 135 w 169"/>
                <a:gd name="T5" fmla="*/ 15 h 506"/>
                <a:gd name="T6" fmla="*/ 152 w 169"/>
                <a:gd name="T7" fmla="*/ 35 h 506"/>
                <a:gd name="T8" fmla="*/ 164 w 169"/>
                <a:gd name="T9" fmla="*/ 58 h 506"/>
                <a:gd name="T10" fmla="*/ 169 w 169"/>
                <a:gd name="T11" fmla="*/ 85 h 506"/>
                <a:gd name="T12" fmla="*/ 169 w 169"/>
                <a:gd name="T13" fmla="*/ 419 h 506"/>
                <a:gd name="T14" fmla="*/ 164 w 169"/>
                <a:gd name="T15" fmla="*/ 447 h 506"/>
                <a:gd name="T16" fmla="*/ 152 w 169"/>
                <a:gd name="T17" fmla="*/ 470 h 506"/>
                <a:gd name="T18" fmla="*/ 135 w 169"/>
                <a:gd name="T19" fmla="*/ 490 h 506"/>
                <a:gd name="T20" fmla="*/ 112 w 169"/>
                <a:gd name="T21" fmla="*/ 502 h 506"/>
                <a:gd name="T22" fmla="*/ 84 w 169"/>
                <a:gd name="T23" fmla="*/ 506 h 506"/>
                <a:gd name="T24" fmla="*/ 59 w 169"/>
                <a:gd name="T25" fmla="*/ 502 h 506"/>
                <a:gd name="T26" fmla="*/ 34 w 169"/>
                <a:gd name="T27" fmla="*/ 490 h 506"/>
                <a:gd name="T28" fmla="*/ 17 w 169"/>
                <a:gd name="T29" fmla="*/ 470 h 506"/>
                <a:gd name="T30" fmla="*/ 5 w 169"/>
                <a:gd name="T31" fmla="*/ 447 h 506"/>
                <a:gd name="T32" fmla="*/ 0 w 169"/>
                <a:gd name="T33" fmla="*/ 419 h 506"/>
                <a:gd name="T34" fmla="*/ 0 w 169"/>
                <a:gd name="T35" fmla="*/ 85 h 506"/>
                <a:gd name="T36" fmla="*/ 5 w 169"/>
                <a:gd name="T37" fmla="*/ 58 h 506"/>
                <a:gd name="T38" fmla="*/ 17 w 169"/>
                <a:gd name="T39" fmla="*/ 35 h 506"/>
                <a:gd name="T40" fmla="*/ 34 w 169"/>
                <a:gd name="T41" fmla="*/ 15 h 506"/>
                <a:gd name="T42" fmla="*/ 59 w 169"/>
                <a:gd name="T43" fmla="*/ 3 h 506"/>
                <a:gd name="T44" fmla="*/ 84 w 169"/>
                <a:gd name="T4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" h="506">
                  <a:moveTo>
                    <a:pt x="84" y="0"/>
                  </a:moveTo>
                  <a:lnTo>
                    <a:pt x="112" y="3"/>
                  </a:lnTo>
                  <a:lnTo>
                    <a:pt x="135" y="15"/>
                  </a:lnTo>
                  <a:lnTo>
                    <a:pt x="152" y="35"/>
                  </a:lnTo>
                  <a:lnTo>
                    <a:pt x="164" y="58"/>
                  </a:lnTo>
                  <a:lnTo>
                    <a:pt x="169" y="85"/>
                  </a:lnTo>
                  <a:lnTo>
                    <a:pt x="169" y="419"/>
                  </a:lnTo>
                  <a:lnTo>
                    <a:pt x="164" y="447"/>
                  </a:lnTo>
                  <a:lnTo>
                    <a:pt x="152" y="470"/>
                  </a:lnTo>
                  <a:lnTo>
                    <a:pt x="135" y="490"/>
                  </a:lnTo>
                  <a:lnTo>
                    <a:pt x="112" y="502"/>
                  </a:lnTo>
                  <a:lnTo>
                    <a:pt x="84" y="506"/>
                  </a:lnTo>
                  <a:lnTo>
                    <a:pt x="59" y="502"/>
                  </a:lnTo>
                  <a:lnTo>
                    <a:pt x="34" y="490"/>
                  </a:lnTo>
                  <a:lnTo>
                    <a:pt x="17" y="470"/>
                  </a:lnTo>
                  <a:lnTo>
                    <a:pt x="5" y="447"/>
                  </a:lnTo>
                  <a:lnTo>
                    <a:pt x="0" y="419"/>
                  </a:lnTo>
                  <a:lnTo>
                    <a:pt x="0" y="85"/>
                  </a:lnTo>
                  <a:lnTo>
                    <a:pt x="5" y="58"/>
                  </a:lnTo>
                  <a:lnTo>
                    <a:pt x="17" y="35"/>
                  </a:lnTo>
                  <a:lnTo>
                    <a:pt x="34" y="15"/>
                  </a:lnTo>
                  <a:lnTo>
                    <a:pt x="59" y="3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4B8DD48-95E6-417B-98DB-65D2489E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" y="3207"/>
              <a:ext cx="345" cy="150"/>
            </a:xfrm>
            <a:custGeom>
              <a:avLst/>
              <a:gdLst>
                <a:gd name="T0" fmla="*/ 608 w 691"/>
                <a:gd name="T1" fmla="*/ 0 h 301"/>
                <a:gd name="T2" fmla="*/ 634 w 691"/>
                <a:gd name="T3" fmla="*/ 5 h 301"/>
                <a:gd name="T4" fmla="*/ 656 w 691"/>
                <a:gd name="T5" fmla="*/ 18 h 301"/>
                <a:gd name="T6" fmla="*/ 675 w 691"/>
                <a:gd name="T7" fmla="*/ 36 h 301"/>
                <a:gd name="T8" fmla="*/ 687 w 691"/>
                <a:gd name="T9" fmla="*/ 60 h 301"/>
                <a:gd name="T10" fmla="*/ 691 w 691"/>
                <a:gd name="T11" fmla="*/ 87 h 301"/>
                <a:gd name="T12" fmla="*/ 686 w 691"/>
                <a:gd name="T13" fmla="*/ 113 h 301"/>
                <a:gd name="T14" fmla="*/ 675 w 691"/>
                <a:gd name="T15" fmla="*/ 138 h 301"/>
                <a:gd name="T16" fmla="*/ 656 w 691"/>
                <a:gd name="T17" fmla="*/ 156 h 301"/>
                <a:gd name="T18" fmla="*/ 632 w 691"/>
                <a:gd name="T19" fmla="*/ 168 h 301"/>
                <a:gd name="T20" fmla="*/ 587 w 691"/>
                <a:gd name="T21" fmla="*/ 186 h 301"/>
                <a:gd name="T22" fmla="*/ 542 w 691"/>
                <a:gd name="T23" fmla="*/ 207 h 301"/>
                <a:gd name="T24" fmla="*/ 501 w 691"/>
                <a:gd name="T25" fmla="*/ 228 h 301"/>
                <a:gd name="T26" fmla="*/ 497 w 691"/>
                <a:gd name="T27" fmla="*/ 230 h 301"/>
                <a:gd name="T28" fmla="*/ 456 w 691"/>
                <a:gd name="T29" fmla="*/ 251 h 301"/>
                <a:gd name="T30" fmla="*/ 414 w 691"/>
                <a:gd name="T31" fmla="*/ 271 h 301"/>
                <a:gd name="T32" fmla="*/ 374 w 691"/>
                <a:gd name="T33" fmla="*/ 285 h 301"/>
                <a:gd name="T34" fmla="*/ 336 w 691"/>
                <a:gd name="T35" fmla="*/ 297 h 301"/>
                <a:gd name="T36" fmla="*/ 296 w 691"/>
                <a:gd name="T37" fmla="*/ 301 h 301"/>
                <a:gd name="T38" fmla="*/ 257 w 691"/>
                <a:gd name="T39" fmla="*/ 299 h 301"/>
                <a:gd name="T40" fmla="*/ 217 w 691"/>
                <a:gd name="T41" fmla="*/ 290 h 301"/>
                <a:gd name="T42" fmla="*/ 177 w 691"/>
                <a:gd name="T43" fmla="*/ 271 h 301"/>
                <a:gd name="T44" fmla="*/ 134 w 691"/>
                <a:gd name="T45" fmla="*/ 241 h 301"/>
                <a:gd name="T46" fmla="*/ 32 w 691"/>
                <a:gd name="T47" fmla="*/ 154 h 301"/>
                <a:gd name="T48" fmla="*/ 13 w 691"/>
                <a:gd name="T49" fmla="*/ 133 h 301"/>
                <a:gd name="T50" fmla="*/ 2 w 691"/>
                <a:gd name="T51" fmla="*/ 110 h 301"/>
                <a:gd name="T52" fmla="*/ 0 w 691"/>
                <a:gd name="T53" fmla="*/ 83 h 301"/>
                <a:gd name="T54" fmla="*/ 6 w 691"/>
                <a:gd name="T55" fmla="*/ 57 h 301"/>
                <a:gd name="T56" fmla="*/ 19 w 691"/>
                <a:gd name="T57" fmla="*/ 34 h 301"/>
                <a:gd name="T58" fmla="*/ 39 w 691"/>
                <a:gd name="T59" fmla="*/ 14 h 301"/>
                <a:gd name="T60" fmla="*/ 63 w 691"/>
                <a:gd name="T61" fmla="*/ 4 h 301"/>
                <a:gd name="T62" fmla="*/ 87 w 691"/>
                <a:gd name="T63" fmla="*/ 0 h 301"/>
                <a:gd name="T64" fmla="*/ 113 w 691"/>
                <a:gd name="T65" fmla="*/ 5 h 301"/>
                <a:gd name="T66" fmla="*/ 135 w 691"/>
                <a:gd name="T67" fmla="*/ 20 h 301"/>
                <a:gd name="T68" fmla="*/ 241 w 691"/>
                <a:gd name="T69" fmla="*/ 106 h 301"/>
                <a:gd name="T70" fmla="*/ 263 w 691"/>
                <a:gd name="T71" fmla="*/ 120 h 301"/>
                <a:gd name="T72" fmla="*/ 291 w 691"/>
                <a:gd name="T73" fmla="*/ 124 h 301"/>
                <a:gd name="T74" fmla="*/ 319 w 691"/>
                <a:gd name="T75" fmla="*/ 120 h 301"/>
                <a:gd name="T76" fmla="*/ 352 w 691"/>
                <a:gd name="T77" fmla="*/ 110 h 301"/>
                <a:gd name="T78" fmla="*/ 385 w 691"/>
                <a:gd name="T79" fmla="*/ 96 h 301"/>
                <a:gd name="T80" fmla="*/ 421 w 691"/>
                <a:gd name="T81" fmla="*/ 76 h 301"/>
                <a:gd name="T82" fmla="*/ 424 w 691"/>
                <a:gd name="T83" fmla="*/ 74 h 301"/>
                <a:gd name="T84" fmla="*/ 473 w 691"/>
                <a:gd name="T85" fmla="*/ 50 h 301"/>
                <a:gd name="T86" fmla="*/ 525 w 691"/>
                <a:gd name="T87" fmla="*/ 27 h 301"/>
                <a:gd name="T88" fmla="*/ 580 w 691"/>
                <a:gd name="T89" fmla="*/ 5 h 301"/>
                <a:gd name="T90" fmla="*/ 608 w 691"/>
                <a:gd name="T9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91" h="301">
                  <a:moveTo>
                    <a:pt x="608" y="0"/>
                  </a:moveTo>
                  <a:lnTo>
                    <a:pt x="634" y="5"/>
                  </a:lnTo>
                  <a:lnTo>
                    <a:pt x="656" y="18"/>
                  </a:lnTo>
                  <a:lnTo>
                    <a:pt x="675" y="36"/>
                  </a:lnTo>
                  <a:lnTo>
                    <a:pt x="687" y="60"/>
                  </a:lnTo>
                  <a:lnTo>
                    <a:pt x="691" y="87"/>
                  </a:lnTo>
                  <a:lnTo>
                    <a:pt x="686" y="113"/>
                  </a:lnTo>
                  <a:lnTo>
                    <a:pt x="675" y="138"/>
                  </a:lnTo>
                  <a:lnTo>
                    <a:pt x="656" y="156"/>
                  </a:lnTo>
                  <a:lnTo>
                    <a:pt x="632" y="168"/>
                  </a:lnTo>
                  <a:lnTo>
                    <a:pt x="587" y="186"/>
                  </a:lnTo>
                  <a:lnTo>
                    <a:pt x="542" y="207"/>
                  </a:lnTo>
                  <a:lnTo>
                    <a:pt x="501" y="228"/>
                  </a:lnTo>
                  <a:lnTo>
                    <a:pt x="497" y="230"/>
                  </a:lnTo>
                  <a:lnTo>
                    <a:pt x="456" y="251"/>
                  </a:lnTo>
                  <a:lnTo>
                    <a:pt x="414" y="271"/>
                  </a:lnTo>
                  <a:lnTo>
                    <a:pt x="374" y="285"/>
                  </a:lnTo>
                  <a:lnTo>
                    <a:pt x="336" y="297"/>
                  </a:lnTo>
                  <a:lnTo>
                    <a:pt x="296" y="301"/>
                  </a:lnTo>
                  <a:lnTo>
                    <a:pt x="257" y="299"/>
                  </a:lnTo>
                  <a:lnTo>
                    <a:pt x="217" y="290"/>
                  </a:lnTo>
                  <a:lnTo>
                    <a:pt x="177" y="271"/>
                  </a:lnTo>
                  <a:lnTo>
                    <a:pt x="134" y="241"/>
                  </a:lnTo>
                  <a:lnTo>
                    <a:pt x="32" y="154"/>
                  </a:lnTo>
                  <a:lnTo>
                    <a:pt x="13" y="133"/>
                  </a:lnTo>
                  <a:lnTo>
                    <a:pt x="2" y="110"/>
                  </a:lnTo>
                  <a:lnTo>
                    <a:pt x="0" y="83"/>
                  </a:lnTo>
                  <a:lnTo>
                    <a:pt x="6" y="57"/>
                  </a:lnTo>
                  <a:lnTo>
                    <a:pt x="19" y="34"/>
                  </a:lnTo>
                  <a:lnTo>
                    <a:pt x="39" y="14"/>
                  </a:lnTo>
                  <a:lnTo>
                    <a:pt x="63" y="4"/>
                  </a:lnTo>
                  <a:lnTo>
                    <a:pt x="87" y="0"/>
                  </a:lnTo>
                  <a:lnTo>
                    <a:pt x="113" y="5"/>
                  </a:lnTo>
                  <a:lnTo>
                    <a:pt x="135" y="20"/>
                  </a:lnTo>
                  <a:lnTo>
                    <a:pt x="241" y="106"/>
                  </a:lnTo>
                  <a:lnTo>
                    <a:pt x="263" y="120"/>
                  </a:lnTo>
                  <a:lnTo>
                    <a:pt x="291" y="124"/>
                  </a:lnTo>
                  <a:lnTo>
                    <a:pt x="319" y="120"/>
                  </a:lnTo>
                  <a:lnTo>
                    <a:pt x="352" y="110"/>
                  </a:lnTo>
                  <a:lnTo>
                    <a:pt x="385" y="96"/>
                  </a:lnTo>
                  <a:lnTo>
                    <a:pt x="421" y="76"/>
                  </a:lnTo>
                  <a:lnTo>
                    <a:pt x="424" y="74"/>
                  </a:lnTo>
                  <a:lnTo>
                    <a:pt x="473" y="50"/>
                  </a:lnTo>
                  <a:lnTo>
                    <a:pt x="525" y="27"/>
                  </a:lnTo>
                  <a:lnTo>
                    <a:pt x="580" y="5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59146D4B-35F6-4A31-BEE9-E0CD573F7A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" y="2549"/>
              <a:ext cx="1500" cy="1784"/>
            </a:xfrm>
            <a:custGeom>
              <a:avLst/>
              <a:gdLst>
                <a:gd name="T0" fmla="*/ 1186 w 3001"/>
                <a:gd name="T1" fmla="*/ 209 h 3570"/>
                <a:gd name="T2" fmla="*/ 805 w 3001"/>
                <a:gd name="T3" fmla="*/ 372 h 3570"/>
                <a:gd name="T4" fmla="*/ 488 w 3001"/>
                <a:gd name="T5" fmla="*/ 648 h 3570"/>
                <a:gd name="T6" fmla="*/ 272 w 3001"/>
                <a:gd name="T7" fmla="*/ 1009 h 3570"/>
                <a:gd name="T8" fmla="*/ 185 w 3001"/>
                <a:gd name="T9" fmla="*/ 1317 h 3570"/>
                <a:gd name="T10" fmla="*/ 185 w 3001"/>
                <a:gd name="T11" fmla="*/ 1751 h 3570"/>
                <a:gd name="T12" fmla="*/ 315 w 3001"/>
                <a:gd name="T13" fmla="*/ 2156 h 3570"/>
                <a:gd name="T14" fmla="*/ 549 w 3001"/>
                <a:gd name="T15" fmla="*/ 2503 h 3570"/>
                <a:gd name="T16" fmla="*/ 755 w 3001"/>
                <a:gd name="T17" fmla="*/ 2749 h 3570"/>
                <a:gd name="T18" fmla="*/ 890 w 3001"/>
                <a:gd name="T19" fmla="*/ 2903 h 3570"/>
                <a:gd name="T20" fmla="*/ 1023 w 3001"/>
                <a:gd name="T21" fmla="*/ 3094 h 3570"/>
                <a:gd name="T22" fmla="*/ 1087 w 3001"/>
                <a:gd name="T23" fmla="*/ 3324 h 3570"/>
                <a:gd name="T24" fmla="*/ 1931 w 3001"/>
                <a:gd name="T25" fmla="*/ 3257 h 3570"/>
                <a:gd name="T26" fmla="*/ 2011 w 3001"/>
                <a:gd name="T27" fmla="*/ 3044 h 3570"/>
                <a:gd name="T28" fmla="*/ 2162 w 3001"/>
                <a:gd name="T29" fmla="*/ 2850 h 3570"/>
                <a:gd name="T30" fmla="*/ 2347 w 3001"/>
                <a:gd name="T31" fmla="*/ 2636 h 3570"/>
                <a:gd name="T32" fmla="*/ 2577 w 3001"/>
                <a:gd name="T33" fmla="*/ 2336 h 3570"/>
                <a:gd name="T34" fmla="*/ 2767 w 3001"/>
                <a:gd name="T35" fmla="*/ 1958 h 3570"/>
                <a:gd name="T36" fmla="*/ 2833 w 3001"/>
                <a:gd name="T37" fmla="*/ 1535 h 3570"/>
                <a:gd name="T38" fmla="*/ 2750 w 3001"/>
                <a:gd name="T39" fmla="*/ 1059 h 3570"/>
                <a:gd name="T40" fmla="*/ 2520 w 3001"/>
                <a:gd name="T41" fmla="*/ 657 h 3570"/>
                <a:gd name="T42" fmla="*/ 2198 w 3001"/>
                <a:gd name="T43" fmla="*/ 372 h 3570"/>
                <a:gd name="T44" fmla="*/ 1815 w 3001"/>
                <a:gd name="T45" fmla="*/ 209 h 3570"/>
                <a:gd name="T46" fmla="*/ 1500 w 3001"/>
                <a:gd name="T47" fmla="*/ 0 h 3570"/>
                <a:gd name="T48" fmla="*/ 1966 w 3001"/>
                <a:gd name="T49" fmla="*/ 75 h 3570"/>
                <a:gd name="T50" fmla="*/ 2385 w 3001"/>
                <a:gd name="T51" fmla="*/ 292 h 3570"/>
                <a:gd name="T52" fmla="*/ 2712 w 3001"/>
                <a:gd name="T53" fmla="*/ 627 h 3570"/>
                <a:gd name="T54" fmla="*/ 2925 w 3001"/>
                <a:gd name="T55" fmla="*/ 1048 h 3570"/>
                <a:gd name="T56" fmla="*/ 3001 w 3001"/>
                <a:gd name="T57" fmla="*/ 1535 h 3570"/>
                <a:gd name="T58" fmla="*/ 2928 w 3001"/>
                <a:gd name="T59" fmla="*/ 2009 h 3570"/>
                <a:gd name="T60" fmla="*/ 2714 w 3001"/>
                <a:gd name="T61" fmla="*/ 2439 h 3570"/>
                <a:gd name="T62" fmla="*/ 2476 w 3001"/>
                <a:gd name="T63" fmla="*/ 2745 h 3570"/>
                <a:gd name="T64" fmla="*/ 2290 w 3001"/>
                <a:gd name="T65" fmla="*/ 2959 h 3570"/>
                <a:gd name="T66" fmla="*/ 2155 w 3001"/>
                <a:gd name="T67" fmla="*/ 3138 h 3570"/>
                <a:gd name="T68" fmla="*/ 2091 w 3001"/>
                <a:gd name="T69" fmla="*/ 3343 h 3570"/>
                <a:gd name="T70" fmla="*/ 2066 w 3001"/>
                <a:gd name="T71" fmla="*/ 3535 h 3570"/>
                <a:gd name="T72" fmla="*/ 1011 w 3001"/>
                <a:gd name="T73" fmla="*/ 3570 h 3570"/>
                <a:gd name="T74" fmla="*/ 931 w 3001"/>
                <a:gd name="T75" fmla="*/ 3512 h 3570"/>
                <a:gd name="T76" fmla="*/ 909 w 3001"/>
                <a:gd name="T77" fmla="*/ 3287 h 3570"/>
                <a:gd name="T78" fmla="*/ 826 w 3001"/>
                <a:gd name="T79" fmla="*/ 3097 h 3570"/>
                <a:gd name="T80" fmla="*/ 673 w 3001"/>
                <a:gd name="T81" fmla="*/ 2913 h 3570"/>
                <a:gd name="T82" fmla="*/ 476 w 3001"/>
                <a:gd name="T83" fmla="*/ 2683 h 3570"/>
                <a:gd name="T84" fmla="*/ 223 w 3001"/>
                <a:gd name="T85" fmla="*/ 2340 h 3570"/>
                <a:gd name="T86" fmla="*/ 42 w 3001"/>
                <a:gd name="T87" fmla="*/ 1896 h 3570"/>
                <a:gd name="T88" fmla="*/ 5 w 3001"/>
                <a:gd name="T89" fmla="*/ 1411 h 3570"/>
                <a:gd name="T90" fmla="*/ 114 w 3001"/>
                <a:gd name="T91" fmla="*/ 947 h 3570"/>
                <a:gd name="T92" fmla="*/ 289 w 3001"/>
                <a:gd name="T93" fmla="*/ 629 h 3570"/>
                <a:gd name="T94" fmla="*/ 618 w 3001"/>
                <a:gd name="T95" fmla="*/ 292 h 3570"/>
                <a:gd name="T96" fmla="*/ 1035 w 3001"/>
                <a:gd name="T97" fmla="*/ 75 h 3570"/>
                <a:gd name="T98" fmla="*/ 1500 w 3001"/>
                <a:gd name="T99" fmla="*/ 0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01" h="3570">
                  <a:moveTo>
                    <a:pt x="1500" y="172"/>
                  </a:moveTo>
                  <a:lnTo>
                    <a:pt x="1393" y="176"/>
                  </a:lnTo>
                  <a:lnTo>
                    <a:pt x="1288" y="188"/>
                  </a:lnTo>
                  <a:lnTo>
                    <a:pt x="1186" y="209"/>
                  </a:lnTo>
                  <a:lnTo>
                    <a:pt x="1087" y="239"/>
                  </a:lnTo>
                  <a:lnTo>
                    <a:pt x="992" y="275"/>
                  </a:lnTo>
                  <a:lnTo>
                    <a:pt x="897" y="321"/>
                  </a:lnTo>
                  <a:lnTo>
                    <a:pt x="805" y="372"/>
                  </a:lnTo>
                  <a:lnTo>
                    <a:pt x="718" y="432"/>
                  </a:lnTo>
                  <a:lnTo>
                    <a:pt x="635" y="498"/>
                  </a:lnTo>
                  <a:lnTo>
                    <a:pt x="559" y="570"/>
                  </a:lnTo>
                  <a:lnTo>
                    <a:pt x="488" y="648"/>
                  </a:lnTo>
                  <a:lnTo>
                    <a:pt x="424" y="731"/>
                  </a:lnTo>
                  <a:lnTo>
                    <a:pt x="367" y="820"/>
                  </a:lnTo>
                  <a:lnTo>
                    <a:pt x="315" y="912"/>
                  </a:lnTo>
                  <a:lnTo>
                    <a:pt x="272" y="1009"/>
                  </a:lnTo>
                  <a:lnTo>
                    <a:pt x="270" y="1013"/>
                  </a:lnTo>
                  <a:lnTo>
                    <a:pt x="234" y="1110"/>
                  </a:lnTo>
                  <a:lnTo>
                    <a:pt x="206" y="1213"/>
                  </a:lnTo>
                  <a:lnTo>
                    <a:pt x="185" y="1317"/>
                  </a:lnTo>
                  <a:lnTo>
                    <a:pt x="173" y="1425"/>
                  </a:lnTo>
                  <a:lnTo>
                    <a:pt x="168" y="1535"/>
                  </a:lnTo>
                  <a:lnTo>
                    <a:pt x="173" y="1645"/>
                  </a:lnTo>
                  <a:lnTo>
                    <a:pt x="185" y="1751"/>
                  </a:lnTo>
                  <a:lnTo>
                    <a:pt x="206" y="1855"/>
                  </a:lnTo>
                  <a:lnTo>
                    <a:pt x="234" y="1956"/>
                  </a:lnTo>
                  <a:lnTo>
                    <a:pt x="270" y="2059"/>
                  </a:lnTo>
                  <a:lnTo>
                    <a:pt x="315" y="2156"/>
                  </a:lnTo>
                  <a:lnTo>
                    <a:pt x="367" y="2248"/>
                  </a:lnTo>
                  <a:lnTo>
                    <a:pt x="424" y="2336"/>
                  </a:lnTo>
                  <a:lnTo>
                    <a:pt x="488" y="2423"/>
                  </a:lnTo>
                  <a:lnTo>
                    <a:pt x="549" y="2503"/>
                  </a:lnTo>
                  <a:lnTo>
                    <a:pt x="604" y="2574"/>
                  </a:lnTo>
                  <a:lnTo>
                    <a:pt x="658" y="2637"/>
                  </a:lnTo>
                  <a:lnTo>
                    <a:pt x="708" y="2696"/>
                  </a:lnTo>
                  <a:lnTo>
                    <a:pt x="755" y="2749"/>
                  </a:lnTo>
                  <a:lnTo>
                    <a:pt x="798" y="2797"/>
                  </a:lnTo>
                  <a:lnTo>
                    <a:pt x="798" y="2798"/>
                  </a:lnTo>
                  <a:lnTo>
                    <a:pt x="846" y="2853"/>
                  </a:lnTo>
                  <a:lnTo>
                    <a:pt x="890" y="2903"/>
                  </a:lnTo>
                  <a:lnTo>
                    <a:pt x="929" y="2952"/>
                  </a:lnTo>
                  <a:lnTo>
                    <a:pt x="966" y="2998"/>
                  </a:lnTo>
                  <a:lnTo>
                    <a:pt x="995" y="3046"/>
                  </a:lnTo>
                  <a:lnTo>
                    <a:pt x="1023" y="3094"/>
                  </a:lnTo>
                  <a:lnTo>
                    <a:pt x="1045" y="3143"/>
                  </a:lnTo>
                  <a:lnTo>
                    <a:pt x="1063" y="3198"/>
                  </a:lnTo>
                  <a:lnTo>
                    <a:pt x="1077" y="3259"/>
                  </a:lnTo>
                  <a:lnTo>
                    <a:pt x="1087" y="3324"/>
                  </a:lnTo>
                  <a:lnTo>
                    <a:pt x="1092" y="3398"/>
                  </a:lnTo>
                  <a:lnTo>
                    <a:pt x="1916" y="3398"/>
                  </a:lnTo>
                  <a:lnTo>
                    <a:pt x="1921" y="3324"/>
                  </a:lnTo>
                  <a:lnTo>
                    <a:pt x="1931" y="3257"/>
                  </a:lnTo>
                  <a:lnTo>
                    <a:pt x="1945" y="3198"/>
                  </a:lnTo>
                  <a:lnTo>
                    <a:pt x="1963" y="3143"/>
                  </a:lnTo>
                  <a:lnTo>
                    <a:pt x="1985" y="3092"/>
                  </a:lnTo>
                  <a:lnTo>
                    <a:pt x="2011" y="3044"/>
                  </a:lnTo>
                  <a:lnTo>
                    <a:pt x="2042" y="2997"/>
                  </a:lnTo>
                  <a:lnTo>
                    <a:pt x="2077" y="2949"/>
                  </a:lnTo>
                  <a:lnTo>
                    <a:pt x="2117" y="2901"/>
                  </a:lnTo>
                  <a:lnTo>
                    <a:pt x="2162" y="2850"/>
                  </a:lnTo>
                  <a:lnTo>
                    <a:pt x="2210" y="2793"/>
                  </a:lnTo>
                  <a:lnTo>
                    <a:pt x="2251" y="2745"/>
                  </a:lnTo>
                  <a:lnTo>
                    <a:pt x="2296" y="2694"/>
                  </a:lnTo>
                  <a:lnTo>
                    <a:pt x="2347" y="2636"/>
                  </a:lnTo>
                  <a:lnTo>
                    <a:pt x="2399" y="2572"/>
                  </a:lnTo>
                  <a:lnTo>
                    <a:pt x="2454" y="2501"/>
                  </a:lnTo>
                  <a:lnTo>
                    <a:pt x="2513" y="2423"/>
                  </a:lnTo>
                  <a:lnTo>
                    <a:pt x="2577" y="2336"/>
                  </a:lnTo>
                  <a:lnTo>
                    <a:pt x="2634" y="2250"/>
                  </a:lnTo>
                  <a:lnTo>
                    <a:pt x="2686" y="2156"/>
                  </a:lnTo>
                  <a:lnTo>
                    <a:pt x="2731" y="2059"/>
                  </a:lnTo>
                  <a:lnTo>
                    <a:pt x="2767" y="1958"/>
                  </a:lnTo>
                  <a:lnTo>
                    <a:pt x="2795" y="1855"/>
                  </a:lnTo>
                  <a:lnTo>
                    <a:pt x="2816" y="1751"/>
                  </a:lnTo>
                  <a:lnTo>
                    <a:pt x="2828" y="1645"/>
                  </a:lnTo>
                  <a:lnTo>
                    <a:pt x="2833" y="1535"/>
                  </a:lnTo>
                  <a:lnTo>
                    <a:pt x="2828" y="1411"/>
                  </a:lnTo>
                  <a:lnTo>
                    <a:pt x="2810" y="1289"/>
                  </a:lnTo>
                  <a:lnTo>
                    <a:pt x="2784" y="1172"/>
                  </a:lnTo>
                  <a:lnTo>
                    <a:pt x="2750" y="1059"/>
                  </a:lnTo>
                  <a:lnTo>
                    <a:pt x="2705" y="951"/>
                  </a:lnTo>
                  <a:lnTo>
                    <a:pt x="2651" y="846"/>
                  </a:lnTo>
                  <a:lnTo>
                    <a:pt x="2589" y="749"/>
                  </a:lnTo>
                  <a:lnTo>
                    <a:pt x="2520" y="657"/>
                  </a:lnTo>
                  <a:lnTo>
                    <a:pt x="2444" y="570"/>
                  </a:lnTo>
                  <a:lnTo>
                    <a:pt x="2366" y="498"/>
                  </a:lnTo>
                  <a:lnTo>
                    <a:pt x="2284" y="432"/>
                  </a:lnTo>
                  <a:lnTo>
                    <a:pt x="2198" y="372"/>
                  </a:lnTo>
                  <a:lnTo>
                    <a:pt x="2106" y="321"/>
                  </a:lnTo>
                  <a:lnTo>
                    <a:pt x="2011" y="275"/>
                  </a:lnTo>
                  <a:lnTo>
                    <a:pt x="1914" y="239"/>
                  </a:lnTo>
                  <a:lnTo>
                    <a:pt x="1815" y="209"/>
                  </a:lnTo>
                  <a:lnTo>
                    <a:pt x="1713" y="188"/>
                  </a:lnTo>
                  <a:lnTo>
                    <a:pt x="1608" y="176"/>
                  </a:lnTo>
                  <a:lnTo>
                    <a:pt x="1500" y="172"/>
                  </a:lnTo>
                  <a:close/>
                  <a:moveTo>
                    <a:pt x="1500" y="0"/>
                  </a:moveTo>
                  <a:lnTo>
                    <a:pt x="1622" y="4"/>
                  </a:lnTo>
                  <a:lnTo>
                    <a:pt x="1739" y="18"/>
                  </a:lnTo>
                  <a:lnTo>
                    <a:pt x="1855" y="43"/>
                  </a:lnTo>
                  <a:lnTo>
                    <a:pt x="1966" y="75"/>
                  </a:lnTo>
                  <a:lnTo>
                    <a:pt x="2075" y="116"/>
                  </a:lnTo>
                  <a:lnTo>
                    <a:pt x="2182" y="167"/>
                  </a:lnTo>
                  <a:lnTo>
                    <a:pt x="2286" y="225"/>
                  </a:lnTo>
                  <a:lnTo>
                    <a:pt x="2385" y="292"/>
                  </a:lnTo>
                  <a:lnTo>
                    <a:pt x="2476" y="367"/>
                  </a:lnTo>
                  <a:lnTo>
                    <a:pt x="2563" y="448"/>
                  </a:lnTo>
                  <a:lnTo>
                    <a:pt x="2641" y="535"/>
                  </a:lnTo>
                  <a:lnTo>
                    <a:pt x="2712" y="627"/>
                  </a:lnTo>
                  <a:lnTo>
                    <a:pt x="2776" y="726"/>
                  </a:lnTo>
                  <a:lnTo>
                    <a:pt x="2835" y="829"/>
                  </a:lnTo>
                  <a:lnTo>
                    <a:pt x="2883" y="937"/>
                  </a:lnTo>
                  <a:lnTo>
                    <a:pt x="2925" y="1048"/>
                  </a:lnTo>
                  <a:lnTo>
                    <a:pt x="2957" y="1165"/>
                  </a:lnTo>
                  <a:lnTo>
                    <a:pt x="2982" y="1285"/>
                  </a:lnTo>
                  <a:lnTo>
                    <a:pt x="2997" y="1409"/>
                  </a:lnTo>
                  <a:lnTo>
                    <a:pt x="3001" y="1535"/>
                  </a:lnTo>
                  <a:lnTo>
                    <a:pt x="2997" y="1657"/>
                  </a:lnTo>
                  <a:lnTo>
                    <a:pt x="2983" y="1777"/>
                  </a:lnTo>
                  <a:lnTo>
                    <a:pt x="2959" y="1896"/>
                  </a:lnTo>
                  <a:lnTo>
                    <a:pt x="2928" y="2009"/>
                  </a:lnTo>
                  <a:lnTo>
                    <a:pt x="2887" y="2124"/>
                  </a:lnTo>
                  <a:lnTo>
                    <a:pt x="2836" y="2234"/>
                  </a:lnTo>
                  <a:lnTo>
                    <a:pt x="2778" y="2340"/>
                  </a:lnTo>
                  <a:lnTo>
                    <a:pt x="2714" y="2439"/>
                  </a:lnTo>
                  <a:lnTo>
                    <a:pt x="2648" y="2528"/>
                  </a:lnTo>
                  <a:lnTo>
                    <a:pt x="2587" y="2607"/>
                  </a:lnTo>
                  <a:lnTo>
                    <a:pt x="2530" y="2680"/>
                  </a:lnTo>
                  <a:lnTo>
                    <a:pt x="2476" y="2745"/>
                  </a:lnTo>
                  <a:lnTo>
                    <a:pt x="2426" y="2804"/>
                  </a:lnTo>
                  <a:lnTo>
                    <a:pt x="2378" y="2859"/>
                  </a:lnTo>
                  <a:lnTo>
                    <a:pt x="2335" y="2908"/>
                  </a:lnTo>
                  <a:lnTo>
                    <a:pt x="2290" y="2959"/>
                  </a:lnTo>
                  <a:lnTo>
                    <a:pt x="2248" y="3007"/>
                  </a:lnTo>
                  <a:lnTo>
                    <a:pt x="2213" y="3051"/>
                  </a:lnTo>
                  <a:lnTo>
                    <a:pt x="2181" y="3096"/>
                  </a:lnTo>
                  <a:lnTo>
                    <a:pt x="2155" y="3138"/>
                  </a:lnTo>
                  <a:lnTo>
                    <a:pt x="2132" y="3184"/>
                  </a:lnTo>
                  <a:lnTo>
                    <a:pt x="2115" y="3232"/>
                  </a:lnTo>
                  <a:lnTo>
                    <a:pt x="2101" y="3285"/>
                  </a:lnTo>
                  <a:lnTo>
                    <a:pt x="2091" y="3343"/>
                  </a:lnTo>
                  <a:lnTo>
                    <a:pt x="2084" y="3409"/>
                  </a:lnTo>
                  <a:lnTo>
                    <a:pt x="2082" y="3483"/>
                  </a:lnTo>
                  <a:lnTo>
                    <a:pt x="2078" y="3512"/>
                  </a:lnTo>
                  <a:lnTo>
                    <a:pt x="2066" y="3535"/>
                  </a:lnTo>
                  <a:lnTo>
                    <a:pt x="2047" y="3552"/>
                  </a:lnTo>
                  <a:lnTo>
                    <a:pt x="2025" y="3565"/>
                  </a:lnTo>
                  <a:lnTo>
                    <a:pt x="1997" y="3570"/>
                  </a:lnTo>
                  <a:lnTo>
                    <a:pt x="1011" y="3570"/>
                  </a:lnTo>
                  <a:lnTo>
                    <a:pt x="985" y="3565"/>
                  </a:lnTo>
                  <a:lnTo>
                    <a:pt x="961" y="3552"/>
                  </a:lnTo>
                  <a:lnTo>
                    <a:pt x="943" y="3535"/>
                  </a:lnTo>
                  <a:lnTo>
                    <a:pt x="931" y="3512"/>
                  </a:lnTo>
                  <a:lnTo>
                    <a:pt x="926" y="3483"/>
                  </a:lnTo>
                  <a:lnTo>
                    <a:pt x="924" y="3411"/>
                  </a:lnTo>
                  <a:lnTo>
                    <a:pt x="919" y="3345"/>
                  </a:lnTo>
                  <a:lnTo>
                    <a:pt x="909" y="3287"/>
                  </a:lnTo>
                  <a:lnTo>
                    <a:pt x="895" y="3234"/>
                  </a:lnTo>
                  <a:lnTo>
                    <a:pt x="876" y="3186"/>
                  </a:lnTo>
                  <a:lnTo>
                    <a:pt x="853" y="3142"/>
                  </a:lnTo>
                  <a:lnTo>
                    <a:pt x="826" y="3097"/>
                  </a:lnTo>
                  <a:lnTo>
                    <a:pt x="794" y="3055"/>
                  </a:lnTo>
                  <a:lnTo>
                    <a:pt x="758" y="3011"/>
                  </a:lnTo>
                  <a:lnTo>
                    <a:pt x="718" y="2963"/>
                  </a:lnTo>
                  <a:lnTo>
                    <a:pt x="673" y="2913"/>
                  </a:lnTo>
                  <a:lnTo>
                    <a:pt x="628" y="2864"/>
                  </a:lnTo>
                  <a:lnTo>
                    <a:pt x="582" y="2809"/>
                  </a:lnTo>
                  <a:lnTo>
                    <a:pt x="530" y="2751"/>
                  </a:lnTo>
                  <a:lnTo>
                    <a:pt x="476" y="2683"/>
                  </a:lnTo>
                  <a:lnTo>
                    <a:pt x="417" y="2611"/>
                  </a:lnTo>
                  <a:lnTo>
                    <a:pt x="355" y="2529"/>
                  </a:lnTo>
                  <a:lnTo>
                    <a:pt x="289" y="2439"/>
                  </a:lnTo>
                  <a:lnTo>
                    <a:pt x="223" y="2340"/>
                  </a:lnTo>
                  <a:lnTo>
                    <a:pt x="165" y="2234"/>
                  </a:lnTo>
                  <a:lnTo>
                    <a:pt x="116" y="2124"/>
                  </a:lnTo>
                  <a:lnTo>
                    <a:pt x="75" y="2009"/>
                  </a:lnTo>
                  <a:lnTo>
                    <a:pt x="42" y="1896"/>
                  </a:lnTo>
                  <a:lnTo>
                    <a:pt x="19" y="1777"/>
                  </a:lnTo>
                  <a:lnTo>
                    <a:pt x="5" y="1657"/>
                  </a:lnTo>
                  <a:lnTo>
                    <a:pt x="0" y="1535"/>
                  </a:lnTo>
                  <a:lnTo>
                    <a:pt x="5" y="1411"/>
                  </a:lnTo>
                  <a:lnTo>
                    <a:pt x="19" y="1291"/>
                  </a:lnTo>
                  <a:lnTo>
                    <a:pt x="42" y="1172"/>
                  </a:lnTo>
                  <a:lnTo>
                    <a:pt x="75" y="1057"/>
                  </a:lnTo>
                  <a:lnTo>
                    <a:pt x="114" y="947"/>
                  </a:lnTo>
                  <a:lnTo>
                    <a:pt x="116" y="944"/>
                  </a:lnTo>
                  <a:lnTo>
                    <a:pt x="166" y="834"/>
                  </a:lnTo>
                  <a:lnTo>
                    <a:pt x="223" y="730"/>
                  </a:lnTo>
                  <a:lnTo>
                    <a:pt x="289" y="629"/>
                  </a:lnTo>
                  <a:lnTo>
                    <a:pt x="360" y="537"/>
                  </a:lnTo>
                  <a:lnTo>
                    <a:pt x="440" y="448"/>
                  </a:lnTo>
                  <a:lnTo>
                    <a:pt x="526" y="367"/>
                  </a:lnTo>
                  <a:lnTo>
                    <a:pt x="618" y="292"/>
                  </a:lnTo>
                  <a:lnTo>
                    <a:pt x="717" y="227"/>
                  </a:lnTo>
                  <a:lnTo>
                    <a:pt x="819" y="167"/>
                  </a:lnTo>
                  <a:lnTo>
                    <a:pt x="928" y="116"/>
                  </a:lnTo>
                  <a:lnTo>
                    <a:pt x="1035" y="75"/>
                  </a:lnTo>
                  <a:lnTo>
                    <a:pt x="1147" y="43"/>
                  </a:lnTo>
                  <a:lnTo>
                    <a:pt x="1263" y="18"/>
                  </a:lnTo>
                  <a:lnTo>
                    <a:pt x="1381" y="4"/>
                  </a:lnTo>
                  <a:lnTo>
                    <a:pt x="15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E71C1FE-2AFB-46C3-A897-38DD25A9F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4777"/>
              <a:ext cx="357" cy="86"/>
            </a:xfrm>
            <a:custGeom>
              <a:avLst/>
              <a:gdLst>
                <a:gd name="T0" fmla="*/ 85 w 715"/>
                <a:gd name="T1" fmla="*/ 0 h 171"/>
                <a:gd name="T2" fmla="*/ 628 w 715"/>
                <a:gd name="T3" fmla="*/ 0 h 171"/>
                <a:gd name="T4" fmla="*/ 656 w 715"/>
                <a:gd name="T5" fmla="*/ 3 h 171"/>
                <a:gd name="T6" fmla="*/ 678 w 715"/>
                <a:gd name="T7" fmla="*/ 16 h 171"/>
                <a:gd name="T8" fmla="*/ 697 w 715"/>
                <a:gd name="T9" fmla="*/ 35 h 171"/>
                <a:gd name="T10" fmla="*/ 709 w 715"/>
                <a:gd name="T11" fmla="*/ 58 h 171"/>
                <a:gd name="T12" fmla="*/ 715 w 715"/>
                <a:gd name="T13" fmla="*/ 85 h 171"/>
                <a:gd name="T14" fmla="*/ 709 w 715"/>
                <a:gd name="T15" fmla="*/ 113 h 171"/>
                <a:gd name="T16" fmla="*/ 697 w 715"/>
                <a:gd name="T17" fmla="*/ 136 h 171"/>
                <a:gd name="T18" fmla="*/ 678 w 715"/>
                <a:gd name="T19" fmla="*/ 154 h 171"/>
                <a:gd name="T20" fmla="*/ 656 w 715"/>
                <a:gd name="T21" fmla="*/ 166 h 171"/>
                <a:gd name="T22" fmla="*/ 628 w 715"/>
                <a:gd name="T23" fmla="*/ 171 h 171"/>
                <a:gd name="T24" fmla="*/ 85 w 715"/>
                <a:gd name="T25" fmla="*/ 171 h 171"/>
                <a:gd name="T26" fmla="*/ 57 w 715"/>
                <a:gd name="T27" fmla="*/ 166 h 171"/>
                <a:gd name="T28" fmla="*/ 35 w 715"/>
                <a:gd name="T29" fmla="*/ 154 h 171"/>
                <a:gd name="T30" fmla="*/ 16 w 715"/>
                <a:gd name="T31" fmla="*/ 136 h 171"/>
                <a:gd name="T32" fmla="*/ 5 w 715"/>
                <a:gd name="T33" fmla="*/ 113 h 171"/>
                <a:gd name="T34" fmla="*/ 0 w 715"/>
                <a:gd name="T35" fmla="*/ 85 h 171"/>
                <a:gd name="T36" fmla="*/ 5 w 715"/>
                <a:gd name="T37" fmla="*/ 58 h 171"/>
                <a:gd name="T38" fmla="*/ 16 w 715"/>
                <a:gd name="T39" fmla="*/ 35 h 171"/>
                <a:gd name="T40" fmla="*/ 35 w 715"/>
                <a:gd name="T41" fmla="*/ 16 h 171"/>
                <a:gd name="T42" fmla="*/ 57 w 715"/>
                <a:gd name="T43" fmla="*/ 3 h 171"/>
                <a:gd name="T44" fmla="*/ 85 w 715"/>
                <a:gd name="T4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5" h="171">
                  <a:moveTo>
                    <a:pt x="85" y="0"/>
                  </a:moveTo>
                  <a:lnTo>
                    <a:pt x="628" y="0"/>
                  </a:lnTo>
                  <a:lnTo>
                    <a:pt x="656" y="3"/>
                  </a:lnTo>
                  <a:lnTo>
                    <a:pt x="678" y="16"/>
                  </a:lnTo>
                  <a:lnTo>
                    <a:pt x="697" y="35"/>
                  </a:lnTo>
                  <a:lnTo>
                    <a:pt x="709" y="58"/>
                  </a:lnTo>
                  <a:lnTo>
                    <a:pt x="715" y="85"/>
                  </a:lnTo>
                  <a:lnTo>
                    <a:pt x="709" y="113"/>
                  </a:lnTo>
                  <a:lnTo>
                    <a:pt x="697" y="136"/>
                  </a:lnTo>
                  <a:lnTo>
                    <a:pt x="678" y="154"/>
                  </a:lnTo>
                  <a:lnTo>
                    <a:pt x="656" y="166"/>
                  </a:lnTo>
                  <a:lnTo>
                    <a:pt x="628" y="171"/>
                  </a:lnTo>
                  <a:lnTo>
                    <a:pt x="85" y="171"/>
                  </a:lnTo>
                  <a:lnTo>
                    <a:pt x="57" y="166"/>
                  </a:lnTo>
                  <a:lnTo>
                    <a:pt x="35" y="154"/>
                  </a:lnTo>
                  <a:lnTo>
                    <a:pt x="16" y="136"/>
                  </a:lnTo>
                  <a:lnTo>
                    <a:pt x="5" y="113"/>
                  </a:lnTo>
                  <a:lnTo>
                    <a:pt x="0" y="85"/>
                  </a:lnTo>
                  <a:lnTo>
                    <a:pt x="5" y="58"/>
                  </a:lnTo>
                  <a:lnTo>
                    <a:pt x="16" y="35"/>
                  </a:lnTo>
                  <a:lnTo>
                    <a:pt x="35" y="16"/>
                  </a:lnTo>
                  <a:lnTo>
                    <a:pt x="57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B952D21-41A0-4FAC-8896-674700CD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" y="2258"/>
              <a:ext cx="166" cy="229"/>
            </a:xfrm>
            <a:custGeom>
              <a:avLst/>
              <a:gdLst>
                <a:gd name="T0" fmla="*/ 237 w 330"/>
                <a:gd name="T1" fmla="*/ 0 h 459"/>
                <a:gd name="T2" fmla="*/ 263 w 330"/>
                <a:gd name="T3" fmla="*/ 0 h 459"/>
                <a:gd name="T4" fmla="*/ 289 w 330"/>
                <a:gd name="T5" fmla="*/ 11 h 459"/>
                <a:gd name="T6" fmla="*/ 309 w 330"/>
                <a:gd name="T7" fmla="*/ 29 h 459"/>
                <a:gd name="T8" fmla="*/ 323 w 330"/>
                <a:gd name="T9" fmla="*/ 50 h 459"/>
                <a:gd name="T10" fmla="*/ 330 w 330"/>
                <a:gd name="T11" fmla="*/ 76 h 459"/>
                <a:gd name="T12" fmla="*/ 328 w 330"/>
                <a:gd name="T13" fmla="*/ 101 h 459"/>
                <a:gd name="T14" fmla="*/ 318 w 330"/>
                <a:gd name="T15" fmla="*/ 128 h 459"/>
                <a:gd name="T16" fmla="*/ 155 w 330"/>
                <a:gd name="T17" fmla="*/ 416 h 459"/>
                <a:gd name="T18" fmla="*/ 138 w 330"/>
                <a:gd name="T19" fmla="*/ 437 h 459"/>
                <a:gd name="T20" fmla="*/ 117 w 330"/>
                <a:gd name="T21" fmla="*/ 453 h 459"/>
                <a:gd name="T22" fmla="*/ 91 w 330"/>
                <a:gd name="T23" fmla="*/ 459 h 459"/>
                <a:gd name="T24" fmla="*/ 65 w 330"/>
                <a:gd name="T25" fmla="*/ 459 h 459"/>
                <a:gd name="T26" fmla="*/ 41 w 330"/>
                <a:gd name="T27" fmla="*/ 448 h 459"/>
                <a:gd name="T28" fmla="*/ 20 w 330"/>
                <a:gd name="T29" fmla="*/ 432 h 459"/>
                <a:gd name="T30" fmla="*/ 6 w 330"/>
                <a:gd name="T31" fmla="*/ 409 h 459"/>
                <a:gd name="T32" fmla="*/ 0 w 330"/>
                <a:gd name="T33" fmla="*/ 384 h 459"/>
                <a:gd name="T34" fmla="*/ 0 w 330"/>
                <a:gd name="T35" fmla="*/ 358 h 459"/>
                <a:gd name="T36" fmla="*/ 10 w 330"/>
                <a:gd name="T37" fmla="*/ 331 h 459"/>
                <a:gd name="T38" fmla="*/ 174 w 330"/>
                <a:gd name="T39" fmla="*/ 43 h 459"/>
                <a:gd name="T40" fmla="*/ 190 w 330"/>
                <a:gd name="T41" fmla="*/ 21 h 459"/>
                <a:gd name="T42" fmla="*/ 212 w 330"/>
                <a:gd name="T43" fmla="*/ 6 h 459"/>
                <a:gd name="T44" fmla="*/ 237 w 330"/>
                <a:gd name="T4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0" h="459">
                  <a:moveTo>
                    <a:pt x="237" y="0"/>
                  </a:moveTo>
                  <a:lnTo>
                    <a:pt x="263" y="0"/>
                  </a:lnTo>
                  <a:lnTo>
                    <a:pt x="289" y="11"/>
                  </a:lnTo>
                  <a:lnTo>
                    <a:pt x="309" y="29"/>
                  </a:lnTo>
                  <a:lnTo>
                    <a:pt x="323" y="50"/>
                  </a:lnTo>
                  <a:lnTo>
                    <a:pt x="330" y="76"/>
                  </a:lnTo>
                  <a:lnTo>
                    <a:pt x="328" y="101"/>
                  </a:lnTo>
                  <a:lnTo>
                    <a:pt x="318" y="128"/>
                  </a:lnTo>
                  <a:lnTo>
                    <a:pt x="155" y="416"/>
                  </a:lnTo>
                  <a:lnTo>
                    <a:pt x="138" y="437"/>
                  </a:lnTo>
                  <a:lnTo>
                    <a:pt x="117" y="453"/>
                  </a:lnTo>
                  <a:lnTo>
                    <a:pt x="91" y="459"/>
                  </a:lnTo>
                  <a:lnTo>
                    <a:pt x="65" y="459"/>
                  </a:lnTo>
                  <a:lnTo>
                    <a:pt x="41" y="448"/>
                  </a:lnTo>
                  <a:lnTo>
                    <a:pt x="20" y="432"/>
                  </a:lnTo>
                  <a:lnTo>
                    <a:pt x="6" y="409"/>
                  </a:lnTo>
                  <a:lnTo>
                    <a:pt x="0" y="384"/>
                  </a:lnTo>
                  <a:lnTo>
                    <a:pt x="0" y="358"/>
                  </a:lnTo>
                  <a:lnTo>
                    <a:pt x="10" y="331"/>
                  </a:lnTo>
                  <a:lnTo>
                    <a:pt x="174" y="43"/>
                  </a:lnTo>
                  <a:lnTo>
                    <a:pt x="190" y="21"/>
                  </a:lnTo>
                  <a:lnTo>
                    <a:pt x="212" y="6"/>
                  </a:lnTo>
                  <a:lnTo>
                    <a:pt x="2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F69E5B57-3C5D-4EA7-8C3C-CC903243F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2258"/>
              <a:ext cx="164" cy="229"/>
            </a:xfrm>
            <a:custGeom>
              <a:avLst/>
              <a:gdLst>
                <a:gd name="T0" fmla="*/ 91 w 328"/>
                <a:gd name="T1" fmla="*/ 0 h 459"/>
                <a:gd name="T2" fmla="*/ 116 w 328"/>
                <a:gd name="T3" fmla="*/ 6 h 459"/>
                <a:gd name="T4" fmla="*/ 138 w 328"/>
                <a:gd name="T5" fmla="*/ 21 h 459"/>
                <a:gd name="T6" fmla="*/ 155 w 328"/>
                <a:gd name="T7" fmla="*/ 43 h 459"/>
                <a:gd name="T8" fmla="*/ 318 w 328"/>
                <a:gd name="T9" fmla="*/ 331 h 459"/>
                <a:gd name="T10" fmla="*/ 328 w 328"/>
                <a:gd name="T11" fmla="*/ 358 h 459"/>
                <a:gd name="T12" fmla="*/ 328 w 328"/>
                <a:gd name="T13" fmla="*/ 384 h 459"/>
                <a:gd name="T14" fmla="*/ 322 w 328"/>
                <a:gd name="T15" fmla="*/ 409 h 459"/>
                <a:gd name="T16" fmla="*/ 308 w 328"/>
                <a:gd name="T17" fmla="*/ 432 h 459"/>
                <a:gd name="T18" fmla="*/ 287 w 328"/>
                <a:gd name="T19" fmla="*/ 448 h 459"/>
                <a:gd name="T20" fmla="*/ 263 w 328"/>
                <a:gd name="T21" fmla="*/ 459 h 459"/>
                <a:gd name="T22" fmla="*/ 237 w 328"/>
                <a:gd name="T23" fmla="*/ 459 h 459"/>
                <a:gd name="T24" fmla="*/ 213 w 328"/>
                <a:gd name="T25" fmla="*/ 453 h 459"/>
                <a:gd name="T26" fmla="*/ 190 w 328"/>
                <a:gd name="T27" fmla="*/ 437 h 459"/>
                <a:gd name="T28" fmla="*/ 173 w 328"/>
                <a:gd name="T29" fmla="*/ 416 h 459"/>
                <a:gd name="T30" fmla="*/ 10 w 328"/>
                <a:gd name="T31" fmla="*/ 128 h 459"/>
                <a:gd name="T32" fmla="*/ 0 w 328"/>
                <a:gd name="T33" fmla="*/ 101 h 459"/>
                <a:gd name="T34" fmla="*/ 0 w 328"/>
                <a:gd name="T35" fmla="*/ 76 h 459"/>
                <a:gd name="T36" fmla="*/ 5 w 328"/>
                <a:gd name="T37" fmla="*/ 50 h 459"/>
                <a:gd name="T38" fmla="*/ 20 w 328"/>
                <a:gd name="T39" fmla="*/ 29 h 459"/>
                <a:gd name="T40" fmla="*/ 39 w 328"/>
                <a:gd name="T41" fmla="*/ 11 h 459"/>
                <a:gd name="T42" fmla="*/ 65 w 328"/>
                <a:gd name="T43" fmla="*/ 0 h 459"/>
                <a:gd name="T44" fmla="*/ 91 w 328"/>
                <a:gd name="T45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459">
                  <a:moveTo>
                    <a:pt x="91" y="0"/>
                  </a:moveTo>
                  <a:lnTo>
                    <a:pt x="116" y="6"/>
                  </a:lnTo>
                  <a:lnTo>
                    <a:pt x="138" y="21"/>
                  </a:lnTo>
                  <a:lnTo>
                    <a:pt x="155" y="43"/>
                  </a:lnTo>
                  <a:lnTo>
                    <a:pt x="318" y="331"/>
                  </a:lnTo>
                  <a:lnTo>
                    <a:pt x="328" y="358"/>
                  </a:lnTo>
                  <a:lnTo>
                    <a:pt x="328" y="384"/>
                  </a:lnTo>
                  <a:lnTo>
                    <a:pt x="322" y="409"/>
                  </a:lnTo>
                  <a:lnTo>
                    <a:pt x="308" y="432"/>
                  </a:lnTo>
                  <a:lnTo>
                    <a:pt x="287" y="448"/>
                  </a:lnTo>
                  <a:lnTo>
                    <a:pt x="263" y="459"/>
                  </a:lnTo>
                  <a:lnTo>
                    <a:pt x="237" y="459"/>
                  </a:lnTo>
                  <a:lnTo>
                    <a:pt x="213" y="453"/>
                  </a:lnTo>
                  <a:lnTo>
                    <a:pt x="190" y="437"/>
                  </a:lnTo>
                  <a:lnTo>
                    <a:pt x="173" y="416"/>
                  </a:lnTo>
                  <a:lnTo>
                    <a:pt x="10" y="128"/>
                  </a:lnTo>
                  <a:lnTo>
                    <a:pt x="0" y="101"/>
                  </a:lnTo>
                  <a:lnTo>
                    <a:pt x="0" y="76"/>
                  </a:lnTo>
                  <a:lnTo>
                    <a:pt x="5" y="50"/>
                  </a:lnTo>
                  <a:lnTo>
                    <a:pt x="20" y="29"/>
                  </a:lnTo>
                  <a:lnTo>
                    <a:pt x="39" y="11"/>
                  </a:lnTo>
                  <a:lnTo>
                    <a:pt x="65" y="0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553F0092-06AC-491A-9B24-D7D057539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2679"/>
              <a:ext cx="225" cy="168"/>
            </a:xfrm>
            <a:custGeom>
              <a:avLst/>
              <a:gdLst>
                <a:gd name="T0" fmla="*/ 76 w 450"/>
                <a:gd name="T1" fmla="*/ 0 h 336"/>
                <a:gd name="T2" fmla="*/ 102 w 450"/>
                <a:gd name="T3" fmla="*/ 0 h 336"/>
                <a:gd name="T4" fmla="*/ 127 w 450"/>
                <a:gd name="T5" fmla="*/ 10 h 336"/>
                <a:gd name="T6" fmla="*/ 410 w 450"/>
                <a:gd name="T7" fmla="*/ 177 h 336"/>
                <a:gd name="T8" fmla="*/ 431 w 450"/>
                <a:gd name="T9" fmla="*/ 194 h 336"/>
                <a:gd name="T10" fmla="*/ 445 w 450"/>
                <a:gd name="T11" fmla="*/ 216 h 336"/>
                <a:gd name="T12" fmla="*/ 450 w 450"/>
                <a:gd name="T13" fmla="*/ 242 h 336"/>
                <a:gd name="T14" fmla="*/ 450 w 450"/>
                <a:gd name="T15" fmla="*/ 269 h 336"/>
                <a:gd name="T16" fmla="*/ 442 w 450"/>
                <a:gd name="T17" fmla="*/ 293 h 336"/>
                <a:gd name="T18" fmla="*/ 424 w 450"/>
                <a:gd name="T19" fmla="*/ 315 h 336"/>
                <a:gd name="T20" fmla="*/ 402 w 450"/>
                <a:gd name="T21" fmla="*/ 331 h 336"/>
                <a:gd name="T22" fmla="*/ 377 w 450"/>
                <a:gd name="T23" fmla="*/ 336 h 336"/>
                <a:gd name="T24" fmla="*/ 352 w 450"/>
                <a:gd name="T25" fmla="*/ 336 h 336"/>
                <a:gd name="T26" fmla="*/ 326 w 450"/>
                <a:gd name="T27" fmla="*/ 325 h 336"/>
                <a:gd name="T28" fmla="*/ 42 w 450"/>
                <a:gd name="T29" fmla="*/ 159 h 336"/>
                <a:gd name="T30" fmla="*/ 21 w 450"/>
                <a:gd name="T31" fmla="*/ 141 h 336"/>
                <a:gd name="T32" fmla="*/ 7 w 450"/>
                <a:gd name="T33" fmla="*/ 120 h 336"/>
                <a:gd name="T34" fmla="*/ 0 w 450"/>
                <a:gd name="T35" fmla="*/ 93 h 336"/>
                <a:gd name="T36" fmla="*/ 2 w 450"/>
                <a:gd name="T37" fmla="*/ 67 h 336"/>
                <a:gd name="T38" fmla="*/ 12 w 450"/>
                <a:gd name="T39" fmla="*/ 42 h 336"/>
                <a:gd name="T40" fmla="*/ 28 w 450"/>
                <a:gd name="T41" fmla="*/ 19 h 336"/>
                <a:gd name="T42" fmla="*/ 50 w 450"/>
                <a:gd name="T43" fmla="*/ 5 h 336"/>
                <a:gd name="T44" fmla="*/ 76 w 450"/>
                <a:gd name="T4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36">
                  <a:moveTo>
                    <a:pt x="76" y="0"/>
                  </a:moveTo>
                  <a:lnTo>
                    <a:pt x="102" y="0"/>
                  </a:lnTo>
                  <a:lnTo>
                    <a:pt x="127" y="10"/>
                  </a:lnTo>
                  <a:lnTo>
                    <a:pt x="410" y="177"/>
                  </a:lnTo>
                  <a:lnTo>
                    <a:pt x="431" y="194"/>
                  </a:lnTo>
                  <a:lnTo>
                    <a:pt x="445" y="216"/>
                  </a:lnTo>
                  <a:lnTo>
                    <a:pt x="450" y="242"/>
                  </a:lnTo>
                  <a:lnTo>
                    <a:pt x="450" y="269"/>
                  </a:lnTo>
                  <a:lnTo>
                    <a:pt x="442" y="293"/>
                  </a:lnTo>
                  <a:lnTo>
                    <a:pt x="424" y="315"/>
                  </a:lnTo>
                  <a:lnTo>
                    <a:pt x="402" y="331"/>
                  </a:lnTo>
                  <a:lnTo>
                    <a:pt x="377" y="336"/>
                  </a:lnTo>
                  <a:lnTo>
                    <a:pt x="352" y="336"/>
                  </a:lnTo>
                  <a:lnTo>
                    <a:pt x="326" y="325"/>
                  </a:lnTo>
                  <a:lnTo>
                    <a:pt x="42" y="159"/>
                  </a:lnTo>
                  <a:lnTo>
                    <a:pt x="21" y="141"/>
                  </a:lnTo>
                  <a:lnTo>
                    <a:pt x="7" y="120"/>
                  </a:lnTo>
                  <a:lnTo>
                    <a:pt x="0" y="93"/>
                  </a:lnTo>
                  <a:lnTo>
                    <a:pt x="2" y="67"/>
                  </a:lnTo>
                  <a:lnTo>
                    <a:pt x="12" y="42"/>
                  </a:lnTo>
                  <a:lnTo>
                    <a:pt x="28" y="19"/>
                  </a:lnTo>
                  <a:lnTo>
                    <a:pt x="50" y="5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60399B75-79E4-4162-B01B-BA0AFE321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2679"/>
              <a:ext cx="225" cy="168"/>
            </a:xfrm>
            <a:custGeom>
              <a:avLst/>
              <a:gdLst>
                <a:gd name="T0" fmla="*/ 375 w 450"/>
                <a:gd name="T1" fmla="*/ 0 h 336"/>
                <a:gd name="T2" fmla="*/ 400 w 450"/>
                <a:gd name="T3" fmla="*/ 5 h 336"/>
                <a:gd name="T4" fmla="*/ 422 w 450"/>
                <a:gd name="T5" fmla="*/ 19 h 336"/>
                <a:gd name="T6" fmla="*/ 438 w 450"/>
                <a:gd name="T7" fmla="*/ 42 h 336"/>
                <a:gd name="T8" fmla="*/ 448 w 450"/>
                <a:gd name="T9" fmla="*/ 67 h 336"/>
                <a:gd name="T10" fmla="*/ 450 w 450"/>
                <a:gd name="T11" fmla="*/ 93 h 336"/>
                <a:gd name="T12" fmla="*/ 443 w 450"/>
                <a:gd name="T13" fmla="*/ 120 h 336"/>
                <a:gd name="T14" fmla="*/ 429 w 450"/>
                <a:gd name="T15" fmla="*/ 141 h 336"/>
                <a:gd name="T16" fmla="*/ 406 w 450"/>
                <a:gd name="T17" fmla="*/ 159 h 336"/>
                <a:gd name="T18" fmla="*/ 124 w 450"/>
                <a:gd name="T19" fmla="*/ 325 h 336"/>
                <a:gd name="T20" fmla="*/ 100 w 450"/>
                <a:gd name="T21" fmla="*/ 336 h 336"/>
                <a:gd name="T22" fmla="*/ 74 w 450"/>
                <a:gd name="T23" fmla="*/ 336 h 336"/>
                <a:gd name="T24" fmla="*/ 48 w 450"/>
                <a:gd name="T25" fmla="*/ 331 h 336"/>
                <a:gd name="T26" fmla="*/ 27 w 450"/>
                <a:gd name="T27" fmla="*/ 315 h 336"/>
                <a:gd name="T28" fmla="*/ 10 w 450"/>
                <a:gd name="T29" fmla="*/ 293 h 336"/>
                <a:gd name="T30" fmla="*/ 0 w 450"/>
                <a:gd name="T31" fmla="*/ 269 h 336"/>
                <a:gd name="T32" fmla="*/ 0 w 450"/>
                <a:gd name="T33" fmla="*/ 242 h 336"/>
                <a:gd name="T34" fmla="*/ 7 w 450"/>
                <a:gd name="T35" fmla="*/ 216 h 336"/>
                <a:gd name="T36" fmla="*/ 21 w 450"/>
                <a:gd name="T37" fmla="*/ 194 h 336"/>
                <a:gd name="T38" fmla="*/ 41 w 450"/>
                <a:gd name="T39" fmla="*/ 177 h 336"/>
                <a:gd name="T40" fmla="*/ 323 w 450"/>
                <a:gd name="T41" fmla="*/ 10 h 336"/>
                <a:gd name="T42" fmla="*/ 349 w 450"/>
                <a:gd name="T43" fmla="*/ 0 h 336"/>
                <a:gd name="T44" fmla="*/ 375 w 450"/>
                <a:gd name="T4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0" h="336">
                  <a:moveTo>
                    <a:pt x="375" y="0"/>
                  </a:moveTo>
                  <a:lnTo>
                    <a:pt x="400" y="5"/>
                  </a:lnTo>
                  <a:lnTo>
                    <a:pt x="422" y="19"/>
                  </a:lnTo>
                  <a:lnTo>
                    <a:pt x="438" y="42"/>
                  </a:lnTo>
                  <a:lnTo>
                    <a:pt x="448" y="67"/>
                  </a:lnTo>
                  <a:lnTo>
                    <a:pt x="450" y="93"/>
                  </a:lnTo>
                  <a:lnTo>
                    <a:pt x="443" y="120"/>
                  </a:lnTo>
                  <a:lnTo>
                    <a:pt x="429" y="141"/>
                  </a:lnTo>
                  <a:lnTo>
                    <a:pt x="406" y="159"/>
                  </a:lnTo>
                  <a:lnTo>
                    <a:pt x="124" y="325"/>
                  </a:lnTo>
                  <a:lnTo>
                    <a:pt x="100" y="336"/>
                  </a:lnTo>
                  <a:lnTo>
                    <a:pt x="74" y="336"/>
                  </a:lnTo>
                  <a:lnTo>
                    <a:pt x="48" y="331"/>
                  </a:lnTo>
                  <a:lnTo>
                    <a:pt x="27" y="315"/>
                  </a:lnTo>
                  <a:lnTo>
                    <a:pt x="10" y="293"/>
                  </a:lnTo>
                  <a:lnTo>
                    <a:pt x="0" y="269"/>
                  </a:lnTo>
                  <a:lnTo>
                    <a:pt x="0" y="242"/>
                  </a:lnTo>
                  <a:lnTo>
                    <a:pt x="7" y="216"/>
                  </a:lnTo>
                  <a:lnTo>
                    <a:pt x="21" y="194"/>
                  </a:lnTo>
                  <a:lnTo>
                    <a:pt x="41" y="177"/>
                  </a:lnTo>
                  <a:lnTo>
                    <a:pt x="323" y="10"/>
                  </a:lnTo>
                  <a:lnTo>
                    <a:pt x="349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6E67C09-820D-4C02-815F-8613F640B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5" y="2724"/>
              <a:ext cx="602" cy="821"/>
            </a:xfrm>
            <a:custGeom>
              <a:avLst/>
              <a:gdLst>
                <a:gd name="T0" fmla="*/ 112 w 1204"/>
                <a:gd name="T1" fmla="*/ 1063 h 1642"/>
                <a:gd name="T2" fmla="*/ 154 w 1204"/>
                <a:gd name="T3" fmla="*/ 1095 h 1642"/>
                <a:gd name="T4" fmla="*/ 170 w 1204"/>
                <a:gd name="T5" fmla="*/ 1145 h 1642"/>
                <a:gd name="T6" fmla="*/ 178 w 1204"/>
                <a:gd name="T7" fmla="*/ 1278 h 1642"/>
                <a:gd name="T8" fmla="*/ 211 w 1204"/>
                <a:gd name="T9" fmla="*/ 1433 h 1642"/>
                <a:gd name="T10" fmla="*/ 249 w 1204"/>
                <a:gd name="T11" fmla="*/ 1550 h 1642"/>
                <a:gd name="T12" fmla="*/ 239 w 1204"/>
                <a:gd name="T13" fmla="*/ 1601 h 1642"/>
                <a:gd name="T14" fmla="*/ 199 w 1204"/>
                <a:gd name="T15" fmla="*/ 1637 h 1642"/>
                <a:gd name="T16" fmla="*/ 147 w 1204"/>
                <a:gd name="T17" fmla="*/ 1640 h 1642"/>
                <a:gd name="T18" fmla="*/ 104 w 1204"/>
                <a:gd name="T19" fmla="*/ 1614 h 1642"/>
                <a:gd name="T20" fmla="*/ 62 w 1204"/>
                <a:gd name="T21" fmla="*/ 1520 h 1642"/>
                <a:gd name="T22" fmla="*/ 22 w 1204"/>
                <a:gd name="T23" fmla="*/ 1373 h 1642"/>
                <a:gd name="T24" fmla="*/ 0 w 1204"/>
                <a:gd name="T25" fmla="*/ 1145 h 1642"/>
                <a:gd name="T26" fmla="*/ 17 w 1204"/>
                <a:gd name="T27" fmla="*/ 1095 h 1642"/>
                <a:gd name="T28" fmla="*/ 59 w 1204"/>
                <a:gd name="T29" fmla="*/ 1063 h 1642"/>
                <a:gd name="T30" fmla="*/ 1119 w 1204"/>
                <a:gd name="T31" fmla="*/ 0 h 1642"/>
                <a:gd name="T32" fmla="*/ 1170 w 1204"/>
                <a:gd name="T33" fmla="*/ 18 h 1642"/>
                <a:gd name="T34" fmla="*/ 1199 w 1204"/>
                <a:gd name="T35" fmla="*/ 60 h 1642"/>
                <a:gd name="T36" fmla="*/ 1199 w 1204"/>
                <a:gd name="T37" fmla="*/ 115 h 1642"/>
                <a:gd name="T38" fmla="*/ 1170 w 1204"/>
                <a:gd name="T39" fmla="*/ 157 h 1642"/>
                <a:gd name="T40" fmla="*/ 1119 w 1204"/>
                <a:gd name="T41" fmla="*/ 173 h 1642"/>
                <a:gd name="T42" fmla="*/ 991 w 1204"/>
                <a:gd name="T43" fmla="*/ 182 h 1642"/>
                <a:gd name="T44" fmla="*/ 837 w 1204"/>
                <a:gd name="T45" fmla="*/ 216 h 1642"/>
                <a:gd name="T46" fmla="*/ 668 w 1204"/>
                <a:gd name="T47" fmla="*/ 290 h 1642"/>
                <a:gd name="T48" fmla="*/ 516 w 1204"/>
                <a:gd name="T49" fmla="*/ 395 h 1642"/>
                <a:gd name="T50" fmla="*/ 386 w 1204"/>
                <a:gd name="T51" fmla="*/ 527 h 1642"/>
                <a:gd name="T52" fmla="*/ 284 w 1204"/>
                <a:gd name="T53" fmla="*/ 683 h 1642"/>
                <a:gd name="T54" fmla="*/ 230 w 1204"/>
                <a:gd name="T55" fmla="*/ 789 h 1642"/>
                <a:gd name="T56" fmla="*/ 185 w 1204"/>
                <a:gd name="T57" fmla="*/ 816 h 1642"/>
                <a:gd name="T58" fmla="*/ 133 w 1204"/>
                <a:gd name="T59" fmla="*/ 812 h 1642"/>
                <a:gd name="T60" fmla="*/ 93 w 1204"/>
                <a:gd name="T61" fmla="*/ 777 h 1642"/>
                <a:gd name="T62" fmla="*/ 83 w 1204"/>
                <a:gd name="T63" fmla="*/ 727 h 1642"/>
                <a:gd name="T64" fmla="*/ 119 w 1204"/>
                <a:gd name="T65" fmla="*/ 633 h 1642"/>
                <a:gd name="T66" fmla="*/ 190 w 1204"/>
                <a:gd name="T67" fmla="*/ 506 h 1642"/>
                <a:gd name="T68" fmla="*/ 190 w 1204"/>
                <a:gd name="T69" fmla="*/ 506 h 1642"/>
                <a:gd name="T70" fmla="*/ 279 w 1204"/>
                <a:gd name="T71" fmla="*/ 389 h 1642"/>
                <a:gd name="T72" fmla="*/ 381 w 1204"/>
                <a:gd name="T73" fmla="*/ 287 h 1642"/>
                <a:gd name="T74" fmla="*/ 495 w 1204"/>
                <a:gd name="T75" fmla="*/ 196 h 1642"/>
                <a:gd name="T76" fmla="*/ 555 w 1204"/>
                <a:gd name="T77" fmla="*/ 157 h 1642"/>
                <a:gd name="T78" fmla="*/ 683 w 1204"/>
                <a:gd name="T79" fmla="*/ 90 h 1642"/>
                <a:gd name="T80" fmla="*/ 824 w 1204"/>
                <a:gd name="T81" fmla="*/ 41 h 1642"/>
                <a:gd name="T82" fmla="*/ 1009 w 1204"/>
                <a:gd name="T83" fmla="*/ 7 h 1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4" h="1642">
                  <a:moveTo>
                    <a:pt x="85" y="1058"/>
                  </a:moveTo>
                  <a:lnTo>
                    <a:pt x="112" y="1063"/>
                  </a:lnTo>
                  <a:lnTo>
                    <a:pt x="135" y="1076"/>
                  </a:lnTo>
                  <a:lnTo>
                    <a:pt x="154" y="1095"/>
                  </a:lnTo>
                  <a:lnTo>
                    <a:pt x="164" y="1118"/>
                  </a:lnTo>
                  <a:lnTo>
                    <a:pt x="170" y="1145"/>
                  </a:lnTo>
                  <a:lnTo>
                    <a:pt x="171" y="1212"/>
                  </a:lnTo>
                  <a:lnTo>
                    <a:pt x="178" y="1278"/>
                  </a:lnTo>
                  <a:lnTo>
                    <a:pt x="189" y="1340"/>
                  </a:lnTo>
                  <a:lnTo>
                    <a:pt x="211" y="1433"/>
                  </a:lnTo>
                  <a:lnTo>
                    <a:pt x="244" y="1524"/>
                  </a:lnTo>
                  <a:lnTo>
                    <a:pt x="249" y="1550"/>
                  </a:lnTo>
                  <a:lnTo>
                    <a:pt x="247" y="1577"/>
                  </a:lnTo>
                  <a:lnTo>
                    <a:pt x="239" y="1601"/>
                  </a:lnTo>
                  <a:lnTo>
                    <a:pt x="221" y="1623"/>
                  </a:lnTo>
                  <a:lnTo>
                    <a:pt x="199" y="1637"/>
                  </a:lnTo>
                  <a:lnTo>
                    <a:pt x="173" y="1642"/>
                  </a:lnTo>
                  <a:lnTo>
                    <a:pt x="147" y="1640"/>
                  </a:lnTo>
                  <a:lnTo>
                    <a:pt x="123" y="1632"/>
                  </a:lnTo>
                  <a:lnTo>
                    <a:pt x="104" y="1614"/>
                  </a:lnTo>
                  <a:lnTo>
                    <a:pt x="88" y="1591"/>
                  </a:lnTo>
                  <a:lnTo>
                    <a:pt x="62" y="1520"/>
                  </a:lnTo>
                  <a:lnTo>
                    <a:pt x="40" y="1448"/>
                  </a:lnTo>
                  <a:lnTo>
                    <a:pt x="22" y="1373"/>
                  </a:lnTo>
                  <a:lnTo>
                    <a:pt x="7" y="1260"/>
                  </a:lnTo>
                  <a:lnTo>
                    <a:pt x="0" y="1145"/>
                  </a:lnTo>
                  <a:lnTo>
                    <a:pt x="5" y="1118"/>
                  </a:lnTo>
                  <a:lnTo>
                    <a:pt x="17" y="1095"/>
                  </a:lnTo>
                  <a:lnTo>
                    <a:pt x="35" y="1076"/>
                  </a:lnTo>
                  <a:lnTo>
                    <a:pt x="59" y="1063"/>
                  </a:lnTo>
                  <a:lnTo>
                    <a:pt x="85" y="1058"/>
                  </a:lnTo>
                  <a:close/>
                  <a:moveTo>
                    <a:pt x="1119" y="0"/>
                  </a:moveTo>
                  <a:lnTo>
                    <a:pt x="1147" y="5"/>
                  </a:lnTo>
                  <a:lnTo>
                    <a:pt x="1170" y="18"/>
                  </a:lnTo>
                  <a:lnTo>
                    <a:pt x="1187" y="35"/>
                  </a:lnTo>
                  <a:lnTo>
                    <a:pt x="1199" y="60"/>
                  </a:lnTo>
                  <a:lnTo>
                    <a:pt x="1204" y="87"/>
                  </a:lnTo>
                  <a:lnTo>
                    <a:pt x="1199" y="115"/>
                  </a:lnTo>
                  <a:lnTo>
                    <a:pt x="1187" y="138"/>
                  </a:lnTo>
                  <a:lnTo>
                    <a:pt x="1170" y="157"/>
                  </a:lnTo>
                  <a:lnTo>
                    <a:pt x="1147" y="170"/>
                  </a:lnTo>
                  <a:lnTo>
                    <a:pt x="1119" y="173"/>
                  </a:lnTo>
                  <a:lnTo>
                    <a:pt x="1055" y="175"/>
                  </a:lnTo>
                  <a:lnTo>
                    <a:pt x="991" y="182"/>
                  </a:lnTo>
                  <a:lnTo>
                    <a:pt x="931" y="191"/>
                  </a:lnTo>
                  <a:lnTo>
                    <a:pt x="837" y="216"/>
                  </a:lnTo>
                  <a:lnTo>
                    <a:pt x="749" y="249"/>
                  </a:lnTo>
                  <a:lnTo>
                    <a:pt x="668" y="290"/>
                  </a:lnTo>
                  <a:lnTo>
                    <a:pt x="588" y="338"/>
                  </a:lnTo>
                  <a:lnTo>
                    <a:pt x="516" y="395"/>
                  </a:lnTo>
                  <a:lnTo>
                    <a:pt x="448" y="458"/>
                  </a:lnTo>
                  <a:lnTo>
                    <a:pt x="386" y="527"/>
                  </a:lnTo>
                  <a:lnTo>
                    <a:pt x="330" y="602"/>
                  </a:lnTo>
                  <a:lnTo>
                    <a:pt x="284" y="683"/>
                  </a:lnTo>
                  <a:lnTo>
                    <a:pt x="244" y="766"/>
                  </a:lnTo>
                  <a:lnTo>
                    <a:pt x="230" y="789"/>
                  </a:lnTo>
                  <a:lnTo>
                    <a:pt x="209" y="807"/>
                  </a:lnTo>
                  <a:lnTo>
                    <a:pt x="185" y="816"/>
                  </a:lnTo>
                  <a:lnTo>
                    <a:pt x="159" y="819"/>
                  </a:lnTo>
                  <a:lnTo>
                    <a:pt x="133" y="812"/>
                  </a:lnTo>
                  <a:lnTo>
                    <a:pt x="111" y="798"/>
                  </a:lnTo>
                  <a:lnTo>
                    <a:pt x="93" y="777"/>
                  </a:lnTo>
                  <a:lnTo>
                    <a:pt x="85" y="754"/>
                  </a:lnTo>
                  <a:lnTo>
                    <a:pt x="83" y="727"/>
                  </a:lnTo>
                  <a:lnTo>
                    <a:pt x="88" y="699"/>
                  </a:lnTo>
                  <a:lnTo>
                    <a:pt x="119" y="633"/>
                  </a:lnTo>
                  <a:lnTo>
                    <a:pt x="154" y="568"/>
                  </a:lnTo>
                  <a:lnTo>
                    <a:pt x="190" y="506"/>
                  </a:lnTo>
                  <a:lnTo>
                    <a:pt x="192" y="506"/>
                  </a:lnTo>
                  <a:lnTo>
                    <a:pt x="190" y="506"/>
                  </a:lnTo>
                  <a:lnTo>
                    <a:pt x="234" y="446"/>
                  </a:lnTo>
                  <a:lnTo>
                    <a:pt x="279" y="389"/>
                  </a:lnTo>
                  <a:lnTo>
                    <a:pt x="329" y="336"/>
                  </a:lnTo>
                  <a:lnTo>
                    <a:pt x="381" y="287"/>
                  </a:lnTo>
                  <a:lnTo>
                    <a:pt x="436" y="239"/>
                  </a:lnTo>
                  <a:lnTo>
                    <a:pt x="495" y="196"/>
                  </a:lnTo>
                  <a:lnTo>
                    <a:pt x="495" y="195"/>
                  </a:lnTo>
                  <a:lnTo>
                    <a:pt x="555" y="157"/>
                  </a:lnTo>
                  <a:lnTo>
                    <a:pt x="618" y="122"/>
                  </a:lnTo>
                  <a:lnTo>
                    <a:pt x="683" y="90"/>
                  </a:lnTo>
                  <a:lnTo>
                    <a:pt x="753" y="64"/>
                  </a:lnTo>
                  <a:lnTo>
                    <a:pt x="824" y="41"/>
                  </a:lnTo>
                  <a:lnTo>
                    <a:pt x="898" y="23"/>
                  </a:lnTo>
                  <a:lnTo>
                    <a:pt x="1009" y="7"/>
                  </a:lnTo>
                  <a:lnTo>
                    <a:pt x="1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7D5BA20-8DD0-435F-AC32-FF5A9B4CEF60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D771B0-424A-4524-8EE0-D9833811D71F}"/>
              </a:ext>
            </a:extLst>
          </p:cNvPr>
          <p:cNvSpPr txBox="1"/>
          <p:nvPr/>
        </p:nvSpPr>
        <p:spPr>
          <a:xfrm>
            <a:off x="373797" y="3007360"/>
            <a:ext cx="5103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 this steps we get 13 partitions for each image and then compute a histogram for each partition.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Each histogram is computed against the 100 codewords (clusters) we obtained in last steps.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Therefore, we have 13*100 = 1300 features for each image.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3A337F-2D0E-484C-9D0D-05DFE345C581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WRITING FEATURES</a:t>
            </a:r>
          </a:p>
        </p:txBody>
      </p:sp>
    </p:spTree>
    <p:extLst>
      <p:ext uri="{BB962C8B-B14F-4D97-AF65-F5344CB8AC3E}">
        <p14:creationId xmlns:p14="http://schemas.microsoft.com/office/powerpoint/2010/main" val="578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2F1B0798-A0DC-43E4-845E-A4B36CDF8529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2481CAD5-F1E2-4091-A326-351C2655FC41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516CEA9-84CF-4D6D-A0D0-2266DD25448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9F9A577-70AB-4B73-AB62-CAE7DACAB176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52EA834E-8069-4F69-A0BB-D6D6B9418A79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B6F61-37CE-4D13-A027-C9602B395604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CBF92-7CB6-431B-B5D8-35FB25EA2294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EEC2E-1C3A-4E38-8CB7-6D66040F2EA1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9F57B2-F49B-4345-AD8E-D539C97BFB63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675A2-0E2B-489C-80E3-5F07471715CF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8" name="Freeform 37">
            <a:extLst>
              <a:ext uri="{FF2B5EF4-FFF2-40B4-BE49-F238E27FC236}">
                <a16:creationId xmlns:a16="http://schemas.microsoft.com/office/drawing/2014/main" id="{1B75C3B1-83D8-4FE1-945D-CD7D7FA8E1C1}"/>
              </a:ext>
            </a:extLst>
          </p:cNvPr>
          <p:cNvSpPr>
            <a:spLocks/>
          </p:cNvSpPr>
          <p:nvPr/>
        </p:nvSpPr>
        <p:spPr bwMode="auto">
          <a:xfrm>
            <a:off x="7982217" y="2717882"/>
            <a:ext cx="958939" cy="1377133"/>
          </a:xfrm>
          <a:custGeom>
            <a:avLst/>
            <a:gdLst>
              <a:gd name="T0" fmla="*/ 2513 w 2939"/>
              <a:gd name="T1" fmla="*/ 26 h 4110"/>
              <a:gd name="T2" fmla="*/ 2578 w 2939"/>
              <a:gd name="T3" fmla="*/ 135 h 4110"/>
              <a:gd name="T4" fmla="*/ 2673 w 2939"/>
              <a:gd name="T5" fmla="*/ 323 h 4110"/>
              <a:gd name="T6" fmla="*/ 2776 w 2939"/>
              <a:gd name="T7" fmla="*/ 579 h 4110"/>
              <a:gd name="T8" fmla="*/ 2869 w 2939"/>
              <a:gd name="T9" fmla="*/ 896 h 4110"/>
              <a:gd name="T10" fmla="*/ 2928 w 2939"/>
              <a:gd name="T11" fmla="*/ 1264 h 4110"/>
              <a:gd name="T12" fmla="*/ 2934 w 2939"/>
              <a:gd name="T13" fmla="*/ 1674 h 4110"/>
              <a:gd name="T14" fmla="*/ 2896 w 2939"/>
              <a:gd name="T15" fmla="*/ 1966 h 4110"/>
              <a:gd name="T16" fmla="*/ 2847 w 2939"/>
              <a:gd name="T17" fmla="*/ 2146 h 4110"/>
              <a:gd name="T18" fmla="*/ 2763 w 2939"/>
              <a:gd name="T19" fmla="*/ 2356 h 4110"/>
              <a:gd name="T20" fmla="*/ 2643 w 2939"/>
              <a:gd name="T21" fmla="*/ 2581 h 4110"/>
              <a:gd name="T22" fmla="*/ 2481 w 2939"/>
              <a:gd name="T23" fmla="*/ 2809 h 4110"/>
              <a:gd name="T24" fmla="*/ 2276 w 2939"/>
              <a:gd name="T25" fmla="*/ 3023 h 4110"/>
              <a:gd name="T26" fmla="*/ 2022 w 2939"/>
              <a:gd name="T27" fmla="*/ 3212 h 4110"/>
              <a:gd name="T28" fmla="*/ 1717 w 2939"/>
              <a:gd name="T29" fmla="*/ 3360 h 4110"/>
              <a:gd name="T30" fmla="*/ 1355 w 2939"/>
              <a:gd name="T31" fmla="*/ 3452 h 4110"/>
              <a:gd name="T32" fmla="*/ 935 w 2939"/>
              <a:gd name="T33" fmla="*/ 3476 h 4110"/>
              <a:gd name="T34" fmla="*/ 619 w 2939"/>
              <a:gd name="T35" fmla="*/ 3609 h 4110"/>
              <a:gd name="T36" fmla="*/ 514 w 2939"/>
              <a:gd name="T37" fmla="*/ 3932 h 4110"/>
              <a:gd name="T38" fmla="*/ 432 w 2939"/>
              <a:gd name="T39" fmla="*/ 4038 h 4110"/>
              <a:gd name="T40" fmla="*/ 328 w 2939"/>
              <a:gd name="T41" fmla="*/ 4076 h 4110"/>
              <a:gd name="T42" fmla="*/ 252 w 2939"/>
              <a:gd name="T43" fmla="*/ 4105 h 4110"/>
              <a:gd name="T44" fmla="*/ 275 w 2939"/>
              <a:gd name="T45" fmla="*/ 3932 h 4110"/>
              <a:gd name="T46" fmla="*/ 376 w 2939"/>
              <a:gd name="T47" fmla="*/ 3589 h 4110"/>
              <a:gd name="T48" fmla="*/ 514 w 2939"/>
              <a:gd name="T49" fmla="*/ 3293 h 4110"/>
              <a:gd name="T50" fmla="*/ 691 w 2939"/>
              <a:gd name="T51" fmla="*/ 3071 h 4110"/>
              <a:gd name="T52" fmla="*/ 1053 w 2939"/>
              <a:gd name="T53" fmla="*/ 2780 h 4110"/>
              <a:gd name="T54" fmla="*/ 1398 w 2939"/>
              <a:gd name="T55" fmla="*/ 2417 h 4110"/>
              <a:gd name="T56" fmla="*/ 1670 w 2939"/>
              <a:gd name="T57" fmla="*/ 2046 h 4110"/>
              <a:gd name="T58" fmla="*/ 1876 w 2939"/>
              <a:gd name="T59" fmla="*/ 1689 h 4110"/>
              <a:gd name="T60" fmla="*/ 2023 w 2939"/>
              <a:gd name="T61" fmla="*/ 1372 h 4110"/>
              <a:gd name="T62" fmla="*/ 2119 w 2939"/>
              <a:gd name="T63" fmla="*/ 1115 h 4110"/>
              <a:gd name="T64" fmla="*/ 2171 w 2939"/>
              <a:gd name="T65" fmla="*/ 944 h 4110"/>
              <a:gd name="T66" fmla="*/ 2187 w 2939"/>
              <a:gd name="T67" fmla="*/ 882 h 4110"/>
              <a:gd name="T68" fmla="*/ 2170 w 2939"/>
              <a:gd name="T69" fmla="*/ 941 h 4110"/>
              <a:gd name="T70" fmla="*/ 2110 w 2939"/>
              <a:gd name="T71" fmla="*/ 1107 h 4110"/>
              <a:gd name="T72" fmla="*/ 1997 w 2939"/>
              <a:gd name="T73" fmla="*/ 1359 h 4110"/>
              <a:gd name="T74" fmla="*/ 1816 w 2939"/>
              <a:gd name="T75" fmla="*/ 1678 h 4110"/>
              <a:gd name="T76" fmla="*/ 1558 w 2939"/>
              <a:gd name="T77" fmla="*/ 2045 h 4110"/>
              <a:gd name="T78" fmla="*/ 1208 w 2939"/>
              <a:gd name="T79" fmla="*/ 2438 h 4110"/>
              <a:gd name="T80" fmla="*/ 757 w 2939"/>
              <a:gd name="T81" fmla="*/ 2841 h 4110"/>
              <a:gd name="T82" fmla="*/ 517 w 2939"/>
              <a:gd name="T83" fmla="*/ 3034 h 4110"/>
              <a:gd name="T84" fmla="*/ 396 w 2939"/>
              <a:gd name="T85" fmla="*/ 3171 h 4110"/>
              <a:gd name="T86" fmla="*/ 311 w 2939"/>
              <a:gd name="T87" fmla="*/ 3289 h 4110"/>
              <a:gd name="T88" fmla="*/ 271 w 2939"/>
              <a:gd name="T89" fmla="*/ 3352 h 4110"/>
              <a:gd name="T90" fmla="*/ 255 w 2939"/>
              <a:gd name="T91" fmla="*/ 3337 h 4110"/>
              <a:gd name="T92" fmla="*/ 210 w 2939"/>
              <a:gd name="T93" fmla="*/ 3264 h 4110"/>
              <a:gd name="T94" fmla="*/ 152 w 2939"/>
              <a:gd name="T95" fmla="*/ 3138 h 4110"/>
              <a:gd name="T96" fmla="*/ 89 w 2939"/>
              <a:gd name="T97" fmla="*/ 2970 h 4110"/>
              <a:gd name="T98" fmla="*/ 36 w 2939"/>
              <a:gd name="T99" fmla="*/ 2765 h 4110"/>
              <a:gd name="T100" fmla="*/ 5 w 2939"/>
              <a:gd name="T101" fmla="*/ 2531 h 4110"/>
              <a:gd name="T102" fmla="*/ 6 w 2939"/>
              <a:gd name="T103" fmla="*/ 2273 h 4110"/>
              <a:gd name="T104" fmla="*/ 51 w 2939"/>
              <a:gd name="T105" fmla="*/ 1999 h 4110"/>
              <a:gd name="T106" fmla="*/ 155 w 2939"/>
              <a:gd name="T107" fmla="*/ 1716 h 4110"/>
              <a:gd name="T108" fmla="*/ 326 w 2939"/>
              <a:gd name="T109" fmla="*/ 1431 h 4110"/>
              <a:gd name="T110" fmla="*/ 580 w 2939"/>
              <a:gd name="T111" fmla="*/ 1151 h 4110"/>
              <a:gd name="T112" fmla="*/ 927 w 2939"/>
              <a:gd name="T113" fmla="*/ 882 h 4110"/>
              <a:gd name="T114" fmla="*/ 1379 w 2939"/>
              <a:gd name="T115" fmla="*/ 633 h 4110"/>
              <a:gd name="T116" fmla="*/ 1848 w 2939"/>
              <a:gd name="T117" fmla="*/ 439 h 4110"/>
              <a:gd name="T118" fmla="*/ 2057 w 2939"/>
              <a:gd name="T119" fmla="*/ 333 h 4110"/>
              <a:gd name="T120" fmla="*/ 2242 w 2939"/>
              <a:gd name="T121" fmla="*/ 211 h 4110"/>
              <a:gd name="T122" fmla="*/ 2384 w 2939"/>
              <a:gd name="T123" fmla="*/ 99 h 4110"/>
              <a:gd name="T124" fmla="*/ 2474 w 2939"/>
              <a:gd name="T125" fmla="*/ 21 h 4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39" h="4110">
                <a:moveTo>
                  <a:pt x="2495" y="0"/>
                </a:moveTo>
                <a:lnTo>
                  <a:pt x="2498" y="4"/>
                </a:lnTo>
                <a:lnTo>
                  <a:pt x="2503" y="13"/>
                </a:lnTo>
                <a:lnTo>
                  <a:pt x="2513" y="26"/>
                </a:lnTo>
                <a:lnTo>
                  <a:pt x="2525" y="45"/>
                </a:lnTo>
                <a:lnTo>
                  <a:pt x="2541" y="71"/>
                </a:lnTo>
                <a:lnTo>
                  <a:pt x="2558" y="101"/>
                </a:lnTo>
                <a:lnTo>
                  <a:pt x="2578" y="135"/>
                </a:lnTo>
                <a:lnTo>
                  <a:pt x="2600" y="176"/>
                </a:lnTo>
                <a:lnTo>
                  <a:pt x="2623" y="220"/>
                </a:lnTo>
                <a:lnTo>
                  <a:pt x="2648" y="269"/>
                </a:lnTo>
                <a:lnTo>
                  <a:pt x="2673" y="323"/>
                </a:lnTo>
                <a:lnTo>
                  <a:pt x="2700" y="381"/>
                </a:lnTo>
                <a:lnTo>
                  <a:pt x="2725" y="443"/>
                </a:lnTo>
                <a:lnTo>
                  <a:pt x="2751" y="510"/>
                </a:lnTo>
                <a:lnTo>
                  <a:pt x="2776" y="579"/>
                </a:lnTo>
                <a:lnTo>
                  <a:pt x="2802" y="653"/>
                </a:lnTo>
                <a:lnTo>
                  <a:pt x="2826" y="730"/>
                </a:lnTo>
                <a:lnTo>
                  <a:pt x="2848" y="811"/>
                </a:lnTo>
                <a:lnTo>
                  <a:pt x="2869" y="896"/>
                </a:lnTo>
                <a:lnTo>
                  <a:pt x="2888" y="983"/>
                </a:lnTo>
                <a:lnTo>
                  <a:pt x="2904" y="1074"/>
                </a:lnTo>
                <a:lnTo>
                  <a:pt x="2918" y="1168"/>
                </a:lnTo>
                <a:lnTo>
                  <a:pt x="2928" y="1264"/>
                </a:lnTo>
                <a:lnTo>
                  <a:pt x="2935" y="1363"/>
                </a:lnTo>
                <a:lnTo>
                  <a:pt x="2939" y="1464"/>
                </a:lnTo>
                <a:lnTo>
                  <a:pt x="2939" y="1568"/>
                </a:lnTo>
                <a:lnTo>
                  <a:pt x="2934" y="1674"/>
                </a:lnTo>
                <a:lnTo>
                  <a:pt x="2925" y="1783"/>
                </a:lnTo>
                <a:lnTo>
                  <a:pt x="2910" y="1893"/>
                </a:lnTo>
                <a:lnTo>
                  <a:pt x="2905" y="1928"/>
                </a:lnTo>
                <a:lnTo>
                  <a:pt x="2896" y="1966"/>
                </a:lnTo>
                <a:lnTo>
                  <a:pt x="2888" y="2008"/>
                </a:lnTo>
                <a:lnTo>
                  <a:pt x="2876" y="2052"/>
                </a:lnTo>
                <a:lnTo>
                  <a:pt x="2862" y="2098"/>
                </a:lnTo>
                <a:lnTo>
                  <a:pt x="2847" y="2146"/>
                </a:lnTo>
                <a:lnTo>
                  <a:pt x="2829" y="2197"/>
                </a:lnTo>
                <a:lnTo>
                  <a:pt x="2809" y="2249"/>
                </a:lnTo>
                <a:lnTo>
                  <a:pt x="2788" y="2302"/>
                </a:lnTo>
                <a:lnTo>
                  <a:pt x="2763" y="2356"/>
                </a:lnTo>
                <a:lnTo>
                  <a:pt x="2736" y="2412"/>
                </a:lnTo>
                <a:lnTo>
                  <a:pt x="2708" y="2468"/>
                </a:lnTo>
                <a:lnTo>
                  <a:pt x="2677" y="2525"/>
                </a:lnTo>
                <a:lnTo>
                  <a:pt x="2643" y="2581"/>
                </a:lnTo>
                <a:lnTo>
                  <a:pt x="2606" y="2638"/>
                </a:lnTo>
                <a:lnTo>
                  <a:pt x="2567" y="2695"/>
                </a:lnTo>
                <a:lnTo>
                  <a:pt x="2525" y="2752"/>
                </a:lnTo>
                <a:lnTo>
                  <a:pt x="2481" y="2809"/>
                </a:lnTo>
                <a:lnTo>
                  <a:pt x="2435" y="2864"/>
                </a:lnTo>
                <a:lnTo>
                  <a:pt x="2384" y="2918"/>
                </a:lnTo>
                <a:lnTo>
                  <a:pt x="2331" y="2971"/>
                </a:lnTo>
                <a:lnTo>
                  <a:pt x="2276" y="3023"/>
                </a:lnTo>
                <a:lnTo>
                  <a:pt x="2218" y="3074"/>
                </a:lnTo>
                <a:lnTo>
                  <a:pt x="2156" y="3122"/>
                </a:lnTo>
                <a:lnTo>
                  <a:pt x="2090" y="3167"/>
                </a:lnTo>
                <a:lnTo>
                  <a:pt x="2022" y="3212"/>
                </a:lnTo>
                <a:lnTo>
                  <a:pt x="1950" y="3253"/>
                </a:lnTo>
                <a:lnTo>
                  <a:pt x="1876" y="3291"/>
                </a:lnTo>
                <a:lnTo>
                  <a:pt x="1798" y="3327"/>
                </a:lnTo>
                <a:lnTo>
                  <a:pt x="1717" y="3360"/>
                </a:lnTo>
                <a:lnTo>
                  <a:pt x="1631" y="3389"/>
                </a:lnTo>
                <a:lnTo>
                  <a:pt x="1543" y="3413"/>
                </a:lnTo>
                <a:lnTo>
                  <a:pt x="1451" y="3434"/>
                </a:lnTo>
                <a:lnTo>
                  <a:pt x="1355" y="3452"/>
                </a:lnTo>
                <a:lnTo>
                  <a:pt x="1255" y="3466"/>
                </a:lnTo>
                <a:lnTo>
                  <a:pt x="1152" y="3474"/>
                </a:lnTo>
                <a:lnTo>
                  <a:pt x="1046" y="3477"/>
                </a:lnTo>
                <a:lnTo>
                  <a:pt x="935" y="3476"/>
                </a:lnTo>
                <a:lnTo>
                  <a:pt x="819" y="3470"/>
                </a:lnTo>
                <a:lnTo>
                  <a:pt x="700" y="3458"/>
                </a:lnTo>
                <a:lnTo>
                  <a:pt x="657" y="3533"/>
                </a:lnTo>
                <a:lnTo>
                  <a:pt x="619" y="3609"/>
                </a:lnTo>
                <a:lnTo>
                  <a:pt x="585" y="3687"/>
                </a:lnTo>
                <a:lnTo>
                  <a:pt x="557" y="3767"/>
                </a:lnTo>
                <a:lnTo>
                  <a:pt x="533" y="3849"/>
                </a:lnTo>
                <a:lnTo>
                  <a:pt x="514" y="3932"/>
                </a:lnTo>
                <a:lnTo>
                  <a:pt x="499" y="4016"/>
                </a:lnTo>
                <a:lnTo>
                  <a:pt x="479" y="4023"/>
                </a:lnTo>
                <a:lnTo>
                  <a:pt x="458" y="4029"/>
                </a:lnTo>
                <a:lnTo>
                  <a:pt x="432" y="4038"/>
                </a:lnTo>
                <a:lnTo>
                  <a:pt x="406" y="4047"/>
                </a:lnTo>
                <a:lnTo>
                  <a:pt x="379" y="4056"/>
                </a:lnTo>
                <a:lnTo>
                  <a:pt x="354" y="4066"/>
                </a:lnTo>
                <a:lnTo>
                  <a:pt x="328" y="4076"/>
                </a:lnTo>
                <a:lnTo>
                  <a:pt x="305" y="4085"/>
                </a:lnTo>
                <a:lnTo>
                  <a:pt x="284" y="4092"/>
                </a:lnTo>
                <a:lnTo>
                  <a:pt x="266" y="4100"/>
                </a:lnTo>
                <a:lnTo>
                  <a:pt x="252" y="4105"/>
                </a:lnTo>
                <a:lnTo>
                  <a:pt x="243" y="4109"/>
                </a:lnTo>
                <a:lnTo>
                  <a:pt x="241" y="4110"/>
                </a:lnTo>
                <a:lnTo>
                  <a:pt x="257" y="4020"/>
                </a:lnTo>
                <a:lnTo>
                  <a:pt x="275" y="3932"/>
                </a:lnTo>
                <a:lnTo>
                  <a:pt x="296" y="3843"/>
                </a:lnTo>
                <a:lnTo>
                  <a:pt x="320" y="3756"/>
                </a:lnTo>
                <a:lnTo>
                  <a:pt x="347" y="3671"/>
                </a:lnTo>
                <a:lnTo>
                  <a:pt x="376" y="3589"/>
                </a:lnTo>
                <a:lnTo>
                  <a:pt x="406" y="3509"/>
                </a:lnTo>
                <a:lnTo>
                  <a:pt x="440" y="3433"/>
                </a:lnTo>
                <a:lnTo>
                  <a:pt x="477" y="3361"/>
                </a:lnTo>
                <a:lnTo>
                  <a:pt x="514" y="3293"/>
                </a:lnTo>
                <a:lnTo>
                  <a:pt x="555" y="3229"/>
                </a:lnTo>
                <a:lnTo>
                  <a:pt x="599" y="3171"/>
                </a:lnTo>
                <a:lnTo>
                  <a:pt x="644" y="3118"/>
                </a:lnTo>
                <a:lnTo>
                  <a:pt x="691" y="3071"/>
                </a:lnTo>
                <a:lnTo>
                  <a:pt x="742" y="3032"/>
                </a:lnTo>
                <a:lnTo>
                  <a:pt x="850" y="2950"/>
                </a:lnTo>
                <a:lnTo>
                  <a:pt x="955" y="2866"/>
                </a:lnTo>
                <a:lnTo>
                  <a:pt x="1053" y="2780"/>
                </a:lnTo>
                <a:lnTo>
                  <a:pt x="1147" y="2692"/>
                </a:lnTo>
                <a:lnTo>
                  <a:pt x="1235" y="2602"/>
                </a:lnTo>
                <a:lnTo>
                  <a:pt x="1319" y="2509"/>
                </a:lnTo>
                <a:lnTo>
                  <a:pt x="1398" y="2417"/>
                </a:lnTo>
                <a:lnTo>
                  <a:pt x="1472" y="2325"/>
                </a:lnTo>
                <a:lnTo>
                  <a:pt x="1543" y="2231"/>
                </a:lnTo>
                <a:lnTo>
                  <a:pt x="1608" y="2139"/>
                </a:lnTo>
                <a:lnTo>
                  <a:pt x="1670" y="2046"/>
                </a:lnTo>
                <a:lnTo>
                  <a:pt x="1727" y="1955"/>
                </a:lnTo>
                <a:lnTo>
                  <a:pt x="1781" y="1865"/>
                </a:lnTo>
                <a:lnTo>
                  <a:pt x="1830" y="1777"/>
                </a:lnTo>
                <a:lnTo>
                  <a:pt x="1876" y="1689"/>
                </a:lnTo>
                <a:lnTo>
                  <a:pt x="1917" y="1606"/>
                </a:lnTo>
                <a:lnTo>
                  <a:pt x="1956" y="1525"/>
                </a:lnTo>
                <a:lnTo>
                  <a:pt x="1992" y="1446"/>
                </a:lnTo>
                <a:lnTo>
                  <a:pt x="2023" y="1372"/>
                </a:lnTo>
                <a:lnTo>
                  <a:pt x="2051" y="1301"/>
                </a:lnTo>
                <a:lnTo>
                  <a:pt x="2078" y="1234"/>
                </a:lnTo>
                <a:lnTo>
                  <a:pt x="2099" y="1172"/>
                </a:lnTo>
                <a:lnTo>
                  <a:pt x="2119" y="1115"/>
                </a:lnTo>
                <a:lnTo>
                  <a:pt x="2136" y="1063"/>
                </a:lnTo>
                <a:lnTo>
                  <a:pt x="2151" y="1017"/>
                </a:lnTo>
                <a:lnTo>
                  <a:pt x="2162" y="977"/>
                </a:lnTo>
                <a:lnTo>
                  <a:pt x="2171" y="944"/>
                </a:lnTo>
                <a:lnTo>
                  <a:pt x="2179" y="917"/>
                </a:lnTo>
                <a:lnTo>
                  <a:pt x="2184" y="897"/>
                </a:lnTo>
                <a:lnTo>
                  <a:pt x="2186" y="886"/>
                </a:lnTo>
                <a:lnTo>
                  <a:pt x="2187" y="882"/>
                </a:lnTo>
                <a:lnTo>
                  <a:pt x="2186" y="886"/>
                </a:lnTo>
                <a:lnTo>
                  <a:pt x="2184" y="897"/>
                </a:lnTo>
                <a:lnTo>
                  <a:pt x="2177" y="916"/>
                </a:lnTo>
                <a:lnTo>
                  <a:pt x="2170" y="941"/>
                </a:lnTo>
                <a:lnTo>
                  <a:pt x="2160" y="973"/>
                </a:lnTo>
                <a:lnTo>
                  <a:pt x="2147" y="1012"/>
                </a:lnTo>
                <a:lnTo>
                  <a:pt x="2131" y="1057"/>
                </a:lnTo>
                <a:lnTo>
                  <a:pt x="2110" y="1107"/>
                </a:lnTo>
                <a:lnTo>
                  <a:pt x="2088" y="1163"/>
                </a:lnTo>
                <a:lnTo>
                  <a:pt x="2061" y="1224"/>
                </a:lnTo>
                <a:lnTo>
                  <a:pt x="2031" y="1289"/>
                </a:lnTo>
                <a:lnTo>
                  <a:pt x="1997" y="1359"/>
                </a:lnTo>
                <a:lnTo>
                  <a:pt x="1959" y="1434"/>
                </a:lnTo>
                <a:lnTo>
                  <a:pt x="1916" y="1511"/>
                </a:lnTo>
                <a:lnTo>
                  <a:pt x="1869" y="1593"/>
                </a:lnTo>
                <a:lnTo>
                  <a:pt x="1816" y="1678"/>
                </a:lnTo>
                <a:lnTo>
                  <a:pt x="1760" y="1766"/>
                </a:lnTo>
                <a:lnTo>
                  <a:pt x="1698" y="1856"/>
                </a:lnTo>
                <a:lnTo>
                  <a:pt x="1631" y="1950"/>
                </a:lnTo>
                <a:lnTo>
                  <a:pt x="1558" y="2045"/>
                </a:lnTo>
                <a:lnTo>
                  <a:pt x="1480" y="2141"/>
                </a:lnTo>
                <a:lnTo>
                  <a:pt x="1395" y="2240"/>
                </a:lnTo>
                <a:lnTo>
                  <a:pt x="1305" y="2338"/>
                </a:lnTo>
                <a:lnTo>
                  <a:pt x="1208" y="2438"/>
                </a:lnTo>
                <a:lnTo>
                  <a:pt x="1106" y="2538"/>
                </a:lnTo>
                <a:lnTo>
                  <a:pt x="996" y="2640"/>
                </a:lnTo>
                <a:lnTo>
                  <a:pt x="879" y="2740"/>
                </a:lnTo>
                <a:lnTo>
                  <a:pt x="757" y="2841"/>
                </a:lnTo>
                <a:lnTo>
                  <a:pt x="625" y="2940"/>
                </a:lnTo>
                <a:lnTo>
                  <a:pt x="588" y="2969"/>
                </a:lnTo>
                <a:lnTo>
                  <a:pt x="552" y="3000"/>
                </a:lnTo>
                <a:lnTo>
                  <a:pt x="517" y="3034"/>
                </a:lnTo>
                <a:lnTo>
                  <a:pt x="484" y="3069"/>
                </a:lnTo>
                <a:lnTo>
                  <a:pt x="453" y="3103"/>
                </a:lnTo>
                <a:lnTo>
                  <a:pt x="424" y="3137"/>
                </a:lnTo>
                <a:lnTo>
                  <a:pt x="396" y="3171"/>
                </a:lnTo>
                <a:lnTo>
                  <a:pt x="371" y="3204"/>
                </a:lnTo>
                <a:lnTo>
                  <a:pt x="348" y="3234"/>
                </a:lnTo>
                <a:lnTo>
                  <a:pt x="329" y="3264"/>
                </a:lnTo>
                <a:lnTo>
                  <a:pt x="311" y="3289"/>
                </a:lnTo>
                <a:lnTo>
                  <a:pt x="296" y="3312"/>
                </a:lnTo>
                <a:lnTo>
                  <a:pt x="285" y="3329"/>
                </a:lnTo>
                <a:lnTo>
                  <a:pt x="277" y="3343"/>
                </a:lnTo>
                <a:lnTo>
                  <a:pt x="271" y="3352"/>
                </a:lnTo>
                <a:lnTo>
                  <a:pt x="270" y="3355"/>
                </a:lnTo>
                <a:lnTo>
                  <a:pt x="267" y="3353"/>
                </a:lnTo>
                <a:lnTo>
                  <a:pt x="261" y="3347"/>
                </a:lnTo>
                <a:lnTo>
                  <a:pt x="255" y="3337"/>
                </a:lnTo>
                <a:lnTo>
                  <a:pt x="246" y="3323"/>
                </a:lnTo>
                <a:lnTo>
                  <a:pt x="236" y="3307"/>
                </a:lnTo>
                <a:lnTo>
                  <a:pt x="223" y="3286"/>
                </a:lnTo>
                <a:lnTo>
                  <a:pt x="210" y="3264"/>
                </a:lnTo>
                <a:lnTo>
                  <a:pt x="197" y="3236"/>
                </a:lnTo>
                <a:lnTo>
                  <a:pt x="183" y="3207"/>
                </a:lnTo>
                <a:lnTo>
                  <a:pt x="168" y="3174"/>
                </a:lnTo>
                <a:lnTo>
                  <a:pt x="152" y="3138"/>
                </a:lnTo>
                <a:lnTo>
                  <a:pt x="136" y="3100"/>
                </a:lnTo>
                <a:lnTo>
                  <a:pt x="121" y="3060"/>
                </a:lnTo>
                <a:lnTo>
                  <a:pt x="104" y="3015"/>
                </a:lnTo>
                <a:lnTo>
                  <a:pt x="89" y="2970"/>
                </a:lnTo>
                <a:lnTo>
                  <a:pt x="75" y="2922"/>
                </a:lnTo>
                <a:lnTo>
                  <a:pt x="62" y="2873"/>
                </a:lnTo>
                <a:lnTo>
                  <a:pt x="49" y="2819"/>
                </a:lnTo>
                <a:lnTo>
                  <a:pt x="36" y="2765"/>
                </a:lnTo>
                <a:lnTo>
                  <a:pt x="26" y="2709"/>
                </a:lnTo>
                <a:lnTo>
                  <a:pt x="17" y="2651"/>
                </a:lnTo>
                <a:lnTo>
                  <a:pt x="10" y="2592"/>
                </a:lnTo>
                <a:lnTo>
                  <a:pt x="5" y="2531"/>
                </a:lnTo>
                <a:lnTo>
                  <a:pt x="1" y="2468"/>
                </a:lnTo>
                <a:lnTo>
                  <a:pt x="0" y="2404"/>
                </a:lnTo>
                <a:lnTo>
                  <a:pt x="1" y="2338"/>
                </a:lnTo>
                <a:lnTo>
                  <a:pt x="6" y="2273"/>
                </a:lnTo>
                <a:lnTo>
                  <a:pt x="12" y="2206"/>
                </a:lnTo>
                <a:lnTo>
                  <a:pt x="22" y="2137"/>
                </a:lnTo>
                <a:lnTo>
                  <a:pt x="35" y="2069"/>
                </a:lnTo>
                <a:lnTo>
                  <a:pt x="51" y="1999"/>
                </a:lnTo>
                <a:lnTo>
                  <a:pt x="72" y="1928"/>
                </a:lnTo>
                <a:lnTo>
                  <a:pt x="96" y="1859"/>
                </a:lnTo>
                <a:lnTo>
                  <a:pt x="123" y="1788"/>
                </a:lnTo>
                <a:lnTo>
                  <a:pt x="155" y="1716"/>
                </a:lnTo>
                <a:lnTo>
                  <a:pt x="190" y="1645"/>
                </a:lnTo>
                <a:lnTo>
                  <a:pt x="231" y="1574"/>
                </a:lnTo>
                <a:lnTo>
                  <a:pt x="276" y="1502"/>
                </a:lnTo>
                <a:lnTo>
                  <a:pt x="326" y="1431"/>
                </a:lnTo>
                <a:lnTo>
                  <a:pt x="382" y="1360"/>
                </a:lnTo>
                <a:lnTo>
                  <a:pt x="443" y="1291"/>
                </a:lnTo>
                <a:lnTo>
                  <a:pt x="508" y="1220"/>
                </a:lnTo>
                <a:lnTo>
                  <a:pt x="580" y="1151"/>
                </a:lnTo>
                <a:lnTo>
                  <a:pt x="657" y="1082"/>
                </a:lnTo>
                <a:lnTo>
                  <a:pt x="742" y="1015"/>
                </a:lnTo>
                <a:lnTo>
                  <a:pt x="831" y="948"/>
                </a:lnTo>
                <a:lnTo>
                  <a:pt x="927" y="882"/>
                </a:lnTo>
                <a:lnTo>
                  <a:pt x="1029" y="817"/>
                </a:lnTo>
                <a:lnTo>
                  <a:pt x="1139" y="754"/>
                </a:lnTo>
                <a:lnTo>
                  <a:pt x="1255" y="692"/>
                </a:lnTo>
                <a:lnTo>
                  <a:pt x="1379" y="633"/>
                </a:lnTo>
                <a:lnTo>
                  <a:pt x="1510" y="573"/>
                </a:lnTo>
                <a:lnTo>
                  <a:pt x="1647" y="516"/>
                </a:lnTo>
                <a:lnTo>
                  <a:pt x="1794" y="461"/>
                </a:lnTo>
                <a:lnTo>
                  <a:pt x="1848" y="439"/>
                </a:lnTo>
                <a:lnTo>
                  <a:pt x="1902" y="416"/>
                </a:lnTo>
                <a:lnTo>
                  <a:pt x="1955" y="390"/>
                </a:lnTo>
                <a:lnTo>
                  <a:pt x="2007" y="362"/>
                </a:lnTo>
                <a:lnTo>
                  <a:pt x="2057" y="333"/>
                </a:lnTo>
                <a:lnTo>
                  <a:pt x="2107" y="302"/>
                </a:lnTo>
                <a:lnTo>
                  <a:pt x="2153" y="272"/>
                </a:lnTo>
                <a:lnTo>
                  <a:pt x="2199" y="242"/>
                </a:lnTo>
                <a:lnTo>
                  <a:pt x="2242" y="211"/>
                </a:lnTo>
                <a:lnTo>
                  <a:pt x="2281" y="181"/>
                </a:lnTo>
                <a:lnTo>
                  <a:pt x="2319" y="152"/>
                </a:lnTo>
                <a:lnTo>
                  <a:pt x="2354" y="124"/>
                </a:lnTo>
                <a:lnTo>
                  <a:pt x="2384" y="99"/>
                </a:lnTo>
                <a:lnTo>
                  <a:pt x="2413" y="75"/>
                </a:lnTo>
                <a:lnTo>
                  <a:pt x="2437" y="54"/>
                </a:lnTo>
                <a:lnTo>
                  <a:pt x="2457" y="35"/>
                </a:lnTo>
                <a:lnTo>
                  <a:pt x="2474" y="21"/>
                </a:lnTo>
                <a:lnTo>
                  <a:pt x="2485" y="10"/>
                </a:lnTo>
                <a:lnTo>
                  <a:pt x="2493" y="2"/>
                </a:lnTo>
                <a:lnTo>
                  <a:pt x="249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17C47-1C07-4AD8-B3E6-66A87B4DF097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AFAA9A-800A-4781-A16F-C112106BCC3A}"/>
              </a:ext>
            </a:extLst>
          </p:cNvPr>
          <p:cNvSpPr txBox="1"/>
          <p:nvPr/>
        </p:nvSpPr>
        <p:spPr>
          <a:xfrm>
            <a:off x="373797" y="3007360"/>
            <a:ext cx="5103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From the dataset we train the random forest with randomly chosen 300 images and then test it with other left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repeat the process 10 times and obtain the median accuracy.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D86071-047E-4ADE-8BAC-D0CEBC9CDD67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25887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7BE5563E-FA07-4D13-9E98-8332E3766937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9641CF8-765A-42E7-B001-A4F30D62F5EF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3E7E9C1-F876-4CB2-87E8-F9FF0192C2C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0C6FB3C-CFEF-47DF-ADD7-6C73EEBB723F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45E59B8-7A81-4BFF-96E6-C0FF1CB5D0C3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4CF22-F071-4A11-B419-40798A1E6279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933B12-F5EC-4DB2-AEB4-3441FCC40FB4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61717-9A05-4669-B21B-095E6F12613C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5C561-E8C9-4B1A-B997-E7950616D48A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20710-9398-4F14-8939-3991A51A4E28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18" name="Group 40">
            <a:extLst>
              <a:ext uri="{FF2B5EF4-FFF2-40B4-BE49-F238E27FC236}">
                <a16:creationId xmlns:a16="http://schemas.microsoft.com/office/drawing/2014/main" id="{222DFFD1-4A72-43D2-9EB5-7A3C1CE491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17623" y="2811246"/>
            <a:ext cx="1478684" cy="1117148"/>
            <a:chOff x="2607" y="2141"/>
            <a:chExt cx="1272" cy="961"/>
          </a:xfr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D0B8F5E0-E082-49B6-B5FE-D6D65BE11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804"/>
              <a:ext cx="297" cy="298"/>
            </a:xfrm>
            <a:custGeom>
              <a:avLst/>
              <a:gdLst>
                <a:gd name="T0" fmla="*/ 445 w 892"/>
                <a:gd name="T1" fmla="*/ 0 h 896"/>
                <a:gd name="T2" fmla="*/ 502 w 892"/>
                <a:gd name="T3" fmla="*/ 3 h 896"/>
                <a:gd name="T4" fmla="*/ 556 w 892"/>
                <a:gd name="T5" fmla="*/ 14 h 896"/>
                <a:gd name="T6" fmla="*/ 606 w 892"/>
                <a:gd name="T7" fmla="*/ 31 h 896"/>
                <a:gd name="T8" fmla="*/ 655 w 892"/>
                <a:gd name="T9" fmla="*/ 52 h 896"/>
                <a:gd name="T10" fmla="*/ 700 w 892"/>
                <a:gd name="T11" fmla="*/ 80 h 896"/>
                <a:gd name="T12" fmla="*/ 741 w 892"/>
                <a:gd name="T13" fmla="*/ 113 h 896"/>
                <a:gd name="T14" fmla="*/ 779 w 892"/>
                <a:gd name="T15" fmla="*/ 151 h 896"/>
                <a:gd name="T16" fmla="*/ 811 w 892"/>
                <a:gd name="T17" fmla="*/ 192 h 896"/>
                <a:gd name="T18" fmla="*/ 838 w 892"/>
                <a:gd name="T19" fmla="*/ 237 h 896"/>
                <a:gd name="T20" fmla="*/ 861 w 892"/>
                <a:gd name="T21" fmla="*/ 286 h 896"/>
                <a:gd name="T22" fmla="*/ 878 w 892"/>
                <a:gd name="T23" fmla="*/ 337 h 896"/>
                <a:gd name="T24" fmla="*/ 888 w 892"/>
                <a:gd name="T25" fmla="*/ 392 h 896"/>
                <a:gd name="T26" fmla="*/ 892 w 892"/>
                <a:gd name="T27" fmla="*/ 448 h 896"/>
                <a:gd name="T28" fmla="*/ 888 w 892"/>
                <a:gd name="T29" fmla="*/ 503 h 896"/>
                <a:gd name="T30" fmla="*/ 878 w 892"/>
                <a:gd name="T31" fmla="*/ 558 h 896"/>
                <a:gd name="T32" fmla="*/ 861 w 892"/>
                <a:gd name="T33" fmla="*/ 609 h 896"/>
                <a:gd name="T34" fmla="*/ 838 w 892"/>
                <a:gd name="T35" fmla="*/ 658 h 896"/>
                <a:gd name="T36" fmla="*/ 811 w 892"/>
                <a:gd name="T37" fmla="*/ 703 h 896"/>
                <a:gd name="T38" fmla="*/ 779 w 892"/>
                <a:gd name="T39" fmla="*/ 745 h 896"/>
                <a:gd name="T40" fmla="*/ 741 w 892"/>
                <a:gd name="T41" fmla="*/ 783 h 896"/>
                <a:gd name="T42" fmla="*/ 700 w 892"/>
                <a:gd name="T43" fmla="*/ 815 h 896"/>
                <a:gd name="T44" fmla="*/ 655 w 892"/>
                <a:gd name="T45" fmla="*/ 843 h 896"/>
                <a:gd name="T46" fmla="*/ 606 w 892"/>
                <a:gd name="T47" fmla="*/ 866 h 896"/>
                <a:gd name="T48" fmla="*/ 556 w 892"/>
                <a:gd name="T49" fmla="*/ 882 h 896"/>
                <a:gd name="T50" fmla="*/ 502 w 892"/>
                <a:gd name="T51" fmla="*/ 892 h 896"/>
                <a:gd name="T52" fmla="*/ 445 w 892"/>
                <a:gd name="T53" fmla="*/ 896 h 896"/>
                <a:gd name="T54" fmla="*/ 390 w 892"/>
                <a:gd name="T55" fmla="*/ 892 h 896"/>
                <a:gd name="T56" fmla="*/ 337 w 892"/>
                <a:gd name="T57" fmla="*/ 882 h 896"/>
                <a:gd name="T58" fmla="*/ 285 w 892"/>
                <a:gd name="T59" fmla="*/ 866 h 896"/>
                <a:gd name="T60" fmla="*/ 236 w 892"/>
                <a:gd name="T61" fmla="*/ 843 h 896"/>
                <a:gd name="T62" fmla="*/ 191 w 892"/>
                <a:gd name="T63" fmla="*/ 815 h 896"/>
                <a:gd name="T64" fmla="*/ 150 w 892"/>
                <a:gd name="T65" fmla="*/ 783 h 896"/>
                <a:gd name="T66" fmla="*/ 112 w 892"/>
                <a:gd name="T67" fmla="*/ 745 h 896"/>
                <a:gd name="T68" fmla="*/ 80 w 892"/>
                <a:gd name="T69" fmla="*/ 703 h 896"/>
                <a:gd name="T70" fmla="*/ 53 w 892"/>
                <a:gd name="T71" fmla="*/ 658 h 896"/>
                <a:gd name="T72" fmla="*/ 30 w 892"/>
                <a:gd name="T73" fmla="*/ 609 h 896"/>
                <a:gd name="T74" fmla="*/ 13 w 892"/>
                <a:gd name="T75" fmla="*/ 558 h 896"/>
                <a:gd name="T76" fmla="*/ 3 w 892"/>
                <a:gd name="T77" fmla="*/ 503 h 896"/>
                <a:gd name="T78" fmla="*/ 0 w 892"/>
                <a:gd name="T79" fmla="*/ 448 h 896"/>
                <a:gd name="T80" fmla="*/ 3 w 892"/>
                <a:gd name="T81" fmla="*/ 392 h 896"/>
                <a:gd name="T82" fmla="*/ 13 w 892"/>
                <a:gd name="T83" fmla="*/ 337 h 896"/>
                <a:gd name="T84" fmla="*/ 30 w 892"/>
                <a:gd name="T85" fmla="*/ 286 h 896"/>
                <a:gd name="T86" fmla="*/ 53 w 892"/>
                <a:gd name="T87" fmla="*/ 237 h 896"/>
                <a:gd name="T88" fmla="*/ 80 w 892"/>
                <a:gd name="T89" fmla="*/ 192 h 896"/>
                <a:gd name="T90" fmla="*/ 112 w 892"/>
                <a:gd name="T91" fmla="*/ 151 h 896"/>
                <a:gd name="T92" fmla="*/ 150 w 892"/>
                <a:gd name="T93" fmla="*/ 113 h 896"/>
                <a:gd name="T94" fmla="*/ 191 w 892"/>
                <a:gd name="T95" fmla="*/ 80 h 896"/>
                <a:gd name="T96" fmla="*/ 236 w 892"/>
                <a:gd name="T97" fmla="*/ 52 h 896"/>
                <a:gd name="T98" fmla="*/ 285 w 892"/>
                <a:gd name="T99" fmla="*/ 31 h 896"/>
                <a:gd name="T100" fmla="*/ 337 w 892"/>
                <a:gd name="T101" fmla="*/ 14 h 896"/>
                <a:gd name="T102" fmla="*/ 390 w 892"/>
                <a:gd name="T103" fmla="*/ 3 h 896"/>
                <a:gd name="T104" fmla="*/ 445 w 892"/>
                <a:gd name="T105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2" h="896">
                  <a:moveTo>
                    <a:pt x="445" y="0"/>
                  </a:moveTo>
                  <a:lnTo>
                    <a:pt x="502" y="3"/>
                  </a:lnTo>
                  <a:lnTo>
                    <a:pt x="556" y="14"/>
                  </a:lnTo>
                  <a:lnTo>
                    <a:pt x="606" y="31"/>
                  </a:lnTo>
                  <a:lnTo>
                    <a:pt x="655" y="52"/>
                  </a:lnTo>
                  <a:lnTo>
                    <a:pt x="700" y="80"/>
                  </a:lnTo>
                  <a:lnTo>
                    <a:pt x="741" y="113"/>
                  </a:lnTo>
                  <a:lnTo>
                    <a:pt x="779" y="151"/>
                  </a:lnTo>
                  <a:lnTo>
                    <a:pt x="811" y="192"/>
                  </a:lnTo>
                  <a:lnTo>
                    <a:pt x="838" y="237"/>
                  </a:lnTo>
                  <a:lnTo>
                    <a:pt x="861" y="286"/>
                  </a:lnTo>
                  <a:lnTo>
                    <a:pt x="878" y="337"/>
                  </a:lnTo>
                  <a:lnTo>
                    <a:pt x="888" y="392"/>
                  </a:lnTo>
                  <a:lnTo>
                    <a:pt x="892" y="448"/>
                  </a:lnTo>
                  <a:lnTo>
                    <a:pt x="888" y="503"/>
                  </a:lnTo>
                  <a:lnTo>
                    <a:pt x="878" y="558"/>
                  </a:lnTo>
                  <a:lnTo>
                    <a:pt x="861" y="609"/>
                  </a:lnTo>
                  <a:lnTo>
                    <a:pt x="838" y="658"/>
                  </a:lnTo>
                  <a:lnTo>
                    <a:pt x="811" y="703"/>
                  </a:lnTo>
                  <a:lnTo>
                    <a:pt x="779" y="745"/>
                  </a:lnTo>
                  <a:lnTo>
                    <a:pt x="741" y="783"/>
                  </a:lnTo>
                  <a:lnTo>
                    <a:pt x="700" y="815"/>
                  </a:lnTo>
                  <a:lnTo>
                    <a:pt x="655" y="843"/>
                  </a:lnTo>
                  <a:lnTo>
                    <a:pt x="606" y="866"/>
                  </a:lnTo>
                  <a:lnTo>
                    <a:pt x="556" y="882"/>
                  </a:lnTo>
                  <a:lnTo>
                    <a:pt x="502" y="892"/>
                  </a:lnTo>
                  <a:lnTo>
                    <a:pt x="445" y="896"/>
                  </a:lnTo>
                  <a:lnTo>
                    <a:pt x="390" y="892"/>
                  </a:lnTo>
                  <a:lnTo>
                    <a:pt x="337" y="882"/>
                  </a:lnTo>
                  <a:lnTo>
                    <a:pt x="285" y="866"/>
                  </a:lnTo>
                  <a:lnTo>
                    <a:pt x="236" y="843"/>
                  </a:lnTo>
                  <a:lnTo>
                    <a:pt x="191" y="815"/>
                  </a:lnTo>
                  <a:lnTo>
                    <a:pt x="150" y="783"/>
                  </a:lnTo>
                  <a:lnTo>
                    <a:pt x="112" y="745"/>
                  </a:lnTo>
                  <a:lnTo>
                    <a:pt x="80" y="703"/>
                  </a:lnTo>
                  <a:lnTo>
                    <a:pt x="53" y="658"/>
                  </a:lnTo>
                  <a:lnTo>
                    <a:pt x="30" y="609"/>
                  </a:lnTo>
                  <a:lnTo>
                    <a:pt x="13" y="558"/>
                  </a:lnTo>
                  <a:lnTo>
                    <a:pt x="3" y="503"/>
                  </a:lnTo>
                  <a:lnTo>
                    <a:pt x="0" y="448"/>
                  </a:lnTo>
                  <a:lnTo>
                    <a:pt x="3" y="392"/>
                  </a:lnTo>
                  <a:lnTo>
                    <a:pt x="13" y="337"/>
                  </a:lnTo>
                  <a:lnTo>
                    <a:pt x="30" y="286"/>
                  </a:lnTo>
                  <a:lnTo>
                    <a:pt x="53" y="237"/>
                  </a:lnTo>
                  <a:lnTo>
                    <a:pt x="80" y="192"/>
                  </a:lnTo>
                  <a:lnTo>
                    <a:pt x="112" y="151"/>
                  </a:lnTo>
                  <a:lnTo>
                    <a:pt x="150" y="113"/>
                  </a:lnTo>
                  <a:lnTo>
                    <a:pt x="191" y="80"/>
                  </a:lnTo>
                  <a:lnTo>
                    <a:pt x="236" y="52"/>
                  </a:lnTo>
                  <a:lnTo>
                    <a:pt x="285" y="31"/>
                  </a:lnTo>
                  <a:lnTo>
                    <a:pt x="337" y="14"/>
                  </a:lnTo>
                  <a:lnTo>
                    <a:pt x="390" y="3"/>
                  </a:lnTo>
                  <a:lnTo>
                    <a:pt x="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059C835-A332-4ADD-BDF6-A8A48E2F0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" y="2451"/>
              <a:ext cx="828" cy="353"/>
            </a:xfrm>
            <a:custGeom>
              <a:avLst/>
              <a:gdLst>
                <a:gd name="T0" fmla="*/ 1319 w 2484"/>
                <a:gd name="T1" fmla="*/ 0 h 1061"/>
                <a:gd name="T2" fmla="*/ 1499 w 2484"/>
                <a:gd name="T3" fmla="*/ 19 h 1061"/>
                <a:gd name="T4" fmla="*/ 1677 w 2484"/>
                <a:gd name="T5" fmla="*/ 60 h 1061"/>
                <a:gd name="T6" fmla="*/ 1849 w 2484"/>
                <a:gd name="T7" fmla="*/ 123 h 1061"/>
                <a:gd name="T8" fmla="*/ 2014 w 2484"/>
                <a:gd name="T9" fmla="*/ 209 h 1061"/>
                <a:gd name="T10" fmla="*/ 2169 w 2484"/>
                <a:gd name="T11" fmla="*/ 317 h 1061"/>
                <a:gd name="T12" fmla="*/ 2250 w 2484"/>
                <a:gd name="T13" fmla="*/ 385 h 1061"/>
                <a:gd name="T14" fmla="*/ 2275 w 2484"/>
                <a:gd name="T15" fmla="*/ 409 h 1061"/>
                <a:gd name="T16" fmla="*/ 2295 w 2484"/>
                <a:gd name="T17" fmla="*/ 429 h 1061"/>
                <a:gd name="T18" fmla="*/ 2427 w 2484"/>
                <a:gd name="T19" fmla="*/ 567 h 1061"/>
                <a:gd name="T20" fmla="*/ 2463 w 2484"/>
                <a:gd name="T21" fmla="*/ 630 h 1061"/>
                <a:gd name="T22" fmla="*/ 2482 w 2484"/>
                <a:gd name="T23" fmla="*/ 699 h 1061"/>
                <a:gd name="T24" fmla="*/ 2482 w 2484"/>
                <a:gd name="T25" fmla="*/ 772 h 1061"/>
                <a:gd name="T26" fmla="*/ 2463 w 2484"/>
                <a:gd name="T27" fmla="*/ 842 h 1061"/>
                <a:gd name="T28" fmla="*/ 2426 w 2484"/>
                <a:gd name="T29" fmla="*/ 904 h 1061"/>
                <a:gd name="T30" fmla="*/ 2371 w 2484"/>
                <a:gd name="T31" fmla="*/ 959 h 1061"/>
                <a:gd name="T32" fmla="*/ 2301 w 2484"/>
                <a:gd name="T33" fmla="*/ 997 h 1061"/>
                <a:gd name="T34" fmla="*/ 2225 w 2484"/>
                <a:gd name="T35" fmla="*/ 1014 h 1061"/>
                <a:gd name="T36" fmla="*/ 2149 w 2484"/>
                <a:gd name="T37" fmla="*/ 1008 h 1061"/>
                <a:gd name="T38" fmla="*/ 2076 w 2484"/>
                <a:gd name="T39" fmla="*/ 981 h 1061"/>
                <a:gd name="T40" fmla="*/ 2011 w 2484"/>
                <a:gd name="T41" fmla="*/ 933 h 1061"/>
                <a:gd name="T42" fmla="*/ 1843 w 2484"/>
                <a:gd name="T43" fmla="*/ 772 h 1061"/>
                <a:gd name="T44" fmla="*/ 1720 w 2484"/>
                <a:gd name="T45" fmla="*/ 684 h 1061"/>
                <a:gd name="T46" fmla="*/ 1586 w 2484"/>
                <a:gd name="T47" fmla="*/ 621 h 1061"/>
                <a:gd name="T48" fmla="*/ 1445 w 2484"/>
                <a:gd name="T49" fmla="*/ 580 h 1061"/>
                <a:gd name="T50" fmla="*/ 1302 w 2484"/>
                <a:gd name="T51" fmla="*/ 563 h 1061"/>
                <a:gd name="T52" fmla="*/ 1156 w 2484"/>
                <a:gd name="T53" fmla="*/ 569 h 1061"/>
                <a:gd name="T54" fmla="*/ 1014 w 2484"/>
                <a:gd name="T55" fmla="*/ 598 h 1061"/>
                <a:gd name="T56" fmla="*/ 877 w 2484"/>
                <a:gd name="T57" fmla="*/ 650 h 1061"/>
                <a:gd name="T58" fmla="*/ 748 w 2484"/>
                <a:gd name="T59" fmla="*/ 726 h 1061"/>
                <a:gd name="T60" fmla="*/ 631 w 2484"/>
                <a:gd name="T61" fmla="*/ 826 h 1061"/>
                <a:gd name="T62" fmla="*/ 445 w 2484"/>
                <a:gd name="T63" fmla="*/ 1006 h 1061"/>
                <a:gd name="T64" fmla="*/ 375 w 2484"/>
                <a:gd name="T65" fmla="*/ 1044 h 1061"/>
                <a:gd name="T66" fmla="*/ 298 w 2484"/>
                <a:gd name="T67" fmla="*/ 1061 h 1061"/>
                <a:gd name="T68" fmla="*/ 221 w 2484"/>
                <a:gd name="T69" fmla="*/ 1055 h 1061"/>
                <a:gd name="T70" fmla="*/ 146 w 2484"/>
                <a:gd name="T71" fmla="*/ 1028 h 1061"/>
                <a:gd name="T72" fmla="*/ 81 w 2484"/>
                <a:gd name="T73" fmla="*/ 979 h 1061"/>
                <a:gd name="T74" fmla="*/ 33 w 2484"/>
                <a:gd name="T75" fmla="*/ 914 h 1061"/>
                <a:gd name="T76" fmla="*/ 6 w 2484"/>
                <a:gd name="T77" fmla="*/ 839 h 1061"/>
                <a:gd name="T78" fmla="*/ 0 w 2484"/>
                <a:gd name="T79" fmla="*/ 762 h 1061"/>
                <a:gd name="T80" fmla="*/ 16 w 2484"/>
                <a:gd name="T81" fmla="*/ 684 h 1061"/>
                <a:gd name="T82" fmla="*/ 53 w 2484"/>
                <a:gd name="T83" fmla="*/ 614 h 1061"/>
                <a:gd name="T84" fmla="*/ 170 w 2484"/>
                <a:gd name="T85" fmla="*/ 493 h 1061"/>
                <a:gd name="T86" fmla="*/ 305 w 2484"/>
                <a:gd name="T87" fmla="*/ 361 h 1061"/>
                <a:gd name="T88" fmla="*/ 455 w 2484"/>
                <a:gd name="T89" fmla="*/ 245 h 1061"/>
                <a:gd name="T90" fmla="*/ 616 w 2484"/>
                <a:gd name="T91" fmla="*/ 152 h 1061"/>
                <a:gd name="T92" fmla="*/ 784 w 2484"/>
                <a:gd name="T93" fmla="*/ 81 h 1061"/>
                <a:gd name="T94" fmla="*/ 960 w 2484"/>
                <a:gd name="T95" fmla="*/ 31 h 1061"/>
                <a:gd name="T96" fmla="*/ 1140 w 2484"/>
                <a:gd name="T97" fmla="*/ 5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4" h="1061">
                  <a:moveTo>
                    <a:pt x="1229" y="0"/>
                  </a:moveTo>
                  <a:lnTo>
                    <a:pt x="1319" y="0"/>
                  </a:lnTo>
                  <a:lnTo>
                    <a:pt x="1409" y="7"/>
                  </a:lnTo>
                  <a:lnTo>
                    <a:pt x="1499" y="19"/>
                  </a:lnTo>
                  <a:lnTo>
                    <a:pt x="1588" y="36"/>
                  </a:lnTo>
                  <a:lnTo>
                    <a:pt x="1677" y="60"/>
                  </a:lnTo>
                  <a:lnTo>
                    <a:pt x="1763" y="88"/>
                  </a:lnTo>
                  <a:lnTo>
                    <a:pt x="1849" y="123"/>
                  </a:lnTo>
                  <a:lnTo>
                    <a:pt x="1933" y="163"/>
                  </a:lnTo>
                  <a:lnTo>
                    <a:pt x="2014" y="209"/>
                  </a:lnTo>
                  <a:lnTo>
                    <a:pt x="2094" y="260"/>
                  </a:lnTo>
                  <a:lnTo>
                    <a:pt x="2169" y="317"/>
                  </a:lnTo>
                  <a:lnTo>
                    <a:pt x="2244" y="380"/>
                  </a:lnTo>
                  <a:lnTo>
                    <a:pt x="2250" y="385"/>
                  </a:lnTo>
                  <a:lnTo>
                    <a:pt x="2255" y="390"/>
                  </a:lnTo>
                  <a:lnTo>
                    <a:pt x="2275" y="409"/>
                  </a:lnTo>
                  <a:lnTo>
                    <a:pt x="2285" y="418"/>
                  </a:lnTo>
                  <a:lnTo>
                    <a:pt x="2295" y="429"/>
                  </a:lnTo>
                  <a:lnTo>
                    <a:pt x="2402" y="540"/>
                  </a:lnTo>
                  <a:lnTo>
                    <a:pt x="2427" y="567"/>
                  </a:lnTo>
                  <a:lnTo>
                    <a:pt x="2447" y="597"/>
                  </a:lnTo>
                  <a:lnTo>
                    <a:pt x="2463" y="630"/>
                  </a:lnTo>
                  <a:lnTo>
                    <a:pt x="2475" y="663"/>
                  </a:lnTo>
                  <a:lnTo>
                    <a:pt x="2482" y="699"/>
                  </a:lnTo>
                  <a:lnTo>
                    <a:pt x="2484" y="736"/>
                  </a:lnTo>
                  <a:lnTo>
                    <a:pt x="2482" y="772"/>
                  </a:lnTo>
                  <a:lnTo>
                    <a:pt x="2475" y="808"/>
                  </a:lnTo>
                  <a:lnTo>
                    <a:pt x="2463" y="842"/>
                  </a:lnTo>
                  <a:lnTo>
                    <a:pt x="2446" y="875"/>
                  </a:lnTo>
                  <a:lnTo>
                    <a:pt x="2426" y="904"/>
                  </a:lnTo>
                  <a:lnTo>
                    <a:pt x="2402" y="932"/>
                  </a:lnTo>
                  <a:lnTo>
                    <a:pt x="2371" y="959"/>
                  </a:lnTo>
                  <a:lnTo>
                    <a:pt x="2337" y="980"/>
                  </a:lnTo>
                  <a:lnTo>
                    <a:pt x="2301" y="997"/>
                  </a:lnTo>
                  <a:lnTo>
                    <a:pt x="2264" y="1008"/>
                  </a:lnTo>
                  <a:lnTo>
                    <a:pt x="2225" y="1014"/>
                  </a:lnTo>
                  <a:lnTo>
                    <a:pt x="2187" y="1014"/>
                  </a:lnTo>
                  <a:lnTo>
                    <a:pt x="2149" y="1008"/>
                  </a:lnTo>
                  <a:lnTo>
                    <a:pt x="2111" y="997"/>
                  </a:lnTo>
                  <a:lnTo>
                    <a:pt x="2076" y="981"/>
                  </a:lnTo>
                  <a:lnTo>
                    <a:pt x="2041" y="960"/>
                  </a:lnTo>
                  <a:lnTo>
                    <a:pt x="2011" y="933"/>
                  </a:lnTo>
                  <a:lnTo>
                    <a:pt x="1899" y="825"/>
                  </a:lnTo>
                  <a:lnTo>
                    <a:pt x="1843" y="772"/>
                  </a:lnTo>
                  <a:lnTo>
                    <a:pt x="1782" y="726"/>
                  </a:lnTo>
                  <a:lnTo>
                    <a:pt x="1720" y="684"/>
                  </a:lnTo>
                  <a:lnTo>
                    <a:pt x="1653" y="650"/>
                  </a:lnTo>
                  <a:lnTo>
                    <a:pt x="1586" y="621"/>
                  </a:lnTo>
                  <a:lnTo>
                    <a:pt x="1516" y="598"/>
                  </a:lnTo>
                  <a:lnTo>
                    <a:pt x="1445" y="580"/>
                  </a:lnTo>
                  <a:lnTo>
                    <a:pt x="1374" y="569"/>
                  </a:lnTo>
                  <a:lnTo>
                    <a:pt x="1302" y="563"/>
                  </a:lnTo>
                  <a:lnTo>
                    <a:pt x="1228" y="563"/>
                  </a:lnTo>
                  <a:lnTo>
                    <a:pt x="1156" y="569"/>
                  </a:lnTo>
                  <a:lnTo>
                    <a:pt x="1085" y="580"/>
                  </a:lnTo>
                  <a:lnTo>
                    <a:pt x="1014" y="598"/>
                  </a:lnTo>
                  <a:lnTo>
                    <a:pt x="944" y="621"/>
                  </a:lnTo>
                  <a:lnTo>
                    <a:pt x="877" y="650"/>
                  </a:lnTo>
                  <a:lnTo>
                    <a:pt x="810" y="686"/>
                  </a:lnTo>
                  <a:lnTo>
                    <a:pt x="748" y="726"/>
                  </a:lnTo>
                  <a:lnTo>
                    <a:pt x="687" y="774"/>
                  </a:lnTo>
                  <a:lnTo>
                    <a:pt x="631" y="826"/>
                  </a:lnTo>
                  <a:lnTo>
                    <a:pt x="476" y="980"/>
                  </a:lnTo>
                  <a:lnTo>
                    <a:pt x="445" y="1006"/>
                  </a:lnTo>
                  <a:lnTo>
                    <a:pt x="410" y="1029"/>
                  </a:lnTo>
                  <a:lnTo>
                    <a:pt x="375" y="1044"/>
                  </a:lnTo>
                  <a:lnTo>
                    <a:pt x="337" y="1055"/>
                  </a:lnTo>
                  <a:lnTo>
                    <a:pt x="298" y="1061"/>
                  </a:lnTo>
                  <a:lnTo>
                    <a:pt x="259" y="1061"/>
                  </a:lnTo>
                  <a:lnTo>
                    <a:pt x="221" y="1055"/>
                  </a:lnTo>
                  <a:lnTo>
                    <a:pt x="183" y="1044"/>
                  </a:lnTo>
                  <a:lnTo>
                    <a:pt x="146" y="1028"/>
                  </a:lnTo>
                  <a:lnTo>
                    <a:pt x="112" y="1006"/>
                  </a:lnTo>
                  <a:lnTo>
                    <a:pt x="81" y="979"/>
                  </a:lnTo>
                  <a:lnTo>
                    <a:pt x="54" y="947"/>
                  </a:lnTo>
                  <a:lnTo>
                    <a:pt x="33" y="914"/>
                  </a:lnTo>
                  <a:lnTo>
                    <a:pt x="16" y="877"/>
                  </a:lnTo>
                  <a:lnTo>
                    <a:pt x="6" y="839"/>
                  </a:lnTo>
                  <a:lnTo>
                    <a:pt x="0" y="801"/>
                  </a:lnTo>
                  <a:lnTo>
                    <a:pt x="0" y="762"/>
                  </a:lnTo>
                  <a:lnTo>
                    <a:pt x="4" y="722"/>
                  </a:lnTo>
                  <a:lnTo>
                    <a:pt x="16" y="684"/>
                  </a:lnTo>
                  <a:lnTo>
                    <a:pt x="32" y="648"/>
                  </a:lnTo>
                  <a:lnTo>
                    <a:pt x="53" y="614"/>
                  </a:lnTo>
                  <a:lnTo>
                    <a:pt x="80" y="582"/>
                  </a:lnTo>
                  <a:lnTo>
                    <a:pt x="170" y="493"/>
                  </a:lnTo>
                  <a:lnTo>
                    <a:pt x="235" y="428"/>
                  </a:lnTo>
                  <a:lnTo>
                    <a:pt x="305" y="361"/>
                  </a:lnTo>
                  <a:lnTo>
                    <a:pt x="378" y="301"/>
                  </a:lnTo>
                  <a:lnTo>
                    <a:pt x="455" y="245"/>
                  </a:lnTo>
                  <a:lnTo>
                    <a:pt x="535" y="196"/>
                  </a:lnTo>
                  <a:lnTo>
                    <a:pt x="616" y="152"/>
                  </a:lnTo>
                  <a:lnTo>
                    <a:pt x="699" y="113"/>
                  </a:lnTo>
                  <a:lnTo>
                    <a:pt x="784" y="81"/>
                  </a:lnTo>
                  <a:lnTo>
                    <a:pt x="872" y="54"/>
                  </a:lnTo>
                  <a:lnTo>
                    <a:pt x="960" y="31"/>
                  </a:lnTo>
                  <a:lnTo>
                    <a:pt x="1050" y="16"/>
                  </a:lnTo>
                  <a:lnTo>
                    <a:pt x="1140" y="5"/>
                  </a:lnTo>
                  <a:lnTo>
                    <a:pt x="1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4">
              <a:extLst>
                <a:ext uri="{FF2B5EF4-FFF2-40B4-BE49-F238E27FC236}">
                  <a16:creationId xmlns:a16="http://schemas.microsoft.com/office/drawing/2014/main" id="{9713C80B-D2D5-4DEB-8712-FE76D214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2141"/>
              <a:ext cx="1272" cy="431"/>
            </a:xfrm>
            <a:custGeom>
              <a:avLst/>
              <a:gdLst>
                <a:gd name="T0" fmla="*/ 2001 w 3815"/>
                <a:gd name="T1" fmla="*/ 1 h 1294"/>
                <a:gd name="T2" fmla="*/ 2235 w 3815"/>
                <a:gd name="T3" fmla="*/ 19 h 1294"/>
                <a:gd name="T4" fmla="*/ 2468 w 3815"/>
                <a:gd name="T5" fmla="*/ 59 h 1294"/>
                <a:gd name="T6" fmla="*/ 2697 w 3815"/>
                <a:gd name="T7" fmla="*/ 122 h 1294"/>
                <a:gd name="T8" fmla="*/ 2919 w 3815"/>
                <a:gd name="T9" fmla="*/ 208 h 1294"/>
                <a:gd name="T10" fmla="*/ 3133 w 3815"/>
                <a:gd name="T11" fmla="*/ 317 h 1294"/>
                <a:gd name="T12" fmla="*/ 3339 w 3815"/>
                <a:gd name="T13" fmla="*/ 448 h 1294"/>
                <a:gd name="T14" fmla="*/ 3533 w 3815"/>
                <a:gd name="T15" fmla="*/ 602 h 1294"/>
                <a:gd name="T16" fmla="*/ 3575 w 3815"/>
                <a:gd name="T17" fmla="*/ 636 h 1294"/>
                <a:gd name="T18" fmla="*/ 3649 w 3815"/>
                <a:gd name="T19" fmla="*/ 711 h 1294"/>
                <a:gd name="T20" fmla="*/ 3649 w 3815"/>
                <a:gd name="T21" fmla="*/ 711 h 1294"/>
                <a:gd name="T22" fmla="*/ 3767 w 3815"/>
                <a:gd name="T23" fmla="*/ 832 h 1294"/>
                <a:gd name="T24" fmla="*/ 3801 w 3815"/>
                <a:gd name="T25" fmla="*/ 897 h 1294"/>
                <a:gd name="T26" fmla="*/ 3815 w 3815"/>
                <a:gd name="T27" fmla="*/ 967 h 1294"/>
                <a:gd name="T28" fmla="*/ 3810 w 3815"/>
                <a:gd name="T29" fmla="*/ 1038 h 1294"/>
                <a:gd name="T30" fmla="*/ 3785 w 3815"/>
                <a:gd name="T31" fmla="*/ 1106 h 1294"/>
                <a:gd name="T32" fmla="*/ 3742 w 3815"/>
                <a:gd name="T33" fmla="*/ 1166 h 1294"/>
                <a:gd name="T34" fmla="*/ 3681 w 3815"/>
                <a:gd name="T35" fmla="*/ 1211 h 1294"/>
                <a:gd name="T36" fmla="*/ 3614 w 3815"/>
                <a:gd name="T37" fmla="*/ 1234 h 1294"/>
                <a:gd name="T38" fmla="*/ 3543 w 3815"/>
                <a:gd name="T39" fmla="*/ 1240 h 1294"/>
                <a:gd name="T40" fmla="*/ 3474 w 3815"/>
                <a:gd name="T41" fmla="*/ 1225 h 1294"/>
                <a:gd name="T42" fmla="*/ 3409 w 3815"/>
                <a:gd name="T43" fmla="*/ 1191 h 1294"/>
                <a:gd name="T44" fmla="*/ 3249 w 3815"/>
                <a:gd name="T45" fmla="*/ 1034 h 1294"/>
                <a:gd name="T46" fmla="*/ 3078 w 3815"/>
                <a:gd name="T47" fmla="*/ 889 h 1294"/>
                <a:gd name="T48" fmla="*/ 2894 w 3815"/>
                <a:gd name="T49" fmla="*/ 768 h 1294"/>
                <a:gd name="T50" fmla="*/ 2701 w 3815"/>
                <a:gd name="T51" fmla="*/ 670 h 1294"/>
                <a:gd name="T52" fmla="*/ 2500 w 3815"/>
                <a:gd name="T53" fmla="*/ 595 h 1294"/>
                <a:gd name="T54" fmla="*/ 2294 w 3815"/>
                <a:gd name="T55" fmla="*/ 544 h 1294"/>
                <a:gd name="T56" fmla="*/ 2083 w 3815"/>
                <a:gd name="T57" fmla="*/ 516 h 1294"/>
                <a:gd name="T58" fmla="*/ 1872 w 3815"/>
                <a:gd name="T59" fmla="*/ 511 h 1294"/>
                <a:gd name="T60" fmla="*/ 1661 w 3815"/>
                <a:gd name="T61" fmla="*/ 530 h 1294"/>
                <a:gd name="T62" fmla="*/ 1453 w 3815"/>
                <a:gd name="T63" fmla="*/ 572 h 1294"/>
                <a:gd name="T64" fmla="*/ 1249 w 3815"/>
                <a:gd name="T65" fmla="*/ 637 h 1294"/>
                <a:gd name="T66" fmla="*/ 1052 w 3815"/>
                <a:gd name="T67" fmla="*/ 725 h 1294"/>
                <a:gd name="T68" fmla="*/ 865 w 3815"/>
                <a:gd name="T69" fmla="*/ 836 h 1294"/>
                <a:gd name="T70" fmla="*/ 688 w 3815"/>
                <a:gd name="T71" fmla="*/ 972 h 1294"/>
                <a:gd name="T72" fmla="*/ 604 w 3815"/>
                <a:gd name="T73" fmla="*/ 1049 h 1294"/>
                <a:gd name="T74" fmla="*/ 601 w 3815"/>
                <a:gd name="T75" fmla="*/ 1052 h 1294"/>
                <a:gd name="T76" fmla="*/ 406 w 3815"/>
                <a:gd name="T77" fmla="*/ 1244 h 1294"/>
                <a:gd name="T78" fmla="*/ 342 w 3815"/>
                <a:gd name="T79" fmla="*/ 1280 h 1294"/>
                <a:gd name="T80" fmla="*/ 272 w 3815"/>
                <a:gd name="T81" fmla="*/ 1294 h 1294"/>
                <a:gd name="T82" fmla="*/ 201 w 3815"/>
                <a:gd name="T83" fmla="*/ 1288 h 1294"/>
                <a:gd name="T84" fmla="*/ 134 w 3815"/>
                <a:gd name="T85" fmla="*/ 1263 h 1294"/>
                <a:gd name="T86" fmla="*/ 75 w 3815"/>
                <a:gd name="T87" fmla="*/ 1219 h 1294"/>
                <a:gd name="T88" fmla="*/ 30 w 3815"/>
                <a:gd name="T89" fmla="*/ 1158 h 1294"/>
                <a:gd name="T90" fmla="*/ 5 w 3815"/>
                <a:gd name="T91" fmla="*/ 1091 h 1294"/>
                <a:gd name="T92" fmla="*/ 0 w 3815"/>
                <a:gd name="T93" fmla="*/ 1021 h 1294"/>
                <a:gd name="T94" fmla="*/ 14 w 3815"/>
                <a:gd name="T95" fmla="*/ 951 h 1294"/>
                <a:gd name="T96" fmla="*/ 49 w 3815"/>
                <a:gd name="T97" fmla="*/ 886 h 1294"/>
                <a:gd name="T98" fmla="*/ 240 w 3815"/>
                <a:gd name="T99" fmla="*/ 690 h 1294"/>
                <a:gd name="T100" fmla="*/ 250 w 3815"/>
                <a:gd name="T101" fmla="*/ 682 h 1294"/>
                <a:gd name="T102" fmla="*/ 347 w 3815"/>
                <a:gd name="T103" fmla="*/ 593 h 1294"/>
                <a:gd name="T104" fmla="*/ 541 w 3815"/>
                <a:gd name="T105" fmla="*/ 441 h 1294"/>
                <a:gd name="T106" fmla="*/ 747 w 3815"/>
                <a:gd name="T107" fmla="*/ 310 h 1294"/>
                <a:gd name="T108" fmla="*/ 962 w 3815"/>
                <a:gd name="T109" fmla="*/ 203 h 1294"/>
                <a:gd name="T110" fmla="*/ 1186 w 3815"/>
                <a:gd name="T111" fmla="*/ 118 h 1294"/>
                <a:gd name="T112" fmla="*/ 1415 w 3815"/>
                <a:gd name="T113" fmla="*/ 56 h 1294"/>
                <a:gd name="T114" fmla="*/ 1648 w 3815"/>
                <a:gd name="T115" fmla="*/ 17 h 1294"/>
                <a:gd name="T116" fmla="*/ 1882 w 3815"/>
                <a:gd name="T117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15" h="1294">
                  <a:moveTo>
                    <a:pt x="1882" y="0"/>
                  </a:moveTo>
                  <a:lnTo>
                    <a:pt x="2001" y="1"/>
                  </a:lnTo>
                  <a:lnTo>
                    <a:pt x="2118" y="7"/>
                  </a:lnTo>
                  <a:lnTo>
                    <a:pt x="2235" y="19"/>
                  </a:lnTo>
                  <a:lnTo>
                    <a:pt x="2352" y="36"/>
                  </a:lnTo>
                  <a:lnTo>
                    <a:pt x="2468" y="59"/>
                  </a:lnTo>
                  <a:lnTo>
                    <a:pt x="2583" y="88"/>
                  </a:lnTo>
                  <a:lnTo>
                    <a:pt x="2697" y="122"/>
                  </a:lnTo>
                  <a:lnTo>
                    <a:pt x="2809" y="163"/>
                  </a:lnTo>
                  <a:lnTo>
                    <a:pt x="2919" y="208"/>
                  </a:lnTo>
                  <a:lnTo>
                    <a:pt x="3028" y="259"/>
                  </a:lnTo>
                  <a:lnTo>
                    <a:pt x="3133" y="317"/>
                  </a:lnTo>
                  <a:lnTo>
                    <a:pt x="3237" y="380"/>
                  </a:lnTo>
                  <a:lnTo>
                    <a:pt x="3339" y="448"/>
                  </a:lnTo>
                  <a:lnTo>
                    <a:pt x="3437" y="523"/>
                  </a:lnTo>
                  <a:lnTo>
                    <a:pt x="3533" y="602"/>
                  </a:lnTo>
                  <a:lnTo>
                    <a:pt x="3555" y="618"/>
                  </a:lnTo>
                  <a:lnTo>
                    <a:pt x="3575" y="636"/>
                  </a:lnTo>
                  <a:lnTo>
                    <a:pt x="3648" y="709"/>
                  </a:lnTo>
                  <a:lnTo>
                    <a:pt x="3649" y="711"/>
                  </a:lnTo>
                  <a:lnTo>
                    <a:pt x="3649" y="711"/>
                  </a:lnTo>
                  <a:lnTo>
                    <a:pt x="3649" y="711"/>
                  </a:lnTo>
                  <a:lnTo>
                    <a:pt x="3742" y="803"/>
                  </a:lnTo>
                  <a:lnTo>
                    <a:pt x="3767" y="832"/>
                  </a:lnTo>
                  <a:lnTo>
                    <a:pt x="3787" y="864"/>
                  </a:lnTo>
                  <a:lnTo>
                    <a:pt x="3801" y="897"/>
                  </a:lnTo>
                  <a:lnTo>
                    <a:pt x="3810" y="932"/>
                  </a:lnTo>
                  <a:lnTo>
                    <a:pt x="3815" y="967"/>
                  </a:lnTo>
                  <a:lnTo>
                    <a:pt x="3815" y="1003"/>
                  </a:lnTo>
                  <a:lnTo>
                    <a:pt x="3810" y="1038"/>
                  </a:lnTo>
                  <a:lnTo>
                    <a:pt x="3801" y="1073"/>
                  </a:lnTo>
                  <a:lnTo>
                    <a:pt x="3785" y="1106"/>
                  </a:lnTo>
                  <a:lnTo>
                    <a:pt x="3767" y="1137"/>
                  </a:lnTo>
                  <a:lnTo>
                    <a:pt x="3742" y="1166"/>
                  </a:lnTo>
                  <a:lnTo>
                    <a:pt x="3713" y="1191"/>
                  </a:lnTo>
                  <a:lnTo>
                    <a:pt x="3681" y="1211"/>
                  </a:lnTo>
                  <a:lnTo>
                    <a:pt x="3649" y="1225"/>
                  </a:lnTo>
                  <a:lnTo>
                    <a:pt x="3614" y="1234"/>
                  </a:lnTo>
                  <a:lnTo>
                    <a:pt x="3580" y="1240"/>
                  </a:lnTo>
                  <a:lnTo>
                    <a:pt x="3543" y="1240"/>
                  </a:lnTo>
                  <a:lnTo>
                    <a:pt x="3508" y="1236"/>
                  </a:lnTo>
                  <a:lnTo>
                    <a:pt x="3474" y="1225"/>
                  </a:lnTo>
                  <a:lnTo>
                    <a:pt x="3441" y="1211"/>
                  </a:lnTo>
                  <a:lnTo>
                    <a:pt x="3409" y="1191"/>
                  </a:lnTo>
                  <a:lnTo>
                    <a:pt x="3381" y="1167"/>
                  </a:lnTo>
                  <a:lnTo>
                    <a:pt x="3249" y="1034"/>
                  </a:lnTo>
                  <a:lnTo>
                    <a:pt x="3165" y="959"/>
                  </a:lnTo>
                  <a:lnTo>
                    <a:pt x="3078" y="889"/>
                  </a:lnTo>
                  <a:lnTo>
                    <a:pt x="2988" y="826"/>
                  </a:lnTo>
                  <a:lnTo>
                    <a:pt x="2894" y="768"/>
                  </a:lnTo>
                  <a:lnTo>
                    <a:pt x="2799" y="716"/>
                  </a:lnTo>
                  <a:lnTo>
                    <a:pt x="2701" y="670"/>
                  </a:lnTo>
                  <a:lnTo>
                    <a:pt x="2602" y="630"/>
                  </a:lnTo>
                  <a:lnTo>
                    <a:pt x="2500" y="595"/>
                  </a:lnTo>
                  <a:lnTo>
                    <a:pt x="2398" y="567"/>
                  </a:lnTo>
                  <a:lnTo>
                    <a:pt x="2294" y="544"/>
                  </a:lnTo>
                  <a:lnTo>
                    <a:pt x="2189" y="526"/>
                  </a:lnTo>
                  <a:lnTo>
                    <a:pt x="2083" y="516"/>
                  </a:lnTo>
                  <a:lnTo>
                    <a:pt x="1978" y="510"/>
                  </a:lnTo>
                  <a:lnTo>
                    <a:pt x="1872" y="511"/>
                  </a:lnTo>
                  <a:lnTo>
                    <a:pt x="1766" y="517"/>
                  </a:lnTo>
                  <a:lnTo>
                    <a:pt x="1661" y="530"/>
                  </a:lnTo>
                  <a:lnTo>
                    <a:pt x="1557" y="548"/>
                  </a:lnTo>
                  <a:lnTo>
                    <a:pt x="1453" y="572"/>
                  </a:lnTo>
                  <a:lnTo>
                    <a:pt x="1351" y="601"/>
                  </a:lnTo>
                  <a:lnTo>
                    <a:pt x="1249" y="637"/>
                  </a:lnTo>
                  <a:lnTo>
                    <a:pt x="1149" y="677"/>
                  </a:lnTo>
                  <a:lnTo>
                    <a:pt x="1052" y="725"/>
                  </a:lnTo>
                  <a:lnTo>
                    <a:pt x="958" y="778"/>
                  </a:lnTo>
                  <a:lnTo>
                    <a:pt x="865" y="836"/>
                  </a:lnTo>
                  <a:lnTo>
                    <a:pt x="775" y="902"/>
                  </a:lnTo>
                  <a:lnTo>
                    <a:pt x="688" y="972"/>
                  </a:lnTo>
                  <a:lnTo>
                    <a:pt x="605" y="1049"/>
                  </a:lnTo>
                  <a:lnTo>
                    <a:pt x="604" y="1049"/>
                  </a:lnTo>
                  <a:lnTo>
                    <a:pt x="603" y="1050"/>
                  </a:lnTo>
                  <a:lnTo>
                    <a:pt x="601" y="1052"/>
                  </a:lnTo>
                  <a:lnTo>
                    <a:pt x="435" y="1220"/>
                  </a:lnTo>
                  <a:lnTo>
                    <a:pt x="406" y="1244"/>
                  </a:lnTo>
                  <a:lnTo>
                    <a:pt x="374" y="1264"/>
                  </a:lnTo>
                  <a:lnTo>
                    <a:pt x="342" y="1280"/>
                  </a:lnTo>
                  <a:lnTo>
                    <a:pt x="307" y="1289"/>
                  </a:lnTo>
                  <a:lnTo>
                    <a:pt x="272" y="1294"/>
                  </a:lnTo>
                  <a:lnTo>
                    <a:pt x="237" y="1294"/>
                  </a:lnTo>
                  <a:lnTo>
                    <a:pt x="201" y="1288"/>
                  </a:lnTo>
                  <a:lnTo>
                    <a:pt x="167" y="1278"/>
                  </a:lnTo>
                  <a:lnTo>
                    <a:pt x="134" y="1263"/>
                  </a:lnTo>
                  <a:lnTo>
                    <a:pt x="103" y="1244"/>
                  </a:lnTo>
                  <a:lnTo>
                    <a:pt x="75" y="1219"/>
                  </a:lnTo>
                  <a:lnTo>
                    <a:pt x="50" y="1191"/>
                  </a:lnTo>
                  <a:lnTo>
                    <a:pt x="30" y="1158"/>
                  </a:lnTo>
                  <a:lnTo>
                    <a:pt x="16" y="1125"/>
                  </a:lnTo>
                  <a:lnTo>
                    <a:pt x="5" y="1091"/>
                  </a:lnTo>
                  <a:lnTo>
                    <a:pt x="0" y="1056"/>
                  </a:lnTo>
                  <a:lnTo>
                    <a:pt x="0" y="1021"/>
                  </a:lnTo>
                  <a:lnTo>
                    <a:pt x="5" y="985"/>
                  </a:lnTo>
                  <a:lnTo>
                    <a:pt x="14" y="951"/>
                  </a:lnTo>
                  <a:lnTo>
                    <a:pt x="29" y="917"/>
                  </a:lnTo>
                  <a:lnTo>
                    <a:pt x="49" y="886"/>
                  </a:lnTo>
                  <a:lnTo>
                    <a:pt x="74" y="858"/>
                  </a:lnTo>
                  <a:lnTo>
                    <a:pt x="240" y="690"/>
                  </a:lnTo>
                  <a:lnTo>
                    <a:pt x="245" y="686"/>
                  </a:lnTo>
                  <a:lnTo>
                    <a:pt x="250" y="682"/>
                  </a:lnTo>
                  <a:lnTo>
                    <a:pt x="253" y="678"/>
                  </a:lnTo>
                  <a:lnTo>
                    <a:pt x="347" y="593"/>
                  </a:lnTo>
                  <a:lnTo>
                    <a:pt x="443" y="513"/>
                  </a:lnTo>
                  <a:lnTo>
                    <a:pt x="541" y="441"/>
                  </a:lnTo>
                  <a:lnTo>
                    <a:pt x="643" y="372"/>
                  </a:lnTo>
                  <a:lnTo>
                    <a:pt x="747" y="310"/>
                  </a:lnTo>
                  <a:lnTo>
                    <a:pt x="854" y="253"/>
                  </a:lnTo>
                  <a:lnTo>
                    <a:pt x="962" y="203"/>
                  </a:lnTo>
                  <a:lnTo>
                    <a:pt x="1074" y="158"/>
                  </a:lnTo>
                  <a:lnTo>
                    <a:pt x="1186" y="118"/>
                  </a:lnTo>
                  <a:lnTo>
                    <a:pt x="1300" y="84"/>
                  </a:lnTo>
                  <a:lnTo>
                    <a:pt x="1415" y="56"/>
                  </a:lnTo>
                  <a:lnTo>
                    <a:pt x="1531" y="33"/>
                  </a:lnTo>
                  <a:lnTo>
                    <a:pt x="1648" y="17"/>
                  </a:lnTo>
                  <a:lnTo>
                    <a:pt x="1765" y="6"/>
                  </a:lnTo>
                  <a:lnTo>
                    <a:pt x="1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6B8FB-57C6-4053-BDA0-9AECD4E8D26A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C7257-B93D-4431-9D78-2351F061825E}"/>
              </a:ext>
            </a:extLst>
          </p:cNvPr>
          <p:cNvSpPr txBox="1"/>
          <p:nvPr/>
        </p:nvSpPr>
        <p:spPr>
          <a:xfrm>
            <a:off x="373797" y="3007360"/>
            <a:ext cx="5103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have to train the random forest (in other words generate it).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And save the model of the random forest in a .txt file.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A86E1-95E8-4F7C-90C2-4D5968A6428C}"/>
              </a:ext>
            </a:extLst>
          </p:cNvPr>
          <p:cNvSpPr txBox="1"/>
          <p:nvPr/>
        </p:nvSpPr>
        <p:spPr>
          <a:xfrm>
            <a:off x="373797" y="1746355"/>
            <a:ext cx="5103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TRAINING THE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73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ED2802-8015-4D16-8932-0582F59D320B}"/>
              </a:ext>
            </a:extLst>
          </p:cNvPr>
          <p:cNvSpPr>
            <a:spLocks/>
          </p:cNvSpPr>
          <p:nvPr/>
        </p:nvSpPr>
        <p:spPr bwMode="auto">
          <a:xfrm>
            <a:off x="6136737" y="960121"/>
            <a:ext cx="2596826" cy="2051871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C652B86-61EB-4B93-9ACB-250324C9ABBB}"/>
              </a:ext>
            </a:extLst>
          </p:cNvPr>
          <p:cNvSpPr>
            <a:spLocks/>
          </p:cNvSpPr>
          <p:nvPr/>
        </p:nvSpPr>
        <p:spPr bwMode="auto">
          <a:xfrm>
            <a:off x="8477671" y="960121"/>
            <a:ext cx="2309343" cy="2148225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8DD4090-2B0C-424E-8F40-6A9C053660B8}"/>
              </a:ext>
            </a:extLst>
          </p:cNvPr>
          <p:cNvSpPr>
            <a:spLocks/>
          </p:cNvSpPr>
          <p:nvPr/>
        </p:nvSpPr>
        <p:spPr bwMode="auto">
          <a:xfrm>
            <a:off x="9114241" y="2645530"/>
            <a:ext cx="1816514" cy="2756363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5279503-A273-4160-8AD0-6F50D729E872}"/>
              </a:ext>
            </a:extLst>
          </p:cNvPr>
          <p:cNvSpPr>
            <a:spLocks/>
          </p:cNvSpPr>
          <p:nvPr/>
        </p:nvSpPr>
        <p:spPr bwMode="auto">
          <a:xfrm>
            <a:off x="7024459" y="4305666"/>
            <a:ext cx="2870093" cy="1592214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DF161A3-55B8-4CAE-8FE4-833A31B32CEE}"/>
              </a:ext>
            </a:extLst>
          </p:cNvPr>
          <p:cNvSpPr>
            <a:spLocks/>
          </p:cNvSpPr>
          <p:nvPr/>
        </p:nvSpPr>
        <p:spPr bwMode="auto">
          <a:xfrm>
            <a:off x="5992995" y="2552335"/>
            <a:ext cx="1811776" cy="2849558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D143-F905-4609-A8C4-E14D8319E193}"/>
              </a:ext>
            </a:extLst>
          </p:cNvPr>
          <p:cNvSpPr/>
          <p:nvPr/>
        </p:nvSpPr>
        <p:spPr>
          <a:xfrm>
            <a:off x="7289030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377D7F-768A-4163-8B3C-D82469CE8A2F}"/>
              </a:ext>
            </a:extLst>
          </p:cNvPr>
          <p:cNvSpPr/>
          <p:nvPr/>
        </p:nvSpPr>
        <p:spPr>
          <a:xfrm>
            <a:off x="8944951" y="126798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A7647F-8A07-4627-8BC2-8E346F01E9DF}"/>
              </a:ext>
            </a:extLst>
          </p:cNvPr>
          <p:cNvSpPr/>
          <p:nvPr/>
        </p:nvSpPr>
        <p:spPr>
          <a:xfrm>
            <a:off x="9857425" y="326790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DF6939-670B-4874-8DB0-79DBC0B8635A}"/>
              </a:ext>
            </a:extLst>
          </p:cNvPr>
          <p:cNvSpPr/>
          <p:nvPr/>
        </p:nvSpPr>
        <p:spPr>
          <a:xfrm>
            <a:off x="8022707" y="4584663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C7810B-6A76-40F5-A701-E1D22E025A97}"/>
              </a:ext>
            </a:extLst>
          </p:cNvPr>
          <p:cNvSpPr/>
          <p:nvPr/>
        </p:nvSpPr>
        <p:spPr>
          <a:xfrm>
            <a:off x="6450498" y="30255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1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grpSp>
        <p:nvGrpSpPr>
          <p:cNvPr id="20" name="Group 47">
            <a:extLst>
              <a:ext uri="{FF2B5EF4-FFF2-40B4-BE49-F238E27FC236}">
                <a16:creationId xmlns:a16="http://schemas.microsoft.com/office/drawing/2014/main" id="{35A89295-D5AD-40D2-A37C-DC0F0F4A6A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98161" y="2779002"/>
            <a:ext cx="966543" cy="1322472"/>
            <a:chOff x="2341" y="2106"/>
            <a:chExt cx="1556" cy="2129"/>
          </a:xfr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CF05E9CD-6988-4B4A-9E30-F546A0637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734"/>
              <a:ext cx="994" cy="875"/>
            </a:xfrm>
            <a:custGeom>
              <a:avLst/>
              <a:gdLst>
                <a:gd name="T0" fmla="*/ 1893 w 1988"/>
                <a:gd name="T1" fmla="*/ 2 h 1751"/>
                <a:gd name="T2" fmla="*/ 1908 w 1988"/>
                <a:gd name="T3" fmla="*/ 18 h 1751"/>
                <a:gd name="T4" fmla="*/ 1928 w 1988"/>
                <a:gd name="T5" fmla="*/ 47 h 1751"/>
                <a:gd name="T6" fmla="*/ 1951 w 1988"/>
                <a:gd name="T7" fmla="*/ 80 h 1751"/>
                <a:gd name="T8" fmla="*/ 1972 w 1988"/>
                <a:gd name="T9" fmla="*/ 110 h 1751"/>
                <a:gd name="T10" fmla="*/ 1984 w 1988"/>
                <a:gd name="T11" fmla="*/ 129 h 1751"/>
                <a:gd name="T12" fmla="*/ 1988 w 1988"/>
                <a:gd name="T13" fmla="*/ 145 h 1751"/>
                <a:gd name="T14" fmla="*/ 1977 w 1988"/>
                <a:gd name="T15" fmla="*/ 168 h 1751"/>
                <a:gd name="T16" fmla="*/ 1816 w 1988"/>
                <a:gd name="T17" fmla="*/ 327 h 1751"/>
                <a:gd name="T18" fmla="*/ 1663 w 1988"/>
                <a:gd name="T19" fmla="*/ 496 h 1751"/>
                <a:gd name="T20" fmla="*/ 1519 w 1988"/>
                <a:gd name="T21" fmla="*/ 668 h 1751"/>
                <a:gd name="T22" fmla="*/ 1386 w 1988"/>
                <a:gd name="T23" fmla="*/ 843 h 1751"/>
                <a:gd name="T24" fmla="*/ 1264 w 1988"/>
                <a:gd name="T25" fmla="*/ 1016 h 1751"/>
                <a:gd name="T26" fmla="*/ 1154 w 1988"/>
                <a:gd name="T27" fmla="*/ 1182 h 1751"/>
                <a:gd name="T28" fmla="*/ 1058 w 1988"/>
                <a:gd name="T29" fmla="*/ 1341 h 1751"/>
                <a:gd name="T30" fmla="*/ 978 w 1988"/>
                <a:gd name="T31" fmla="*/ 1487 h 1751"/>
                <a:gd name="T32" fmla="*/ 913 w 1988"/>
                <a:gd name="T33" fmla="*/ 1617 h 1751"/>
                <a:gd name="T34" fmla="*/ 864 w 1988"/>
                <a:gd name="T35" fmla="*/ 1730 h 1751"/>
                <a:gd name="T36" fmla="*/ 850 w 1988"/>
                <a:gd name="T37" fmla="*/ 1747 h 1751"/>
                <a:gd name="T38" fmla="*/ 837 w 1988"/>
                <a:gd name="T39" fmla="*/ 1751 h 1751"/>
                <a:gd name="T40" fmla="*/ 822 w 1988"/>
                <a:gd name="T41" fmla="*/ 1749 h 1751"/>
                <a:gd name="T42" fmla="*/ 0 w 1988"/>
                <a:gd name="T43" fmla="*/ 904 h 1751"/>
                <a:gd name="T44" fmla="*/ 9 w 1988"/>
                <a:gd name="T45" fmla="*/ 893 h 1751"/>
                <a:gd name="T46" fmla="*/ 34 w 1988"/>
                <a:gd name="T47" fmla="*/ 867 h 1751"/>
                <a:gd name="T48" fmla="*/ 74 w 1988"/>
                <a:gd name="T49" fmla="*/ 832 h 1751"/>
                <a:gd name="T50" fmla="*/ 118 w 1988"/>
                <a:gd name="T51" fmla="*/ 790 h 1751"/>
                <a:gd name="T52" fmla="*/ 164 w 1988"/>
                <a:gd name="T53" fmla="*/ 750 h 1751"/>
                <a:gd name="T54" fmla="*/ 205 w 1988"/>
                <a:gd name="T55" fmla="*/ 716 h 1751"/>
                <a:gd name="T56" fmla="*/ 235 w 1988"/>
                <a:gd name="T57" fmla="*/ 694 h 1751"/>
                <a:gd name="T58" fmla="*/ 250 w 1988"/>
                <a:gd name="T59" fmla="*/ 687 h 1751"/>
                <a:gd name="T60" fmla="*/ 728 w 1988"/>
                <a:gd name="T61" fmla="*/ 1002 h 1751"/>
                <a:gd name="T62" fmla="*/ 811 w 1988"/>
                <a:gd name="T63" fmla="*/ 910 h 1751"/>
                <a:gd name="T64" fmla="*/ 911 w 1988"/>
                <a:gd name="T65" fmla="*/ 800 h 1751"/>
                <a:gd name="T66" fmla="*/ 1032 w 1988"/>
                <a:gd name="T67" fmla="*/ 679 h 1751"/>
                <a:gd name="T68" fmla="*/ 1172 w 1988"/>
                <a:gd name="T69" fmla="*/ 547 h 1751"/>
                <a:gd name="T70" fmla="*/ 1328 w 1988"/>
                <a:gd name="T71" fmla="*/ 411 h 1751"/>
                <a:gd name="T72" fmla="*/ 1498 w 1988"/>
                <a:gd name="T73" fmla="*/ 272 h 1751"/>
                <a:gd name="T74" fmla="*/ 1687 w 1988"/>
                <a:gd name="T75" fmla="*/ 134 h 1751"/>
                <a:gd name="T76" fmla="*/ 1889 w 1988"/>
                <a:gd name="T77" fmla="*/ 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88" h="1751">
                  <a:moveTo>
                    <a:pt x="1889" y="0"/>
                  </a:moveTo>
                  <a:lnTo>
                    <a:pt x="1893" y="2"/>
                  </a:lnTo>
                  <a:lnTo>
                    <a:pt x="1898" y="9"/>
                  </a:lnTo>
                  <a:lnTo>
                    <a:pt x="1908" y="18"/>
                  </a:lnTo>
                  <a:lnTo>
                    <a:pt x="1917" y="32"/>
                  </a:lnTo>
                  <a:lnTo>
                    <a:pt x="1928" y="47"/>
                  </a:lnTo>
                  <a:lnTo>
                    <a:pt x="1940" y="64"/>
                  </a:lnTo>
                  <a:lnTo>
                    <a:pt x="1951" y="80"/>
                  </a:lnTo>
                  <a:lnTo>
                    <a:pt x="1962" y="96"/>
                  </a:lnTo>
                  <a:lnTo>
                    <a:pt x="1972" y="110"/>
                  </a:lnTo>
                  <a:lnTo>
                    <a:pt x="1978" y="121"/>
                  </a:lnTo>
                  <a:lnTo>
                    <a:pt x="1984" y="129"/>
                  </a:lnTo>
                  <a:lnTo>
                    <a:pt x="1985" y="132"/>
                  </a:lnTo>
                  <a:lnTo>
                    <a:pt x="1988" y="145"/>
                  </a:lnTo>
                  <a:lnTo>
                    <a:pt x="1985" y="157"/>
                  </a:lnTo>
                  <a:lnTo>
                    <a:pt x="1977" y="168"/>
                  </a:lnTo>
                  <a:lnTo>
                    <a:pt x="1896" y="246"/>
                  </a:lnTo>
                  <a:lnTo>
                    <a:pt x="1816" y="327"/>
                  </a:lnTo>
                  <a:lnTo>
                    <a:pt x="1738" y="411"/>
                  </a:lnTo>
                  <a:lnTo>
                    <a:pt x="1663" y="496"/>
                  </a:lnTo>
                  <a:lnTo>
                    <a:pt x="1589" y="581"/>
                  </a:lnTo>
                  <a:lnTo>
                    <a:pt x="1519" y="668"/>
                  </a:lnTo>
                  <a:lnTo>
                    <a:pt x="1451" y="756"/>
                  </a:lnTo>
                  <a:lnTo>
                    <a:pt x="1386" y="843"/>
                  </a:lnTo>
                  <a:lnTo>
                    <a:pt x="1324" y="929"/>
                  </a:lnTo>
                  <a:lnTo>
                    <a:pt x="1264" y="1016"/>
                  </a:lnTo>
                  <a:lnTo>
                    <a:pt x="1207" y="1099"/>
                  </a:lnTo>
                  <a:lnTo>
                    <a:pt x="1154" y="1182"/>
                  </a:lnTo>
                  <a:lnTo>
                    <a:pt x="1104" y="1263"/>
                  </a:lnTo>
                  <a:lnTo>
                    <a:pt x="1058" y="1341"/>
                  </a:lnTo>
                  <a:lnTo>
                    <a:pt x="1016" y="1415"/>
                  </a:lnTo>
                  <a:lnTo>
                    <a:pt x="978" y="1487"/>
                  </a:lnTo>
                  <a:lnTo>
                    <a:pt x="943" y="1554"/>
                  </a:lnTo>
                  <a:lnTo>
                    <a:pt x="913" y="1617"/>
                  </a:lnTo>
                  <a:lnTo>
                    <a:pt x="886" y="1677"/>
                  </a:lnTo>
                  <a:lnTo>
                    <a:pt x="864" y="1730"/>
                  </a:lnTo>
                  <a:lnTo>
                    <a:pt x="859" y="1740"/>
                  </a:lnTo>
                  <a:lnTo>
                    <a:pt x="850" y="1747"/>
                  </a:lnTo>
                  <a:lnTo>
                    <a:pt x="841" y="1751"/>
                  </a:lnTo>
                  <a:lnTo>
                    <a:pt x="837" y="1751"/>
                  </a:lnTo>
                  <a:lnTo>
                    <a:pt x="834" y="1751"/>
                  </a:lnTo>
                  <a:lnTo>
                    <a:pt x="822" y="1749"/>
                  </a:lnTo>
                  <a:lnTo>
                    <a:pt x="811" y="1741"/>
                  </a:lnTo>
                  <a:lnTo>
                    <a:pt x="0" y="904"/>
                  </a:lnTo>
                  <a:lnTo>
                    <a:pt x="2" y="902"/>
                  </a:lnTo>
                  <a:lnTo>
                    <a:pt x="9" y="893"/>
                  </a:lnTo>
                  <a:lnTo>
                    <a:pt x="19" y="882"/>
                  </a:lnTo>
                  <a:lnTo>
                    <a:pt x="34" y="867"/>
                  </a:lnTo>
                  <a:lnTo>
                    <a:pt x="53" y="849"/>
                  </a:lnTo>
                  <a:lnTo>
                    <a:pt x="74" y="832"/>
                  </a:lnTo>
                  <a:lnTo>
                    <a:pt x="95" y="811"/>
                  </a:lnTo>
                  <a:lnTo>
                    <a:pt x="118" y="790"/>
                  </a:lnTo>
                  <a:lnTo>
                    <a:pt x="141" y="770"/>
                  </a:lnTo>
                  <a:lnTo>
                    <a:pt x="164" y="750"/>
                  </a:lnTo>
                  <a:lnTo>
                    <a:pt x="185" y="733"/>
                  </a:lnTo>
                  <a:lnTo>
                    <a:pt x="205" y="716"/>
                  </a:lnTo>
                  <a:lnTo>
                    <a:pt x="221" y="704"/>
                  </a:lnTo>
                  <a:lnTo>
                    <a:pt x="235" y="694"/>
                  </a:lnTo>
                  <a:lnTo>
                    <a:pt x="246" y="689"/>
                  </a:lnTo>
                  <a:lnTo>
                    <a:pt x="250" y="687"/>
                  </a:lnTo>
                  <a:lnTo>
                    <a:pt x="696" y="1040"/>
                  </a:lnTo>
                  <a:lnTo>
                    <a:pt x="728" y="1002"/>
                  </a:lnTo>
                  <a:lnTo>
                    <a:pt x="766" y="958"/>
                  </a:lnTo>
                  <a:lnTo>
                    <a:pt x="811" y="910"/>
                  </a:lnTo>
                  <a:lnTo>
                    <a:pt x="859" y="856"/>
                  </a:lnTo>
                  <a:lnTo>
                    <a:pt x="911" y="800"/>
                  </a:lnTo>
                  <a:lnTo>
                    <a:pt x="970" y="741"/>
                  </a:lnTo>
                  <a:lnTo>
                    <a:pt x="1032" y="679"/>
                  </a:lnTo>
                  <a:lnTo>
                    <a:pt x="1100" y="614"/>
                  </a:lnTo>
                  <a:lnTo>
                    <a:pt x="1172" y="547"/>
                  </a:lnTo>
                  <a:lnTo>
                    <a:pt x="1248" y="480"/>
                  </a:lnTo>
                  <a:lnTo>
                    <a:pt x="1328" y="411"/>
                  </a:lnTo>
                  <a:lnTo>
                    <a:pt x="1412" y="341"/>
                  </a:lnTo>
                  <a:lnTo>
                    <a:pt x="1498" y="272"/>
                  </a:lnTo>
                  <a:lnTo>
                    <a:pt x="1591" y="202"/>
                  </a:lnTo>
                  <a:lnTo>
                    <a:pt x="1687" y="134"/>
                  </a:lnTo>
                  <a:lnTo>
                    <a:pt x="1786" y="66"/>
                  </a:lnTo>
                  <a:lnTo>
                    <a:pt x="18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02CEC82D-3285-410B-A9A1-13265F326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" y="2106"/>
              <a:ext cx="1556" cy="2129"/>
            </a:xfrm>
            <a:custGeom>
              <a:avLst/>
              <a:gdLst>
                <a:gd name="T0" fmla="*/ 1512 w 3113"/>
                <a:gd name="T1" fmla="*/ 491 h 4257"/>
                <a:gd name="T2" fmla="*/ 1489 w 3113"/>
                <a:gd name="T3" fmla="*/ 530 h 4257"/>
                <a:gd name="T4" fmla="*/ 1400 w 3113"/>
                <a:gd name="T5" fmla="*/ 616 h 4257"/>
                <a:gd name="T6" fmla="*/ 1224 w 3113"/>
                <a:gd name="T7" fmla="*/ 722 h 4257"/>
                <a:gd name="T8" fmla="*/ 930 w 3113"/>
                <a:gd name="T9" fmla="*/ 816 h 4257"/>
                <a:gd name="T10" fmla="*/ 492 w 3113"/>
                <a:gd name="T11" fmla="*/ 864 h 4257"/>
                <a:gd name="T12" fmla="*/ 338 w 3113"/>
                <a:gd name="T13" fmla="*/ 915 h 4257"/>
                <a:gd name="T14" fmla="*/ 393 w 3113"/>
                <a:gd name="T15" fmla="*/ 2834 h 4257"/>
                <a:gd name="T16" fmla="*/ 587 w 3113"/>
                <a:gd name="T17" fmla="*/ 3131 h 4257"/>
                <a:gd name="T18" fmla="*/ 861 w 3113"/>
                <a:gd name="T19" fmla="*/ 3384 h 4257"/>
                <a:gd name="T20" fmla="*/ 1150 w 3113"/>
                <a:gd name="T21" fmla="*/ 3583 h 4257"/>
                <a:gd name="T22" fmla="*/ 1394 w 3113"/>
                <a:gd name="T23" fmla="*/ 3720 h 4257"/>
                <a:gd name="T24" fmla="*/ 1528 w 3113"/>
                <a:gd name="T25" fmla="*/ 3787 h 4257"/>
                <a:gd name="T26" fmla="*/ 1563 w 3113"/>
                <a:gd name="T27" fmla="*/ 3794 h 4257"/>
                <a:gd name="T28" fmla="*/ 1621 w 3113"/>
                <a:gd name="T29" fmla="*/ 3770 h 4257"/>
                <a:gd name="T30" fmla="*/ 1807 w 3113"/>
                <a:gd name="T31" fmla="*/ 3673 h 4257"/>
                <a:gd name="T32" fmla="*/ 2077 w 3113"/>
                <a:gd name="T33" fmla="*/ 3510 h 4257"/>
                <a:gd name="T34" fmla="*/ 2367 w 3113"/>
                <a:gd name="T35" fmla="*/ 3287 h 4257"/>
                <a:gd name="T36" fmla="*/ 2615 w 3113"/>
                <a:gd name="T37" fmla="*/ 3017 h 4257"/>
                <a:gd name="T38" fmla="*/ 2760 w 3113"/>
                <a:gd name="T39" fmla="*/ 2705 h 4257"/>
                <a:gd name="T40" fmla="*/ 2760 w 3113"/>
                <a:gd name="T41" fmla="*/ 880 h 4257"/>
                <a:gd name="T42" fmla="*/ 2425 w 3113"/>
                <a:gd name="T43" fmla="*/ 853 h 4257"/>
                <a:gd name="T44" fmla="*/ 2047 w 3113"/>
                <a:gd name="T45" fmla="*/ 783 h 4257"/>
                <a:gd name="T46" fmla="*/ 1803 w 3113"/>
                <a:gd name="T47" fmla="*/ 681 h 4257"/>
                <a:gd name="T48" fmla="*/ 1666 w 3113"/>
                <a:gd name="T49" fmla="*/ 578 h 4257"/>
                <a:gd name="T50" fmla="*/ 1609 w 3113"/>
                <a:gd name="T51" fmla="*/ 507 h 4257"/>
                <a:gd name="T52" fmla="*/ 1575 w 3113"/>
                <a:gd name="T53" fmla="*/ 465 h 4257"/>
                <a:gd name="T54" fmla="*/ 1575 w 3113"/>
                <a:gd name="T55" fmla="*/ 2 h 4257"/>
                <a:gd name="T56" fmla="*/ 1616 w 3113"/>
                <a:gd name="T57" fmla="*/ 46 h 4257"/>
                <a:gd name="T58" fmla="*/ 1662 w 3113"/>
                <a:gd name="T59" fmla="*/ 111 h 4257"/>
                <a:gd name="T60" fmla="*/ 1779 w 3113"/>
                <a:gd name="T61" fmla="*/ 218 h 4257"/>
                <a:gd name="T62" fmla="*/ 1993 w 3113"/>
                <a:gd name="T63" fmla="*/ 339 h 4257"/>
                <a:gd name="T64" fmla="*/ 2328 w 3113"/>
                <a:gd name="T65" fmla="*/ 446 h 4257"/>
                <a:gd name="T66" fmla="*/ 2812 w 3113"/>
                <a:gd name="T67" fmla="*/ 509 h 4257"/>
                <a:gd name="T68" fmla="*/ 3101 w 3113"/>
                <a:gd name="T69" fmla="*/ 541 h 4257"/>
                <a:gd name="T70" fmla="*/ 3098 w 3113"/>
                <a:gd name="T71" fmla="*/ 2846 h 4257"/>
                <a:gd name="T72" fmla="*/ 2951 w 3113"/>
                <a:gd name="T73" fmla="*/ 3201 h 4257"/>
                <a:gd name="T74" fmla="*/ 2690 w 3113"/>
                <a:gd name="T75" fmla="*/ 3518 h 4257"/>
                <a:gd name="T76" fmla="*/ 2370 w 3113"/>
                <a:gd name="T77" fmla="*/ 3789 h 4257"/>
                <a:gd name="T78" fmla="*/ 2047 w 3113"/>
                <a:gd name="T79" fmla="*/ 4005 h 4257"/>
                <a:gd name="T80" fmla="*/ 1773 w 3113"/>
                <a:gd name="T81" fmla="*/ 4158 h 4257"/>
                <a:gd name="T82" fmla="*/ 1607 w 3113"/>
                <a:gd name="T83" fmla="*/ 4241 h 4257"/>
                <a:gd name="T84" fmla="*/ 1544 w 3113"/>
                <a:gd name="T85" fmla="*/ 4256 h 4257"/>
                <a:gd name="T86" fmla="*/ 1456 w 3113"/>
                <a:gd name="T87" fmla="*/ 4216 h 4257"/>
                <a:gd name="T88" fmla="*/ 1239 w 3113"/>
                <a:gd name="T89" fmla="*/ 4105 h 4257"/>
                <a:gd name="T90" fmla="*/ 940 w 3113"/>
                <a:gd name="T91" fmla="*/ 3925 h 4257"/>
                <a:gd name="T92" fmla="*/ 611 w 3113"/>
                <a:gd name="T93" fmla="*/ 3686 h 4257"/>
                <a:gd name="T94" fmla="*/ 308 w 3113"/>
                <a:gd name="T95" fmla="*/ 3396 h 4257"/>
                <a:gd name="T96" fmla="*/ 85 w 3113"/>
                <a:gd name="T97" fmla="*/ 3063 h 4257"/>
                <a:gd name="T98" fmla="*/ 0 w 3113"/>
                <a:gd name="T99" fmla="*/ 2695 h 4257"/>
                <a:gd name="T100" fmla="*/ 42 w 3113"/>
                <a:gd name="T101" fmla="*/ 519 h 4257"/>
                <a:gd name="T102" fmla="*/ 512 w 3113"/>
                <a:gd name="T103" fmla="*/ 491 h 4257"/>
                <a:gd name="T104" fmla="*/ 933 w 3113"/>
                <a:gd name="T105" fmla="*/ 408 h 4257"/>
                <a:gd name="T106" fmla="*/ 1216 w 3113"/>
                <a:gd name="T107" fmla="*/ 291 h 4257"/>
                <a:gd name="T108" fmla="*/ 1390 w 3113"/>
                <a:gd name="T109" fmla="*/ 171 h 4257"/>
                <a:gd name="T110" fmla="*/ 1475 w 3113"/>
                <a:gd name="T111" fmla="*/ 76 h 4257"/>
                <a:gd name="T112" fmla="*/ 1499 w 3113"/>
                <a:gd name="T113" fmla="*/ 37 h 4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13" h="4257">
                  <a:moveTo>
                    <a:pt x="1556" y="461"/>
                  </a:moveTo>
                  <a:lnTo>
                    <a:pt x="1541" y="464"/>
                  </a:lnTo>
                  <a:lnTo>
                    <a:pt x="1529" y="469"/>
                  </a:lnTo>
                  <a:lnTo>
                    <a:pt x="1518" y="479"/>
                  </a:lnTo>
                  <a:lnTo>
                    <a:pt x="1512" y="491"/>
                  </a:lnTo>
                  <a:lnTo>
                    <a:pt x="1510" y="494"/>
                  </a:lnTo>
                  <a:lnTo>
                    <a:pt x="1508" y="498"/>
                  </a:lnTo>
                  <a:lnTo>
                    <a:pt x="1504" y="507"/>
                  </a:lnTo>
                  <a:lnTo>
                    <a:pt x="1497" y="516"/>
                  </a:lnTo>
                  <a:lnTo>
                    <a:pt x="1489" y="530"/>
                  </a:lnTo>
                  <a:lnTo>
                    <a:pt x="1476" y="544"/>
                  </a:lnTo>
                  <a:lnTo>
                    <a:pt x="1463" y="560"/>
                  </a:lnTo>
                  <a:lnTo>
                    <a:pt x="1445" y="578"/>
                  </a:lnTo>
                  <a:lnTo>
                    <a:pt x="1425" y="597"/>
                  </a:lnTo>
                  <a:lnTo>
                    <a:pt x="1400" y="616"/>
                  </a:lnTo>
                  <a:lnTo>
                    <a:pt x="1373" y="637"/>
                  </a:lnTo>
                  <a:lnTo>
                    <a:pt x="1342" y="659"/>
                  </a:lnTo>
                  <a:lnTo>
                    <a:pt x="1307" y="680"/>
                  </a:lnTo>
                  <a:lnTo>
                    <a:pt x="1268" y="702"/>
                  </a:lnTo>
                  <a:lnTo>
                    <a:pt x="1224" y="722"/>
                  </a:lnTo>
                  <a:lnTo>
                    <a:pt x="1175" y="743"/>
                  </a:lnTo>
                  <a:lnTo>
                    <a:pt x="1121" y="763"/>
                  </a:lnTo>
                  <a:lnTo>
                    <a:pt x="1063" y="783"/>
                  </a:lnTo>
                  <a:lnTo>
                    <a:pt x="999" y="799"/>
                  </a:lnTo>
                  <a:lnTo>
                    <a:pt x="930" y="816"/>
                  </a:lnTo>
                  <a:lnTo>
                    <a:pt x="855" y="829"/>
                  </a:lnTo>
                  <a:lnTo>
                    <a:pt x="774" y="842"/>
                  </a:lnTo>
                  <a:lnTo>
                    <a:pt x="686" y="853"/>
                  </a:lnTo>
                  <a:lnTo>
                    <a:pt x="592" y="860"/>
                  </a:lnTo>
                  <a:lnTo>
                    <a:pt x="492" y="864"/>
                  </a:lnTo>
                  <a:lnTo>
                    <a:pt x="385" y="865"/>
                  </a:lnTo>
                  <a:lnTo>
                    <a:pt x="367" y="869"/>
                  </a:lnTo>
                  <a:lnTo>
                    <a:pt x="351" y="880"/>
                  </a:lnTo>
                  <a:lnTo>
                    <a:pt x="342" y="895"/>
                  </a:lnTo>
                  <a:lnTo>
                    <a:pt x="338" y="915"/>
                  </a:lnTo>
                  <a:lnTo>
                    <a:pt x="338" y="2572"/>
                  </a:lnTo>
                  <a:lnTo>
                    <a:pt x="342" y="2639"/>
                  </a:lnTo>
                  <a:lnTo>
                    <a:pt x="352" y="2705"/>
                  </a:lnTo>
                  <a:lnTo>
                    <a:pt x="370" y="2771"/>
                  </a:lnTo>
                  <a:lnTo>
                    <a:pt x="393" y="2834"/>
                  </a:lnTo>
                  <a:lnTo>
                    <a:pt x="423" y="2896"/>
                  </a:lnTo>
                  <a:lnTo>
                    <a:pt x="458" y="2958"/>
                  </a:lnTo>
                  <a:lnTo>
                    <a:pt x="498" y="3017"/>
                  </a:lnTo>
                  <a:lnTo>
                    <a:pt x="541" y="3074"/>
                  </a:lnTo>
                  <a:lnTo>
                    <a:pt x="587" y="3131"/>
                  </a:lnTo>
                  <a:lnTo>
                    <a:pt x="637" y="3184"/>
                  </a:lnTo>
                  <a:lnTo>
                    <a:pt x="691" y="3237"/>
                  </a:lnTo>
                  <a:lnTo>
                    <a:pt x="746" y="3287"/>
                  </a:lnTo>
                  <a:lnTo>
                    <a:pt x="803" y="3337"/>
                  </a:lnTo>
                  <a:lnTo>
                    <a:pt x="861" y="3384"/>
                  </a:lnTo>
                  <a:lnTo>
                    <a:pt x="919" y="3428"/>
                  </a:lnTo>
                  <a:lnTo>
                    <a:pt x="977" y="3470"/>
                  </a:lnTo>
                  <a:lnTo>
                    <a:pt x="1036" y="3510"/>
                  </a:lnTo>
                  <a:lnTo>
                    <a:pt x="1094" y="3547"/>
                  </a:lnTo>
                  <a:lnTo>
                    <a:pt x="1150" y="3583"/>
                  </a:lnTo>
                  <a:lnTo>
                    <a:pt x="1204" y="3616"/>
                  </a:lnTo>
                  <a:lnTo>
                    <a:pt x="1257" y="3646"/>
                  </a:lnTo>
                  <a:lnTo>
                    <a:pt x="1306" y="3673"/>
                  </a:lnTo>
                  <a:lnTo>
                    <a:pt x="1352" y="3698"/>
                  </a:lnTo>
                  <a:lnTo>
                    <a:pt x="1394" y="3720"/>
                  </a:lnTo>
                  <a:lnTo>
                    <a:pt x="1430" y="3739"/>
                  </a:lnTo>
                  <a:lnTo>
                    <a:pt x="1464" y="3756"/>
                  </a:lnTo>
                  <a:lnTo>
                    <a:pt x="1491" y="3770"/>
                  </a:lnTo>
                  <a:lnTo>
                    <a:pt x="1513" y="3779"/>
                  </a:lnTo>
                  <a:lnTo>
                    <a:pt x="1528" y="3787"/>
                  </a:lnTo>
                  <a:lnTo>
                    <a:pt x="1536" y="3790"/>
                  </a:lnTo>
                  <a:lnTo>
                    <a:pt x="1543" y="3793"/>
                  </a:lnTo>
                  <a:lnTo>
                    <a:pt x="1550" y="3794"/>
                  </a:lnTo>
                  <a:lnTo>
                    <a:pt x="1556" y="3794"/>
                  </a:lnTo>
                  <a:lnTo>
                    <a:pt x="1563" y="3794"/>
                  </a:lnTo>
                  <a:lnTo>
                    <a:pt x="1569" y="3793"/>
                  </a:lnTo>
                  <a:lnTo>
                    <a:pt x="1575" y="3790"/>
                  </a:lnTo>
                  <a:lnTo>
                    <a:pt x="1583" y="3787"/>
                  </a:lnTo>
                  <a:lnTo>
                    <a:pt x="1600" y="3779"/>
                  </a:lnTo>
                  <a:lnTo>
                    <a:pt x="1621" y="3770"/>
                  </a:lnTo>
                  <a:lnTo>
                    <a:pt x="1649" y="3756"/>
                  </a:lnTo>
                  <a:lnTo>
                    <a:pt x="1681" y="3739"/>
                  </a:lnTo>
                  <a:lnTo>
                    <a:pt x="1719" y="3720"/>
                  </a:lnTo>
                  <a:lnTo>
                    <a:pt x="1761" y="3698"/>
                  </a:lnTo>
                  <a:lnTo>
                    <a:pt x="1807" y="3673"/>
                  </a:lnTo>
                  <a:lnTo>
                    <a:pt x="1856" y="3646"/>
                  </a:lnTo>
                  <a:lnTo>
                    <a:pt x="1908" y="3616"/>
                  </a:lnTo>
                  <a:lnTo>
                    <a:pt x="1963" y="3583"/>
                  </a:lnTo>
                  <a:lnTo>
                    <a:pt x="2019" y="3547"/>
                  </a:lnTo>
                  <a:lnTo>
                    <a:pt x="2077" y="3510"/>
                  </a:lnTo>
                  <a:lnTo>
                    <a:pt x="2135" y="3470"/>
                  </a:lnTo>
                  <a:lnTo>
                    <a:pt x="2194" y="3428"/>
                  </a:lnTo>
                  <a:lnTo>
                    <a:pt x="2252" y="3384"/>
                  </a:lnTo>
                  <a:lnTo>
                    <a:pt x="2310" y="3337"/>
                  </a:lnTo>
                  <a:lnTo>
                    <a:pt x="2367" y="3287"/>
                  </a:lnTo>
                  <a:lnTo>
                    <a:pt x="2421" y="3237"/>
                  </a:lnTo>
                  <a:lnTo>
                    <a:pt x="2474" y="3184"/>
                  </a:lnTo>
                  <a:lnTo>
                    <a:pt x="2524" y="3131"/>
                  </a:lnTo>
                  <a:lnTo>
                    <a:pt x="2572" y="3074"/>
                  </a:lnTo>
                  <a:lnTo>
                    <a:pt x="2615" y="3017"/>
                  </a:lnTo>
                  <a:lnTo>
                    <a:pt x="2655" y="2958"/>
                  </a:lnTo>
                  <a:lnTo>
                    <a:pt x="2690" y="2896"/>
                  </a:lnTo>
                  <a:lnTo>
                    <a:pt x="2718" y="2834"/>
                  </a:lnTo>
                  <a:lnTo>
                    <a:pt x="2743" y="2771"/>
                  </a:lnTo>
                  <a:lnTo>
                    <a:pt x="2760" y="2705"/>
                  </a:lnTo>
                  <a:lnTo>
                    <a:pt x="2771" y="2639"/>
                  </a:lnTo>
                  <a:lnTo>
                    <a:pt x="2775" y="2572"/>
                  </a:lnTo>
                  <a:lnTo>
                    <a:pt x="2775" y="915"/>
                  </a:lnTo>
                  <a:lnTo>
                    <a:pt x="2771" y="895"/>
                  </a:lnTo>
                  <a:lnTo>
                    <a:pt x="2760" y="880"/>
                  </a:lnTo>
                  <a:lnTo>
                    <a:pt x="2745" y="869"/>
                  </a:lnTo>
                  <a:lnTo>
                    <a:pt x="2726" y="865"/>
                  </a:lnTo>
                  <a:lnTo>
                    <a:pt x="2619" y="864"/>
                  </a:lnTo>
                  <a:lnTo>
                    <a:pt x="2519" y="860"/>
                  </a:lnTo>
                  <a:lnTo>
                    <a:pt x="2425" y="853"/>
                  </a:lnTo>
                  <a:lnTo>
                    <a:pt x="2337" y="842"/>
                  </a:lnTo>
                  <a:lnTo>
                    <a:pt x="2256" y="829"/>
                  </a:lnTo>
                  <a:lnTo>
                    <a:pt x="2181" y="816"/>
                  </a:lnTo>
                  <a:lnTo>
                    <a:pt x="2111" y="799"/>
                  </a:lnTo>
                  <a:lnTo>
                    <a:pt x="2047" y="783"/>
                  </a:lnTo>
                  <a:lnTo>
                    <a:pt x="1989" y="763"/>
                  </a:lnTo>
                  <a:lnTo>
                    <a:pt x="1936" y="744"/>
                  </a:lnTo>
                  <a:lnTo>
                    <a:pt x="1887" y="724"/>
                  </a:lnTo>
                  <a:lnTo>
                    <a:pt x="1842" y="702"/>
                  </a:lnTo>
                  <a:lnTo>
                    <a:pt x="1803" y="681"/>
                  </a:lnTo>
                  <a:lnTo>
                    <a:pt x="1769" y="659"/>
                  </a:lnTo>
                  <a:lnTo>
                    <a:pt x="1738" y="638"/>
                  </a:lnTo>
                  <a:lnTo>
                    <a:pt x="1711" y="618"/>
                  </a:lnTo>
                  <a:lnTo>
                    <a:pt x="1687" y="597"/>
                  </a:lnTo>
                  <a:lnTo>
                    <a:pt x="1666" y="578"/>
                  </a:lnTo>
                  <a:lnTo>
                    <a:pt x="1650" y="560"/>
                  </a:lnTo>
                  <a:lnTo>
                    <a:pt x="1635" y="545"/>
                  </a:lnTo>
                  <a:lnTo>
                    <a:pt x="1624" y="530"/>
                  </a:lnTo>
                  <a:lnTo>
                    <a:pt x="1615" y="518"/>
                  </a:lnTo>
                  <a:lnTo>
                    <a:pt x="1609" y="507"/>
                  </a:lnTo>
                  <a:lnTo>
                    <a:pt x="1604" y="500"/>
                  </a:lnTo>
                  <a:lnTo>
                    <a:pt x="1601" y="494"/>
                  </a:lnTo>
                  <a:lnTo>
                    <a:pt x="1601" y="493"/>
                  </a:lnTo>
                  <a:lnTo>
                    <a:pt x="1590" y="476"/>
                  </a:lnTo>
                  <a:lnTo>
                    <a:pt x="1575" y="465"/>
                  </a:lnTo>
                  <a:lnTo>
                    <a:pt x="1556" y="461"/>
                  </a:lnTo>
                  <a:lnTo>
                    <a:pt x="1556" y="461"/>
                  </a:lnTo>
                  <a:close/>
                  <a:moveTo>
                    <a:pt x="1556" y="0"/>
                  </a:moveTo>
                  <a:lnTo>
                    <a:pt x="1556" y="0"/>
                  </a:lnTo>
                  <a:lnTo>
                    <a:pt x="1575" y="2"/>
                  </a:lnTo>
                  <a:lnTo>
                    <a:pt x="1590" y="11"/>
                  </a:lnTo>
                  <a:lnTo>
                    <a:pt x="1604" y="23"/>
                  </a:lnTo>
                  <a:lnTo>
                    <a:pt x="1613" y="38"/>
                  </a:lnTo>
                  <a:lnTo>
                    <a:pt x="1613" y="41"/>
                  </a:lnTo>
                  <a:lnTo>
                    <a:pt x="1616" y="46"/>
                  </a:lnTo>
                  <a:lnTo>
                    <a:pt x="1621" y="54"/>
                  </a:lnTo>
                  <a:lnTo>
                    <a:pt x="1627" y="64"/>
                  </a:lnTo>
                  <a:lnTo>
                    <a:pt x="1636" y="78"/>
                  </a:lnTo>
                  <a:lnTo>
                    <a:pt x="1647" y="93"/>
                  </a:lnTo>
                  <a:lnTo>
                    <a:pt x="1662" y="111"/>
                  </a:lnTo>
                  <a:lnTo>
                    <a:pt x="1678" y="129"/>
                  </a:lnTo>
                  <a:lnTo>
                    <a:pt x="1699" y="149"/>
                  </a:lnTo>
                  <a:lnTo>
                    <a:pt x="1722" y="171"/>
                  </a:lnTo>
                  <a:lnTo>
                    <a:pt x="1749" y="195"/>
                  </a:lnTo>
                  <a:lnTo>
                    <a:pt x="1779" y="218"/>
                  </a:lnTo>
                  <a:lnTo>
                    <a:pt x="1813" y="241"/>
                  </a:lnTo>
                  <a:lnTo>
                    <a:pt x="1851" y="266"/>
                  </a:lnTo>
                  <a:lnTo>
                    <a:pt x="1894" y="291"/>
                  </a:lnTo>
                  <a:lnTo>
                    <a:pt x="1941" y="316"/>
                  </a:lnTo>
                  <a:lnTo>
                    <a:pt x="1993" y="339"/>
                  </a:lnTo>
                  <a:lnTo>
                    <a:pt x="2050" y="362"/>
                  </a:lnTo>
                  <a:lnTo>
                    <a:pt x="2111" y="386"/>
                  </a:lnTo>
                  <a:lnTo>
                    <a:pt x="2177" y="408"/>
                  </a:lnTo>
                  <a:lnTo>
                    <a:pt x="2251" y="427"/>
                  </a:lnTo>
                  <a:lnTo>
                    <a:pt x="2328" y="446"/>
                  </a:lnTo>
                  <a:lnTo>
                    <a:pt x="2412" y="463"/>
                  </a:lnTo>
                  <a:lnTo>
                    <a:pt x="2503" y="478"/>
                  </a:lnTo>
                  <a:lnTo>
                    <a:pt x="2599" y="491"/>
                  </a:lnTo>
                  <a:lnTo>
                    <a:pt x="2702" y="501"/>
                  </a:lnTo>
                  <a:lnTo>
                    <a:pt x="2812" y="509"/>
                  </a:lnTo>
                  <a:lnTo>
                    <a:pt x="2927" y="513"/>
                  </a:lnTo>
                  <a:lnTo>
                    <a:pt x="3050" y="516"/>
                  </a:lnTo>
                  <a:lnTo>
                    <a:pt x="3071" y="519"/>
                  </a:lnTo>
                  <a:lnTo>
                    <a:pt x="3087" y="527"/>
                  </a:lnTo>
                  <a:lnTo>
                    <a:pt x="3101" y="541"/>
                  </a:lnTo>
                  <a:lnTo>
                    <a:pt x="3110" y="557"/>
                  </a:lnTo>
                  <a:lnTo>
                    <a:pt x="3113" y="577"/>
                  </a:lnTo>
                  <a:lnTo>
                    <a:pt x="3113" y="2695"/>
                  </a:lnTo>
                  <a:lnTo>
                    <a:pt x="3109" y="2771"/>
                  </a:lnTo>
                  <a:lnTo>
                    <a:pt x="3098" y="2846"/>
                  </a:lnTo>
                  <a:lnTo>
                    <a:pt x="3080" y="2919"/>
                  </a:lnTo>
                  <a:lnTo>
                    <a:pt x="3056" y="2992"/>
                  </a:lnTo>
                  <a:lnTo>
                    <a:pt x="3026" y="3063"/>
                  </a:lnTo>
                  <a:lnTo>
                    <a:pt x="2991" y="3132"/>
                  </a:lnTo>
                  <a:lnTo>
                    <a:pt x="2951" y="3201"/>
                  </a:lnTo>
                  <a:lnTo>
                    <a:pt x="2907" y="3267"/>
                  </a:lnTo>
                  <a:lnTo>
                    <a:pt x="2857" y="3333"/>
                  </a:lnTo>
                  <a:lnTo>
                    <a:pt x="2805" y="3396"/>
                  </a:lnTo>
                  <a:lnTo>
                    <a:pt x="2748" y="3458"/>
                  </a:lnTo>
                  <a:lnTo>
                    <a:pt x="2690" y="3518"/>
                  </a:lnTo>
                  <a:lnTo>
                    <a:pt x="2629" y="3576"/>
                  </a:lnTo>
                  <a:lnTo>
                    <a:pt x="2566" y="3632"/>
                  </a:lnTo>
                  <a:lnTo>
                    <a:pt x="2501" y="3686"/>
                  </a:lnTo>
                  <a:lnTo>
                    <a:pt x="2436" y="3738"/>
                  </a:lnTo>
                  <a:lnTo>
                    <a:pt x="2370" y="3789"/>
                  </a:lnTo>
                  <a:lnTo>
                    <a:pt x="2305" y="3836"/>
                  </a:lnTo>
                  <a:lnTo>
                    <a:pt x="2238" y="3882"/>
                  </a:lnTo>
                  <a:lnTo>
                    <a:pt x="2173" y="3925"/>
                  </a:lnTo>
                  <a:lnTo>
                    <a:pt x="2110" y="3966"/>
                  </a:lnTo>
                  <a:lnTo>
                    <a:pt x="2047" y="4005"/>
                  </a:lnTo>
                  <a:lnTo>
                    <a:pt x="1986" y="4040"/>
                  </a:lnTo>
                  <a:lnTo>
                    <a:pt x="1928" y="4073"/>
                  </a:lnTo>
                  <a:lnTo>
                    <a:pt x="1874" y="4105"/>
                  </a:lnTo>
                  <a:lnTo>
                    <a:pt x="1822" y="4132"/>
                  </a:lnTo>
                  <a:lnTo>
                    <a:pt x="1773" y="4158"/>
                  </a:lnTo>
                  <a:lnTo>
                    <a:pt x="1730" y="4180"/>
                  </a:lnTo>
                  <a:lnTo>
                    <a:pt x="1691" y="4200"/>
                  </a:lnTo>
                  <a:lnTo>
                    <a:pt x="1657" y="4216"/>
                  </a:lnTo>
                  <a:lnTo>
                    <a:pt x="1628" y="4230"/>
                  </a:lnTo>
                  <a:lnTo>
                    <a:pt x="1607" y="4241"/>
                  </a:lnTo>
                  <a:lnTo>
                    <a:pt x="1590" y="4248"/>
                  </a:lnTo>
                  <a:lnTo>
                    <a:pt x="1581" y="4252"/>
                  </a:lnTo>
                  <a:lnTo>
                    <a:pt x="1569" y="4256"/>
                  </a:lnTo>
                  <a:lnTo>
                    <a:pt x="1556" y="4257"/>
                  </a:lnTo>
                  <a:lnTo>
                    <a:pt x="1544" y="4256"/>
                  </a:lnTo>
                  <a:lnTo>
                    <a:pt x="1531" y="4252"/>
                  </a:lnTo>
                  <a:lnTo>
                    <a:pt x="1522" y="4248"/>
                  </a:lnTo>
                  <a:lnTo>
                    <a:pt x="1506" y="4241"/>
                  </a:lnTo>
                  <a:lnTo>
                    <a:pt x="1485" y="4230"/>
                  </a:lnTo>
                  <a:lnTo>
                    <a:pt x="1456" y="4216"/>
                  </a:lnTo>
                  <a:lnTo>
                    <a:pt x="1422" y="4200"/>
                  </a:lnTo>
                  <a:lnTo>
                    <a:pt x="1383" y="4180"/>
                  </a:lnTo>
                  <a:lnTo>
                    <a:pt x="1339" y="4158"/>
                  </a:lnTo>
                  <a:lnTo>
                    <a:pt x="1291" y="4132"/>
                  </a:lnTo>
                  <a:lnTo>
                    <a:pt x="1239" y="4105"/>
                  </a:lnTo>
                  <a:lnTo>
                    <a:pt x="1185" y="4073"/>
                  </a:lnTo>
                  <a:lnTo>
                    <a:pt x="1127" y="4040"/>
                  </a:lnTo>
                  <a:lnTo>
                    <a:pt x="1066" y="4005"/>
                  </a:lnTo>
                  <a:lnTo>
                    <a:pt x="1003" y="3966"/>
                  </a:lnTo>
                  <a:lnTo>
                    <a:pt x="940" y="3925"/>
                  </a:lnTo>
                  <a:lnTo>
                    <a:pt x="874" y="3882"/>
                  </a:lnTo>
                  <a:lnTo>
                    <a:pt x="808" y="3836"/>
                  </a:lnTo>
                  <a:lnTo>
                    <a:pt x="742" y="3789"/>
                  </a:lnTo>
                  <a:lnTo>
                    <a:pt x="677" y="3738"/>
                  </a:lnTo>
                  <a:lnTo>
                    <a:pt x="611" y="3686"/>
                  </a:lnTo>
                  <a:lnTo>
                    <a:pt x="546" y="3632"/>
                  </a:lnTo>
                  <a:lnTo>
                    <a:pt x="484" y="3576"/>
                  </a:lnTo>
                  <a:lnTo>
                    <a:pt x="423" y="3518"/>
                  </a:lnTo>
                  <a:lnTo>
                    <a:pt x="363" y="3458"/>
                  </a:lnTo>
                  <a:lnTo>
                    <a:pt x="308" y="3396"/>
                  </a:lnTo>
                  <a:lnTo>
                    <a:pt x="255" y="3333"/>
                  </a:lnTo>
                  <a:lnTo>
                    <a:pt x="206" y="3267"/>
                  </a:lnTo>
                  <a:lnTo>
                    <a:pt x="161" y="3201"/>
                  </a:lnTo>
                  <a:lnTo>
                    <a:pt x="121" y="3132"/>
                  </a:lnTo>
                  <a:lnTo>
                    <a:pt x="85" y="3063"/>
                  </a:lnTo>
                  <a:lnTo>
                    <a:pt x="56" y="2992"/>
                  </a:lnTo>
                  <a:lnTo>
                    <a:pt x="33" y="2919"/>
                  </a:lnTo>
                  <a:lnTo>
                    <a:pt x="15" y="2846"/>
                  </a:lnTo>
                  <a:lnTo>
                    <a:pt x="4" y="2771"/>
                  </a:lnTo>
                  <a:lnTo>
                    <a:pt x="0" y="2695"/>
                  </a:lnTo>
                  <a:lnTo>
                    <a:pt x="0" y="577"/>
                  </a:lnTo>
                  <a:lnTo>
                    <a:pt x="3" y="557"/>
                  </a:lnTo>
                  <a:lnTo>
                    <a:pt x="12" y="541"/>
                  </a:lnTo>
                  <a:lnTo>
                    <a:pt x="24" y="527"/>
                  </a:lnTo>
                  <a:lnTo>
                    <a:pt x="42" y="519"/>
                  </a:lnTo>
                  <a:lnTo>
                    <a:pt x="61" y="516"/>
                  </a:lnTo>
                  <a:lnTo>
                    <a:pt x="184" y="513"/>
                  </a:lnTo>
                  <a:lnTo>
                    <a:pt x="301" y="509"/>
                  </a:lnTo>
                  <a:lnTo>
                    <a:pt x="409" y="501"/>
                  </a:lnTo>
                  <a:lnTo>
                    <a:pt x="512" y="491"/>
                  </a:lnTo>
                  <a:lnTo>
                    <a:pt x="609" y="478"/>
                  </a:lnTo>
                  <a:lnTo>
                    <a:pt x="698" y="463"/>
                  </a:lnTo>
                  <a:lnTo>
                    <a:pt x="782" y="446"/>
                  </a:lnTo>
                  <a:lnTo>
                    <a:pt x="860" y="427"/>
                  </a:lnTo>
                  <a:lnTo>
                    <a:pt x="933" y="408"/>
                  </a:lnTo>
                  <a:lnTo>
                    <a:pt x="999" y="386"/>
                  </a:lnTo>
                  <a:lnTo>
                    <a:pt x="1062" y="362"/>
                  </a:lnTo>
                  <a:lnTo>
                    <a:pt x="1118" y="339"/>
                  </a:lnTo>
                  <a:lnTo>
                    <a:pt x="1170" y="316"/>
                  </a:lnTo>
                  <a:lnTo>
                    <a:pt x="1216" y="291"/>
                  </a:lnTo>
                  <a:lnTo>
                    <a:pt x="1259" y="266"/>
                  </a:lnTo>
                  <a:lnTo>
                    <a:pt x="1297" y="241"/>
                  </a:lnTo>
                  <a:lnTo>
                    <a:pt x="1333" y="218"/>
                  </a:lnTo>
                  <a:lnTo>
                    <a:pt x="1363" y="193"/>
                  </a:lnTo>
                  <a:lnTo>
                    <a:pt x="1390" y="171"/>
                  </a:lnTo>
                  <a:lnTo>
                    <a:pt x="1413" y="149"/>
                  </a:lnTo>
                  <a:lnTo>
                    <a:pt x="1433" y="129"/>
                  </a:lnTo>
                  <a:lnTo>
                    <a:pt x="1449" y="109"/>
                  </a:lnTo>
                  <a:lnTo>
                    <a:pt x="1464" y="93"/>
                  </a:lnTo>
                  <a:lnTo>
                    <a:pt x="1475" y="76"/>
                  </a:lnTo>
                  <a:lnTo>
                    <a:pt x="1485" y="64"/>
                  </a:lnTo>
                  <a:lnTo>
                    <a:pt x="1491" y="53"/>
                  </a:lnTo>
                  <a:lnTo>
                    <a:pt x="1495" y="45"/>
                  </a:lnTo>
                  <a:lnTo>
                    <a:pt x="1498" y="39"/>
                  </a:lnTo>
                  <a:lnTo>
                    <a:pt x="1499" y="37"/>
                  </a:lnTo>
                  <a:lnTo>
                    <a:pt x="1509" y="22"/>
                  </a:lnTo>
                  <a:lnTo>
                    <a:pt x="1521" y="11"/>
                  </a:lnTo>
                  <a:lnTo>
                    <a:pt x="1537" y="2"/>
                  </a:lnTo>
                  <a:lnTo>
                    <a:pt x="1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80BA3-CC44-415E-9A94-DBA37655F7A4}"/>
              </a:ext>
            </a:extLst>
          </p:cNvPr>
          <p:cNvSpPr/>
          <p:nvPr/>
        </p:nvSpPr>
        <p:spPr>
          <a:xfrm>
            <a:off x="301403" y="1091219"/>
            <a:ext cx="5248140" cy="5038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5980BA-2F8C-46D1-85F3-5A7E5105511D}"/>
              </a:ext>
            </a:extLst>
          </p:cNvPr>
          <p:cNvSpPr txBox="1"/>
          <p:nvPr/>
        </p:nvSpPr>
        <p:spPr>
          <a:xfrm>
            <a:off x="373797" y="3007360"/>
            <a:ext cx="5103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Compute the histogram for the input image. (already have been described)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Load the random forest from model.txt.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Predict the class of the image using random forest.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BF28FD-0F5F-4CD8-BF08-26F6022785C8}"/>
              </a:ext>
            </a:extLst>
          </p:cNvPr>
          <p:cNvSpPr txBox="1"/>
          <p:nvPr/>
        </p:nvSpPr>
        <p:spPr>
          <a:xfrm>
            <a:off x="373797" y="1746355"/>
            <a:ext cx="510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CLASSIFICATION OF IMAGES</a:t>
            </a:r>
          </a:p>
        </p:txBody>
      </p:sp>
    </p:spTree>
    <p:extLst>
      <p:ext uri="{BB962C8B-B14F-4D97-AF65-F5344CB8AC3E}">
        <p14:creationId xmlns:p14="http://schemas.microsoft.com/office/powerpoint/2010/main" val="1401940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1906</TotalTime>
  <Words>1445</Words>
  <Application>Microsoft Office PowerPoint</Application>
  <PresentationFormat>Widescreen</PresentationFormat>
  <Paragraphs>167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Celestial</vt:lpstr>
      <vt:lpstr>Learning Document Structure for Retrieval And Classification</vt:lpstr>
      <vt:lpstr>Objective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INTO THE CODE</vt:lpstr>
      <vt:lpstr>CODEBOOK CREATION</vt:lpstr>
      <vt:lpstr>PowerPoint Presentation</vt:lpstr>
      <vt:lpstr>PowerPoint Presentation</vt:lpstr>
      <vt:lpstr>PowerPoint Presentation</vt:lpstr>
      <vt:lpstr>PowerPoint Presentation</vt:lpstr>
      <vt:lpstr>Writing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PARTITIONS</vt:lpstr>
      <vt:lpstr>PowerPoint Presentation</vt:lpstr>
      <vt:lpstr>PowerPoint Presentation</vt:lpstr>
      <vt:lpstr>PowerPoint Presentation</vt:lpstr>
      <vt:lpstr>PowerPoint Presentation</vt:lpstr>
      <vt:lpstr>Cross validation</vt:lpstr>
      <vt:lpstr>Random forest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the random forest</vt:lpstr>
      <vt:lpstr>PowerPoint Presentation</vt:lpstr>
      <vt:lpstr>PowerPoint Presentation</vt:lpstr>
      <vt:lpstr>Classification of image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outcomes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Document Structure for Retrieval And Classification</dc:title>
  <dc:creator>Chinmay Garg</dc:creator>
  <cp:lastModifiedBy>Chinmay Garg</cp:lastModifiedBy>
  <cp:revision>51</cp:revision>
  <dcterms:created xsi:type="dcterms:W3CDTF">2018-02-20T07:39:24Z</dcterms:created>
  <dcterms:modified xsi:type="dcterms:W3CDTF">2018-04-19T08:00:52Z</dcterms:modified>
</cp:coreProperties>
</file>