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B5C0B-1ED2-4396-A843-CB42FCB99C4C}" v="883" dt="2021-01-11T17:52:10.090"/>
    <p1510:client id="{C1080266-2853-4084-B728-CFC275B63FD8}" v="13" dt="2021-01-11T19:11:07.248"/>
    <p1510:client id="{C8BCEE91-894B-4A11-A586-4D64AE47EE13}" v="478" dt="2021-01-11T18:13:06.663"/>
    <p1510:client id="{F1C67014-2602-4600-BC40-E696B7D66DA2}" v="32" dt="2021-01-11T18:23:03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1/14/2021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7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0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5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1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1/14/2021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4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89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5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7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55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669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1/14/2021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6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erteriz.net/python-json-okuma-yazma-donusturme-islemleri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event.tc/files/courses/object_oriented_design/projects/project4/BLM205_nufus_yonetim.pdf" TargetMode="External"/><Relationship Id="rId4" Type="http://schemas.openxmlformats.org/officeDocument/2006/relationships/hyperlink" Target="https://www.algoritmaornekleri.com/python/python-json-kullanim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1DE22A0F-1B13-48C5-83E3-872D80DD7E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666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607296"/>
          </a:xfrm>
        </p:spPr>
        <p:txBody>
          <a:bodyPr anchor="b">
            <a:normAutofit/>
          </a:bodyPr>
          <a:lstStyle/>
          <a:p>
            <a:r>
              <a:rPr lang="tr-TR" sz="3200" dirty="0">
                <a:latin typeface="Arial"/>
                <a:cs typeface="Arial"/>
              </a:rPr>
              <a:t>Nüfus Yönetim sistemi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960120" y="1468987"/>
            <a:ext cx="4182005" cy="3190736"/>
          </a:xfrm>
        </p:spPr>
        <p:txBody>
          <a:bodyPr anchor="t">
            <a:normAutofit/>
          </a:bodyPr>
          <a:lstStyle/>
          <a:p>
            <a:r>
              <a:rPr lang="tr-TR" sz="2400" dirty="0">
                <a:solidFill>
                  <a:srgbClr val="FFFF00"/>
                </a:solidFill>
                <a:latin typeface="Arial Black"/>
              </a:rPr>
              <a:t>Hazırlayanlar</a:t>
            </a:r>
          </a:p>
          <a:p>
            <a:r>
              <a:rPr lang="tr-TR" sz="2400" dirty="0">
                <a:solidFill>
                  <a:schemeClr val="tx1"/>
                </a:solidFill>
                <a:latin typeface="Times New Roman"/>
                <a:cs typeface="Times New Roman"/>
              </a:rPr>
              <a:t>Bedirhan İleri</a:t>
            </a:r>
          </a:p>
          <a:p>
            <a:r>
              <a:rPr lang="tr-TR" sz="2400" dirty="0">
                <a:solidFill>
                  <a:schemeClr val="tx1"/>
                </a:solidFill>
                <a:latin typeface="Times New Roman"/>
                <a:cs typeface="Times New Roman"/>
              </a:rPr>
              <a:t>Cem Akkaya</a:t>
            </a:r>
          </a:p>
          <a:p>
            <a:r>
              <a:rPr lang="tr-TR" sz="2400" dirty="0">
                <a:solidFill>
                  <a:schemeClr val="tx1"/>
                </a:solidFill>
                <a:latin typeface="Times New Roman"/>
                <a:cs typeface="Times New Roman"/>
              </a:rPr>
              <a:t>Meriç Alp Karabulut</a:t>
            </a:r>
          </a:p>
          <a:p>
            <a:r>
              <a:rPr lang="tr-TR" sz="2400" dirty="0">
                <a:solidFill>
                  <a:schemeClr val="tx1"/>
                </a:solidFill>
                <a:latin typeface="Times New Roman"/>
                <a:cs typeface="Times New Roman"/>
              </a:rPr>
              <a:t>Yaprak Selin Keskin</a:t>
            </a:r>
          </a:p>
          <a:p>
            <a:endParaRPr lang="tr-TR" sz="2800" dirty="0">
              <a:solidFill>
                <a:schemeClr val="tx1"/>
              </a:solidFill>
            </a:endParaRP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0B4B5F89-54B8-4FB5-9400-C6E95845F48E}"/>
              </a:ext>
            </a:extLst>
          </p:cNvPr>
          <p:cNvSpPr txBox="1"/>
          <p:nvPr/>
        </p:nvSpPr>
        <p:spPr>
          <a:xfrm>
            <a:off x="7066156" y="4659351"/>
            <a:ext cx="415568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2400" dirty="0">
                <a:solidFill>
                  <a:srgbClr val="FFFF00"/>
                </a:solidFill>
                <a:latin typeface="Arial Black"/>
              </a:rPr>
              <a:t>Öğretim Görevlisi</a:t>
            </a:r>
            <a:endParaRPr lang="tr-TR"/>
          </a:p>
          <a:p>
            <a:pPr algn="ctr"/>
            <a:r>
              <a:rPr lang="tr-TR" sz="2400" dirty="0">
                <a:latin typeface="Times New Roman"/>
                <a:cs typeface="Times New Roman"/>
              </a:rPr>
              <a:t>Dr. Vecdi Emre Levent</a:t>
            </a: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8C24358-7BEF-4F94-9EDF-CE451107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097" y="363963"/>
            <a:ext cx="4500737" cy="2141964"/>
          </a:xfrm>
        </p:spPr>
        <p:txBody>
          <a:bodyPr>
            <a:normAutofit/>
          </a:bodyPr>
          <a:lstStyle/>
          <a:p>
            <a:endParaRPr lang="tr-TR">
              <a:solidFill>
                <a:schemeClr val="tx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2DDE67-FF56-4B22-A45E-EBD0BBACA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cap="all" dirty="0">
                <a:ea typeface="+mn-lt"/>
                <a:cs typeface="+mn-lt"/>
              </a:rPr>
              <a:t>izlediğiniz için teşekkürler...</a:t>
            </a:r>
            <a:endParaRPr lang="tr-TR" dirty="0" err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897F8-BB18-4B6C-923A-40344E30B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0" r="7326" b="4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07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3CB21EB-C968-48E2-B2C1-A6B0C94B1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49" y="643467"/>
            <a:ext cx="3575007" cy="5571066"/>
          </a:xfrm>
        </p:spPr>
        <p:txBody>
          <a:bodyPr>
            <a:normAutofit/>
          </a:bodyPr>
          <a:lstStyle/>
          <a:p>
            <a:r>
              <a:rPr lang="tr-TR" sz="3600" dirty="0" err="1">
                <a:latin typeface="Arial"/>
                <a:cs typeface="Arial"/>
              </a:rPr>
              <a:t>Kisiler.json</a:t>
            </a:r>
            <a:endParaRPr lang="tr-TR" sz="3600">
              <a:latin typeface="Arial"/>
              <a:cs typeface="Arial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CECE67-CAE1-461F-97E1-85D27FEB1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797" y="643467"/>
            <a:ext cx="5934285" cy="5571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1000"/>
              </a:lnSpc>
            </a:pPr>
            <a:r>
              <a:rPr lang="tr-TR" sz="1200" dirty="0">
                <a:latin typeface="Times New Roman"/>
                <a:ea typeface="+mn-lt"/>
                <a:cs typeface="+mn-lt"/>
              </a:rPr>
              <a:t>[{"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KimlikNo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"15647389784", "Adi": "Merve",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Soyadi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Arikan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BabaAdi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"Bayram",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AnneAdi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Idil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DogumYeri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"Kocaeli",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MedeniDurumu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"Evli",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KanGrubu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"A+",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KutukSehir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"Rize",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KutukIlce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Cayeli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IkametgahSehir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"Kocaeli",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IkametgahIlce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Korfez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"}, {"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KimlikNo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"17584657690", "Adi": "Selin",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Soyadi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Canitez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BabaAdi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Gokhan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AnneAdi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"Banu",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DogumYeri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"Ankara",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MedeniDurumu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"Evli",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KanGrubu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"AB-",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KutukSehir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Mugla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KutukIlce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"Fethiye",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IkametgahSehir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"Antalya",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IkametgahIlce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"Alanya", "f": "q"}, {"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KimlikNo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"19847146734", "Adi": "Cengiz",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Soyadi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"Yaman",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BabaAdi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"Hamit",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AnneAdi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"Duru",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DogumYeri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Istanbul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MedeniDurumu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"Bekar",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KanGrubu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"0-",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KutukSehir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Gumushane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KutukIlce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"Kelkit",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IkametgahSehir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Istanbul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IkametgahIlce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Atasehir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"}, {"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KimlikNo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"18695748374", "Adi": "Talha",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Soyadi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Dincer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BabaAdi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"Mesut",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AnneAdi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"Duygu",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DogumYeri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Sanliurfa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MedeniDurumu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"Evli",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KanGrubu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"0+",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KutukSehir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Sanliurfa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KutukIlce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"Siverek",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IkametgahSehir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Istanbul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",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IkametgahIlce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Bagcilar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"}]</a:t>
            </a:r>
            <a:endParaRPr lang="tr-TR"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5322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2ED939B-00FF-4251-8237-3901D0FC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10" y="643467"/>
            <a:ext cx="3212593" cy="5571066"/>
          </a:xfrm>
        </p:spPr>
        <p:txBody>
          <a:bodyPr>
            <a:normAutofit/>
          </a:bodyPr>
          <a:lstStyle/>
          <a:p>
            <a:pPr algn="ctr"/>
            <a:r>
              <a:rPr lang="tr-TR" sz="3600" dirty="0">
                <a:latin typeface="Arial"/>
                <a:cs typeface="Arial"/>
              </a:rPr>
              <a:t>Nüfus yönetim sistemi.py</a:t>
            </a:r>
            <a:endParaRPr lang="tr-TR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6FC191B-3F7C-42E4-AC29-FEE216923E19}"/>
              </a:ext>
            </a:extLst>
          </p:cNvPr>
          <p:cNvSpPr txBox="1"/>
          <p:nvPr/>
        </p:nvSpPr>
        <p:spPr>
          <a:xfrm>
            <a:off x="5291254" y="431181"/>
            <a:ext cx="6692590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200" dirty="0" err="1">
                <a:latin typeface="Times New Roman"/>
                <a:ea typeface="+mn-lt"/>
                <a:cs typeface="+mn-lt"/>
              </a:rPr>
              <a:t>import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Proje</a:t>
            </a:r>
            <a:endParaRPr lang="tr-TR" sz="1200">
              <a:latin typeface="Times New Roman"/>
              <a:ea typeface="+mn-lt"/>
              <a:cs typeface="+mn-lt"/>
            </a:endParaRPr>
          </a:p>
          <a:p>
            <a:endParaRPr lang="tr-TR" sz="1200" dirty="0">
              <a:latin typeface="Times New Roman"/>
              <a:cs typeface="Times New Roman"/>
            </a:endParaRPr>
          </a:p>
          <a:p>
            <a:r>
              <a:rPr lang="tr-TR" sz="1200" dirty="0" err="1">
                <a:latin typeface="Times New Roman"/>
                <a:ea typeface="+mn-lt"/>
                <a:cs typeface="+mn-lt"/>
              </a:rPr>
              <a:t>dosyaAd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= '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kisiler.json</a:t>
            </a:r>
            <a:r>
              <a:rPr lang="tr-TR" sz="1200" dirty="0">
                <a:latin typeface="Times New Roman"/>
                <a:ea typeface="+mn-lt"/>
                <a:cs typeface="+mn-lt"/>
              </a:rPr>
              <a:t>'</a:t>
            </a:r>
            <a:endParaRPr lang="tr-TR" sz="1200">
              <a:latin typeface="Times New Roman"/>
              <a:ea typeface="+mn-lt"/>
              <a:cs typeface="+mn-lt"/>
            </a:endParaRPr>
          </a:p>
          <a:p>
            <a:r>
              <a:rPr lang="tr-TR" sz="1200" dirty="0" err="1">
                <a:latin typeface="Times New Roman"/>
                <a:ea typeface="+mn-lt"/>
                <a:cs typeface="+mn-lt"/>
              </a:rPr>
              <a:t>Proje.kisiAdeti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dosyaAd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)</a:t>
            </a:r>
            <a:endParaRPr lang="tr-TR" sz="1200">
              <a:latin typeface="Times New Roman"/>
              <a:ea typeface="+mn-lt"/>
              <a:cs typeface="+mn-lt"/>
            </a:endParaRPr>
          </a:p>
          <a:p>
            <a:endParaRPr lang="tr-TR" sz="1200" dirty="0">
              <a:latin typeface="Times New Roman"/>
              <a:cs typeface="Times New Roman"/>
            </a:endParaRPr>
          </a:p>
          <a:p>
            <a:r>
              <a:rPr lang="tr-TR" sz="1200" dirty="0" err="1">
                <a:latin typeface="Times New Roman"/>
                <a:ea typeface="+mn-lt"/>
                <a:cs typeface="+mn-lt"/>
              </a:rPr>
              <a:t>while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True:</a:t>
            </a:r>
            <a:endParaRPr lang="tr-TR" sz="1200">
              <a:latin typeface="Times New Roman"/>
              <a:ea typeface="+mn-lt"/>
              <a:cs typeface="+mn-lt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print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("\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nLütfen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yapmak istediğiniz işlemi seçiniz \n"</a:t>
            </a:r>
            <a:endParaRPr lang="tr-TR" sz="1200">
              <a:latin typeface="Times New Roman"/>
              <a:ea typeface="+mn-lt"/>
              <a:cs typeface="+mn-lt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   "0. Çıkış \n"</a:t>
            </a:r>
            <a:endParaRPr lang="tr-TR" sz="1200">
              <a:latin typeface="Times New Roman"/>
              <a:ea typeface="+mn-lt"/>
              <a:cs typeface="+mn-lt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   "1. Yeni Kayıt\n"</a:t>
            </a:r>
            <a:endParaRPr lang="tr-TR" sz="1200">
              <a:latin typeface="Times New Roman"/>
              <a:ea typeface="+mn-lt"/>
              <a:cs typeface="+mn-lt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   "2. Arama ve Listeleme\n"</a:t>
            </a:r>
            <a:endParaRPr lang="tr-TR" sz="1200">
              <a:latin typeface="Times New Roman"/>
              <a:ea typeface="+mn-lt"/>
              <a:cs typeface="+mn-lt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   "3. Kişi Güncelleme\n"</a:t>
            </a:r>
            <a:endParaRPr lang="tr-TR" sz="1200">
              <a:latin typeface="Times New Roman"/>
              <a:ea typeface="+mn-lt"/>
              <a:cs typeface="+mn-lt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   "4. Kişi Silme\n"</a:t>
            </a:r>
            <a:endParaRPr lang="tr-TR" sz="1200">
              <a:latin typeface="Times New Roman"/>
              <a:ea typeface="+mn-lt"/>
              <a:cs typeface="+mn-lt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   "5. Tüm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Veritabanını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Listeleme\n")</a:t>
            </a:r>
            <a:endParaRPr lang="tr-TR" sz="1200">
              <a:latin typeface="Times New Roman"/>
              <a:ea typeface="+mn-lt"/>
              <a:cs typeface="+mn-lt"/>
            </a:endParaRPr>
          </a:p>
          <a:p>
            <a:endParaRPr lang="tr-TR" sz="1200" dirty="0">
              <a:latin typeface="Times New Roman"/>
              <a:cs typeface="Times New Roman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islev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=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input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("Seçiminiz: ")</a:t>
            </a:r>
            <a:endParaRPr lang="tr-TR" sz="1200">
              <a:latin typeface="Times New Roman"/>
              <a:ea typeface="+mn-lt"/>
              <a:cs typeface="+mn-lt"/>
            </a:endParaRPr>
          </a:p>
          <a:p>
            <a:endParaRPr lang="tr-TR" sz="1200" dirty="0">
              <a:latin typeface="Times New Roman"/>
              <a:cs typeface="Times New Roman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if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islev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not in ["0","1","2","3","4","5"]:</a:t>
            </a:r>
            <a:endParaRPr lang="tr-TR" sz="1200">
              <a:latin typeface="Times New Roman"/>
              <a:ea typeface="+mn-lt"/>
              <a:cs typeface="+mn-lt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print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("Hatalı giriş !!!")</a:t>
            </a:r>
            <a:endParaRPr lang="tr-TR" sz="1200">
              <a:latin typeface="Times New Roman"/>
              <a:ea typeface="+mn-lt"/>
              <a:cs typeface="+mn-lt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 elif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islev</a:t>
            </a:r>
            <a:r>
              <a:rPr lang="tr-TR" sz="1200" dirty="0">
                <a:latin typeface="Times New Roman"/>
                <a:ea typeface="+mn-lt"/>
                <a:cs typeface="+mn-lt"/>
              </a:rPr>
              <a:t>=="0":</a:t>
            </a:r>
            <a:endParaRPr lang="tr-TR" sz="1200">
              <a:latin typeface="Times New Roman"/>
              <a:ea typeface="+mn-lt"/>
              <a:cs typeface="+mn-lt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print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("Çıkış seçildi")</a:t>
            </a:r>
            <a:endParaRPr lang="tr-TR" sz="1200">
              <a:latin typeface="Times New Roman"/>
              <a:ea typeface="+mn-lt"/>
              <a:cs typeface="+mn-lt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exit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(0)</a:t>
            </a:r>
            <a:endParaRPr lang="tr-TR" sz="1200">
              <a:latin typeface="Times New Roman"/>
              <a:ea typeface="+mn-lt"/>
              <a:cs typeface="+mn-lt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 elif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islev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=="1":</a:t>
            </a:r>
            <a:endParaRPr lang="tr-TR" sz="1200">
              <a:latin typeface="Times New Roman"/>
              <a:ea typeface="+mn-lt"/>
              <a:cs typeface="+mn-lt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Proje.yeniKayit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dosyaAd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)</a:t>
            </a:r>
            <a:endParaRPr lang="tr-TR" sz="1200">
              <a:latin typeface="Times New Roman"/>
              <a:ea typeface="+mn-lt"/>
              <a:cs typeface="+mn-lt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 elif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islev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=="2":</a:t>
            </a:r>
            <a:endParaRPr lang="tr-TR" sz="1200">
              <a:latin typeface="Times New Roman"/>
              <a:ea typeface="+mn-lt"/>
              <a:cs typeface="+mn-lt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Proje.arama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dosyaAd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)</a:t>
            </a:r>
            <a:endParaRPr lang="tr-TR" sz="1200">
              <a:latin typeface="Times New Roman"/>
              <a:ea typeface="+mn-lt"/>
              <a:cs typeface="+mn-lt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 elif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islev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=="3":</a:t>
            </a:r>
            <a:endParaRPr lang="tr-TR" sz="1200">
              <a:latin typeface="Times New Roman"/>
              <a:ea typeface="+mn-lt"/>
              <a:cs typeface="+mn-lt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Proje.kisiGuncelleme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dosyaAd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)</a:t>
            </a:r>
            <a:endParaRPr lang="tr-TR" sz="1200">
              <a:latin typeface="Times New Roman"/>
              <a:ea typeface="+mn-lt"/>
              <a:cs typeface="+mn-lt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 elif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islev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=="4":</a:t>
            </a:r>
            <a:endParaRPr lang="tr-TR" sz="1200">
              <a:latin typeface="Times New Roman"/>
              <a:ea typeface="+mn-lt"/>
              <a:cs typeface="+mn-lt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Proje.kisiSilme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dosyaAd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)</a:t>
            </a:r>
            <a:endParaRPr lang="tr-TR" sz="1200">
              <a:latin typeface="Times New Roman"/>
              <a:ea typeface="+mn-lt"/>
              <a:cs typeface="+mn-lt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 elif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islev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=="5":</a:t>
            </a:r>
            <a:endParaRPr lang="tr-TR" sz="1200">
              <a:latin typeface="Times New Roman"/>
              <a:ea typeface="+mn-lt"/>
              <a:cs typeface="+mn-lt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Proje.listeleme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dosyaAd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)</a:t>
            </a:r>
            <a:endParaRPr lang="tr-TR" sz="1200">
              <a:latin typeface="Times New Roman"/>
              <a:ea typeface="+mn-lt"/>
              <a:cs typeface="+mn-lt"/>
            </a:endParaRPr>
          </a:p>
          <a:p>
            <a:endParaRPr lang="tr-TR" sz="1200" dirty="0">
              <a:latin typeface="Times New Roman"/>
              <a:cs typeface="Times New Roman"/>
            </a:endParaRPr>
          </a:p>
          <a:p>
            <a:pPr algn="l"/>
            <a:endParaRPr lang="tr-TR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6921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58BD498-63FD-438B-8DDB-FB6EDD2C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705" y="643467"/>
            <a:ext cx="2692203" cy="5571066"/>
          </a:xfrm>
        </p:spPr>
        <p:txBody>
          <a:bodyPr>
            <a:normAutofit/>
          </a:bodyPr>
          <a:lstStyle/>
          <a:p>
            <a:pPr algn="ctr"/>
            <a:r>
              <a:rPr lang="tr-TR" sz="3600" dirty="0">
                <a:latin typeface="Arial"/>
                <a:cs typeface="Arial"/>
              </a:rPr>
              <a:t>Proje.py</a:t>
            </a:r>
            <a:endParaRPr lang="tr-TR" sz="360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243243A-E6F1-4352-AB28-812F006F52FB}"/>
              </a:ext>
            </a:extLst>
          </p:cNvPr>
          <p:cNvSpPr txBox="1"/>
          <p:nvPr/>
        </p:nvSpPr>
        <p:spPr>
          <a:xfrm>
            <a:off x="5301708" y="572429"/>
            <a:ext cx="6634510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200" dirty="0" err="1">
                <a:latin typeface="Times New Roman"/>
                <a:ea typeface="+mn-lt"/>
                <a:cs typeface="+mn-lt"/>
              </a:rPr>
              <a:t>import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json</a:t>
            </a:r>
            <a:endParaRPr lang="tr-TR" sz="1200" dirty="0">
              <a:latin typeface="Times New Roman"/>
              <a:cs typeface="Times New Roman"/>
            </a:endParaRPr>
          </a:p>
          <a:p>
            <a:endParaRPr lang="tr-TR" sz="1200" dirty="0">
              <a:latin typeface="Times New Roman"/>
              <a:cs typeface="Times New Roman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def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kisiAdeti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dosyaAd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):</a:t>
            </a:r>
            <a:endParaRPr lang="tr-TR" sz="1200" dirty="0">
              <a:latin typeface="Times New Roman"/>
              <a:cs typeface="Times New Roman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with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open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dosyaAd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) as f:</a:t>
            </a:r>
            <a:endParaRPr lang="tr-TR" sz="1200" dirty="0">
              <a:latin typeface="Times New Roman"/>
              <a:cs typeface="Times New Roman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 dosya =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json.load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(f)</a:t>
            </a:r>
            <a:endParaRPr lang="tr-TR" sz="1200" dirty="0">
              <a:latin typeface="Times New Roman"/>
              <a:cs typeface="Times New Roman"/>
            </a:endParaRPr>
          </a:p>
          <a:p>
            <a:endParaRPr lang="tr-TR" sz="1200" dirty="0">
              <a:latin typeface="Times New Roman"/>
              <a:cs typeface="Times New Roman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kisiSayisi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= 0</a:t>
            </a:r>
            <a:endParaRPr lang="tr-TR" sz="1200" dirty="0">
              <a:latin typeface="Times New Roman"/>
              <a:cs typeface="Times New Roman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for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i in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range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len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(dosya)):</a:t>
            </a:r>
            <a:endParaRPr lang="tr-TR" sz="1200" dirty="0">
              <a:latin typeface="Times New Roman"/>
              <a:cs typeface="Times New Roman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kisiSayisi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+= 1</a:t>
            </a:r>
            <a:endParaRPr lang="tr-TR" sz="1200" dirty="0">
              <a:latin typeface="Times New Roman"/>
              <a:cs typeface="Times New Roman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print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</a:t>
            </a:r>
            <a:r>
              <a:rPr lang="tr-TR" sz="1200" err="1">
                <a:latin typeface="Times New Roman"/>
                <a:ea typeface="+mn-lt"/>
                <a:cs typeface="+mn-lt"/>
              </a:rPr>
              <a:t>f"Veri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tabanında {</a:t>
            </a:r>
            <a:r>
              <a:rPr lang="tr-TR" sz="1200" err="1">
                <a:latin typeface="Times New Roman"/>
                <a:ea typeface="+mn-lt"/>
                <a:cs typeface="+mn-lt"/>
              </a:rPr>
              <a:t>kisiSayisi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} kişi vardır.")</a:t>
            </a:r>
            <a:endParaRPr lang="tr-TR" sz="1200" dirty="0">
              <a:latin typeface="Times New Roman"/>
              <a:cs typeface="Times New Roman"/>
            </a:endParaRPr>
          </a:p>
          <a:p>
            <a:endParaRPr lang="tr-TR" sz="1200" dirty="0">
              <a:latin typeface="Times New Roman"/>
              <a:cs typeface="Times New Roman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def </a:t>
            </a:r>
            <a:r>
              <a:rPr lang="tr-TR" sz="1200" err="1">
                <a:latin typeface="Times New Roman"/>
                <a:ea typeface="+mn-lt"/>
                <a:cs typeface="+mn-lt"/>
              </a:rPr>
              <a:t>yeniKayit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</a:t>
            </a:r>
            <a:r>
              <a:rPr lang="tr-TR" sz="1200" err="1">
                <a:latin typeface="Times New Roman"/>
                <a:ea typeface="+mn-lt"/>
                <a:cs typeface="+mn-lt"/>
              </a:rPr>
              <a:t>dosyaAd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):</a:t>
            </a:r>
            <a:endParaRPr lang="tr-TR" sz="1200" dirty="0">
              <a:latin typeface="Times New Roman"/>
              <a:cs typeface="Times New Roman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with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</a:t>
            </a:r>
            <a:r>
              <a:rPr lang="tr-TR" sz="1200" err="1">
                <a:latin typeface="Times New Roman"/>
                <a:ea typeface="+mn-lt"/>
                <a:cs typeface="+mn-lt"/>
              </a:rPr>
              <a:t>open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</a:t>
            </a:r>
            <a:r>
              <a:rPr lang="tr-TR" sz="1200" err="1">
                <a:latin typeface="Times New Roman"/>
                <a:ea typeface="+mn-lt"/>
                <a:cs typeface="+mn-lt"/>
              </a:rPr>
              <a:t>dosyaAd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) as f:</a:t>
            </a:r>
            <a:endParaRPr lang="tr-TR" sz="1200" dirty="0">
              <a:latin typeface="Times New Roman"/>
              <a:cs typeface="Times New Roman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 dosya = </a:t>
            </a:r>
            <a:r>
              <a:rPr lang="tr-TR" sz="1200" err="1">
                <a:latin typeface="Times New Roman"/>
                <a:ea typeface="+mn-lt"/>
                <a:cs typeface="+mn-lt"/>
              </a:rPr>
              <a:t>json.load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(f)</a:t>
            </a:r>
            <a:endParaRPr lang="tr-TR" sz="1200" dirty="0">
              <a:latin typeface="Times New Roman"/>
              <a:cs typeface="Times New Roman"/>
            </a:endParaRPr>
          </a:p>
          <a:p>
            <a:endParaRPr lang="tr-TR" sz="1200" dirty="0">
              <a:latin typeface="Times New Roman"/>
              <a:cs typeface="Times New Roman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yeniKimlikNo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=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input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("Vatandaşın kimlik numarasını yazınız: ")</a:t>
            </a:r>
            <a:endParaRPr lang="tr-TR" sz="1200" dirty="0">
              <a:latin typeface="Times New Roman"/>
              <a:cs typeface="Times New Roman"/>
            </a:endParaRPr>
          </a:p>
          <a:p>
            <a:endParaRPr lang="tr-TR" sz="1200" dirty="0">
              <a:latin typeface="Times New Roman"/>
              <a:cs typeface="Times New Roman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sayac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= 0</a:t>
            </a:r>
            <a:endParaRPr lang="tr-TR" sz="1200" dirty="0">
              <a:latin typeface="Times New Roman"/>
              <a:cs typeface="Times New Roman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for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i in </a:t>
            </a:r>
            <a:r>
              <a:rPr lang="tr-TR" sz="1200" err="1">
                <a:latin typeface="Times New Roman"/>
                <a:ea typeface="+mn-lt"/>
                <a:cs typeface="+mn-lt"/>
              </a:rPr>
              <a:t>range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</a:t>
            </a:r>
            <a:r>
              <a:rPr lang="tr-TR" sz="1200" err="1">
                <a:latin typeface="Times New Roman"/>
                <a:ea typeface="+mn-lt"/>
                <a:cs typeface="+mn-lt"/>
              </a:rPr>
              <a:t>len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(dosya)):</a:t>
            </a:r>
            <a:endParaRPr lang="tr-TR" sz="1200" dirty="0">
              <a:latin typeface="Times New Roman"/>
              <a:cs typeface="Times New Roman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if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</a:t>
            </a:r>
            <a:r>
              <a:rPr lang="tr-TR" sz="1200" err="1">
                <a:latin typeface="Times New Roman"/>
                <a:ea typeface="+mn-lt"/>
                <a:cs typeface="+mn-lt"/>
              </a:rPr>
              <a:t>yeniKimlikNo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== dosya[i]["</a:t>
            </a:r>
            <a:r>
              <a:rPr lang="tr-TR" sz="1200" err="1">
                <a:latin typeface="Times New Roman"/>
                <a:ea typeface="+mn-lt"/>
                <a:cs typeface="+mn-lt"/>
              </a:rPr>
              <a:t>KimlikNo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"]:</a:t>
            </a:r>
            <a:endParaRPr lang="tr-TR" sz="1200" dirty="0">
              <a:latin typeface="Times New Roman"/>
              <a:cs typeface="Times New Roman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 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print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("Girmiş olduğunuz kimlik </a:t>
            </a:r>
            <a:r>
              <a:rPr lang="tr-TR" sz="1200" err="1">
                <a:latin typeface="Times New Roman"/>
                <a:ea typeface="+mn-lt"/>
                <a:cs typeface="+mn-lt"/>
              </a:rPr>
              <a:t>nolu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1 kişi zaten mevcuttur.")</a:t>
            </a:r>
            <a:endParaRPr lang="tr-TR" sz="1200" dirty="0">
              <a:latin typeface="Times New Roman"/>
              <a:cs typeface="Times New Roman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 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sayac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+= 1</a:t>
            </a:r>
            <a:endParaRPr lang="tr-TR" sz="1200" dirty="0">
              <a:latin typeface="Times New Roman"/>
              <a:cs typeface="Times New Roman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     break</a:t>
            </a:r>
            <a:endParaRPr lang="tr-TR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0080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FC84FC4-DECE-471B-AA60-2B7B2D2A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754" y="1396174"/>
            <a:ext cx="2571398" cy="40563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3600" dirty="0">
                <a:latin typeface="Arial"/>
                <a:ea typeface="+mj-lt"/>
                <a:cs typeface="Arial"/>
              </a:rPr>
              <a:t>PRoje.py</a:t>
            </a:r>
            <a:endParaRPr lang="tr-TR" sz="3600">
              <a:latin typeface="Arial"/>
              <a:cs typeface="Arial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267D61E-4949-46E4-8E98-FE4670C4E075}"/>
              </a:ext>
            </a:extLst>
          </p:cNvPr>
          <p:cNvSpPr txBox="1"/>
          <p:nvPr/>
        </p:nvSpPr>
        <p:spPr>
          <a:xfrm>
            <a:off x="5625369" y="384085"/>
            <a:ext cx="5600700" cy="60939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200" dirty="0">
                <a:latin typeface="Times New Roman"/>
                <a:ea typeface="+mn-lt"/>
                <a:cs typeface="+mn-lt"/>
              </a:rPr>
              <a:t>   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if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sayac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== 0:</a:t>
            </a: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yeniAd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=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input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("Vatandaşın adını yazınız: ")</a:t>
            </a: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yeniSoyad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=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input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("Vatandaşın soyadını yazınız: ")</a:t>
            </a: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yeniBabaAdi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=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input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("Vatandaşın baba adını yazınız: ")</a:t>
            </a: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yeniAnneAdi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=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input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("Vatandaşın anne adını yazınız: ")</a:t>
            </a: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yeniDogumYeri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= </a:t>
            </a:r>
            <a:r>
              <a:rPr lang="tr-TR" sz="1200" err="1">
                <a:latin typeface="Times New Roman"/>
                <a:ea typeface="+mn-lt"/>
                <a:cs typeface="+mn-lt"/>
              </a:rPr>
              <a:t>input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("Vatandaşın doğum yerini yazınız: ")</a:t>
            </a: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yeniMedeniDurumu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= </a:t>
            </a:r>
            <a:r>
              <a:rPr lang="tr-TR" sz="1200" err="1">
                <a:latin typeface="Times New Roman"/>
                <a:ea typeface="+mn-lt"/>
                <a:cs typeface="+mn-lt"/>
              </a:rPr>
              <a:t>input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("Vatandaşın medeni durumunu yazınız: ")</a:t>
            </a: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yeniKanGrubu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= </a:t>
            </a:r>
            <a:r>
              <a:rPr lang="tr-TR" sz="1200" err="1">
                <a:latin typeface="Times New Roman"/>
                <a:ea typeface="+mn-lt"/>
                <a:cs typeface="+mn-lt"/>
              </a:rPr>
              <a:t>input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("Vatandaşın kan grubunu yazınız: ")</a:t>
            </a: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yeniKutukSehir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= </a:t>
            </a:r>
            <a:r>
              <a:rPr lang="tr-TR" sz="1200" err="1">
                <a:latin typeface="Times New Roman"/>
                <a:ea typeface="+mn-lt"/>
                <a:cs typeface="+mn-lt"/>
              </a:rPr>
              <a:t>input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("Vatandaşın kütük şehrini yazınız: ")</a:t>
            </a: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yeniKutukIlce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= </a:t>
            </a:r>
            <a:r>
              <a:rPr lang="tr-TR" sz="1200" err="1">
                <a:latin typeface="Times New Roman"/>
                <a:ea typeface="+mn-lt"/>
                <a:cs typeface="+mn-lt"/>
              </a:rPr>
              <a:t>input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("Vatandaşın kütük ilçesini yazınız: ")</a:t>
            </a: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yeniIkametgahSehir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= </a:t>
            </a:r>
            <a:r>
              <a:rPr lang="tr-TR" sz="1200" err="1">
                <a:latin typeface="Times New Roman"/>
                <a:ea typeface="+mn-lt"/>
                <a:cs typeface="+mn-lt"/>
              </a:rPr>
              <a:t>input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("Vatandaşın ikametgah şehrini yazınız: ")</a:t>
            </a: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yeniIkametgahIlce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= </a:t>
            </a:r>
            <a:r>
              <a:rPr lang="tr-TR" sz="1200" err="1">
                <a:latin typeface="Times New Roman"/>
                <a:ea typeface="+mn-lt"/>
                <a:cs typeface="+mn-lt"/>
              </a:rPr>
              <a:t>input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("Vatandaşın ikametgah ilçesini yazınız: ")</a:t>
            </a: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dosya.append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({</a:t>
            </a: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     "</a:t>
            </a:r>
            <a:r>
              <a:rPr lang="tr-TR" sz="1200" err="1">
                <a:latin typeface="Times New Roman"/>
                <a:ea typeface="+mn-lt"/>
                <a:cs typeface="+mn-lt"/>
              </a:rPr>
              <a:t>KimlikNo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</a:t>
            </a:r>
            <a:r>
              <a:rPr lang="tr-TR" sz="1200" err="1">
                <a:latin typeface="Times New Roman"/>
                <a:ea typeface="+mn-lt"/>
                <a:cs typeface="+mn-lt"/>
              </a:rPr>
              <a:t>yeniKimlikNo</a:t>
            </a:r>
            <a:r>
              <a:rPr lang="tr-TR" sz="1200" dirty="0">
                <a:latin typeface="Times New Roman"/>
                <a:ea typeface="+mn-lt"/>
                <a:cs typeface="+mn-lt"/>
              </a:rPr>
              <a:t>,</a:t>
            </a: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     "Adi": </a:t>
            </a:r>
            <a:r>
              <a:rPr lang="tr-TR" sz="1200" err="1">
                <a:latin typeface="Times New Roman"/>
                <a:ea typeface="+mn-lt"/>
                <a:cs typeface="+mn-lt"/>
              </a:rPr>
              <a:t>yeniAd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,</a:t>
            </a: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     "</a:t>
            </a:r>
            <a:r>
              <a:rPr lang="tr-TR" sz="1200" err="1">
                <a:latin typeface="Times New Roman"/>
                <a:ea typeface="+mn-lt"/>
                <a:cs typeface="+mn-lt"/>
              </a:rPr>
              <a:t>Soyadi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</a:t>
            </a:r>
            <a:r>
              <a:rPr lang="tr-TR" sz="1200" err="1">
                <a:latin typeface="Times New Roman"/>
                <a:ea typeface="+mn-lt"/>
                <a:cs typeface="+mn-lt"/>
              </a:rPr>
              <a:t>yeniSoyad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,</a:t>
            </a: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     "</a:t>
            </a:r>
            <a:r>
              <a:rPr lang="tr-TR" sz="1200" err="1">
                <a:latin typeface="Times New Roman"/>
                <a:ea typeface="+mn-lt"/>
                <a:cs typeface="+mn-lt"/>
              </a:rPr>
              <a:t>BabaAdi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</a:t>
            </a:r>
            <a:r>
              <a:rPr lang="tr-TR" sz="1200" err="1">
                <a:latin typeface="Times New Roman"/>
                <a:ea typeface="+mn-lt"/>
                <a:cs typeface="+mn-lt"/>
              </a:rPr>
              <a:t>yeniBabaAdi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,</a:t>
            </a: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     "</a:t>
            </a:r>
            <a:r>
              <a:rPr lang="tr-TR" sz="1200" err="1">
                <a:latin typeface="Times New Roman"/>
                <a:ea typeface="+mn-lt"/>
                <a:cs typeface="+mn-lt"/>
              </a:rPr>
              <a:t>AnneAdi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</a:t>
            </a:r>
            <a:r>
              <a:rPr lang="tr-TR" sz="1200" err="1">
                <a:latin typeface="Times New Roman"/>
                <a:ea typeface="+mn-lt"/>
                <a:cs typeface="+mn-lt"/>
              </a:rPr>
              <a:t>yeniAnneAdi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,</a:t>
            </a: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     "</a:t>
            </a:r>
            <a:r>
              <a:rPr lang="tr-TR" sz="1200" err="1">
                <a:latin typeface="Times New Roman"/>
                <a:ea typeface="+mn-lt"/>
                <a:cs typeface="+mn-lt"/>
              </a:rPr>
              <a:t>DogumYeri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</a:t>
            </a:r>
            <a:r>
              <a:rPr lang="tr-TR" sz="1200" err="1">
                <a:latin typeface="Times New Roman"/>
                <a:ea typeface="+mn-lt"/>
                <a:cs typeface="+mn-lt"/>
              </a:rPr>
              <a:t>yeniDogumYeri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,</a:t>
            </a: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     "</a:t>
            </a:r>
            <a:r>
              <a:rPr lang="tr-TR" sz="1200" err="1">
                <a:latin typeface="Times New Roman"/>
                <a:ea typeface="+mn-lt"/>
                <a:cs typeface="+mn-lt"/>
              </a:rPr>
              <a:t>MedeniDurumu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</a:t>
            </a:r>
            <a:r>
              <a:rPr lang="tr-TR" sz="1200" err="1">
                <a:latin typeface="Times New Roman"/>
                <a:ea typeface="+mn-lt"/>
                <a:cs typeface="+mn-lt"/>
              </a:rPr>
              <a:t>yeniMedeniDurumu</a:t>
            </a:r>
            <a:r>
              <a:rPr lang="tr-TR" sz="1200" dirty="0">
                <a:latin typeface="Times New Roman"/>
                <a:ea typeface="+mn-lt"/>
                <a:cs typeface="+mn-lt"/>
              </a:rPr>
              <a:t>,</a:t>
            </a: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     "</a:t>
            </a:r>
            <a:r>
              <a:rPr lang="tr-TR" sz="1200" err="1">
                <a:latin typeface="Times New Roman"/>
                <a:ea typeface="+mn-lt"/>
                <a:cs typeface="+mn-lt"/>
              </a:rPr>
              <a:t>KanGrubu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</a:t>
            </a:r>
            <a:r>
              <a:rPr lang="tr-TR" sz="1200" err="1">
                <a:latin typeface="Times New Roman"/>
                <a:ea typeface="+mn-lt"/>
                <a:cs typeface="+mn-lt"/>
              </a:rPr>
              <a:t>yeniKanGrubu</a:t>
            </a:r>
            <a:r>
              <a:rPr lang="tr-TR" sz="1200" dirty="0">
                <a:latin typeface="Times New Roman"/>
                <a:ea typeface="+mn-lt"/>
                <a:cs typeface="+mn-lt"/>
              </a:rPr>
              <a:t>,</a:t>
            </a: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     "</a:t>
            </a:r>
            <a:r>
              <a:rPr lang="tr-TR" sz="1200" err="1">
                <a:latin typeface="Times New Roman"/>
                <a:ea typeface="+mn-lt"/>
                <a:cs typeface="+mn-lt"/>
              </a:rPr>
              <a:t>KutukSehir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</a:t>
            </a:r>
            <a:r>
              <a:rPr lang="tr-TR" sz="1200" err="1">
                <a:latin typeface="Times New Roman"/>
                <a:ea typeface="+mn-lt"/>
                <a:cs typeface="+mn-lt"/>
              </a:rPr>
              <a:t>yeniKutukSehir</a:t>
            </a:r>
            <a:r>
              <a:rPr lang="tr-TR" sz="1200" dirty="0">
                <a:latin typeface="Times New Roman"/>
                <a:ea typeface="+mn-lt"/>
                <a:cs typeface="+mn-lt"/>
              </a:rPr>
              <a:t>,</a:t>
            </a: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     "</a:t>
            </a:r>
            <a:r>
              <a:rPr lang="tr-TR" sz="1200" err="1">
                <a:latin typeface="Times New Roman"/>
                <a:ea typeface="+mn-lt"/>
                <a:cs typeface="+mn-lt"/>
              </a:rPr>
              <a:t>KutukIlce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</a:t>
            </a:r>
            <a:r>
              <a:rPr lang="tr-TR" sz="1200" err="1">
                <a:latin typeface="Times New Roman"/>
                <a:ea typeface="+mn-lt"/>
                <a:cs typeface="+mn-lt"/>
              </a:rPr>
              <a:t>yeniKutukIlce</a:t>
            </a:r>
            <a:r>
              <a:rPr lang="tr-TR" sz="1200" dirty="0">
                <a:latin typeface="Times New Roman"/>
                <a:ea typeface="+mn-lt"/>
                <a:cs typeface="+mn-lt"/>
              </a:rPr>
              <a:t>,</a:t>
            </a: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     "</a:t>
            </a:r>
            <a:r>
              <a:rPr lang="tr-TR" sz="1200" err="1">
                <a:latin typeface="Times New Roman"/>
                <a:ea typeface="+mn-lt"/>
                <a:cs typeface="+mn-lt"/>
              </a:rPr>
              <a:t>IkametgahSehir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</a:t>
            </a:r>
            <a:r>
              <a:rPr lang="tr-TR" sz="1200" err="1">
                <a:latin typeface="Times New Roman"/>
                <a:ea typeface="+mn-lt"/>
                <a:cs typeface="+mn-lt"/>
              </a:rPr>
              <a:t>yeniIkametgahSehir</a:t>
            </a:r>
            <a:r>
              <a:rPr lang="tr-TR" sz="1200" dirty="0">
                <a:latin typeface="Times New Roman"/>
                <a:ea typeface="+mn-lt"/>
                <a:cs typeface="+mn-lt"/>
              </a:rPr>
              <a:t>,</a:t>
            </a: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     "</a:t>
            </a:r>
            <a:r>
              <a:rPr lang="tr-TR" sz="1200" err="1">
                <a:latin typeface="Times New Roman"/>
                <a:ea typeface="+mn-lt"/>
                <a:cs typeface="+mn-lt"/>
              </a:rPr>
              <a:t>IkametgahIlce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": </a:t>
            </a:r>
            <a:r>
              <a:rPr lang="tr-TR" sz="1200" err="1">
                <a:latin typeface="Times New Roman"/>
                <a:ea typeface="+mn-lt"/>
                <a:cs typeface="+mn-lt"/>
              </a:rPr>
              <a:t>yeniIkametgahIlce</a:t>
            </a:r>
            <a:endParaRPr lang="tr-TR" sz="1200">
              <a:latin typeface="Times New Roman"/>
              <a:ea typeface="+mn-lt"/>
              <a:cs typeface="+mn-lt"/>
            </a:endParaRP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 })</a:t>
            </a: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with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</a:t>
            </a:r>
            <a:r>
              <a:rPr lang="tr-TR" sz="1200" err="1">
                <a:latin typeface="Times New Roman"/>
                <a:ea typeface="+mn-lt"/>
                <a:cs typeface="+mn-lt"/>
              </a:rPr>
              <a:t>open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</a:t>
            </a:r>
            <a:r>
              <a:rPr lang="tr-TR" sz="1200" err="1">
                <a:latin typeface="Times New Roman"/>
                <a:ea typeface="+mn-lt"/>
                <a:cs typeface="+mn-lt"/>
              </a:rPr>
              <a:t>dosyaAd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, "w") as f:</a:t>
            </a: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 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json.dump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(dosya, f)</a:t>
            </a:r>
          </a:p>
          <a:p>
            <a:r>
              <a:rPr lang="tr-TR" sz="1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print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(f"{</a:t>
            </a:r>
            <a:r>
              <a:rPr lang="tr-TR" sz="1200" err="1">
                <a:latin typeface="Times New Roman"/>
                <a:ea typeface="+mn-lt"/>
                <a:cs typeface="+mn-lt"/>
              </a:rPr>
              <a:t>yeniKimlikNo</a:t>
            </a:r>
            <a:r>
              <a:rPr lang="tr-TR" sz="1200" dirty="0">
                <a:latin typeface="Times New Roman"/>
                <a:ea typeface="+mn-lt"/>
                <a:cs typeface="+mn-lt"/>
              </a:rPr>
              <a:t>} kimlik </a:t>
            </a:r>
            <a:r>
              <a:rPr lang="tr-TR" sz="1200" err="1">
                <a:latin typeface="Times New Roman"/>
                <a:ea typeface="+mn-lt"/>
                <a:cs typeface="+mn-lt"/>
              </a:rPr>
              <a:t>nolu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vatandaş {</a:t>
            </a:r>
            <a:r>
              <a:rPr lang="tr-TR" sz="1200" err="1">
                <a:latin typeface="Times New Roman"/>
                <a:ea typeface="+mn-lt"/>
                <a:cs typeface="+mn-lt"/>
              </a:rPr>
              <a:t>dosyaAd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} adlı dosyaya eklendi ve kaydedildi.")</a:t>
            </a:r>
          </a:p>
          <a:p>
            <a:endParaRPr lang="tr-TR" sz="1200" dirty="0">
              <a:latin typeface="Times New Roman"/>
              <a:ea typeface="+mn-lt"/>
              <a:cs typeface="+mn-lt"/>
            </a:endParaRPr>
          </a:p>
          <a:p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2328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8171B9C-A01B-4B3A-8C2A-1D491A78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877" y="643467"/>
            <a:ext cx="2627154" cy="5571066"/>
          </a:xfrm>
        </p:spPr>
        <p:txBody>
          <a:bodyPr>
            <a:normAutofit/>
          </a:bodyPr>
          <a:lstStyle/>
          <a:p>
            <a:pPr algn="ctr"/>
            <a:r>
              <a:rPr lang="tr-TR" sz="3600" dirty="0">
                <a:latin typeface="Arial"/>
                <a:cs typeface="Arial"/>
              </a:rPr>
              <a:t>Proje.py</a:t>
            </a:r>
            <a:endParaRPr lang="tr-TR" sz="36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850789-A122-4A05-8F67-9427CF0FD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842" y="643467"/>
            <a:ext cx="5934285" cy="5571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def arama(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dosyaAd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):</a:t>
            </a:r>
            <a:endParaRPr lang="tr-TR"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with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open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dosyaAd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) as f:</a:t>
            </a:r>
            <a:endParaRPr lang="tr-TR"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     dosya =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json.load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(f)</a:t>
            </a:r>
            <a:endParaRPr lang="tr-TR"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tr-TR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kimlikNo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=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input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("Vatandaşın kimlik numarasını yazınız: ")</a:t>
            </a:r>
            <a:endParaRPr lang="tr-TR"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tr-TR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sayac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= 0</a:t>
            </a:r>
            <a:endParaRPr lang="tr-TR"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for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i in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range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len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(dosya)):</a:t>
            </a:r>
            <a:endParaRPr lang="tr-TR"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if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</a:t>
            </a:r>
            <a:r>
              <a:rPr lang="tr-TR" sz="1200" err="1">
                <a:latin typeface="Times New Roman"/>
                <a:ea typeface="+mn-lt"/>
                <a:cs typeface="+mn-lt"/>
              </a:rPr>
              <a:t>kimlikNo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== dosya[i]["</a:t>
            </a:r>
            <a:r>
              <a:rPr lang="tr-TR" sz="1200" err="1">
                <a:latin typeface="Times New Roman"/>
                <a:ea typeface="+mn-lt"/>
                <a:cs typeface="+mn-lt"/>
              </a:rPr>
              <a:t>KimlikNo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"]:</a:t>
            </a:r>
            <a:endParaRPr lang="tr-TR"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     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sayac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+= 1</a:t>
            </a:r>
            <a:endParaRPr lang="tr-TR"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     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print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(f"{</a:t>
            </a:r>
            <a:r>
              <a:rPr lang="tr-TR" sz="1200" err="1">
                <a:latin typeface="Times New Roman"/>
                <a:ea typeface="+mn-lt"/>
                <a:cs typeface="+mn-lt"/>
              </a:rPr>
              <a:t>kimlikNo</a:t>
            </a:r>
            <a:r>
              <a:rPr lang="tr-TR" sz="1200" dirty="0">
                <a:latin typeface="Times New Roman"/>
                <a:ea typeface="+mn-lt"/>
                <a:cs typeface="+mn-lt"/>
              </a:rPr>
              <a:t>} kimlik </a:t>
            </a:r>
            <a:r>
              <a:rPr lang="tr-TR" sz="1200" err="1">
                <a:latin typeface="Times New Roman"/>
                <a:ea typeface="+mn-lt"/>
                <a:cs typeface="+mn-lt"/>
              </a:rPr>
              <a:t>nolu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vatandaşın bilgileri:\t{dosya[i]}")</a:t>
            </a:r>
            <a:endParaRPr lang="tr-TR"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tr-TR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if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</a:t>
            </a:r>
            <a:r>
              <a:rPr lang="tr-TR" sz="1200" err="1">
                <a:latin typeface="Times New Roman"/>
                <a:ea typeface="+mn-lt"/>
                <a:cs typeface="+mn-lt"/>
              </a:rPr>
              <a:t>sayac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== 0:</a:t>
            </a:r>
            <a:endParaRPr lang="tr-TR"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print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(f"{</a:t>
            </a:r>
            <a:r>
              <a:rPr lang="tr-TR" sz="1200" err="1">
                <a:latin typeface="Times New Roman"/>
                <a:ea typeface="+mn-lt"/>
                <a:cs typeface="+mn-lt"/>
              </a:rPr>
              <a:t>kimlikNo</a:t>
            </a:r>
            <a:r>
              <a:rPr lang="tr-TR" sz="1200" dirty="0">
                <a:latin typeface="Times New Roman"/>
                <a:ea typeface="+mn-lt"/>
                <a:cs typeface="+mn-lt"/>
              </a:rPr>
              <a:t>} kimlik </a:t>
            </a:r>
            <a:r>
              <a:rPr lang="tr-TR" sz="1200" err="1">
                <a:latin typeface="Times New Roman"/>
                <a:ea typeface="+mn-lt"/>
                <a:cs typeface="+mn-lt"/>
              </a:rPr>
              <a:t>nolu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bir vatandaş bulunmamaktadır.")</a:t>
            </a:r>
            <a:endParaRPr lang="tr-TR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8399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39684F6-1B20-42F2-A6CE-93EE5018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10" y="643467"/>
            <a:ext cx="3212593" cy="5571066"/>
          </a:xfrm>
        </p:spPr>
        <p:txBody>
          <a:bodyPr>
            <a:normAutofit/>
          </a:bodyPr>
          <a:lstStyle/>
          <a:p>
            <a:pPr algn="ctr"/>
            <a:r>
              <a:rPr lang="tr-TR" sz="3600" dirty="0">
                <a:latin typeface="Arial"/>
                <a:cs typeface="Arial"/>
              </a:rPr>
              <a:t>Proje.py</a:t>
            </a:r>
            <a:endParaRPr lang="tr-TR" sz="36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86164D-57DC-4F59-ABF2-0F0E0E193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5711" y="644248"/>
            <a:ext cx="6761797" cy="557438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def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kisiGuncelleme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dosyaAd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with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</a:t>
            </a:r>
            <a:r>
              <a:rPr lang="tr-TR" sz="1200" err="1">
                <a:latin typeface="Times New Roman"/>
                <a:ea typeface="+mn-lt"/>
                <a:cs typeface="+mn-lt"/>
              </a:rPr>
              <a:t>open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</a:t>
            </a:r>
            <a:r>
              <a:rPr lang="tr-TR" sz="1200" err="1">
                <a:latin typeface="Times New Roman"/>
                <a:ea typeface="+mn-lt"/>
                <a:cs typeface="+mn-lt"/>
              </a:rPr>
              <a:t>dosyaAd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) as f: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     dosya = </a:t>
            </a:r>
            <a:r>
              <a:rPr lang="tr-TR" sz="1200" err="1">
                <a:latin typeface="Times New Roman"/>
                <a:ea typeface="+mn-lt"/>
                <a:cs typeface="+mn-lt"/>
              </a:rPr>
              <a:t>json.load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(f)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tr-TR" sz="1200" dirty="0">
              <a:latin typeface="Times New Roman"/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 ID = </a:t>
            </a:r>
            <a:r>
              <a:rPr lang="tr-TR" sz="1200" err="1">
                <a:latin typeface="Times New Roman"/>
                <a:ea typeface="+mn-lt"/>
                <a:cs typeface="+mn-lt"/>
              </a:rPr>
              <a:t>input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("Güncellemek istediğiniz kişinin kimlik numarasını giriniz: 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key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= </a:t>
            </a:r>
            <a:r>
              <a:rPr lang="tr-TR" sz="1200" err="1">
                <a:latin typeface="Times New Roman"/>
                <a:ea typeface="+mn-lt"/>
                <a:cs typeface="+mn-lt"/>
              </a:rPr>
              <a:t>input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(f"{ID} kimlik </a:t>
            </a:r>
            <a:r>
              <a:rPr lang="tr-TR" sz="1200" err="1">
                <a:latin typeface="Times New Roman"/>
                <a:ea typeface="+mn-lt"/>
                <a:cs typeface="+mn-lt"/>
              </a:rPr>
              <a:t>nolu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kişinin güncellemek istediğiniz (Adi/</a:t>
            </a:r>
            <a:r>
              <a:rPr lang="tr-TR" sz="1200" err="1">
                <a:latin typeface="Times New Roman"/>
                <a:ea typeface="+mn-lt"/>
                <a:cs typeface="+mn-lt"/>
              </a:rPr>
              <a:t>Soyadi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/"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         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f"BabaAdi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/</a:t>
            </a:r>
            <a:r>
              <a:rPr lang="tr-TR" sz="1200" err="1">
                <a:latin typeface="Times New Roman"/>
                <a:ea typeface="+mn-lt"/>
                <a:cs typeface="+mn-lt"/>
              </a:rPr>
              <a:t>AnneAdi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/</a:t>
            </a:r>
            <a:r>
              <a:rPr lang="tr-TR" sz="1200" err="1">
                <a:latin typeface="Times New Roman"/>
                <a:ea typeface="+mn-lt"/>
                <a:cs typeface="+mn-lt"/>
              </a:rPr>
              <a:t>DogumYeri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/</a:t>
            </a:r>
            <a:r>
              <a:rPr lang="tr-TR" sz="1200" err="1">
                <a:latin typeface="Times New Roman"/>
                <a:ea typeface="+mn-lt"/>
                <a:cs typeface="+mn-lt"/>
              </a:rPr>
              <a:t>MedeniDurumu</a:t>
            </a:r>
            <a:r>
              <a:rPr lang="tr-TR" sz="1200" dirty="0">
                <a:latin typeface="Times New Roman"/>
                <a:ea typeface="+mn-lt"/>
                <a:cs typeface="+mn-lt"/>
              </a:rPr>
              <a:t>/</a:t>
            </a:r>
            <a:r>
              <a:rPr lang="tr-TR" sz="1200" err="1">
                <a:latin typeface="Times New Roman"/>
                <a:ea typeface="+mn-lt"/>
                <a:cs typeface="+mn-lt"/>
              </a:rPr>
              <a:t>KanGrubu</a:t>
            </a:r>
            <a:r>
              <a:rPr lang="tr-TR" sz="1200" dirty="0">
                <a:latin typeface="Times New Roman"/>
                <a:ea typeface="+mn-lt"/>
                <a:cs typeface="+mn-lt"/>
              </a:rPr>
              <a:t>/</a:t>
            </a:r>
            <a:r>
              <a:rPr lang="tr-TR" sz="1200" err="1">
                <a:latin typeface="Times New Roman"/>
                <a:ea typeface="+mn-lt"/>
                <a:cs typeface="+mn-lt"/>
              </a:rPr>
              <a:t>KutukSehir</a:t>
            </a:r>
            <a:r>
              <a:rPr lang="tr-TR" sz="1200" dirty="0">
                <a:latin typeface="Times New Roman"/>
                <a:ea typeface="+mn-lt"/>
                <a:cs typeface="+mn-lt"/>
              </a:rPr>
              <a:t>/</a:t>
            </a:r>
            <a:r>
              <a:rPr lang="tr-TR" sz="1200" err="1">
                <a:latin typeface="Times New Roman"/>
                <a:ea typeface="+mn-lt"/>
                <a:cs typeface="+mn-lt"/>
              </a:rPr>
              <a:t>KutukIlce</a:t>
            </a:r>
            <a:r>
              <a:rPr lang="tr-TR" sz="1200" dirty="0">
                <a:latin typeface="Times New Roman"/>
                <a:ea typeface="+mn-lt"/>
                <a:cs typeface="+mn-lt"/>
              </a:rPr>
              <a:t>/"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         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f"IkametgahSehir</a:t>
            </a:r>
            <a:r>
              <a:rPr lang="tr-TR" sz="1200" dirty="0">
                <a:latin typeface="Times New Roman"/>
                <a:ea typeface="+mn-lt"/>
                <a:cs typeface="+mn-lt"/>
              </a:rPr>
              <a:t>/</a:t>
            </a:r>
            <a:r>
              <a:rPr lang="tr-TR" sz="1200" err="1">
                <a:latin typeface="Times New Roman"/>
                <a:ea typeface="+mn-lt"/>
                <a:cs typeface="+mn-lt"/>
              </a:rPr>
              <a:t>IkametgahIlce</a:t>
            </a:r>
            <a:r>
              <a:rPr lang="tr-TR" sz="1200" dirty="0">
                <a:latin typeface="Times New Roman"/>
                <a:ea typeface="+mn-lt"/>
                <a:cs typeface="+mn-lt"/>
              </a:rPr>
              <a:t>) bilgilerinden birini yazınız : 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word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= </a:t>
            </a:r>
            <a:r>
              <a:rPr lang="tr-TR" sz="1200" err="1">
                <a:latin typeface="Times New Roman"/>
                <a:ea typeface="+mn-lt"/>
                <a:cs typeface="+mn-lt"/>
              </a:rPr>
              <a:t>input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</a:t>
            </a:r>
            <a:r>
              <a:rPr lang="tr-TR" sz="1200" err="1">
                <a:latin typeface="Times New Roman"/>
                <a:ea typeface="+mn-lt"/>
                <a:cs typeface="+mn-lt"/>
              </a:rPr>
              <a:t>f"Güncellemek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istediğiniz {</a:t>
            </a:r>
            <a:r>
              <a:rPr lang="tr-TR" sz="1200" err="1">
                <a:latin typeface="Times New Roman"/>
                <a:ea typeface="+mn-lt"/>
                <a:cs typeface="+mn-lt"/>
              </a:rPr>
              <a:t>key</a:t>
            </a:r>
            <a:r>
              <a:rPr lang="tr-TR" sz="1200" dirty="0">
                <a:latin typeface="Times New Roman"/>
                <a:ea typeface="+mn-lt"/>
                <a:cs typeface="+mn-lt"/>
              </a:rPr>
              <a:t>} değerini giriniz: 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tr-TR" sz="1200" dirty="0">
              <a:latin typeface="Times New Roman"/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if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</a:t>
            </a:r>
            <a:r>
              <a:rPr lang="tr-TR" sz="1200" err="1">
                <a:latin typeface="Times New Roman"/>
                <a:ea typeface="+mn-lt"/>
                <a:cs typeface="+mn-lt"/>
              </a:rPr>
              <a:t>key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not in ["Adi","</a:t>
            </a:r>
            <a:r>
              <a:rPr lang="tr-TR" sz="1200" err="1">
                <a:latin typeface="Times New Roman"/>
                <a:ea typeface="+mn-lt"/>
                <a:cs typeface="+mn-lt"/>
              </a:rPr>
              <a:t>Soyadi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","</a:t>
            </a:r>
            <a:r>
              <a:rPr lang="tr-TR" sz="1200" err="1">
                <a:latin typeface="Times New Roman"/>
                <a:ea typeface="+mn-lt"/>
                <a:cs typeface="+mn-lt"/>
              </a:rPr>
              <a:t>BabaAdi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","</a:t>
            </a:r>
            <a:r>
              <a:rPr lang="tr-TR" sz="1200" err="1">
                <a:latin typeface="Times New Roman"/>
                <a:ea typeface="+mn-lt"/>
                <a:cs typeface="+mn-lt"/>
              </a:rPr>
              <a:t>AnneAdi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","</a:t>
            </a:r>
            <a:r>
              <a:rPr lang="tr-TR" sz="1200" err="1">
                <a:latin typeface="Times New Roman"/>
                <a:ea typeface="+mn-lt"/>
                <a:cs typeface="+mn-lt"/>
              </a:rPr>
              <a:t>DogumYeri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","</a:t>
            </a:r>
            <a:r>
              <a:rPr lang="tr-TR" sz="1200" err="1">
                <a:latin typeface="Times New Roman"/>
                <a:ea typeface="+mn-lt"/>
                <a:cs typeface="+mn-lt"/>
              </a:rPr>
              <a:t>MedeniDurumu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                "KanGrubu","KutukSehir","KutukIlce","IkametgahSehir","IkametgahIlce"]: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print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("Hatalı giriş !!!")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tr-TR" sz="1200" dirty="0">
              <a:latin typeface="Times New Roman"/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 else: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sayac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= 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for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i in </a:t>
            </a:r>
            <a:r>
              <a:rPr lang="tr-TR" sz="1200" err="1">
                <a:latin typeface="Times New Roman"/>
                <a:ea typeface="+mn-lt"/>
                <a:cs typeface="+mn-lt"/>
              </a:rPr>
              <a:t>range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</a:t>
            </a:r>
            <a:r>
              <a:rPr lang="tr-TR" sz="1200" err="1">
                <a:latin typeface="Times New Roman"/>
                <a:ea typeface="+mn-lt"/>
                <a:cs typeface="+mn-lt"/>
              </a:rPr>
              <a:t>len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(dosya)):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     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if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ID == dosya[i]["</a:t>
            </a:r>
            <a:r>
              <a:rPr lang="tr-TR" sz="1200" err="1">
                <a:latin typeface="Times New Roman"/>
                <a:ea typeface="+mn-lt"/>
                <a:cs typeface="+mn-lt"/>
              </a:rPr>
              <a:t>KimlikNo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"]: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             dosya[i][</a:t>
            </a:r>
            <a:r>
              <a:rPr lang="tr-TR" sz="1200" err="1">
                <a:latin typeface="Times New Roman"/>
                <a:ea typeface="+mn-lt"/>
                <a:cs typeface="+mn-lt"/>
              </a:rPr>
              <a:t>key</a:t>
            </a:r>
            <a:r>
              <a:rPr lang="tr-TR" sz="1200" dirty="0">
                <a:latin typeface="Times New Roman"/>
                <a:ea typeface="+mn-lt"/>
                <a:cs typeface="+mn-lt"/>
              </a:rPr>
              <a:t>] = </a:t>
            </a:r>
            <a:r>
              <a:rPr lang="tr-TR" sz="1200" err="1">
                <a:latin typeface="Times New Roman"/>
                <a:ea typeface="+mn-lt"/>
                <a:cs typeface="+mn-lt"/>
              </a:rPr>
              <a:t>word</a:t>
            </a:r>
            <a:endParaRPr lang="tr-TR" sz="1200">
              <a:latin typeface="Times New Roman"/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         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print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(f"{ID} kimlik </a:t>
            </a:r>
            <a:r>
              <a:rPr lang="tr-TR" sz="1200" err="1">
                <a:latin typeface="Times New Roman"/>
                <a:ea typeface="+mn-lt"/>
                <a:cs typeface="+mn-lt"/>
              </a:rPr>
              <a:t>nolu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vatandaşın {</a:t>
            </a:r>
            <a:r>
              <a:rPr lang="tr-TR" sz="1200" err="1">
                <a:latin typeface="Times New Roman"/>
                <a:ea typeface="+mn-lt"/>
                <a:cs typeface="+mn-lt"/>
              </a:rPr>
              <a:t>key</a:t>
            </a:r>
            <a:r>
              <a:rPr lang="tr-TR" sz="1200" dirty="0">
                <a:latin typeface="Times New Roman"/>
                <a:ea typeface="+mn-lt"/>
                <a:cs typeface="+mn-lt"/>
              </a:rPr>
              <a:t>} bilgisi güncellendi.")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         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sayac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+= 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             break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tr-TR" sz="1200" dirty="0">
              <a:latin typeface="Times New Roman"/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if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</a:t>
            </a:r>
            <a:r>
              <a:rPr lang="tr-TR" sz="1200" err="1">
                <a:latin typeface="Times New Roman"/>
                <a:ea typeface="+mn-lt"/>
                <a:cs typeface="+mn-lt"/>
              </a:rPr>
              <a:t>sayac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== 0: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     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print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(f"{ID} kimlik </a:t>
            </a:r>
            <a:r>
              <a:rPr lang="tr-TR" sz="1200" err="1">
                <a:latin typeface="Times New Roman"/>
                <a:ea typeface="+mn-lt"/>
                <a:cs typeface="+mn-lt"/>
              </a:rPr>
              <a:t>nolu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bir vatandaş bulunmamaktadır.")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tr-TR" sz="1200" dirty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with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</a:t>
            </a:r>
            <a:r>
              <a:rPr lang="tr-TR" sz="1200" err="1">
                <a:latin typeface="Times New Roman"/>
                <a:ea typeface="+mn-lt"/>
                <a:cs typeface="+mn-lt"/>
              </a:rPr>
              <a:t>open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</a:t>
            </a:r>
            <a:r>
              <a:rPr lang="tr-TR" sz="1200" err="1">
                <a:latin typeface="Times New Roman"/>
                <a:ea typeface="+mn-lt"/>
                <a:cs typeface="+mn-lt"/>
              </a:rPr>
              <a:t>dosyaAd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, "w") as f: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     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json.dump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(dosya, f)</a:t>
            </a:r>
          </a:p>
        </p:txBody>
      </p:sp>
    </p:spTree>
    <p:extLst>
      <p:ext uri="{BB962C8B-B14F-4D97-AF65-F5344CB8AC3E}">
        <p14:creationId xmlns:p14="http://schemas.microsoft.com/office/powerpoint/2010/main" val="2777356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7E0FD41-0BF6-48CE-A12C-5BDCDAA3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325" y="643467"/>
            <a:ext cx="3212593" cy="5571066"/>
          </a:xfrm>
        </p:spPr>
        <p:txBody>
          <a:bodyPr>
            <a:normAutofit/>
          </a:bodyPr>
          <a:lstStyle/>
          <a:p>
            <a:pPr algn="ctr"/>
            <a:r>
              <a:rPr lang="tr-TR" sz="3600" dirty="0">
                <a:latin typeface="Arial"/>
                <a:cs typeface="Arial"/>
              </a:rPr>
              <a:t>Proje.py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8514BC-8754-491C-AA43-06E02507B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138" y="643467"/>
            <a:ext cx="5934285" cy="5571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def </a:t>
            </a:r>
            <a:r>
              <a:rPr lang="tr-TR" sz="1200" dirty="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kisiSilme</a:t>
            </a:r>
            <a:r>
              <a:rPr lang="tr-TR" sz="12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(</a:t>
            </a:r>
            <a:r>
              <a:rPr lang="tr-TR" sz="1200" dirty="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dosyaAd</a:t>
            </a:r>
            <a:r>
              <a:rPr lang="tr-TR" sz="12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):</a:t>
            </a:r>
            <a:endParaRPr lang="tr-TR" sz="120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with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open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dosyaAd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) as f:</a:t>
            </a:r>
            <a:endParaRPr lang="tr-TR" sz="120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     dosya =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json.load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(f)</a:t>
            </a:r>
            <a:endParaRPr lang="tr-TR" sz="120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tr-TR" sz="12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silinecekID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=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input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("Silmek istediğiniz kişinin kimlik numarasını giriniz: ")</a:t>
            </a:r>
            <a:endParaRPr lang="tr-TR" sz="120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tr-TR" sz="12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sayac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= 0</a:t>
            </a:r>
            <a:endParaRPr lang="tr-TR" sz="120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for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i in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range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len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(dosya)):</a:t>
            </a:r>
            <a:endParaRPr lang="tr-TR" sz="120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if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silinecekID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== dosya[i]["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KimlikNo</a:t>
            </a:r>
            <a:r>
              <a:rPr lang="tr-TR" sz="1200" dirty="0">
                <a:latin typeface="Times New Roman"/>
                <a:ea typeface="+mn-lt"/>
                <a:cs typeface="+mn-lt"/>
              </a:rPr>
              <a:t>"]:</a:t>
            </a:r>
            <a:endParaRPr lang="tr-TR" sz="120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         </a:t>
            </a:r>
            <a:r>
              <a:rPr lang="tr-TR" sz="1200" dirty="0" err="1">
                <a:latin typeface="Times New Roman"/>
                <a:ea typeface="+mn-lt"/>
                <a:cs typeface="+mn-lt"/>
              </a:rPr>
              <a:t>dosya.remove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(dosya[i])</a:t>
            </a:r>
            <a:endParaRPr lang="tr-TR" sz="120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     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print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(f"{</a:t>
            </a:r>
            <a:r>
              <a:rPr lang="tr-TR" sz="1200" err="1">
                <a:latin typeface="Times New Roman"/>
                <a:ea typeface="+mn-lt"/>
                <a:cs typeface="+mn-lt"/>
              </a:rPr>
              <a:t>silinecekID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} kimlik </a:t>
            </a:r>
            <a:r>
              <a:rPr lang="tr-TR" sz="1200" err="1">
                <a:latin typeface="Times New Roman"/>
                <a:ea typeface="+mn-lt"/>
                <a:cs typeface="+mn-lt"/>
              </a:rPr>
              <a:t>nolu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vatandaş {</a:t>
            </a:r>
            <a:r>
              <a:rPr lang="tr-TR" sz="1200" err="1">
                <a:latin typeface="Times New Roman"/>
                <a:ea typeface="+mn-lt"/>
                <a:cs typeface="+mn-lt"/>
              </a:rPr>
              <a:t>dosyaAd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} dosyasından silindi.")</a:t>
            </a:r>
            <a:endParaRPr lang="tr-TR" sz="120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     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sayac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+= 1</a:t>
            </a:r>
            <a:endParaRPr lang="tr-TR" sz="120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         break</a:t>
            </a:r>
            <a:endParaRPr lang="tr-TR" sz="120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tr-TR" sz="12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if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</a:t>
            </a:r>
            <a:r>
              <a:rPr lang="tr-TR" sz="1200" err="1">
                <a:latin typeface="Times New Roman"/>
                <a:ea typeface="+mn-lt"/>
                <a:cs typeface="+mn-lt"/>
              </a:rPr>
              <a:t>sayac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== 0:</a:t>
            </a:r>
            <a:endParaRPr lang="tr-TR" sz="120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print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(f"{</a:t>
            </a:r>
            <a:r>
              <a:rPr lang="tr-TR" sz="1200" err="1">
                <a:latin typeface="Times New Roman"/>
                <a:ea typeface="+mn-lt"/>
                <a:cs typeface="+mn-lt"/>
              </a:rPr>
              <a:t>silinecekID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} kimlik </a:t>
            </a:r>
            <a:r>
              <a:rPr lang="tr-TR" sz="1200" err="1">
                <a:latin typeface="Times New Roman"/>
                <a:ea typeface="+mn-lt"/>
                <a:cs typeface="+mn-lt"/>
              </a:rPr>
              <a:t>nolu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bir vatandaş bulunmamaktadır.")</a:t>
            </a:r>
            <a:endParaRPr lang="tr-TR" sz="120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tr-TR" sz="12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with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</a:t>
            </a:r>
            <a:r>
              <a:rPr lang="tr-TR" sz="1200" err="1">
                <a:latin typeface="Times New Roman"/>
                <a:ea typeface="+mn-lt"/>
                <a:cs typeface="+mn-lt"/>
              </a:rPr>
              <a:t>open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</a:t>
            </a:r>
            <a:r>
              <a:rPr lang="tr-TR" sz="1200" err="1">
                <a:latin typeface="Times New Roman"/>
                <a:ea typeface="+mn-lt"/>
                <a:cs typeface="+mn-lt"/>
              </a:rPr>
              <a:t>dosyaAd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, "w") as f:</a:t>
            </a:r>
            <a:endParaRPr lang="tr-TR" sz="120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json.dump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(dosya, f)</a:t>
            </a:r>
            <a:endParaRPr lang="tr-TR" sz="120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tr-TR" sz="12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def listeleme(</a:t>
            </a:r>
            <a:r>
              <a:rPr lang="tr-TR" sz="1200" err="1">
                <a:latin typeface="Times New Roman"/>
                <a:ea typeface="+mn-lt"/>
                <a:cs typeface="+mn-lt"/>
              </a:rPr>
              <a:t>dosyaAd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):</a:t>
            </a:r>
            <a:endParaRPr lang="tr-TR" sz="120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with</a:t>
            </a:r>
            <a:r>
              <a:rPr lang="tr-TR" sz="1200" dirty="0">
                <a:latin typeface="Times New Roman"/>
                <a:ea typeface="+mn-lt"/>
                <a:cs typeface="+mn-lt"/>
              </a:rPr>
              <a:t> </a:t>
            </a:r>
            <a:r>
              <a:rPr lang="tr-TR" sz="1200" err="1">
                <a:latin typeface="Times New Roman"/>
                <a:ea typeface="+mn-lt"/>
                <a:cs typeface="+mn-lt"/>
              </a:rPr>
              <a:t>open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</a:t>
            </a:r>
            <a:r>
              <a:rPr lang="tr-TR" sz="1200" err="1">
                <a:latin typeface="Times New Roman"/>
                <a:ea typeface="+mn-lt"/>
                <a:cs typeface="+mn-lt"/>
              </a:rPr>
              <a:t>dosyaAd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) as f:</a:t>
            </a:r>
            <a:endParaRPr lang="tr-TR" sz="120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     dosya = </a:t>
            </a:r>
            <a:r>
              <a:rPr lang="tr-TR" sz="1200" err="1">
                <a:latin typeface="Times New Roman"/>
                <a:ea typeface="+mn-lt"/>
                <a:cs typeface="+mn-lt"/>
              </a:rPr>
              <a:t>json.load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(f)</a:t>
            </a:r>
            <a:endParaRPr lang="tr-TR" sz="120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latin typeface="Times New Roman"/>
                <a:ea typeface="+mn-lt"/>
                <a:cs typeface="+mn-lt"/>
              </a:rPr>
              <a:t>    </a:t>
            </a:r>
            <a:r>
              <a:rPr lang="tr-TR" sz="1200" err="1">
                <a:latin typeface="Times New Roman"/>
                <a:ea typeface="+mn-lt"/>
                <a:cs typeface="+mn-lt"/>
              </a:rPr>
              <a:t>print</a:t>
            </a:r>
            <a:r>
              <a:rPr lang="tr-TR" sz="1200" dirty="0">
                <a:latin typeface="Times New Roman"/>
                <a:ea typeface="+mn-lt"/>
                <a:cs typeface="+mn-lt"/>
              </a:rPr>
              <a:t>(dosya)</a:t>
            </a:r>
            <a:endParaRPr lang="tr-TR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8172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49ECBA-2CC5-4AE0-ADF6-510868CA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tr-TR" sz="3600" dirty="0">
                <a:latin typeface="Arial"/>
                <a:cs typeface="Arial"/>
              </a:rPr>
              <a:t>Kaynakça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7">
            <a:extLst>
              <a:ext uri="{FF2B5EF4-FFF2-40B4-BE49-F238E27FC236}">
                <a16:creationId xmlns:a16="http://schemas.microsoft.com/office/drawing/2014/main" id="{5FD55F7E-1B5B-4B28-8977-5A2652D38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80" r="15600" b="-13"/>
          <a:stretch/>
        </p:blipFill>
        <p:spPr>
          <a:xfrm>
            <a:off x="-3048" y="2264988"/>
            <a:ext cx="4370832" cy="3952189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4B4E41-B905-4155-A40D-07039DCF5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719" y="2578332"/>
            <a:ext cx="6223961" cy="33178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1000"/>
              </a:lnSpc>
            </a:pPr>
            <a:r>
              <a:rPr lang="tr-TR" sz="1800" u="sng" dirty="0">
                <a:latin typeface="Times New Roman"/>
                <a:ea typeface="+mn-lt"/>
                <a:cs typeface="+mn-lt"/>
                <a:hlinkClick r:id="rId3"/>
              </a:rPr>
              <a:t>https://kerteriz.net/python-json-okuma-yazma-donusturme-islemleri/</a:t>
            </a:r>
            <a:endParaRPr lang="tr-TR" sz="1800" u="sng">
              <a:latin typeface="Times New Roman"/>
              <a:ea typeface="+mn-lt"/>
              <a:cs typeface="+mn-lt"/>
            </a:endParaRPr>
          </a:p>
          <a:p>
            <a:pPr>
              <a:lnSpc>
                <a:spcPct val="91000"/>
              </a:lnSpc>
            </a:pPr>
            <a:r>
              <a:rPr lang="tr-TR" sz="1800" u="sng" dirty="0">
                <a:latin typeface="Times New Roman"/>
                <a:ea typeface="+mn-lt"/>
                <a:cs typeface="+mn-lt"/>
                <a:hlinkClick r:id="rId4"/>
              </a:rPr>
              <a:t>https://www.algoritmaornekleri.com/python/python-json-kullanimi/</a:t>
            </a:r>
            <a:endParaRPr lang="tr-TR" sz="1800" u="sng">
              <a:latin typeface="Times New Roman"/>
              <a:ea typeface="+mn-lt"/>
              <a:cs typeface="+mn-lt"/>
            </a:endParaRPr>
          </a:p>
          <a:p>
            <a:pPr>
              <a:lnSpc>
                <a:spcPct val="91000"/>
              </a:lnSpc>
            </a:pPr>
            <a:r>
              <a:rPr lang="tr-TR" sz="1800" u="sng" dirty="0">
                <a:latin typeface="Times New Roman"/>
                <a:ea typeface="+mn-lt"/>
                <a:cs typeface="+mn-lt"/>
                <a:hlinkClick r:id="rId5"/>
              </a:rPr>
              <a:t>http://levent.tc/files/courses/object_oriented_design/projects/project4/BLM205_nufus_yonetim.pdf</a:t>
            </a:r>
            <a:endParaRPr lang="tr-TR" sz="1800" u="sng">
              <a:latin typeface="Times New Roman"/>
              <a:cs typeface="Times New Roman"/>
            </a:endParaRPr>
          </a:p>
          <a:p>
            <a:pPr>
              <a:lnSpc>
                <a:spcPct val="91000"/>
              </a:lnSpc>
            </a:pPr>
            <a:endParaRPr lang="tr-TR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3976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351F1E"/>
      </a:dk2>
      <a:lt2>
        <a:srgbClr val="E2E5E8"/>
      </a:lt2>
      <a:accent1>
        <a:srgbClr val="C3804D"/>
      </a:accent1>
      <a:accent2>
        <a:srgbClr val="B13D3B"/>
      </a:accent2>
      <a:accent3>
        <a:srgbClr val="C34D7C"/>
      </a:accent3>
      <a:accent4>
        <a:srgbClr val="B13B9C"/>
      </a:accent4>
      <a:accent5>
        <a:srgbClr val="A84DC3"/>
      </a:accent5>
      <a:accent6>
        <a:srgbClr val="643BB1"/>
      </a:accent6>
      <a:hlink>
        <a:srgbClr val="B63FB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JuxtaposeVTI</vt:lpstr>
      <vt:lpstr>Nüfus Yönetim sistemi</vt:lpstr>
      <vt:lpstr>Kisiler.json</vt:lpstr>
      <vt:lpstr>Nüfus yönetim sistemi.py</vt:lpstr>
      <vt:lpstr>Proje.py</vt:lpstr>
      <vt:lpstr>PRoje.py</vt:lpstr>
      <vt:lpstr>Proje.py</vt:lpstr>
      <vt:lpstr>Proje.py</vt:lpstr>
      <vt:lpstr>Proje.py</vt:lpstr>
      <vt:lpstr>Kaynakça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401</cp:revision>
  <dcterms:created xsi:type="dcterms:W3CDTF">2021-01-11T16:49:12Z</dcterms:created>
  <dcterms:modified xsi:type="dcterms:W3CDTF">2021-01-14T13:58:00Z</dcterms:modified>
</cp:coreProperties>
</file>