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b612928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b612928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b612928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b612928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b612928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b612928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b6129281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b6129281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eb612928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eb612928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b6129281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b6129281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b612928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b612928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b612928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b612928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b612928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b612928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b612928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b612928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b612928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b612928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eveloperBlue/SudokuReactNativ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gBgs7hK3Lg5NyC_WcZlra4E-Q4_InaMy/view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Sudoku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2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Michael Rooplall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71650" y="23230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In React Native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game grid view was tough to implement as React Native does not have a simple Grid View like CSS on the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Because the sudoku games are 81 character long strings reading from left to right, I had write code to map each string index to their respective subgrid and cell.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React Native also does not support SVG images out of the box. I had to convert the icons to PNGs and recolor them manually.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ability to change “themes” (eg. colors, borders, fonts, etc.) would be an upcoming feature I look forward to adding.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 functionality to the timer, so you can see how long it took to complete a puzzle.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Implementation of a “Random Challenge” to generate new random puzzles, if the player wants more than the pre-generated puzzles included.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https://github.com/DeveloperBlue/SudokuReactNative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is Sudoku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Sudoku is a logic based number-placement puzzle.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objective is to fill a 9x9 grid with digits, so that each column, each row, and each 3x3 subgrid (</a:t>
            </a:r>
            <a:r>
              <a:rPr lang="en"/>
              <a:t>or “block”) </a:t>
            </a:r>
            <a:r>
              <a:rPr lang="en"/>
              <a:t>contain all the digits from 1 to 9, with no </a:t>
            </a:r>
            <a:r>
              <a:rPr lang="en"/>
              <a:t>repetitions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puzzle begins partially completed depending on the difficulty, and it is up to the user to fill it in.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50" y="3162175"/>
            <a:ext cx="1732525" cy="17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775" y="3162175"/>
            <a:ext cx="1732525" cy="17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25100" y="4703625"/>
            <a:ext cx="4262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 example of a sudoku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uzzle, and it’s solution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74950"/>
            <a:ext cx="58800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Home screen shows the different difficulties available to play.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number of levels a player has completed are also tracked.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Flatlist </a:t>
            </a:r>
            <a:r>
              <a:rPr lang="en" sz="1500"/>
              <a:t>component allowed me to dynamically create buttons from an array.</a:t>
            </a:r>
            <a:endParaRPr sz="1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53175" y="225725"/>
            <a:ext cx="6304500" cy="20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Passing an array of objects similar to</a:t>
            </a:r>
            <a:br>
              <a:rPr lang="en" sz="1500"/>
            </a:br>
            <a:r>
              <a:rPr lang="en" sz="1500"/>
              <a:t>	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“Easy”, level_count : 40},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“Medium”, level_count : 40},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“Hard”, level_count : 40},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	{key : “Insane”, level_count : 40}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	]</a:t>
            </a:r>
            <a:r>
              <a:rPr lang="en" sz="1500"/>
              <a:t> </a:t>
            </a:r>
            <a:br>
              <a:rPr lang="en" sz="1500"/>
            </a:br>
            <a:r>
              <a:rPr lang="en" sz="1500"/>
              <a:t>			was used to generate the home screen using FlatList</a:t>
            </a:r>
            <a:endParaRPr sz="15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88" y="2328250"/>
            <a:ext cx="5107668" cy="2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362400"/>
            <a:ext cx="8520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precompiled 40 levels for each difficulty and stored them in a local JSON file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300"/>
            <a:ext cx="3287091" cy="37584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003300" y="1080300"/>
            <a:ext cx="44457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string represents a valid unsolved sudoku puzzle.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string is later formatted to match the traditional grid layout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91" y="2765100"/>
            <a:ext cx="4043520" cy="20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581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Selector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85075"/>
            <a:ext cx="60411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number of levels for each difficulty are loaded from the JSON file, and also rendered dynamically using FlatList.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0" y="2132237"/>
            <a:ext cx="2968100" cy="14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50" y="2338075"/>
            <a:ext cx="4540550" cy="2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59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page contained a top bar of buttons, the game grid, a row of image buttons, and of the number buttons.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state of the difficulty and level number are remembered from the previous pages.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also a non-functional timer to track the player’s progress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37" y="0"/>
            <a:ext cx="2571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002750" y="620775"/>
            <a:ext cx="34710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game grid itself is very complex.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section was split off into 9 subgrid components. Each subgrid then contained 9 “item” cells.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percentage widths and heights and a combination of flex layouts and aligning, I was able to get a nicely centered grid.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0"/>
            <a:ext cx="30027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16" name="Google Shape;116;p21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0025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