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RobotoMono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7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eb6129281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eb6129281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eb6129281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eb6129281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eb6129281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eb6129281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eb6129281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eb6129281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dc77662d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dc77662d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eb6129281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eb6129281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eb6129281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eb6129281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eb6129281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eb6129281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eb6129281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eb6129281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eb6129281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eb6129281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eb6129281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eb6129281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eb6129281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eb6129281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dc77662d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dc77662d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hKVK1f8y-LWLpMrp-oQB1tSHM8QCYyCw/view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DeveloperBlue/SudokuReactNativ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robatron/sudoku.js/" TargetMode="External"/><Relationship Id="rId4" Type="http://schemas.openxmlformats.org/officeDocument/2006/relationships/hyperlink" Target="https://reactjs.org/docs/hooks-state.html" TargetMode="External"/><Relationship Id="rId5" Type="http://schemas.openxmlformats.org/officeDocument/2006/relationships/hyperlink" Target="https://reactjs.org/docs/hooks-effect.html" TargetMode="External"/><Relationship Id="rId6" Type="http://schemas.openxmlformats.org/officeDocument/2006/relationships/hyperlink" Target="https://codehs.com/" TargetMode="External"/><Relationship Id="rId7" Type="http://schemas.openxmlformats.org/officeDocument/2006/relationships/hyperlink" Target="https://en.wikipedia.org/wiki/Sudoku" TargetMode="External"/><Relationship Id="rId8" Type="http://schemas.openxmlformats.org/officeDocument/2006/relationships/hyperlink" Target="https://reactnative.dev/docs/navig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69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Sudoku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025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Michael Rooplall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671650" y="232305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In React Native</a:t>
            </a: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Video</a:t>
            </a:r>
            <a:endParaRPr/>
          </a:p>
        </p:txBody>
      </p:sp>
      <p:pic>
        <p:nvPicPr>
          <p:cNvPr id="123" name="Google Shape;123;p22" title="sudokuReactNative - 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2619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 game grid view was tough to implement as React Native does not have a simple Grid View like CSS on the web.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Because the sudoku games are 81 character long strings reading from left to right, I had write an ‘indexTracker’ to convert between string notation, grid-cell notation, and row/column notation.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React Native also does not support SVG images out of the box. I had to convert the icons to PNGs and recolor them manually.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 ability to change “themes” (eg. colors, borders, fonts, etc.) would be an upcoming feature I look forward to adding.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Add functionality to the timer, so you can see how long it took to complete a puzzle.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Implementation of a “Random Challenge” to generate new random puzzles, if the player wants more than the pre-generated puzzles included.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https://github.com/DeveloperBlue/SudokuReactNative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https://github.com/robatron/sudoku.js/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https://reactjs.org/docs/hooks-state.html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https://reactjs.org/docs/hooks-effect.html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https://codehs.com/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https://en.wikipedia.org/wiki/Sudoku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https://reactnative.dev/docs/navigation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What is Sudoku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Sudoku is a logic based number-placement puzzle.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 objective is to fill a 9x9 grid with digits, so that each column, each row, and each 3x3 subgrid (</a:t>
            </a:r>
            <a:r>
              <a:rPr lang="en"/>
              <a:t>or “block”) </a:t>
            </a:r>
            <a:r>
              <a:rPr lang="en"/>
              <a:t>contain all the digits from 1 to 9, with no </a:t>
            </a:r>
            <a:r>
              <a:rPr lang="en"/>
              <a:t>repetitions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 puzzle begins partially completed depending on the difficulty, and it is up to the user to fill it in.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150" y="3162175"/>
            <a:ext cx="1732525" cy="173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9775" y="3162175"/>
            <a:ext cx="1732525" cy="17325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925100" y="4703625"/>
            <a:ext cx="42627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 example of a sudoku </a:t>
            </a: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uzzle, and it’s solution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Screen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474950"/>
            <a:ext cx="5880000" cy="22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Home screen shows the different difficulties available to play.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The number of levels a player has completed are also tracked.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A 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Flatlist </a:t>
            </a:r>
            <a:r>
              <a:rPr lang="en" sz="1500"/>
              <a:t>component allowed me to dynamically create buttons from an array.</a:t>
            </a:r>
            <a:endParaRPr sz="15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3625" y="148162"/>
            <a:ext cx="2296025" cy="484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53175" y="225725"/>
            <a:ext cx="6304500" cy="20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Passing an array of objects similar to</a:t>
            </a:r>
            <a:br>
              <a:rPr lang="en" sz="1500"/>
            </a:br>
            <a:r>
              <a:rPr lang="en" sz="1500"/>
              <a:t>	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br>
              <a:rPr lang="en" sz="11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		{key : “Easy”, level_count : 40},</a:t>
            </a:r>
            <a:br>
              <a:rPr lang="en" sz="11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		{key : “Medium”, level_count : 40},</a:t>
            </a:r>
            <a:br>
              <a:rPr lang="en" sz="11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		{key : “Hard”, level_count : 40},</a:t>
            </a:r>
            <a:br>
              <a:rPr lang="en" sz="11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		{key : “Insane”, level_count : 40}</a:t>
            </a:r>
            <a:br>
              <a:rPr lang="en" sz="11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	]</a:t>
            </a:r>
            <a:r>
              <a:rPr lang="en" sz="1500"/>
              <a:t> </a:t>
            </a:r>
            <a:br>
              <a:rPr lang="en" sz="1500"/>
            </a:br>
            <a:r>
              <a:rPr lang="en" sz="1500"/>
              <a:t>			was used to generate the home screen using FlatList</a:t>
            </a:r>
            <a:endParaRPr sz="15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588" y="2328250"/>
            <a:ext cx="5107668" cy="281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3625" y="148162"/>
            <a:ext cx="2296025" cy="484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362400"/>
            <a:ext cx="85206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 precompiled 40 levels for each difficulty and stored them in a local JSON file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0300"/>
            <a:ext cx="3287091" cy="375840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003300" y="1080300"/>
            <a:ext cx="4445700" cy="15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string represents a valid unsolved sudoku puzzle.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string is later formatted to match the traditional grid layout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3291" y="2765100"/>
            <a:ext cx="4043520" cy="20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581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Selector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085075"/>
            <a:ext cx="60411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number of levels for each difficulty are loaded from the JSON file, and also rendered dynamically using FlatList.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50" y="2132237"/>
            <a:ext cx="2968100" cy="14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750" y="2338075"/>
            <a:ext cx="4540550" cy="267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3700" y="152400"/>
            <a:ext cx="229201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593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 page contained a top bar of buttons, the game grid, a row of image buttons, and a row of the number buttons.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state of the difficulty and level number are remembered from the previous pages.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 is also a non-functional timer to track the player’s progress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7603" y="0"/>
            <a:ext cx="243639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002750" y="620775"/>
            <a:ext cx="3471000" cy="42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The game grid itself is very complex.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section was split off into 9 subgrid components. Each subgrid then contained 9 “item” cells.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Using percentage widths and heights and a combination of flex layouts and aligning, I was able to get a nicely centered grid.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50" y="0"/>
            <a:ext cx="25717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" y="0"/>
            <a:ext cx="300273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593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Row/Column Highlighting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Duplicate numbers are highlighted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Current selected value is highlighted in the numbers bar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History tracking with a functional undo button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Erase 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Hint feature that displays the correct value for one of the cells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6275" y="105837"/>
            <a:ext cx="2336129" cy="493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