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8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3C6-7865-1961-D375-29A952597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EDE47-DD92-6D61-4117-D843C1851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35DB8-E1A7-F87A-FC3C-A63D088C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7607-029C-BB61-FF67-31C25CF7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127B-86E3-B9B1-E4EE-C417AE5B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2B93-E767-9A20-E419-6EE4EBE9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C572-133C-47CF-8EC5-A12A38A7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C83F-3B71-2137-B951-C3119220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FDC0-2EF7-C506-F89A-42D72CD2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4543-7DF1-0D7D-F71A-2611A2D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2B053-6C5F-CF7B-CE18-C973604DB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9F48-41DD-0CEF-9858-E3A24F3A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CD91-C0D8-F7D5-73A7-6F47932D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BD06-02A4-CA31-F46B-A0917671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A52A-14A6-1E7A-DD14-4FAB6395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9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2FAD-C551-85F5-E4A6-13C19AF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4943-F422-B4DF-7609-468FFE01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56B2-8BD8-CCE9-58F5-74BC49E4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E897-2D99-B727-E580-BDA1AC75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A02D-4343-C943-AA0D-4AADA710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2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7C3-B274-CB52-63DF-40E44BD6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53133-5171-9B7A-B38F-8EB3809F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974A-BCD8-5B1B-E23C-C1EC124A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BAB7-C927-800D-D52C-ACDC879A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BED8-2F5D-420E-9AE6-3435F060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4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6B10-DACD-9BC3-DAF8-66423678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DFF3-72EA-3CCA-D821-A1F2E0AD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FC9BB-C42C-E1DF-BB53-678950248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E5FB-E575-17C9-B274-13DD9206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6104-7562-2CAB-2E3F-F68DB5C7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872D6-A179-39B6-F8CF-46ED1C38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75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543F-59E1-82B1-2617-81F77C2E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08225-9312-50B3-8A17-97204F4E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961D1-AB7D-CBCD-3BB0-6FFB0709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1EA5-0ACF-3779-3E07-71F3E32F1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E107C-596C-35CE-252E-75B1676DD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3A4E-0005-DE35-4AAE-465BCD28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EF885-DF6E-B3D7-7749-CFC910B8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EF9F4-4BD4-CD26-09F6-964775A2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9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5FB7-9B9F-1C52-7297-939342AB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9F93B-B7E1-05CF-5E54-16AE2B15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CFC5F-81A7-AA64-5800-4999A62A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D5ED9-496A-547F-F324-82684ECE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E2D34-C877-215C-7763-A57DA414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47CFE-E156-94E1-D64F-F8DE3F6B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F276-68A4-DF10-460C-909CD418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E2F6-000D-FDAF-AF46-3EDCBA1A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B91E-8D7F-B434-0D31-421B9791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A66DB-3D54-B048-74EB-EB355F7C4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3CB7-23FD-441C-CA90-26E12E9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B5FB-4938-DC31-F57E-A8EC05F7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BA9A-BC68-AEB4-7FA4-8B704792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88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9244-69AD-B97B-DE3B-B0F2FC43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94545-9437-42A7-6E9F-E55544862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7793C-206C-C902-EDF6-51629F8C7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1AB0-C236-8ABB-F7E2-6B93DD51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77A5D-B3E4-342A-E684-52FAA1BC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CEDC7-D5AA-9248-4324-DAC67572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5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50B0F-8137-248C-2A8E-0A53AB06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2274-8E4A-5650-BF8F-2E66D5A2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CACB-BDDE-311F-9B98-65FF35BA5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7327-CCE6-485D-8AB3-4F77F0C0731E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302E-C370-8272-8D8F-7284B4CB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6EAC-031B-5E6B-F4A4-52CA3FF97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EEED-7B84-4FCF-84BB-EF582943D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60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28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80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73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84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8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28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97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5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959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BF175-F96D-C6A2-C9FA-1C799280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" y="415146"/>
            <a:ext cx="11939452" cy="61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005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40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80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39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8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39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562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0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8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0783A-EE49-3B39-EB0A-C914AB63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323490"/>
            <a:ext cx="11948160" cy="62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57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20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07FB6-56B1-A4D1-B9E5-B08BDE10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8" y="478971"/>
            <a:ext cx="11839649" cy="60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95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55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1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05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11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Edielson silverio da silva</dc:creator>
  <cp:lastModifiedBy>Edielson silverio da silva</cp:lastModifiedBy>
  <cp:revision>2</cp:revision>
  <dcterms:created xsi:type="dcterms:W3CDTF">2023-09-23T21:35:37Z</dcterms:created>
  <dcterms:modified xsi:type="dcterms:W3CDTF">2023-09-23T21:40:15Z</dcterms:modified>
</cp:coreProperties>
</file>