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66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74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37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96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117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214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19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6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78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6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48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24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0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41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9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0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5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9E1E-A9CA-4649-8A8A-84775176D514}" type="datetimeFigureOut">
              <a:rPr lang="en-GB" smtClean="0"/>
              <a:t>10/08/2024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6BA2-7E0E-4472-AFF4-83794A96E7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40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9345-analysis-png-h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5F90FF-7E32-7E0A-8C2A-317517918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83" y="594912"/>
            <a:ext cx="3677564" cy="3144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6FA4B-9BB3-EEC0-D149-0A0161409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 Malaria Incidence in Kenya</a:t>
            </a:r>
            <a:endParaRPr lang="en-GB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ECCE4-A94A-7BA8-E76F-8185E2A40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200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Data-Driven Solutions for SDG 3: Good Health and Well-being</a:t>
            </a:r>
            <a:endParaRPr lang="en-GB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4A399-C123-02BC-7703-0A57F260FB44}"/>
              </a:ext>
            </a:extLst>
          </p:cNvPr>
          <p:cNvSpPr txBox="1"/>
          <p:nvPr/>
        </p:nvSpPr>
        <p:spPr>
          <a:xfrm>
            <a:off x="2313542" y="4771482"/>
            <a:ext cx="342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By Dionysius Ogero</a:t>
            </a:r>
          </a:p>
        </p:txBody>
      </p:sp>
    </p:spTree>
    <p:extLst>
      <p:ext uri="{BB962C8B-B14F-4D97-AF65-F5344CB8AC3E}">
        <p14:creationId xmlns:p14="http://schemas.microsoft.com/office/powerpoint/2010/main" val="83352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5064-A88A-0C27-3CA3-38CBF32A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and Call to Action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0EDA-4C74-79AD-9366-FC66A0F2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Summary: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This data-driven approach to reducing malaria aligns with SDG 3 and has the potential to make a significant impact.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The project's success so far demonstrates its potential for wider 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to Action: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I encourage you to support the expansion of this initiative to other regions.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Further investment in research and development will lead to even greater health outcomes.</a:t>
            </a:r>
          </a:p>
        </p:txBody>
      </p:sp>
    </p:spTree>
    <p:extLst>
      <p:ext uri="{BB962C8B-B14F-4D97-AF65-F5344CB8AC3E}">
        <p14:creationId xmlns:p14="http://schemas.microsoft.com/office/powerpoint/2010/main" val="244825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7CA497-001C-9103-4D63-135EE5A0C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B7A011-2D6A-388C-4286-76AA5CBE5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CONTACT ME :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dionysiusdionz19@gmail.com</a:t>
            </a:r>
          </a:p>
        </p:txBody>
      </p:sp>
    </p:spTree>
    <p:extLst>
      <p:ext uri="{BB962C8B-B14F-4D97-AF65-F5344CB8AC3E}">
        <p14:creationId xmlns:p14="http://schemas.microsoft.com/office/powerpoint/2010/main" val="135518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B423A-FA58-9A8E-6554-1B40F9AB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186" y="2633031"/>
            <a:ext cx="2778354" cy="2610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A0EF7-E148-0AAA-86C3-A0F54255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768" y="804231"/>
            <a:ext cx="7738431" cy="1253170"/>
          </a:xfrm>
        </p:spPr>
        <p:txBody>
          <a:bodyPr>
            <a:noAutofit/>
          </a:bodyPr>
          <a:lstStyle/>
          <a:p>
            <a:pPr algn="l"/>
            <a:r>
              <a:rPr lang="en-GB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 and SDG Alignment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DF2A-3D3F-E4D7-70C3-EB8E3168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SDG Focus:</a:t>
            </a: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SDG 3 - Good Health and Well-being</a:t>
            </a:r>
          </a:p>
          <a:p>
            <a:r>
              <a:rPr lang="en-GB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Goal:</a:t>
            </a: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My goal is to reduce the incidence of malaria in Kenya using data-driven insights.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Alignment:</a:t>
            </a: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Target 3.3: End epidemics of malaria by reducing its incidence.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I will use data to identify trends, optimize treatments, and allocate resources effectively.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43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CF269D-8C50-2EC1-EFC4-44107579C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155" y="1660333"/>
            <a:ext cx="3245845" cy="3537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BFD89-B93D-799B-BDCB-D97FC90E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70" y="727113"/>
            <a:ext cx="7672330" cy="1330288"/>
          </a:xfrm>
        </p:spPr>
        <p:txBody>
          <a:bodyPr>
            <a:noAutofit/>
          </a:bodyPr>
          <a:lstStyle/>
          <a:p>
            <a:pPr algn="l"/>
            <a:r>
              <a:rPr lang="en-GB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Definition and Significance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58CD-A8E2-17A2-7887-A4A73E9B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Malaria continues to be a significant health challenge in Kenya.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Effective intervention strategies based on reliable data are crucial.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Significance: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Malaria is a leading cause of illness and death in many regions.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Reducing its incidence will improve the quality of life and align with global health goals.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25A9F-CB4B-F5AE-32B2-2D64FD21F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78" y="1595265"/>
            <a:ext cx="4142342" cy="380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10E87-829E-9729-46B8-A13239C2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Design and Schema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A038-769F-6465-F20F-A6676E43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ERD Overview: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Entities: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Patients, Hospitals, Treatments, Diseases, Regions.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Relationships: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designed the system so that patients receive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treatments for diseases at hospitals in specific regions.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 Details: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Each table's primary keys and foreign key relationships ensure data integrity.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The schema is optimized to facilitate easy data retrieval and analysis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05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620F7-59A9-D716-CBD7-BD72931D1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71" y="1770655"/>
            <a:ext cx="3187241" cy="3029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C7901-41F2-BA98-AE62-A0B72998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Data and Insights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60D2-AD6D-F116-3AE7-6115A69C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Data: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I created example entries for patients, hospitals, treatments, and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diseases to demonstrate how data is stored and linked in the database.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Consistency: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I ensured consistency through referential integrity checks and validation rules.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For instance, I can track a patient's treatment history across different hospitals and regions.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3852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0588-69D8-59B7-0C91-DFBAA47C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 Insights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55B0-222F-6CF0-E7F7-B1C3375A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Diseases: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Disease: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Malaria, based on frequency of occurrence in the dataset.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 Effectiveness: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Used Treatment: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Treatment A, which appears many times in the data.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This provides insight into the most frequently administered treatments.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Distribution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Hotspots: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identified regions with higher malaria incidence, which can help target interventions more effectively.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E066E-3522-7CEB-E3D5-95EFE19D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736" y="2304762"/>
            <a:ext cx="3701666" cy="28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1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5FA-7761-6E0B-EA68-C8E730E3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4883"/>
            <a:ext cx="8610600" cy="1293028"/>
          </a:xfrm>
        </p:spPr>
        <p:txBody>
          <a:bodyPr>
            <a:normAutofit/>
          </a:bodyPr>
          <a:lstStyle/>
          <a:p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Dashboard 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E1AE-0764-EA9C-382F-F794A553C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1514"/>
            <a:ext cx="10820400" cy="518674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Overview: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developed an interactive dashboard in Excel that visualizes key metrics,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 as disease occurrence, treatment effectiveness, and regional distribution.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the screenshot of the most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insightful graphs and tables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dashboard.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Functionality: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The dashboard includes filters and pivot tables, allowing for dynamic data exploration.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065BE-19AD-433C-FF5F-54DFE211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2" y="3099602"/>
            <a:ext cx="4007056" cy="28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B428-8DB3-3C56-F5F4-C8B1741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022" y="499968"/>
            <a:ext cx="8610600" cy="1293028"/>
          </a:xfrm>
        </p:spPr>
        <p:txBody>
          <a:bodyPr>
            <a:noAutofit/>
          </a:bodyPr>
          <a:lstStyle/>
          <a:p>
            <a:pPr algn="l"/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and Integration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B764-BF98-9B2F-3685-4694B9A2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231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Pipeline: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integrated the SQL database with Excel, enabling seamless data transfer and analysis.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The dashboard automatically updates to reflect the latest data insights.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Overview: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used SQL queries to extract data, Excel formulas for consistency checks, and charts for visualization.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Interface: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The dashboard is designed to be easily accessible to healthcare professionals and decision-makers, regardless of their technical background.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69A87-E17A-2DB4-8E75-80E722F7D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79585" y="1416577"/>
            <a:ext cx="2445756" cy="13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6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F74B00-42A3-6900-A2C7-BC9E888F7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055" y="3855904"/>
            <a:ext cx="3360145" cy="16415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2DF27-CBB6-F612-6C4C-0A801A34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and Future Work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C07A-E184-19C2-8393-FD3C736D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39502"/>
            <a:ext cx="10820400" cy="438334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5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5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Impact:</a:t>
            </a:r>
            <a:endParaRPr lang="en-GB" sz="5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GB" sz="5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has already contributed to improved decision-making in resource allocation and treatment optimization.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5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I believe that data-driven strategies can lead to a measurable reduction in malaria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5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5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</a:t>
            </a:r>
            <a:r>
              <a:rPr lang="en-GB" sz="5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5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plan to expand the database to include more regions and disease types.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GB" sz="5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predictive analytics will allow for better forecasting of malaria outbreaks.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5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am also looking to collaborate with local health authorities for broader implementation.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4335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100</TotalTime>
  <Words>696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Reducing Malaria Incidence in Kenya</vt:lpstr>
      <vt:lpstr>Project Overview and SDG Alignment</vt:lpstr>
      <vt:lpstr>Problem Definition and Significance</vt:lpstr>
      <vt:lpstr>Database Design and Schema</vt:lpstr>
      <vt:lpstr>Sample Data and Insights</vt:lpstr>
      <vt:lpstr>Data Analysis Insights</vt:lpstr>
      <vt:lpstr>Excel Dashboard Demonstration</vt:lpstr>
      <vt:lpstr>Implementation and Integration</vt:lpstr>
      <vt:lpstr>Impact and Future Work</vt:lpstr>
      <vt:lpstr>Conclusion and Call to 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Dionysius Ogero</dc:creator>
  <cp:lastModifiedBy>Dionysius Ogero</cp:lastModifiedBy>
  <cp:revision>1</cp:revision>
  <dcterms:created xsi:type="dcterms:W3CDTF">2024-08-10T09:43:07Z</dcterms:created>
  <dcterms:modified xsi:type="dcterms:W3CDTF">2024-08-10T11:23:53Z</dcterms:modified>
</cp:coreProperties>
</file>