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359536292" r:id="rId1"/>
    <p:sldMasterId id="2359536293" r:id="rId10"/>
  </p:sldMasterIdLst>
  <p:sldIdLst>
    <p:sldId id="256" r:id="rId3"/>
    <p:sldId id="257" r:id="rId4"/>
    <p:sldId id="258" r:id="rId5"/>
    <p:sldId id="259" r:id="rId9"/>
  </p:sldIdLst>
  <p:sldSz cx="10972800" cy="6858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ableStyles" Target="tableStyles.xml"/><Relationship Id="rId9" Type="http://schemas.openxmlformats.org/officeDocument/2006/relationships/slide" Target="slides/slide4.xml"/><Relationship Id="rId10" Type="http://schemas.openxmlformats.org/officeDocument/2006/relationships/slideMaster" Target="slideMasters/slideMaster2.xml"/>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2F19-81F7-CDE4-552B-A316C5FF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31676-9F04-7577-1B15-E0FDE93F8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36D98-761E-09E3-A80A-FDA710B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4FB4-1382-4DCC-AA47-831DD3ACC16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64A32-3E7B-9179-5007-4BA1DABC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71C3-348F-170E-A44E-C8F37D83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90DC-8A0D-450C-91D0-233486AB8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37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FF9D-D371-ADDB-6839-E9CF2614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D1E5-DFF6-5A68-2C39-CCF81AD16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434F3-687E-2B3E-AA61-38FC3D655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EE9D6-8596-F051-C724-748AAD8B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4FB4-1382-4DCC-AA47-831DD3ACC16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6B465-D990-E9D7-B283-521A17B6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D4B93-8036-E5DA-80D2-5A635570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90DC-8A0D-450C-91D0-233486AB8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10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9780-1615-C008-7330-310C83DE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3DB08-903C-0C29-199D-C48403EE0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D56C0-5330-EB82-EAB1-CB6BA84C4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C7B5D-76FC-B5BD-6919-DCBF732B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4FB4-1382-4DCC-AA47-831DD3ACC16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34A1D-204F-D2A3-7A17-5D8D14C7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15D95-2DE2-B789-37C9-A56BD70D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90DC-8A0D-450C-91D0-233486AB8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56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302F-B00F-9235-E485-4280EFAED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CF2CA-EC9F-9E48-FFCC-76CF34056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7883-B6AB-18A9-DDD4-CFE60A57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4FB4-1382-4DCC-AA47-831DD3ACC16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96E29-02AC-5DFE-9870-BF91DEE7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827EC-824D-CAF1-1B95-6DA262E4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90DC-8A0D-450C-91D0-233486AB8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1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87FE-54CA-EA3F-16E8-94DAF2AD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940E7-E70D-3200-4482-A2B3F218B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6A904-AA45-599E-6473-68B4C968D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94FC4-4E1E-319E-5851-230A716B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4FB4-1382-4DCC-AA47-831DD3ACC16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F3D49-B0FF-7857-3CB1-0612176F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B4A93-9EC4-DFA8-F234-A2EDD13A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90DC-8A0D-450C-91D0-233486AB8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53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DD50-68A6-9DD9-B927-CDBAFFD1B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D074E-9BCF-0932-4922-22E21F68D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9D5A0-9E12-73E3-08BA-F0BB96DE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4FB4-1382-4DCC-AA47-831DD3ACC16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355A0-419B-C93B-8AA4-6947D6A9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A8CBA-BCA6-6CDF-332B-0F8DF7FD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90DC-8A0D-450C-91D0-233486AB8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4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E1EF9-3F18-529B-F3FE-09B78F5D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4FB4-1382-4DCC-AA47-831DD3ACC16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571A7-F9BA-81CD-084D-33C9AA74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C397F-8504-D4E1-2CF3-69679308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90DC-8A0D-450C-91D0-233486AB8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11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2C23-C557-E02C-35E5-C293EC78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6E73-4939-8D5D-D5D1-8326A5268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F35A-4AE8-FF41-1C77-5FA541DD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4FB4-1382-4DCC-AA47-831DD3ACC16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CD7A8-A70A-4CAC-26C9-7AD2774F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15428-3150-4A32-22A7-1B1D7154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90DC-8A0D-450C-91D0-233486AB8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4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03AC-A9EF-AC9E-1C41-80AFC300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5FB63-E69C-70F9-36AE-D04297B1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4FB4-1382-4DCC-AA47-831DD3ACC16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0756A-C1A5-77D5-C092-67BC6E90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06A91-BDC0-9DF7-64D1-9FBE785C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90DC-8A0D-450C-91D0-233486AB8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46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660E67-A9A1-FE6C-B8C7-B20E93CDE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5425F-6D72-F737-5C55-2EBD557E2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A7B8F-C938-BE36-79EA-F68BF054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4FB4-1382-4DCC-AA47-831DD3ACC16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45CFF-379C-5579-1399-D74527F0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87D18-1CCB-6241-35DA-DE63851A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90DC-8A0D-450C-91D0-233486AB8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54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DF17-F869-B07C-E739-FFA96716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32DC6-26AF-4EF8-53E2-ABDFA1802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73897-0850-BEE0-0F5A-33941BD04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2C21E-A730-896C-7BE1-DCAF4F9E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06C77-38AB-D9D5-E838-7CBC24F6D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C24AA-1BE8-3DFC-F933-033B30DD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4FB4-1382-4DCC-AA47-831DD3ACC16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E0CB97-D06F-AD21-2F86-1865832D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EFC31-5202-3047-28CE-411CEFBD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90DC-8A0D-450C-91D0-233486AB8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33556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_rels/slideMaster2.xml.rels><?xml version="1.0" encoding="UTF-8" standalone="yes"?>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5953627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60836-002F-FDFA-A925-2E44618B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7AD75-F87E-D32E-26C7-4AEF819D6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2E628-E7B6-AAE8-86D5-6FD8F7A8D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D4FB4-1382-4DCC-AA47-831DD3ACC162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F5802-A018-197B-3A69-1318A9549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F6C1D-1FD3-7CE7-B013-089CF690B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090DC-8A0D-450C-91D0-233486AB8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46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359536281" r:id="rId1"/>
    <p:sldLayoutId id="2359536282" r:id="rId2"/>
    <p:sldLayoutId id="2359536283" r:id="rId3"/>
    <p:sldLayoutId id="2359536284" r:id="rId4"/>
    <p:sldLayoutId id="2359536285" r:id="rId5"/>
    <p:sldLayoutId id="2359536286" r:id="rId6"/>
    <p:sldLayoutId id="2359536287" r:id="rId7"/>
    <p:sldLayoutId id="2359536288" r:id="rId8"/>
    <p:sldLayoutId id="2359536289" r:id="rId9"/>
    <p:sldLayoutId id="2359536290" r:id="rId10"/>
    <p:sldLayoutId id="23595362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ci_221208052006859221.png"/>
  <Relationship Id="rId3" Type="http://schemas.openxmlformats.org/officeDocument/2006/relationships/image" Target="../media/background_2.jpg"/>
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476250" y="476250"/>
          <a:ext cx="11430000" cy="6762750"/>
          <a:chOff x="476250" y="476250"/>
          <a:chExt cx="11430000" cy="6762750"/>
        </a:xfrm>
      </p:grpSpPr>
      <p:sp>
        <p:nvSpPr>
          <p:cNvPr id="1" name=""/>
          <p:cNvSpPr txBox="1"/>
          <p:nvPr/>
        </p:nvSpPr>
        <p:spPr>
          <a:xfrm>
            <a:off x="476250" y="476250"/>
            <a:ext cx="1000125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500" spc="0" u="none">
                <a:solidFill>
                  <a:srgbClr val="00958E">
                    <a:alpha val="100.00%"/>
                  </a:srgbClr>
                </a:solidFill>
                <a:latin typeface="Tahoma"/>
              </a:rPr>
              <a:t><![CDATA[Agenda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0" y="1143000"/>
            <a:ext cx="10001250" cy="5238750"/>
          </a:xfrm>
          <a:prstGeom prst="rect">
            <a:avLst/>
          </a:prstGeom>
          <a:noFill/>
        </p:spPr>
        <p:txBody>
          <a:bodyPr rtlCol="0" bIns="0" lIns="91440" rIns="91440" tIns="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295275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Introduction]]></a:t>
            </a:r>
          </a:p>
          <a:p>
            <a:pPr algn="l" fontAlgn="base" marL="295275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Management Summary]]></a:t>
            </a:r>
          </a:p>
          <a:p>
            <a:pPr algn="l" fontAlgn="base" marL="762000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Overall conclusions]]></a:t>
            </a:r>
          </a:p>
          <a:p>
            <a:pPr algn="l" fontAlgn="base" marL="762000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Client Commitment Index]]></a:t>
            </a:r>
            <a:r>
              <a:rPr lang="en-US" sz="1800" spc="0" u="none" baseline="30000">
                <a:solidFill>
                  <a:srgbClr val="404040">
                    <a:alpha val="100.00%"/>
                  </a:srgbClr>
                </a:solidFill>
                <a:latin typeface="Tahoma"/>
              </a:rPr>
              <a:t><![CDATA[®]]></a:t>
            </a: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/>
            </a:r>
          </a:p>
          <a:p>
            <a:pPr algn="l" fontAlgn="base" marL="762000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RADAR]]></a:t>
            </a:r>
            <a:r>
              <a:rPr lang="en-US" sz="1800" spc="0" u="none" baseline="30000">
                <a:solidFill>
                  <a:srgbClr val="404040">
                    <a:alpha val="100.00%"/>
                  </a:srgbClr>
                </a:solidFill>
                <a:latin typeface="Tahoma"/>
              </a:rPr>
              <a:t><![CDATA[®]]></a:t>
            </a: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 summaries]]></a:t>
            </a:r>
          </a:p>
          <a:p>
            <a:pPr algn="l" fontAlgn="base" marL="762000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Word Cloud]]></a:t>
            </a:r>
          </a:p>
          <a:p>
            <a:pPr algn="l" fontAlgn="base" marL="762000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One piece of advice]]></a:t>
            </a:r>
          </a:p>
          <a:p>
            <a:pPr algn="l" fontAlgn="base" marL="762000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Animal personifications]]></a:t>
            </a:r>
          </a:p>
          <a:p>
            <a:pPr algn="l" fontAlgn="base" marL="762000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Overall Indicated action]]></a:t>
            </a:r>
          </a:p>
          <a:p>
            <a:pPr algn="l" fontAlgn="base" marL="295275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Detailed Client Viewpoint]]></a:t>
            </a:r>
          </a:p>
          <a:p>
            <a:pPr algn="l" fontAlgn="base" marL="295275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Appendices]]></a:t>
            </a:r>
          </a:p>
          <a:p>
            <a:pPr algn="l" fontAlgn="base" marL="762000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Quantitative highlight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8096250" y="6572250"/>
            <a:ext cx="3333750" cy="190500"/>
          </a:xfrm>
          <a:prstGeom prst="rect">
            <a:avLst/>
          </a:prstGeom>
          <a:noFill/>
        </p:spPr>
        <p:txBody>
          <a:bodyPr rtlCol="0" bIns="0" lIns="91440" rIns="91440" tIns="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900" spc="0" u="none">
                <a:solidFill>
                  <a:srgbClr val="00958E">
                    <a:alpha val="100.00%"/>
                  </a:srgbClr>
                </a:solidFill>
                <a:latin typeface="Tahoma"/>
              </a:rPr>
              <a:t><![CDATA[© 2022 Relationship Audits & Management]]></a:t>
            </a:r>
            <a:r>
              <a:rPr lang="en-US" sz="900" spc="0" u="none" baseline="30000">
                <a:solidFill>
                  <a:srgbClr val="00958E">
                    <a:alpha val="100.00%"/>
                  </a:srgbClr>
                </a:solidFill>
                <a:latin typeface="Tahoma"/>
              </a:rPr>
              <a:t><![CDATA[®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476250" y="666750"/>
          <a:ext cx="11430000" cy="6762750"/>
          <a:chOff x="476250" y="666750"/>
          <a:chExt cx="11430000" cy="6762750"/>
        </a:xfrm>
      </p:grpSpPr>
      <p:sp>
        <p:nvSpPr>
          <p:cNvPr id="1" name=""/>
          <p:cNvSpPr txBox="1"/>
          <p:nvPr/>
        </p:nvSpPr>
        <p:spPr>
          <a:xfrm>
            <a:off x="476250" y="666750"/>
            <a:ext cx="1000125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000" spc="0" u="none">
                <a:solidFill>
                  <a:srgbClr val="00958E">
                    <a:alpha val="100.00%"/>
                  </a:srgbClr>
                </a:solidFill>
                <a:latin typeface="Tahoma"/>
              </a:rPr>
              <a:t><![CDATA[Introduction]]></a:t>
            </a:r>
          </a:p>
        </p:txBody>
      </p:sp>
      <p:sp>
        <p:nvSpPr>
          <p:cNvPr id="2" name=""/>
          <p:cNvSpPr txBox="1"/>
          <p:nvPr/>
        </p:nvSpPr>
        <p:spPr>
          <a:xfrm>
            <a:off x="666750" y="1238250"/>
            <a:ext cx="9810750" cy="47625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sz="2700" spc="0" u="none">
                <a:solidFill>
                  <a:srgbClr val="00958E">
                    <a:alpha val="100.00%"/>
                  </a:srgbClr>
                </a:solidFill>
                <a:latin typeface="Tahoma"/>
              </a:rPr>
              <a:t/>
            </a:r>
          </a:p>
        </p:txBody>
      </p:sp>
      <p:sp>
        <p:nvSpPr>
          <p:cNvPr id="3" name=""/>
          <p:cNvSpPr txBox="1"/>
          <p:nvPr/>
        </p:nvSpPr>
        <p:spPr>
          <a:xfrm>
            <a:off x="8096250" y="6572250"/>
            <a:ext cx="3333750" cy="190500"/>
          </a:xfrm>
          <a:prstGeom prst="rect">
            <a:avLst/>
          </a:prstGeom>
          <a:noFill/>
        </p:spPr>
        <p:txBody>
          <a:bodyPr rtlCol="0" bIns="0" lIns="91440" rIns="91440" tIns="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900" spc="0" u="none">
                <a:solidFill>
                  <a:srgbClr val="00958E">
                    <a:alpha val="100.00%"/>
                  </a:srgbClr>
                </a:solidFill>
                <a:latin typeface="Tahoma"/>
              </a:rPr>
              <a:t><![CDATA[© 2022 Relationship Audits & Management]]></a:t>
            </a:r>
            <a:r>
              <a:rPr lang="en-US" sz="900" spc="0" u="none" baseline="30000">
                <a:solidFill>
                  <a:srgbClr val="00958E">
                    <a:alpha val="100.00%"/>
                  </a:srgbClr>
                </a:solidFill>
                <a:latin typeface="Tahoma"/>
              </a:rPr>
              <a:t><![CDATA[®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476250" y="476250"/>
          <a:ext cx="11430000" cy="6762750"/>
          <a:chOff x="476250" y="476250"/>
          <a:chExt cx="11430000" cy="6762750"/>
        </a:xfrm>
      </p:grpSpPr>
      <p:sp>
        <p:nvSpPr>
          <p:cNvPr id="1" name=""/>
          <p:cNvSpPr txBox="1"/>
          <p:nvPr/>
        </p:nvSpPr>
        <p:spPr>
          <a:xfrm>
            <a:off x="476250" y="476250"/>
            <a:ext cx="1000125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000" spc="0" u="none">
                <a:solidFill>
                  <a:srgbClr val="00958E">
                    <a:alpha val="100.00%"/>
                  </a:srgbClr>
                </a:solidFill>
                <a:latin typeface="Tahoma"/>
              </a:rPr>
              <a:t><![CDATA[The Client Commitment Index]]></a:t>
            </a:r>
            <a:r>
              <a:rPr lang="en-US" sz="2000" spc="0" u="none" baseline="30000">
                <a:solidFill>
                  <a:srgbClr val="00958E">
                    <a:alpha val="100.00%"/>
                  </a:srgbClr>
                </a:solidFill>
                <a:latin typeface="Tahoma"/>
              </a:rPr>
              <a:t><![CDATA[®]]></a:t>
            </a:r>
            <a:r>
              <a:rPr lang="en-US" sz="2000" spc="0" u="none">
                <a:solidFill>
                  <a:srgbClr val="00958E">
                    <a:alpha val="100.00%"/>
                  </a:srgbClr>
                </a:solidFill>
                <a:latin typeface="Tahoma"/>
              </a:rPr>
              <a:t><![CDATA[ (RAM Overall)]]></a:t>
            </a:r>
          </a:p>
        </p:txBody>
      </p:sp>
      <p:pic>
        <p:nvPicPr>
          <p:cNvPr id="2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52500"/>
            <a:ext cx="6953250" cy="5314950"/>
          </a:xfrm>
          <a:prstGeom prst="rect">
            <a:avLst/>
          </a:prstGeom>
          <a:noFill/>
        </p:spPr>
      </p:pic>
      <p:sp>
        <p:nvSpPr>
          <p:cNvPr id="3" name=""/>
          <p:cNvSpPr txBox="1"/>
          <p:nvPr/>
        </p:nvSpPr>
        <p:spPr>
          <a:xfrm>
            <a:off x="7905750" y="1428750"/>
            <a:ext cx="2762250" cy="23812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Tahoma"/>
              </a:rPr>
              <a:t><![CDATA[(A)  RAM Overall]]></a:t>
            </a:r>
          </a:p>
        </p:txBody>
      </p:sp>
      <p:sp>
        <p:nvSpPr>
          <p:cNvPr id="4" name=""/>
          <p:cNvSpPr txBox="1"/>
          <p:nvPr/>
        </p:nvSpPr>
        <p:spPr>
          <a:xfrm>
            <a:off x="8096250" y="6572250"/>
            <a:ext cx="3333750" cy="190500"/>
          </a:xfrm>
          <a:prstGeom prst="rect">
            <a:avLst/>
          </a:prstGeom>
          <a:noFill/>
        </p:spPr>
        <p:txBody>
          <a:bodyPr rtlCol="0" bIns="0" lIns="91440" rIns="91440" tIns="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900" spc="0" u="none">
                <a:solidFill>
                  <a:srgbClr val="00958E">
                    <a:alpha val="100.00%"/>
                  </a:srgbClr>
                </a:solidFill>
                <a:latin typeface="Tahoma"/>
              </a:rPr>
              <a:t><![CDATA[© 2022 Relationship Audits & Management]]></a:t>
            </a:r>
            <a:r>
              <a:rPr lang="en-US" sz="900" spc="0" u="none" baseline="30000">
                <a:solidFill>
                  <a:srgbClr val="00958E">
                    <a:alpha val="100.00%"/>
                  </a:srgbClr>
                </a:solidFill>
                <a:latin typeface="Tahoma"/>
              </a:rPr>
              <a:t><![CDATA[®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D269-8090-1A65-C285-5F7E5EC8B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031" y="236306"/>
            <a:ext cx="11763911" cy="3365732"/>
          </a:xfrm>
        </p:spPr>
        <p:txBody>
          <a:bodyPr/>
          <a:lstStyle/>
          <a:p>
            <a:r>
              <a:rPr lang="en-IN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4B1AA-FD7E-E42F-2E4D-BB9B3B87B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058" y="3602038"/>
            <a:ext cx="11787884" cy="2880955"/>
          </a:xfrm>
        </p:spPr>
        <p:txBody>
          <a:bodyPr/>
          <a:lstStyle/>
          <a:p>
            <a:r>
              <a:rPr lang="en-IN"/>
              <a:t>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8780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3">
  <a:themeElements>
    <a:clrScheme name="Theme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3">
      <a:majorFont>
        <a:latin typeface="Tahoma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3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RAM</dc:creator>
  <cp:lastModifiedBy>RAM Team</cp:lastModifiedBy>
  <dcterms:created xsi:type="dcterms:W3CDTF">2022-12-08T17:20:06Z</dcterms:created>
  <dcterms:modified xsi:type="dcterms:W3CDTF">2022-12-08T17:20:06Z</dcterms:modified>
  <dc:title>Sample 06 Title</dc:title>
  <dc:description>Sample 06 Description</dc:description>
  <dc:subject>Sample 06 Subject</dc:subject>
  <cp:keywords>office 2007 openxml libreoffice odt php</cp:keywords>
  <cp:category>Sample Category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