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0972800" cy="6858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953627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ci_221208052006859221.png"/>
  <Relationship Id="rId3" Type="http://schemas.openxmlformats.org/officeDocument/2006/relationships/image" Target="../media/background_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476250"/>
          <a:ext cx="11430000" cy="6762750"/>
          <a:chOff x="476250" y="476250"/>
          <a:chExt cx="11430000" cy="6762750"/>
        </a:xfrm>
      </p:grpSpPr>
      <p:sp>
        <p:nvSpPr>
          <p:cNvPr id="1" name=""/>
          <p:cNvSpPr txBox="1"/>
          <p:nvPr/>
        </p:nvSpPr>
        <p:spPr>
          <a:xfrm>
            <a:off x="476250" y="476250"/>
            <a:ext cx="1000125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5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Agenda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0" y="1143000"/>
            <a:ext cx="10001250" cy="5238750"/>
          </a:xfrm>
          <a:prstGeom prst="rect">
            <a:avLst/>
          </a:prstGeom>
          <a:noFill/>
        </p:spPr>
        <p:txBody>
          <a:bodyPr rtlCol="0" bIns="0" lIns="91440" rIns="91440" tIns="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295275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Introduction]]></a:t>
            </a:r>
          </a:p>
          <a:p>
            <a:pPr algn="l" fontAlgn="base" marL="295275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Management Summary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Overall conclusions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Client Commitment Index]]></a:t>
            </a:r>
            <a:r>
              <a:rPr lang="en-US" sz="1800" spc="0" u="none" baseline="30000">
                <a:solidFill>
                  <a:srgbClr val="404040">
                    <a:alpha val="100.00%"/>
                  </a:srgbClr>
                </a:solidFill>
                <a:latin typeface="Tahoma"/>
              </a:rPr>
              <a:t><![CDATA[®]]></a:t>
            </a: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/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RADAR]]></a:t>
            </a:r>
            <a:r>
              <a:rPr lang="en-US" sz="1800" spc="0" u="none" baseline="30000">
                <a:solidFill>
                  <a:srgbClr val="404040">
                    <a:alpha val="100.00%"/>
                  </a:srgbClr>
                </a:solidFill>
                <a:latin typeface="Tahoma"/>
              </a:rPr>
              <a:t><![CDATA[®]]></a:t>
            </a: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 summaries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Word Cloud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One piece of advice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Animal personifications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Overall Indicated action]]></a:t>
            </a:r>
          </a:p>
          <a:p>
            <a:pPr algn="l" fontAlgn="base" marL="295275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Detailed Client Viewpoint]]></a:t>
            </a:r>
          </a:p>
          <a:p>
            <a:pPr algn="l" fontAlgn="base" marL="295275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Appendices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Quantitative highlight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8096250" y="6572250"/>
            <a:ext cx="3333750" cy="190500"/>
          </a:xfrm>
          <a:prstGeom prst="rect">
            <a:avLst/>
          </a:prstGeom>
          <a:noFill/>
        </p:spPr>
        <p:txBody>
          <a:bodyPr rtlCol="0" bIns="0" lIns="91440" rIns="91440" tIns="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9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© 2022 Relationship Audits & Management]]></a:t>
            </a:r>
            <a:r>
              <a:rPr lang="en-US" sz="900" spc="0" u="none" baseline="30000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®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666750"/>
          <a:ext cx="11430000" cy="6762750"/>
          <a:chOff x="476250" y="666750"/>
          <a:chExt cx="11430000" cy="6762750"/>
        </a:xfrm>
      </p:grpSpPr>
      <p:sp>
        <p:nvSpPr>
          <p:cNvPr id="1" name=""/>
          <p:cNvSpPr txBox="1"/>
          <p:nvPr/>
        </p:nvSpPr>
        <p:spPr>
          <a:xfrm>
            <a:off x="476250" y="666750"/>
            <a:ext cx="1000125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Introduction]]></a:t>
            </a:r>
          </a:p>
        </p:txBody>
      </p:sp>
      <p:sp>
        <p:nvSpPr>
          <p:cNvPr id="2" name=""/>
          <p:cNvSpPr txBox="1"/>
          <p:nvPr/>
        </p:nvSpPr>
        <p:spPr>
          <a:xfrm>
            <a:off x="666750" y="1238250"/>
            <a:ext cx="9810750" cy="47625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sz="27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/>
            </a:r>
          </a:p>
        </p:txBody>
      </p:sp>
      <p:sp>
        <p:nvSpPr>
          <p:cNvPr id="3" name=""/>
          <p:cNvSpPr txBox="1"/>
          <p:nvPr/>
        </p:nvSpPr>
        <p:spPr>
          <a:xfrm>
            <a:off x="8096250" y="6572250"/>
            <a:ext cx="3333750" cy="190500"/>
          </a:xfrm>
          <a:prstGeom prst="rect">
            <a:avLst/>
          </a:prstGeom>
          <a:noFill/>
        </p:spPr>
        <p:txBody>
          <a:bodyPr rtlCol="0" bIns="0" lIns="91440" rIns="91440" tIns="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9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© 2022 Relationship Audits & Management]]></a:t>
            </a:r>
            <a:r>
              <a:rPr lang="en-US" sz="900" spc="0" u="none" baseline="30000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®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476250"/>
          <a:ext cx="11430000" cy="6762750"/>
          <a:chOff x="476250" y="476250"/>
          <a:chExt cx="11430000" cy="6762750"/>
        </a:xfrm>
      </p:grpSpPr>
      <p:sp>
        <p:nvSpPr>
          <p:cNvPr id="1" name=""/>
          <p:cNvSpPr txBox="1"/>
          <p:nvPr/>
        </p:nvSpPr>
        <p:spPr>
          <a:xfrm>
            <a:off x="476250" y="476250"/>
            <a:ext cx="1000125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The Client Commitment Index]]></a:t>
            </a:r>
            <a:r>
              <a:rPr lang="en-US" sz="2000" spc="0" u="none" baseline="30000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®]]></a:t>
            </a:r>
            <a:r>
              <a:rPr lang="en-US" sz="20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 (RAM Overall)]]></a:t>
            </a:r>
          </a:p>
        </p:txBody>
      </p:sp>
      <p:pic>
        <p:nvPicPr>
          <p:cNvPr id="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52500"/>
            <a:ext cx="6953250" cy="5314950"/>
          </a:xfrm>
          <a:prstGeom prst="rect">
            <a:avLst/>
          </a:prstGeom>
          <a:noFill/>
        </p:spPr>
      </p:pic>
      <p:sp>
        <p:nvSpPr>
          <p:cNvPr id="3" name=""/>
          <p:cNvSpPr txBox="1"/>
          <p:nvPr/>
        </p:nvSpPr>
        <p:spPr>
          <a:xfrm>
            <a:off x="7905750" y="1428750"/>
            <a:ext cx="2762250" cy="2381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Tahoma"/>
              </a:rPr>
              <a:t><![CDATA[(A)  RAM Overall]]></a:t>
            </a:r>
          </a:p>
        </p:txBody>
      </p:sp>
      <p:sp>
        <p:nvSpPr>
          <p:cNvPr id="4" name=""/>
          <p:cNvSpPr txBox="1"/>
          <p:nvPr/>
        </p:nvSpPr>
        <p:spPr>
          <a:xfrm>
            <a:off x="8096250" y="6572250"/>
            <a:ext cx="3333750" cy="190500"/>
          </a:xfrm>
          <a:prstGeom prst="rect">
            <a:avLst/>
          </a:prstGeom>
          <a:noFill/>
        </p:spPr>
        <p:txBody>
          <a:bodyPr rtlCol="0" bIns="0" lIns="91440" rIns="91440" tIns="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9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© 2022 Relationship Audits & Management]]></a:t>
            </a:r>
            <a:r>
              <a:rPr lang="en-US" sz="900" spc="0" u="none" baseline="30000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®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Theme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3">
      <a:majorFont>
        <a:latin typeface="Tahom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</dc:creator>
  <cp:lastModifiedBy>RAM Team</cp:lastModifiedBy>
  <dcterms:created xsi:type="dcterms:W3CDTF">2022-12-08T17:20:06Z</dcterms:created>
  <dcterms:modified xsi:type="dcterms:W3CDTF">2022-12-08T17:20:06Z</dcterms:modified>
  <dc:title>Sample 06 Title</dc:title>
  <dc:description>Sample 06 Description</dc:description>
  <dc:subject>Sample 06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