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octet-stream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6" r:id="rId9"/>
    <p:sldId id="262" r:id="rId10"/>
    <p:sldId id="267" r:id="rId11"/>
    <p:sldId id="263" r:id="rId12"/>
    <p:sldId id="264" r:id="rId13"/>
    <p:sldId id="265" r:id="rId14"/>
  </p:sldIdLst>
  <p:sldSz cx="10972800" cy="6858000"/>
  <p:notesSz cx="6858000" cy="9144000"/>
  <p:defaultTextStyle>
    <a:defPPr>
      <a:defRPr lang="en-US"/>
    </a:defPPr>
    <a:lvl1pPr marL="0" algn="l" defTabSz="570586" rtl="0" eaLnBrk="1" latinLnBrk="0" hangingPunct="1">
      <a:defRPr sz="2246" kern="1200">
        <a:solidFill>
          <a:schemeClr val="tx1"/>
        </a:solidFill>
        <a:latin typeface="+mn-lt"/>
        <a:ea typeface="+mn-ea"/>
        <a:cs typeface="+mn-cs"/>
      </a:defRPr>
    </a:lvl1pPr>
    <a:lvl2pPr marL="570586" algn="l" defTabSz="570586" rtl="0" eaLnBrk="1" latinLnBrk="0" hangingPunct="1">
      <a:defRPr sz="2246" kern="1200">
        <a:solidFill>
          <a:schemeClr val="tx1"/>
        </a:solidFill>
        <a:latin typeface="+mn-lt"/>
        <a:ea typeface="+mn-ea"/>
        <a:cs typeface="+mn-cs"/>
      </a:defRPr>
    </a:lvl2pPr>
    <a:lvl3pPr marL="1141171" algn="l" defTabSz="570586" rtl="0" eaLnBrk="1" latinLnBrk="0" hangingPunct="1">
      <a:defRPr sz="2246" kern="1200">
        <a:solidFill>
          <a:schemeClr val="tx1"/>
        </a:solidFill>
        <a:latin typeface="+mn-lt"/>
        <a:ea typeface="+mn-ea"/>
        <a:cs typeface="+mn-cs"/>
      </a:defRPr>
    </a:lvl3pPr>
    <a:lvl4pPr marL="1711757" algn="l" defTabSz="570586" rtl="0" eaLnBrk="1" latinLnBrk="0" hangingPunct="1">
      <a:defRPr sz="2246" kern="1200">
        <a:solidFill>
          <a:schemeClr val="tx1"/>
        </a:solidFill>
        <a:latin typeface="+mn-lt"/>
        <a:ea typeface="+mn-ea"/>
        <a:cs typeface="+mn-cs"/>
      </a:defRPr>
    </a:lvl4pPr>
    <a:lvl5pPr marL="2282342" algn="l" defTabSz="570586" rtl="0" eaLnBrk="1" latinLnBrk="0" hangingPunct="1">
      <a:defRPr sz="2246" kern="1200">
        <a:solidFill>
          <a:schemeClr val="tx1"/>
        </a:solidFill>
        <a:latin typeface="+mn-lt"/>
        <a:ea typeface="+mn-ea"/>
        <a:cs typeface="+mn-cs"/>
      </a:defRPr>
    </a:lvl5pPr>
    <a:lvl6pPr marL="2852928" algn="l" defTabSz="570586" rtl="0" eaLnBrk="1" latinLnBrk="0" hangingPunct="1">
      <a:defRPr sz="2246" kern="1200">
        <a:solidFill>
          <a:schemeClr val="tx1"/>
        </a:solidFill>
        <a:latin typeface="+mn-lt"/>
        <a:ea typeface="+mn-ea"/>
        <a:cs typeface="+mn-cs"/>
      </a:defRPr>
    </a:lvl6pPr>
    <a:lvl7pPr marL="3423514" algn="l" defTabSz="570586" rtl="0" eaLnBrk="1" latinLnBrk="0" hangingPunct="1">
      <a:defRPr sz="2246" kern="1200">
        <a:solidFill>
          <a:schemeClr val="tx1"/>
        </a:solidFill>
        <a:latin typeface="+mn-lt"/>
        <a:ea typeface="+mn-ea"/>
        <a:cs typeface="+mn-cs"/>
      </a:defRPr>
    </a:lvl7pPr>
    <a:lvl8pPr marL="3994099" algn="l" defTabSz="570586" rtl="0" eaLnBrk="1" latinLnBrk="0" hangingPunct="1">
      <a:defRPr sz="2246" kern="1200">
        <a:solidFill>
          <a:schemeClr val="tx1"/>
        </a:solidFill>
        <a:latin typeface="+mn-lt"/>
        <a:ea typeface="+mn-ea"/>
        <a:cs typeface="+mn-cs"/>
      </a:defRPr>
    </a:lvl8pPr>
    <a:lvl9pPr marL="4564685" algn="l" defTabSz="570586" rtl="0" eaLnBrk="1" latinLnBrk="0" hangingPunct="1">
      <a:defRPr sz="224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7" userDrawn="1">
          <p15:clr>
            <a:srgbClr val="A4A3A4"/>
          </p15:clr>
        </p15:guide>
        <p15:guide id="2" pos="3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1A805C-A847-CD4F-A880-38995E6783B7}" v="1" dt="2022-12-09T15:23:52.6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28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664" y="168"/>
      </p:cViewPr>
      <p:guideLst>
        <p:guide orient="horz" pos="697"/>
        <p:guide pos="34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datos9046928981111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/>
          <a:lstStyle/>
          <a:p>
            <a: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pPr>
            <a:r>
              <a:rPr lang="en-GB" sz="12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Overall KPIs</a:t>
            </a:r>
            <a:r>
              <a:rPr lang="en-GB" sz="1200" b="0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Oct-16 - Jul-17</a:t>
            </a:r>
            <a:endParaRPr lang="en-GB" sz="1200" b="0" i="0" dirty="0">
              <a:solidFill>
                <a:schemeClr val="tx1">
                  <a:lumMod val="75000"/>
                  <a:lumOff val="25000"/>
                </a:schemeClr>
              </a:solidFill>
              <a:latin typeface="Tahoma"/>
              <a:cs typeface="Tahoma"/>
            </a:endParaRP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 Sheet1!$B$1</c:f>
              <c:strCache>
                <c:ptCount val="1"/>
                <c:pt idx="0">
                  <c:v>Jul-17</c:v>
                </c:pt>
              </c:strCache>
            </c:strRef>
          </c:tx>
          <c:invertIfNegative val="1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 b="1">
                    <a:solidFill>
                      <a:srgbClr val="404040"/>
                    </a:solidFill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People/Skills</c:v>
                </c:pt>
                <c:pt idx="1">
                  <c:v>Chemistry</c:v>
                </c:pt>
                <c:pt idx="2">
                  <c:v>Strong account management and leadership</c:v>
                </c:pt>
                <c:pt idx="3">
                  <c:v>Client centricity</c:v>
                </c:pt>
                <c:pt idx="4">
                  <c:v>Responsiveness</c:v>
                </c:pt>
                <c:pt idx="5">
                  <c:v>Positive and collaborative</c:v>
                </c:pt>
                <c:pt idx="6">
                  <c:v>Creative Output</c:v>
                </c:pt>
                <c:pt idx="7">
                  <c:v>On time/budget</c:v>
                </c:pt>
                <c:pt idx="8">
                  <c:v>Care and attention to detail</c:v>
                </c:pt>
                <c:pt idx="9">
                  <c:v>Relevant proactivity</c:v>
                </c:pt>
                <c:pt idx="10">
                  <c:v>Value for money</c:v>
                </c:pt>
                <c:pt idx="11">
                  <c:v>Recommendation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7.1</c:v>
                </c:pt>
                <c:pt idx="1">
                  <c:v>7.3</c:v>
                </c:pt>
                <c:pt idx="2">
                  <c:v>6.1</c:v>
                </c:pt>
                <c:pt idx="3">
                  <c:v>6.1</c:v>
                </c:pt>
                <c:pt idx="4">
                  <c:v>6.9</c:v>
                </c:pt>
                <c:pt idx="5">
                  <c:v>6.2</c:v>
                </c:pt>
                <c:pt idx="6">
                  <c:v>7.3</c:v>
                </c:pt>
                <c:pt idx="7">
                  <c:v>7</c:v>
                </c:pt>
                <c:pt idx="8">
                  <c:v>6.5</c:v>
                </c:pt>
                <c:pt idx="9">
                  <c:v>5.3</c:v>
                </c:pt>
                <c:pt idx="10">
                  <c:v>6.6</c:v>
                </c:pt>
                <c:pt idx="1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60-4D44-A7BB-39FC76315E62}"/>
            </c:ext>
          </c:extLst>
        </c:ser>
        <c:ser>
          <c:idx val="1"/>
          <c:order val="1"/>
          <c:tx>
            <c:strRef>
              <c:f> Sheet1!$C$1</c:f>
              <c:strCache>
                <c:ptCount val="1"/>
                <c:pt idx="0">
                  <c:v>Apr-17</c:v>
                </c:pt>
              </c:strCache>
            </c:strRef>
          </c:tx>
          <c:invertIfNegative val="1"/>
          <c:dLbls>
            <c:delete val="1"/>
          </c:dLbls>
          <c:cat>
            <c:strRef>
              <c:f>Sheet1!$A$2:$A$13</c:f>
              <c:strCache>
                <c:ptCount val="12"/>
                <c:pt idx="0">
                  <c:v>People/Skills</c:v>
                </c:pt>
                <c:pt idx="1">
                  <c:v>Chemistry</c:v>
                </c:pt>
                <c:pt idx="2">
                  <c:v>Strong account management and leadership</c:v>
                </c:pt>
                <c:pt idx="3">
                  <c:v>Client centricity</c:v>
                </c:pt>
                <c:pt idx="4">
                  <c:v>Responsiveness</c:v>
                </c:pt>
                <c:pt idx="5">
                  <c:v>Positive and collaborative</c:v>
                </c:pt>
                <c:pt idx="6">
                  <c:v>Creative Output</c:v>
                </c:pt>
                <c:pt idx="7">
                  <c:v>On time/budget</c:v>
                </c:pt>
                <c:pt idx="8">
                  <c:v>Care and attention to detail</c:v>
                </c:pt>
                <c:pt idx="9">
                  <c:v>Relevant proactivity</c:v>
                </c:pt>
                <c:pt idx="10">
                  <c:v>Value for money</c:v>
                </c:pt>
                <c:pt idx="11">
                  <c:v>Recommendation</c:v>
                </c:pt>
              </c:strCache>
            </c:strRef>
          </c:cat>
          <c:val>
            <c:numRef>
              <c:f>Sheet1!$C$2:$B$13</c:f>
              <c:numCache>
                <c:formatCode>General</c:formatCode>
                <c:ptCount val="12"/>
                <c:pt idx="0">
                  <c:v>8.4</c:v>
                </c:pt>
                <c:pt idx="1">
                  <c:v>8.8000000000000007</c:v>
                </c:pt>
                <c:pt idx="2">
                  <c:v>7.6</c:v>
                </c:pt>
                <c:pt idx="3">
                  <c:v>8.6</c:v>
                </c:pt>
                <c:pt idx="4">
                  <c:v>8</c:v>
                </c:pt>
                <c:pt idx="5">
                  <c:v>8.1</c:v>
                </c:pt>
                <c:pt idx="6">
                  <c:v>7.6</c:v>
                </c:pt>
                <c:pt idx="7">
                  <c:v>6.9</c:v>
                </c:pt>
                <c:pt idx="8">
                  <c:v>7</c:v>
                </c:pt>
                <c:pt idx="9">
                  <c:v>8.3000000000000007</c:v>
                </c:pt>
                <c:pt idx="10">
                  <c:v>6.8</c:v>
                </c:pt>
                <c:pt idx="11">
                  <c:v>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60-4D44-A7BB-39FC76315E62}"/>
            </c:ext>
          </c:extLst>
        </c:ser>
        <c:ser>
          <c:idx val="2"/>
          <c:order val="2"/>
          <c:tx>
            <c:strRef>
              <c:f> Sheet1!$D$1</c:f>
              <c:strCache>
                <c:ptCount val="1"/>
                <c:pt idx="0">
                  <c:v>Jan-17</c:v>
                </c:pt>
              </c:strCache>
            </c:strRef>
          </c:tx>
          <c:invertIfNegative val="1"/>
          <c:dLbls>
            <c:delete val="1"/>
          </c:dLbls>
          <c:cat>
            <c:strRef>
              <c:f>Sheet1!$A$2:$A$13</c:f>
              <c:strCache>
                <c:ptCount val="12"/>
                <c:pt idx="0">
                  <c:v>People/Skills</c:v>
                </c:pt>
                <c:pt idx="1">
                  <c:v>Chemistry</c:v>
                </c:pt>
                <c:pt idx="2">
                  <c:v>Strong account management and leadership</c:v>
                </c:pt>
                <c:pt idx="3">
                  <c:v>Client centricity</c:v>
                </c:pt>
                <c:pt idx="4">
                  <c:v>Responsiveness</c:v>
                </c:pt>
                <c:pt idx="5">
                  <c:v>Positive and collaborative</c:v>
                </c:pt>
                <c:pt idx="6">
                  <c:v>Creative Output</c:v>
                </c:pt>
                <c:pt idx="7">
                  <c:v>On time/budget</c:v>
                </c:pt>
                <c:pt idx="8">
                  <c:v>Care and attention to detail</c:v>
                </c:pt>
                <c:pt idx="9">
                  <c:v>Relevant proactivity</c:v>
                </c:pt>
                <c:pt idx="10">
                  <c:v>Value for money</c:v>
                </c:pt>
                <c:pt idx="11">
                  <c:v>Recommendation</c:v>
                </c:pt>
              </c:strCache>
            </c:strRef>
          </c:cat>
          <c:val>
            <c:numRef>
              <c:f>Sheet1!$D$2:$B$13</c:f>
              <c:numCache>
                <c:formatCode>General</c:formatCode>
                <c:ptCount val="12"/>
                <c:pt idx="0">
                  <c:v>8.2000000000000011</c:v>
                </c:pt>
                <c:pt idx="1">
                  <c:v>8.6</c:v>
                </c:pt>
                <c:pt idx="2">
                  <c:v>8.5</c:v>
                </c:pt>
                <c:pt idx="3">
                  <c:v>7.3</c:v>
                </c:pt>
                <c:pt idx="4">
                  <c:v>7.2</c:v>
                </c:pt>
                <c:pt idx="5">
                  <c:v>7</c:v>
                </c:pt>
                <c:pt idx="6">
                  <c:v>7.5</c:v>
                </c:pt>
                <c:pt idx="7">
                  <c:v>7.3</c:v>
                </c:pt>
                <c:pt idx="8">
                  <c:v>6.5</c:v>
                </c:pt>
                <c:pt idx="9">
                  <c:v>6.9</c:v>
                </c:pt>
                <c:pt idx="10">
                  <c:v>6.5</c:v>
                </c:pt>
                <c:pt idx="11">
                  <c:v>7.9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260-4D44-A7BB-39FC76315E62}"/>
            </c:ext>
          </c:extLst>
        </c:ser>
        <c:ser>
          <c:idx val="3"/>
          <c:order val="3"/>
          <c:tx>
            <c:strRef>
              <c:f> Sheet1!$E$1</c:f>
              <c:strCache>
                <c:ptCount val="1"/>
                <c:pt idx="0">
                  <c:v>Oct-16</c:v>
                </c:pt>
              </c:strCache>
            </c:strRef>
          </c:tx>
          <c:invertIfNegative val="1"/>
          <c:dLbls>
            <c:delete val="1"/>
          </c:dLbls>
          <c:cat>
            <c:strRef>
              <c:f>Sheet1!$A$2:$A$13</c:f>
              <c:strCache>
                <c:ptCount val="12"/>
                <c:pt idx="0">
                  <c:v>People/Skills</c:v>
                </c:pt>
                <c:pt idx="1">
                  <c:v>Chemistry</c:v>
                </c:pt>
                <c:pt idx="2">
                  <c:v>Strong account management and leadership</c:v>
                </c:pt>
                <c:pt idx="3">
                  <c:v>Client centricity</c:v>
                </c:pt>
                <c:pt idx="4">
                  <c:v>Responsiveness</c:v>
                </c:pt>
                <c:pt idx="5">
                  <c:v>Positive and collaborative</c:v>
                </c:pt>
                <c:pt idx="6">
                  <c:v>Creative Output</c:v>
                </c:pt>
                <c:pt idx="7">
                  <c:v>On time/budget</c:v>
                </c:pt>
                <c:pt idx="8">
                  <c:v>Care and attention to detail</c:v>
                </c:pt>
                <c:pt idx="9">
                  <c:v>Relevant proactivity</c:v>
                </c:pt>
                <c:pt idx="10">
                  <c:v>Value for money</c:v>
                </c:pt>
                <c:pt idx="11">
                  <c:v>Recommendation</c:v>
                </c:pt>
              </c:strCache>
            </c:strRef>
          </c:cat>
          <c:val>
            <c:numRef>
              <c:f>Sheet1!$E$2:$B$13</c:f>
              <c:numCache>
                <c:formatCode>General</c:formatCode>
                <c:ptCount val="12"/>
                <c:pt idx="0">
                  <c:v>8.3000000000000007</c:v>
                </c:pt>
                <c:pt idx="1">
                  <c:v>8.3000000000000007</c:v>
                </c:pt>
                <c:pt idx="2">
                  <c:v>8.1</c:v>
                </c:pt>
                <c:pt idx="3">
                  <c:v>7.8</c:v>
                </c:pt>
                <c:pt idx="4">
                  <c:v>7.7</c:v>
                </c:pt>
                <c:pt idx="5">
                  <c:v>8.2000000000000011</c:v>
                </c:pt>
                <c:pt idx="6">
                  <c:v>8.2000000000000011</c:v>
                </c:pt>
                <c:pt idx="7">
                  <c:v>7.1</c:v>
                </c:pt>
                <c:pt idx="8">
                  <c:v>7.3</c:v>
                </c:pt>
                <c:pt idx="9">
                  <c:v>7.6</c:v>
                </c:pt>
                <c:pt idx="10">
                  <c:v>6.6</c:v>
                </c:pt>
                <c:pt idx="11">
                  <c:v>7.9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260-4D44-A7BB-39FC76315E6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080583528"/>
        <c:axId val="-2117909528"/>
      </c:barChart>
      <c:catAx>
        <c:axId val="-2080583528"/>
        <c:scaling>
          <c:orientation val="minMax"/>
        </c:scaling>
        <c:delete val="0"/>
        <c:axPos val="b"/>
        <c:numFmt formatCode="General" sourceLinked="0"/>
        <c:majorTickMark val="cross"/>
        <c:minorTickMark val="cross"/>
        <c:tickLblPos val="nextTo"/>
        <c:txPr>
          <a:bodyPr/>
          <a:lstStyle/>
          <a:p>
            <a: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pPr>
            <a:endParaRPr lang="en-US"/>
          </a:p>
        </c:txPr>
        <c:crossAx val="-2117909528"/>
        <c:crosses val="autoZero"/>
        <c:auto val="1"/>
        <c:lblAlgn val="ctr"/>
        <c:lblOffset val="100"/>
        <c:noMultiLvlLbl val="1"/>
      </c:catAx>
      <c:valAx>
        <c:axId val="-2117909528"/>
        <c:scaling>
          <c:orientation val="minMax"/>
          <c:max val="10"/>
          <c:min val="0"/>
        </c:scaling>
        <c:delete val="0"/>
        <c:axPos val="l"/>
        <c:numFmt formatCode="General" sourceLinked="1"/>
        <c:majorTickMark val="cross"/>
        <c:minorTickMark val="cross"/>
        <c:tickLblPos val="nextTo"/>
        <c:txPr>
          <a:bodyPr/>
          <a:lstStyle/>
          <a:p>
            <a: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pPr>
            <a:endParaRPr lang="en-US"/>
          </a:p>
        </c:txPr>
        <c:crossAx val="-2080583528"/>
        <c:crosses val="autoZero"/>
        <c:crossBetween val="between"/>
        <c:majorUnit val="1"/>
        <c:minorUnit val="0"/>
      </c:valAx>
    </c:plotArea>
    <c:legend>
      <c:legendPos val="b"/>
      <c:layout>
        <c:manualLayout>
          <c:xMode val="edge"/>
          <c:yMode val="edge"/>
          <c:x val="0.27558339520536901"/>
          <c:y val="0.85838513959351304"/>
          <c:w val="0.444149007779094"/>
          <c:h val="5.9889752780311903E-2"/>
        </c:manualLayout>
      </c:layout>
      <c:overlay val="0"/>
      <c:txPr>
        <a:bodyPr/>
        <a:lstStyle/>
        <a:p>
          <a:pPr>
            <a:defRPr sz="800">
              <a:solidFill>
                <a:srgbClr val="404040"/>
              </a:solidFill>
              <a:latin typeface="Tahoma"/>
              <a:cs typeface="Tahoma"/>
            </a:defRPr>
          </a:pPr>
          <a:endParaRPr lang="en-US"/>
        </a:p>
      </c:txPr>
    </c:legend>
    <c:plotVisOnly val="1"/>
    <c:dispBlanksAs val="zero"/>
    <c:showDLblsOverMax val="1"/>
  </c:chart>
  <c:spPr>
    <a:ln w="12700"/>
  </c:spPr>
  <c:txPr>
    <a:bodyPr/>
    <a:lstStyle/>
    <a:p>
      <a:pPr rtl="0">
        <a:defRPr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47877-2902-CD49-9232-146CBB92E68D}" type="datetimeFigureOut">
              <a:rPr lang="en-US" smtClean="0"/>
              <a:t>12/9/22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8A397B-DDDE-8B48-A44C-B37EA59E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01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70586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1pPr>
    <a:lvl2pPr marL="570586" algn="l" defTabSz="570586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2pPr>
    <a:lvl3pPr marL="1141171" algn="l" defTabSz="570586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3pPr>
    <a:lvl4pPr marL="1711757" algn="l" defTabSz="570586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4pPr>
    <a:lvl5pPr marL="2282342" algn="l" defTabSz="570586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5pPr>
    <a:lvl6pPr marL="2852928" algn="l" defTabSz="570586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6pPr>
    <a:lvl7pPr marL="3423514" algn="l" defTabSz="570586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7pPr>
    <a:lvl8pPr marL="3994099" algn="l" defTabSz="570586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8pPr>
    <a:lvl9pPr marL="4564685" algn="l" defTabSz="570586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 p2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"/>
          <a:stretch/>
        </p:blipFill>
        <p:spPr>
          <a:xfrm>
            <a:off x="0" y="0"/>
            <a:ext cx="1093629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67088" y="1958066"/>
            <a:ext cx="7092650" cy="1470025"/>
          </a:xfrm>
        </p:spPr>
        <p:txBody>
          <a:bodyPr>
            <a:normAutofit/>
          </a:bodyPr>
          <a:lstStyle>
            <a:lvl1pPr>
              <a:defRPr sz="324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4464" y="3663120"/>
            <a:ext cx="6196684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431353" y="3427099"/>
            <a:ext cx="239099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68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46" y="4800600"/>
            <a:ext cx="6583680" cy="566739"/>
          </a:xfrm>
        </p:spPr>
        <p:txBody>
          <a:bodyPr anchor="b"/>
          <a:lstStyle>
            <a:lvl1pPr algn="l">
              <a:defRPr sz="2400" b="0">
                <a:solidFill>
                  <a:srgbClr val="00958E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46" y="612775"/>
            <a:ext cx="6583680" cy="4114800"/>
          </a:xfrm>
        </p:spPr>
        <p:txBody>
          <a:bodyPr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46" y="5367338"/>
            <a:ext cx="6583680" cy="804863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8349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58E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81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5280" y="865432"/>
            <a:ext cx="2468880" cy="4387851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0" y="865432"/>
            <a:ext cx="7223760" cy="438785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00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5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8-08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3" y="0"/>
            <a:ext cx="1095656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8579" y="3025171"/>
            <a:ext cx="6287754" cy="1362076"/>
          </a:xfrm>
        </p:spPr>
        <p:txBody>
          <a:bodyPr anchor="t">
            <a:normAutofit/>
          </a:bodyPr>
          <a:lstStyle>
            <a:lvl1pPr algn="l">
              <a:defRPr sz="3240" b="0" cap="all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8579" y="4397635"/>
            <a:ext cx="6287754" cy="705443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5136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58E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417639"/>
            <a:ext cx="4846320" cy="3394075"/>
          </a:xfrm>
        </p:spPr>
        <p:txBody>
          <a:bodyPr>
            <a:normAutofit/>
          </a:bodyPr>
          <a:lstStyle>
            <a:lvl1pPr>
              <a:defRPr sz="1680"/>
            </a:lvl1pPr>
            <a:lvl2pPr>
              <a:defRPr sz="1680"/>
            </a:lvl2pPr>
            <a:lvl3pPr>
              <a:defRPr sz="1680"/>
            </a:lvl3pPr>
            <a:lvl4pPr>
              <a:defRPr sz="1680"/>
            </a:lvl4pPr>
            <a:lvl5pPr>
              <a:defRPr sz="168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840" y="1417639"/>
            <a:ext cx="4846320" cy="3394075"/>
          </a:xfrm>
        </p:spPr>
        <p:txBody>
          <a:bodyPr>
            <a:normAutofit/>
          </a:bodyPr>
          <a:lstStyle>
            <a:lvl1pPr>
              <a:defRPr sz="1680"/>
            </a:lvl1pPr>
            <a:lvl2pPr>
              <a:defRPr sz="1680"/>
            </a:lvl2pPr>
            <a:lvl3pPr>
              <a:defRPr sz="1680"/>
            </a:lvl3pPr>
            <a:lvl4pPr>
              <a:defRPr sz="1680"/>
            </a:lvl4pPr>
            <a:lvl5pPr>
              <a:defRPr sz="168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69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91867"/>
            <a:ext cx="9875520" cy="1143000"/>
          </a:xfrm>
        </p:spPr>
        <p:txBody>
          <a:bodyPr/>
          <a:lstStyle>
            <a:lvl1pPr>
              <a:defRPr>
                <a:solidFill>
                  <a:srgbClr val="00958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535113"/>
            <a:ext cx="4848226" cy="639763"/>
          </a:xfrm>
        </p:spPr>
        <p:txBody>
          <a:bodyPr anchor="b">
            <a:normAutofit/>
          </a:bodyPr>
          <a:lstStyle>
            <a:lvl1pPr marL="0" indent="0">
              <a:buNone/>
              <a:defRPr sz="1680" b="0">
                <a:solidFill>
                  <a:srgbClr val="00958E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" y="2174875"/>
            <a:ext cx="4848226" cy="3951288"/>
          </a:xfrm>
        </p:spPr>
        <p:txBody>
          <a:bodyPr>
            <a:normAutofit/>
          </a:bodyPr>
          <a:lstStyle>
            <a:lvl1pPr>
              <a:defRPr sz="1680"/>
            </a:lvl1pPr>
            <a:lvl2pPr>
              <a:defRPr sz="1680"/>
            </a:lvl2pPr>
            <a:lvl3pPr>
              <a:defRPr sz="1680"/>
            </a:lvl3pPr>
            <a:lvl4pPr>
              <a:defRPr sz="1680"/>
            </a:lvl4pPr>
            <a:lvl5pPr>
              <a:defRPr sz="168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4032" y="1535113"/>
            <a:ext cx="4850130" cy="639763"/>
          </a:xfrm>
        </p:spPr>
        <p:txBody>
          <a:bodyPr anchor="b">
            <a:normAutofit/>
          </a:bodyPr>
          <a:lstStyle>
            <a:lvl1pPr marL="0" indent="0">
              <a:buNone/>
              <a:defRPr sz="1680" b="0">
                <a:solidFill>
                  <a:srgbClr val="00958E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2" y="2174875"/>
            <a:ext cx="4850130" cy="3951288"/>
          </a:xfrm>
        </p:spPr>
        <p:txBody>
          <a:bodyPr>
            <a:normAutofit/>
          </a:bodyPr>
          <a:lstStyle>
            <a:lvl1pPr>
              <a:defRPr sz="1680"/>
            </a:lvl1pPr>
            <a:lvl2pPr>
              <a:defRPr sz="1680"/>
            </a:lvl2pPr>
            <a:lvl3pPr>
              <a:defRPr sz="1680"/>
            </a:lvl3pPr>
            <a:lvl4pPr>
              <a:defRPr sz="1680"/>
            </a:lvl4pPr>
            <a:lvl5pPr>
              <a:defRPr sz="168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86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366" y="396319"/>
            <a:ext cx="9875520" cy="1143000"/>
          </a:xfrm>
        </p:spPr>
        <p:txBody>
          <a:bodyPr/>
          <a:lstStyle>
            <a:lvl1pPr>
              <a:defRPr>
                <a:solidFill>
                  <a:srgbClr val="00958E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39" y="1678047"/>
            <a:ext cx="4848226" cy="3951288"/>
          </a:xfrm>
        </p:spPr>
        <p:txBody>
          <a:bodyPr>
            <a:normAutofit/>
          </a:bodyPr>
          <a:lstStyle>
            <a:lvl1pPr>
              <a:defRPr sz="1680"/>
            </a:lvl1pPr>
            <a:lvl2pPr>
              <a:defRPr sz="1680"/>
            </a:lvl2pPr>
            <a:lvl3pPr>
              <a:defRPr sz="1680"/>
            </a:lvl3pPr>
            <a:lvl4pPr>
              <a:defRPr sz="1680"/>
            </a:lvl4pPr>
            <a:lvl5pPr>
              <a:defRPr sz="168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2" y="1678047"/>
            <a:ext cx="4850130" cy="3951288"/>
          </a:xfrm>
        </p:spPr>
        <p:txBody>
          <a:bodyPr>
            <a:normAutofit/>
          </a:bodyPr>
          <a:lstStyle>
            <a:lvl1pPr>
              <a:defRPr sz="1680"/>
            </a:lvl1pPr>
            <a:lvl2pPr>
              <a:defRPr sz="1680"/>
            </a:lvl2pPr>
            <a:lvl3pPr>
              <a:defRPr sz="1680"/>
            </a:lvl3pPr>
            <a:lvl4pPr>
              <a:defRPr sz="1680"/>
            </a:lvl4pPr>
            <a:lvl5pPr>
              <a:defRPr sz="168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55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546" y="2615951"/>
            <a:ext cx="9875520" cy="910672"/>
          </a:xfrm>
        </p:spPr>
        <p:txBody>
          <a:bodyPr>
            <a:normAutofit/>
          </a:bodyPr>
          <a:lstStyle>
            <a:lvl1pPr algn="ctr">
              <a:defRPr sz="2880">
                <a:solidFill>
                  <a:srgbClr val="00958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39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7626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725" y="763349"/>
            <a:ext cx="3609976" cy="468235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00958E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1889" y="557665"/>
            <a:ext cx="5983249" cy="5798687"/>
          </a:xfrm>
        </p:spPr>
        <p:txBody>
          <a:bodyPr>
            <a:normAutofit/>
          </a:bodyPr>
          <a:lstStyle>
            <a:lvl1pPr>
              <a:defRPr sz="1680"/>
            </a:lvl1pPr>
            <a:lvl2pPr>
              <a:defRPr sz="1680"/>
            </a:lvl2pPr>
            <a:lvl3pPr>
              <a:defRPr sz="1680"/>
            </a:lvl3pPr>
            <a:lvl4pPr>
              <a:defRPr sz="1680"/>
            </a:lvl4pPr>
            <a:lvl5pPr>
              <a:defRPr sz="168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2" y="1581738"/>
            <a:ext cx="3609976" cy="4207828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8640" y="6356351"/>
            <a:ext cx="2560320" cy="365125"/>
          </a:xfrm>
          <a:prstGeom prst="rect">
            <a:avLst/>
          </a:prstGeom>
        </p:spPr>
        <p:txBody>
          <a:bodyPr/>
          <a:lstStyle/>
          <a:p>
            <a:fld id="{73A6D29E-87BB-AD4D-A7BD-BA7F85832A80}" type="datetimeFigureOut">
              <a:rPr lang="en-US" smtClean="0"/>
              <a:t>12/9/22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49040" y="6356351"/>
            <a:ext cx="34747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63840" y="6356351"/>
            <a:ext cx="2560320" cy="365125"/>
          </a:xfrm>
          <a:prstGeom prst="rect">
            <a:avLst/>
          </a:prstGeom>
        </p:spPr>
        <p:txBody>
          <a:bodyPr/>
          <a:lstStyle/>
          <a:p>
            <a:fld id="{6A1EA23F-B2DA-CB4A-9FDB-B33BC8A82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06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1-01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0" y="0"/>
            <a:ext cx="1096022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506967"/>
            <a:ext cx="9875520" cy="910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600201"/>
            <a:ext cx="98755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122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548640" rtl="0" eaLnBrk="1" latinLnBrk="0" hangingPunct="1">
        <a:spcBef>
          <a:spcPct val="0"/>
        </a:spcBef>
        <a:buNone/>
        <a:defRPr sz="2400" kern="1200">
          <a:solidFill>
            <a:schemeClr val="accent1"/>
          </a:solidFill>
          <a:latin typeface="Tahoma"/>
          <a:ea typeface="+mj-ea"/>
          <a:cs typeface="Tahoma"/>
        </a:defRPr>
      </a:lvl1pPr>
    </p:titleStyle>
    <p:bodyStyle>
      <a:lvl1pPr marL="411480" indent="-411480" algn="l" defTabSz="548640" rtl="0" eaLnBrk="1" latinLnBrk="0" hangingPunct="1">
        <a:spcBef>
          <a:spcPct val="20000"/>
        </a:spcBef>
        <a:buClr>
          <a:schemeClr val="accent1"/>
        </a:buClr>
        <a:buSzPct val="80000"/>
        <a:buFont typeface="Wingdings" charset="2"/>
        <a:buChar char="§"/>
        <a:defRPr sz="1680" kern="1200">
          <a:solidFill>
            <a:schemeClr val="tx1">
              <a:lumMod val="75000"/>
              <a:lumOff val="25000"/>
            </a:schemeClr>
          </a:solidFill>
          <a:latin typeface="Tahoma"/>
          <a:ea typeface="+mn-ea"/>
          <a:cs typeface="Tahoma"/>
        </a:defRPr>
      </a:lvl1pPr>
      <a:lvl2pPr marL="891540" indent="-342900" algn="l" defTabSz="548640" rtl="0" eaLnBrk="1" latinLnBrk="0" hangingPunct="1">
        <a:spcBef>
          <a:spcPct val="20000"/>
        </a:spcBef>
        <a:buClr>
          <a:schemeClr val="accent1"/>
        </a:buClr>
        <a:buSzPct val="80000"/>
        <a:buFont typeface="Wingdings" charset="2"/>
        <a:buChar char="§"/>
        <a:defRPr sz="1680" kern="1200">
          <a:solidFill>
            <a:schemeClr val="tx1">
              <a:lumMod val="75000"/>
              <a:lumOff val="25000"/>
            </a:schemeClr>
          </a:solidFill>
          <a:latin typeface="Tahoma"/>
          <a:ea typeface="+mn-ea"/>
          <a:cs typeface="Tahoma"/>
        </a:defRPr>
      </a:lvl2pPr>
      <a:lvl3pPr marL="1371600" indent="-274320" algn="l" defTabSz="548640" rtl="0" eaLnBrk="1" latinLnBrk="0" hangingPunct="1">
        <a:spcBef>
          <a:spcPct val="20000"/>
        </a:spcBef>
        <a:buClr>
          <a:schemeClr val="accent1"/>
        </a:buClr>
        <a:buSzPct val="80000"/>
        <a:buFont typeface="Wingdings" charset="2"/>
        <a:buChar char="§"/>
        <a:defRPr sz="1680" kern="1200">
          <a:solidFill>
            <a:schemeClr val="tx1">
              <a:lumMod val="75000"/>
              <a:lumOff val="25000"/>
            </a:schemeClr>
          </a:solidFill>
          <a:latin typeface="Tahoma"/>
          <a:ea typeface="+mn-ea"/>
          <a:cs typeface="Tahoma"/>
        </a:defRPr>
      </a:lvl3pPr>
      <a:lvl4pPr marL="1920240" indent="-274320" algn="l" defTabSz="548640" rtl="0" eaLnBrk="1" latinLnBrk="0" hangingPunct="1">
        <a:spcBef>
          <a:spcPct val="20000"/>
        </a:spcBef>
        <a:buClr>
          <a:schemeClr val="accent1"/>
        </a:buClr>
        <a:buSzPct val="80000"/>
        <a:buFont typeface="Wingdings" charset="2"/>
        <a:buChar char="§"/>
        <a:defRPr sz="1680" kern="1200">
          <a:solidFill>
            <a:schemeClr val="tx1">
              <a:lumMod val="75000"/>
              <a:lumOff val="25000"/>
            </a:schemeClr>
          </a:solidFill>
          <a:latin typeface="Tahoma"/>
          <a:ea typeface="+mn-ea"/>
          <a:cs typeface="Tahoma"/>
        </a:defRPr>
      </a:lvl4pPr>
      <a:lvl5pPr marL="2468880" indent="-274320" algn="l" defTabSz="548640" rtl="0" eaLnBrk="1" latinLnBrk="0" hangingPunct="1">
        <a:spcBef>
          <a:spcPct val="20000"/>
        </a:spcBef>
        <a:buClr>
          <a:schemeClr val="accent1"/>
        </a:buClr>
        <a:buSzPct val="80000"/>
        <a:buFont typeface="Wingdings" charset="2"/>
        <a:buChar char="§"/>
        <a:defRPr sz="1680" kern="1200">
          <a:solidFill>
            <a:schemeClr val="tx1">
              <a:lumMod val="75000"/>
              <a:lumOff val="25000"/>
            </a:schemeClr>
          </a:solidFill>
          <a:latin typeface="Tahoma"/>
          <a:ea typeface="+mn-ea"/>
          <a:cs typeface="Tahoma"/>
        </a:defRPr>
      </a:lvl5pPr>
      <a:lvl6pPr marL="301752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Sub heading</a:t>
            </a:r>
          </a:p>
          <a:p>
            <a:r>
              <a:rPr lang="en-GB" dirty="0"/>
              <a:t>Date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7D485-30D4-D01F-2E66-FD14008C2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05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page </a:t>
            </a:r>
            <a:r>
              <a:rPr lang="mr-IN" dirty="0"/>
              <a:t>–</a:t>
            </a:r>
            <a:r>
              <a:rPr lang="en-US" dirty="0"/>
              <a:t> one sentence </a:t>
            </a:r>
          </a:p>
        </p:txBody>
      </p:sp>
    </p:spTree>
    <p:extLst>
      <p:ext uri="{BB962C8B-B14F-4D97-AF65-F5344CB8AC3E}">
        <p14:creationId xmlns:p14="http://schemas.microsoft.com/office/powerpoint/2010/main" val="1415556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Shapes</a:t>
            </a:r>
          </a:p>
        </p:txBody>
      </p:sp>
      <p:sp>
        <p:nvSpPr>
          <p:cNvPr id="4" name="Rectangle 3"/>
          <p:cNvSpPr/>
          <p:nvPr/>
        </p:nvSpPr>
        <p:spPr>
          <a:xfrm>
            <a:off x="688257" y="1729249"/>
            <a:ext cx="2320414" cy="12388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80" dirty="0">
                <a:latin typeface="Tahoma"/>
                <a:cs typeface="Tahoma"/>
              </a:rPr>
              <a:t>Add text</a:t>
            </a:r>
          </a:p>
        </p:txBody>
      </p:sp>
      <p:sp>
        <p:nvSpPr>
          <p:cNvPr id="5" name="Rectangle 4"/>
          <p:cNvSpPr/>
          <p:nvPr/>
        </p:nvSpPr>
        <p:spPr>
          <a:xfrm>
            <a:off x="3191551" y="1729249"/>
            <a:ext cx="2320414" cy="123886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80" dirty="0">
                <a:solidFill>
                  <a:srgbClr val="404040"/>
                </a:solidFill>
                <a:latin typeface="Tahoma"/>
                <a:cs typeface="Tahoma"/>
              </a:rPr>
              <a:t>Add text</a:t>
            </a:r>
          </a:p>
        </p:txBody>
      </p:sp>
      <p:sp>
        <p:nvSpPr>
          <p:cNvPr id="6" name="Rectangle 5"/>
          <p:cNvSpPr/>
          <p:nvPr/>
        </p:nvSpPr>
        <p:spPr>
          <a:xfrm>
            <a:off x="5694845" y="1729249"/>
            <a:ext cx="2320414" cy="123886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80" dirty="0">
                <a:solidFill>
                  <a:srgbClr val="404040"/>
                </a:solidFill>
                <a:latin typeface="Tahoma"/>
                <a:cs typeface="Tahoma"/>
              </a:rPr>
              <a:t>Add Text</a:t>
            </a:r>
          </a:p>
        </p:txBody>
      </p:sp>
      <p:sp>
        <p:nvSpPr>
          <p:cNvPr id="7" name="Rectangle 6"/>
          <p:cNvSpPr/>
          <p:nvPr/>
        </p:nvSpPr>
        <p:spPr>
          <a:xfrm>
            <a:off x="8198138" y="1729249"/>
            <a:ext cx="2320414" cy="123886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80" dirty="0">
                <a:solidFill>
                  <a:srgbClr val="404040"/>
                </a:solidFill>
                <a:latin typeface="Tahoma"/>
                <a:cs typeface="Tahoma"/>
              </a:rPr>
              <a:t>Add Text</a:t>
            </a:r>
          </a:p>
        </p:txBody>
      </p:sp>
      <p:sp>
        <p:nvSpPr>
          <p:cNvPr id="8" name="Right Arrow 7"/>
          <p:cNvSpPr/>
          <p:nvPr/>
        </p:nvSpPr>
        <p:spPr>
          <a:xfrm>
            <a:off x="688258" y="3381067"/>
            <a:ext cx="2104104" cy="442452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8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834546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Colour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16079" y="1975056"/>
            <a:ext cx="1307689" cy="130768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80" dirty="0">
              <a:latin typeface="Tahoma"/>
              <a:cs typeface="Tahoma"/>
            </a:endParaRPr>
          </a:p>
        </p:txBody>
      </p:sp>
      <p:sp>
        <p:nvSpPr>
          <p:cNvPr id="5" name="Oval 4"/>
          <p:cNvSpPr/>
          <p:nvPr/>
        </p:nvSpPr>
        <p:spPr>
          <a:xfrm>
            <a:off x="2375474" y="1975056"/>
            <a:ext cx="1307689" cy="130768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80" dirty="0">
              <a:latin typeface="Tahoma"/>
              <a:cs typeface="Tahoma"/>
            </a:endParaRPr>
          </a:p>
        </p:txBody>
      </p:sp>
      <p:sp>
        <p:nvSpPr>
          <p:cNvPr id="6" name="Oval 5"/>
          <p:cNvSpPr/>
          <p:nvPr/>
        </p:nvSpPr>
        <p:spPr>
          <a:xfrm>
            <a:off x="3984031" y="1975056"/>
            <a:ext cx="1307689" cy="1307689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80" dirty="0">
              <a:latin typeface="Tahoma"/>
              <a:cs typeface="Tahoma"/>
            </a:endParaRPr>
          </a:p>
        </p:txBody>
      </p:sp>
      <p:sp>
        <p:nvSpPr>
          <p:cNvPr id="7" name="Oval 6"/>
          <p:cNvSpPr/>
          <p:nvPr/>
        </p:nvSpPr>
        <p:spPr>
          <a:xfrm>
            <a:off x="5486401" y="1975056"/>
            <a:ext cx="1307689" cy="1307689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8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492354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Tahoma </a:t>
            </a:r>
          </a:p>
          <a:p>
            <a:r>
              <a:rPr lang="en-US" dirty="0"/>
              <a:t>Heading </a:t>
            </a:r>
            <a:r>
              <a:rPr lang="en-US" dirty="0" err="1"/>
              <a:t>pt</a:t>
            </a:r>
            <a:r>
              <a:rPr lang="en-US" dirty="0"/>
              <a:t> 20</a:t>
            </a:r>
          </a:p>
          <a:p>
            <a:r>
              <a:rPr lang="en-US" dirty="0"/>
              <a:t>Body copy </a:t>
            </a:r>
            <a:r>
              <a:rPr lang="en-US" dirty="0" err="1"/>
              <a:t>pt</a:t>
            </a:r>
            <a:r>
              <a:rPr lang="en-US" dirty="0"/>
              <a:t> 14</a:t>
            </a:r>
          </a:p>
        </p:txBody>
      </p:sp>
    </p:spTree>
    <p:extLst>
      <p:ext uri="{BB962C8B-B14F-4D97-AF65-F5344CB8AC3E}">
        <p14:creationId xmlns:p14="http://schemas.microsoft.com/office/powerpoint/2010/main" val="473740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Title </a:t>
            </a:r>
            <a:r>
              <a:rPr lang="mr-IN" dirty="0"/>
              <a:t>–</a:t>
            </a:r>
            <a:r>
              <a:rPr lang="en-GB" dirty="0"/>
              <a:t> Square Bullets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Daeperibus</a:t>
            </a:r>
            <a:r>
              <a:rPr lang="en-GB" dirty="0"/>
              <a:t>, </a:t>
            </a:r>
            <a:r>
              <a:rPr lang="en-GB" dirty="0" err="1"/>
              <a:t>quossi</a:t>
            </a:r>
            <a:r>
              <a:rPr lang="en-GB" dirty="0"/>
              <a:t> </a:t>
            </a:r>
            <a:r>
              <a:rPr lang="en-GB" dirty="0" err="1"/>
              <a:t>omnis</a:t>
            </a:r>
            <a:r>
              <a:rPr lang="en-GB" dirty="0"/>
              <a:t> </a:t>
            </a:r>
            <a:r>
              <a:rPr lang="en-GB" dirty="0" err="1"/>
              <a:t>aciis</a:t>
            </a:r>
            <a:r>
              <a:rPr lang="en-GB" dirty="0"/>
              <a:t> </a:t>
            </a:r>
            <a:r>
              <a:rPr lang="en-GB" dirty="0" err="1"/>
              <a:t>voluptas</a:t>
            </a:r>
            <a:r>
              <a:rPr lang="en-GB" dirty="0"/>
              <a:t> </a:t>
            </a:r>
            <a:r>
              <a:rPr lang="en-GB" dirty="0" err="1"/>
              <a:t>asin</a:t>
            </a:r>
            <a:r>
              <a:rPr lang="en-GB" dirty="0"/>
              <a:t> </a:t>
            </a:r>
            <a:r>
              <a:rPr lang="en-GB" dirty="0" err="1"/>
              <a:t>parciis</a:t>
            </a:r>
            <a:r>
              <a:rPr lang="en-GB" dirty="0"/>
              <a:t> </a:t>
            </a:r>
            <a:r>
              <a:rPr lang="en-GB" dirty="0" err="1"/>
              <a:t>magnatiae</a:t>
            </a:r>
            <a:r>
              <a:rPr lang="en-GB" dirty="0"/>
              <a:t> </a:t>
            </a:r>
            <a:r>
              <a:rPr lang="en-GB" dirty="0" err="1"/>
              <a:t>debissequi</a:t>
            </a:r>
            <a:r>
              <a:rPr lang="en-GB" dirty="0"/>
              <a:t> 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Natempo</a:t>
            </a:r>
            <a:r>
              <a:rPr lang="en-GB" dirty="0"/>
              <a:t> </a:t>
            </a:r>
            <a:r>
              <a:rPr lang="en-GB" dirty="0" err="1"/>
              <a:t>exerfernam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id </a:t>
            </a:r>
            <a:r>
              <a:rPr lang="en-GB" dirty="0" err="1"/>
              <a:t>que</a:t>
            </a:r>
            <a:r>
              <a:rPr lang="en-GB" dirty="0"/>
              <a:t>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aut</a:t>
            </a:r>
            <a:r>
              <a:rPr lang="en-GB" dirty="0"/>
              <a:t> lam </a:t>
            </a:r>
            <a:r>
              <a:rPr lang="en-GB" dirty="0" err="1"/>
              <a:t>etustin</a:t>
            </a:r>
            <a:r>
              <a:rPr lang="en-GB" dirty="0"/>
              <a:t> et </a:t>
            </a:r>
            <a:r>
              <a:rPr lang="en-GB" dirty="0" err="1"/>
              <a:t>facescitis</a:t>
            </a:r>
            <a:r>
              <a:rPr lang="en-GB" dirty="0"/>
              <a:t> </a:t>
            </a:r>
            <a:r>
              <a:rPr lang="en-GB" dirty="0" err="1"/>
              <a:t>que</a:t>
            </a:r>
            <a:r>
              <a:rPr lang="en-GB" dirty="0"/>
              <a:t> </a:t>
            </a:r>
            <a:r>
              <a:rPr lang="en-GB" dirty="0" err="1"/>
              <a:t>molore</a:t>
            </a:r>
            <a:r>
              <a:rPr lang="en-GB" dirty="0"/>
              <a:t> </a:t>
            </a:r>
            <a:r>
              <a:rPr lang="en-GB" dirty="0" err="1"/>
              <a:t>eum</a:t>
            </a:r>
            <a:r>
              <a:rPr lang="en-GB" dirty="0"/>
              <a:t> res </a:t>
            </a:r>
            <a:r>
              <a:rPr lang="en-GB" dirty="0" err="1"/>
              <a:t>aut</a:t>
            </a:r>
            <a:r>
              <a:rPr lang="en-GB" dirty="0"/>
              <a:t> </a:t>
            </a:r>
            <a:r>
              <a:rPr lang="en-GB" dirty="0" err="1"/>
              <a:t>quiatet</a:t>
            </a:r>
            <a:r>
              <a:rPr lang="en-GB" dirty="0"/>
              <a:t> </a:t>
            </a:r>
            <a:r>
              <a:rPr lang="en-GB" dirty="0" err="1"/>
              <a:t>es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Daeperibus</a:t>
            </a:r>
            <a:r>
              <a:rPr lang="en-GB" dirty="0"/>
              <a:t>, </a:t>
            </a:r>
            <a:r>
              <a:rPr lang="en-GB" dirty="0" err="1"/>
              <a:t>quossi</a:t>
            </a:r>
            <a:r>
              <a:rPr lang="en-GB" dirty="0"/>
              <a:t> </a:t>
            </a:r>
            <a:r>
              <a:rPr lang="en-GB" dirty="0" err="1"/>
              <a:t>omnis</a:t>
            </a:r>
            <a:r>
              <a:rPr lang="en-GB" dirty="0"/>
              <a:t> </a:t>
            </a:r>
            <a:r>
              <a:rPr lang="en-GB" dirty="0" err="1"/>
              <a:t>aciis</a:t>
            </a:r>
            <a:r>
              <a:rPr lang="en-GB" dirty="0"/>
              <a:t> </a:t>
            </a:r>
            <a:r>
              <a:rPr lang="en-GB" dirty="0" err="1"/>
              <a:t>voluptas</a:t>
            </a:r>
            <a:r>
              <a:rPr lang="en-GB" dirty="0"/>
              <a:t> </a:t>
            </a:r>
            <a:r>
              <a:rPr lang="en-GB" dirty="0" err="1"/>
              <a:t>asin</a:t>
            </a:r>
            <a:r>
              <a:rPr lang="en-GB" dirty="0"/>
              <a:t> </a:t>
            </a:r>
            <a:r>
              <a:rPr lang="en-GB" dirty="0" err="1"/>
              <a:t>parciis</a:t>
            </a:r>
            <a:r>
              <a:rPr lang="en-GB" dirty="0"/>
              <a:t> </a:t>
            </a:r>
            <a:r>
              <a:rPr lang="en-GB" dirty="0" err="1"/>
              <a:t>magnatiae</a:t>
            </a:r>
            <a:r>
              <a:rPr lang="en-GB" dirty="0"/>
              <a:t> </a:t>
            </a:r>
            <a:r>
              <a:rPr lang="en-GB" dirty="0" err="1"/>
              <a:t>debissequi</a:t>
            </a:r>
            <a:r>
              <a:rPr lang="en-GB" dirty="0"/>
              <a:t> 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Natempo</a:t>
            </a:r>
            <a:r>
              <a:rPr lang="en-GB" dirty="0"/>
              <a:t> </a:t>
            </a:r>
            <a:r>
              <a:rPr lang="en-GB" dirty="0" err="1"/>
              <a:t>exerfernam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id </a:t>
            </a:r>
            <a:r>
              <a:rPr lang="en-GB" dirty="0" err="1"/>
              <a:t>que</a:t>
            </a:r>
            <a:r>
              <a:rPr lang="en-GB" dirty="0"/>
              <a:t>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aut</a:t>
            </a:r>
            <a:r>
              <a:rPr lang="en-GB" dirty="0"/>
              <a:t> lam </a:t>
            </a:r>
            <a:r>
              <a:rPr lang="en-GB" dirty="0" err="1"/>
              <a:t>etustin</a:t>
            </a:r>
            <a:r>
              <a:rPr lang="en-GB" dirty="0"/>
              <a:t> et </a:t>
            </a:r>
            <a:r>
              <a:rPr lang="en-GB" dirty="0" err="1"/>
              <a:t>facescitis</a:t>
            </a:r>
            <a:r>
              <a:rPr lang="en-GB" dirty="0"/>
              <a:t> </a:t>
            </a:r>
            <a:r>
              <a:rPr lang="en-GB" dirty="0" err="1"/>
              <a:t>que</a:t>
            </a:r>
            <a:r>
              <a:rPr lang="en-GB" dirty="0"/>
              <a:t> </a:t>
            </a:r>
            <a:r>
              <a:rPr lang="en-GB" dirty="0" err="1"/>
              <a:t>molore</a:t>
            </a:r>
            <a:r>
              <a:rPr lang="en-GB" dirty="0"/>
              <a:t> </a:t>
            </a:r>
            <a:r>
              <a:rPr lang="en-GB" dirty="0" err="1"/>
              <a:t>eum</a:t>
            </a:r>
            <a:r>
              <a:rPr lang="en-GB" dirty="0"/>
              <a:t> res </a:t>
            </a:r>
            <a:r>
              <a:rPr lang="en-GB" dirty="0" err="1"/>
              <a:t>aut</a:t>
            </a:r>
            <a:r>
              <a:rPr lang="en-GB" dirty="0"/>
              <a:t> </a:t>
            </a:r>
            <a:r>
              <a:rPr lang="en-GB" dirty="0" err="1"/>
              <a:t>quiatet</a:t>
            </a:r>
            <a:r>
              <a:rPr lang="en-GB" dirty="0"/>
              <a:t> </a:t>
            </a:r>
            <a:r>
              <a:rPr lang="en-GB" dirty="0" err="1"/>
              <a:t>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3157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Title </a:t>
            </a:r>
            <a:r>
              <a:rPr lang="mr-IN" dirty="0"/>
              <a:t>–</a:t>
            </a:r>
            <a:r>
              <a:rPr lang="en-GB" dirty="0"/>
              <a:t> Arrow bullet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  <a:buBlip>
                <a:blip r:embed="rId2"/>
              </a:buBlip>
            </a:pPr>
            <a:r>
              <a:rPr lang="en-GB" dirty="0" err="1"/>
              <a:t>Daeperibus</a:t>
            </a:r>
            <a:r>
              <a:rPr lang="en-GB" dirty="0"/>
              <a:t>, </a:t>
            </a:r>
            <a:r>
              <a:rPr lang="en-GB" dirty="0" err="1"/>
              <a:t>quossi</a:t>
            </a:r>
            <a:r>
              <a:rPr lang="en-GB" dirty="0"/>
              <a:t> </a:t>
            </a:r>
            <a:r>
              <a:rPr lang="en-GB" dirty="0" err="1"/>
              <a:t>omnis</a:t>
            </a:r>
            <a:r>
              <a:rPr lang="en-GB" dirty="0"/>
              <a:t> </a:t>
            </a:r>
            <a:r>
              <a:rPr lang="en-GB" dirty="0" err="1"/>
              <a:t>aciis</a:t>
            </a:r>
            <a:r>
              <a:rPr lang="en-GB" dirty="0"/>
              <a:t> </a:t>
            </a:r>
            <a:r>
              <a:rPr lang="en-GB" dirty="0" err="1"/>
              <a:t>voluptas</a:t>
            </a:r>
            <a:r>
              <a:rPr lang="en-GB" dirty="0"/>
              <a:t> </a:t>
            </a:r>
            <a:r>
              <a:rPr lang="en-GB" dirty="0" err="1"/>
              <a:t>asin</a:t>
            </a:r>
            <a:r>
              <a:rPr lang="en-GB" dirty="0"/>
              <a:t> </a:t>
            </a:r>
            <a:r>
              <a:rPr lang="en-GB" dirty="0" err="1"/>
              <a:t>parciis</a:t>
            </a:r>
            <a:r>
              <a:rPr lang="en-GB" dirty="0"/>
              <a:t> </a:t>
            </a:r>
            <a:r>
              <a:rPr lang="en-GB" dirty="0" err="1"/>
              <a:t>magnatiae</a:t>
            </a:r>
            <a:r>
              <a:rPr lang="en-GB" dirty="0"/>
              <a:t> </a:t>
            </a:r>
            <a:r>
              <a:rPr lang="en-GB" dirty="0" err="1"/>
              <a:t>debissequi</a:t>
            </a:r>
            <a:r>
              <a:rPr lang="en-GB" dirty="0"/>
              <a:t> </a:t>
            </a:r>
            <a:br>
              <a:rPr lang="en-GB" dirty="0"/>
            </a:br>
            <a:endParaRPr lang="en-GB" dirty="0"/>
          </a:p>
          <a:p>
            <a:pPr>
              <a:buSzPct val="100000"/>
              <a:buBlip>
                <a:blip r:embed="rId2"/>
              </a:buBlip>
            </a:pPr>
            <a:r>
              <a:rPr lang="en-GB" dirty="0" err="1"/>
              <a:t>Natempo</a:t>
            </a:r>
            <a:r>
              <a:rPr lang="en-GB" dirty="0"/>
              <a:t> </a:t>
            </a:r>
            <a:r>
              <a:rPr lang="en-GB" dirty="0" err="1"/>
              <a:t>exerfernam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id </a:t>
            </a:r>
            <a:r>
              <a:rPr lang="en-GB" dirty="0" err="1"/>
              <a:t>que</a:t>
            </a:r>
            <a:r>
              <a:rPr lang="en-GB" dirty="0"/>
              <a:t>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aut</a:t>
            </a:r>
            <a:r>
              <a:rPr lang="en-GB" dirty="0"/>
              <a:t> lam </a:t>
            </a:r>
            <a:r>
              <a:rPr lang="en-GB" dirty="0" err="1"/>
              <a:t>etustin</a:t>
            </a:r>
            <a:r>
              <a:rPr lang="en-GB" dirty="0"/>
              <a:t> et </a:t>
            </a:r>
            <a:r>
              <a:rPr lang="en-GB" dirty="0" err="1"/>
              <a:t>facescitis</a:t>
            </a:r>
            <a:r>
              <a:rPr lang="en-GB" dirty="0"/>
              <a:t> </a:t>
            </a:r>
            <a:r>
              <a:rPr lang="en-GB" dirty="0" err="1"/>
              <a:t>que</a:t>
            </a:r>
            <a:r>
              <a:rPr lang="en-GB" dirty="0"/>
              <a:t> </a:t>
            </a:r>
            <a:r>
              <a:rPr lang="en-GB" dirty="0" err="1"/>
              <a:t>molore</a:t>
            </a:r>
            <a:r>
              <a:rPr lang="en-GB" dirty="0"/>
              <a:t> </a:t>
            </a:r>
            <a:r>
              <a:rPr lang="en-GB" dirty="0" err="1"/>
              <a:t>eum</a:t>
            </a:r>
            <a:r>
              <a:rPr lang="en-GB" dirty="0"/>
              <a:t> res </a:t>
            </a:r>
            <a:r>
              <a:rPr lang="en-GB" dirty="0" err="1"/>
              <a:t>aut</a:t>
            </a:r>
            <a:r>
              <a:rPr lang="en-GB" dirty="0"/>
              <a:t> </a:t>
            </a:r>
            <a:r>
              <a:rPr lang="en-GB" dirty="0" err="1"/>
              <a:t>quiatet</a:t>
            </a:r>
            <a:r>
              <a:rPr lang="en-GB" dirty="0"/>
              <a:t> </a:t>
            </a:r>
            <a:r>
              <a:rPr lang="en-GB" dirty="0" err="1"/>
              <a:t>es</a:t>
            </a:r>
            <a:r>
              <a:rPr lang="en-GB" dirty="0"/>
              <a:t>.</a:t>
            </a:r>
          </a:p>
          <a:p>
            <a:pPr>
              <a:buSzPct val="100000"/>
              <a:buBlip>
                <a:blip r:embed="rId2"/>
              </a:buBlip>
            </a:pPr>
            <a:endParaRPr lang="en-GB" dirty="0"/>
          </a:p>
          <a:p>
            <a:pPr>
              <a:buSzPct val="100000"/>
              <a:buBlip>
                <a:blip r:embed="rId2"/>
              </a:buBlip>
            </a:pPr>
            <a:r>
              <a:rPr lang="en-GB" dirty="0" err="1"/>
              <a:t>Daeperibus</a:t>
            </a:r>
            <a:r>
              <a:rPr lang="en-GB" dirty="0"/>
              <a:t>, </a:t>
            </a:r>
            <a:r>
              <a:rPr lang="en-GB" dirty="0" err="1"/>
              <a:t>quossi</a:t>
            </a:r>
            <a:r>
              <a:rPr lang="en-GB" dirty="0"/>
              <a:t> </a:t>
            </a:r>
            <a:r>
              <a:rPr lang="en-GB" dirty="0" err="1"/>
              <a:t>omnis</a:t>
            </a:r>
            <a:r>
              <a:rPr lang="en-GB" dirty="0"/>
              <a:t> </a:t>
            </a:r>
            <a:r>
              <a:rPr lang="en-GB" dirty="0" err="1"/>
              <a:t>aciis</a:t>
            </a:r>
            <a:r>
              <a:rPr lang="en-GB" dirty="0"/>
              <a:t> </a:t>
            </a:r>
            <a:r>
              <a:rPr lang="en-GB" dirty="0" err="1"/>
              <a:t>voluptas</a:t>
            </a:r>
            <a:r>
              <a:rPr lang="en-GB" dirty="0"/>
              <a:t> </a:t>
            </a:r>
            <a:r>
              <a:rPr lang="en-GB" dirty="0" err="1"/>
              <a:t>asin</a:t>
            </a:r>
            <a:r>
              <a:rPr lang="en-GB" dirty="0"/>
              <a:t> </a:t>
            </a:r>
            <a:r>
              <a:rPr lang="en-GB" dirty="0" err="1"/>
              <a:t>parciis</a:t>
            </a:r>
            <a:r>
              <a:rPr lang="en-GB" dirty="0"/>
              <a:t> </a:t>
            </a:r>
            <a:r>
              <a:rPr lang="en-GB" dirty="0" err="1"/>
              <a:t>magnatiae</a:t>
            </a:r>
            <a:r>
              <a:rPr lang="en-GB" dirty="0"/>
              <a:t> </a:t>
            </a:r>
            <a:r>
              <a:rPr lang="en-GB" dirty="0" err="1"/>
              <a:t>debissequi</a:t>
            </a:r>
            <a:r>
              <a:rPr lang="en-GB" dirty="0"/>
              <a:t> </a:t>
            </a:r>
            <a:br>
              <a:rPr lang="en-GB" dirty="0"/>
            </a:br>
            <a:endParaRPr lang="en-GB" dirty="0"/>
          </a:p>
          <a:p>
            <a:pPr>
              <a:buSzPct val="100000"/>
              <a:buBlip>
                <a:blip r:embed="rId2"/>
              </a:buBlip>
            </a:pPr>
            <a:r>
              <a:rPr lang="en-GB" dirty="0" err="1"/>
              <a:t>Natempo</a:t>
            </a:r>
            <a:r>
              <a:rPr lang="en-GB" dirty="0"/>
              <a:t> </a:t>
            </a:r>
            <a:r>
              <a:rPr lang="en-GB" dirty="0" err="1"/>
              <a:t>exerfernam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id </a:t>
            </a:r>
            <a:r>
              <a:rPr lang="en-GB" dirty="0" err="1"/>
              <a:t>que</a:t>
            </a:r>
            <a:r>
              <a:rPr lang="en-GB" dirty="0"/>
              <a:t>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aut</a:t>
            </a:r>
            <a:r>
              <a:rPr lang="en-GB" dirty="0"/>
              <a:t> lam </a:t>
            </a:r>
            <a:r>
              <a:rPr lang="en-GB" dirty="0" err="1"/>
              <a:t>etustin</a:t>
            </a:r>
            <a:r>
              <a:rPr lang="en-GB" dirty="0"/>
              <a:t> et </a:t>
            </a:r>
            <a:r>
              <a:rPr lang="en-GB" dirty="0" err="1"/>
              <a:t>facescitis</a:t>
            </a:r>
            <a:r>
              <a:rPr lang="en-GB" dirty="0"/>
              <a:t> </a:t>
            </a:r>
            <a:r>
              <a:rPr lang="en-GB" dirty="0" err="1"/>
              <a:t>que</a:t>
            </a:r>
            <a:r>
              <a:rPr lang="en-GB" dirty="0"/>
              <a:t> </a:t>
            </a:r>
            <a:r>
              <a:rPr lang="en-GB" dirty="0" err="1"/>
              <a:t>molore</a:t>
            </a:r>
            <a:r>
              <a:rPr lang="en-GB" dirty="0"/>
              <a:t> </a:t>
            </a:r>
            <a:r>
              <a:rPr lang="en-GB" dirty="0" err="1"/>
              <a:t>eum</a:t>
            </a:r>
            <a:r>
              <a:rPr lang="en-GB" dirty="0"/>
              <a:t> res </a:t>
            </a:r>
            <a:r>
              <a:rPr lang="en-GB" dirty="0" err="1"/>
              <a:t>aut</a:t>
            </a:r>
            <a:r>
              <a:rPr lang="en-GB" dirty="0"/>
              <a:t> </a:t>
            </a:r>
            <a:r>
              <a:rPr lang="en-GB" dirty="0" err="1"/>
              <a:t>quiatet</a:t>
            </a:r>
            <a:r>
              <a:rPr lang="en-GB" dirty="0"/>
              <a:t> </a:t>
            </a:r>
            <a:r>
              <a:rPr lang="en-GB" dirty="0" err="1"/>
              <a:t>es</a:t>
            </a:r>
            <a:endParaRPr lang="en-GB" dirty="0"/>
          </a:p>
          <a:p>
            <a:pPr marL="0" indent="0">
              <a:buSzPct val="10000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3258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Title </a:t>
            </a:r>
            <a:r>
              <a:rPr lang="mr-IN" dirty="0"/>
              <a:t>–</a:t>
            </a:r>
            <a:r>
              <a:rPr lang="en-US" dirty="0"/>
              <a:t> Chart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783081"/>
            <a:ext cx="3453089" cy="4073366"/>
          </a:xfrm>
        </p:spPr>
        <p:txBody>
          <a:bodyPr/>
          <a:lstStyle/>
          <a:p>
            <a:r>
              <a:rPr lang="en-GB" dirty="0" err="1"/>
              <a:t>Daeperibus</a:t>
            </a:r>
            <a:r>
              <a:rPr lang="en-GB" dirty="0"/>
              <a:t>, </a:t>
            </a:r>
            <a:r>
              <a:rPr lang="en-GB" dirty="0" err="1"/>
              <a:t>quossi</a:t>
            </a:r>
            <a:r>
              <a:rPr lang="en-GB" dirty="0"/>
              <a:t> </a:t>
            </a:r>
            <a:r>
              <a:rPr lang="en-GB" dirty="0" err="1"/>
              <a:t>omnis</a:t>
            </a:r>
            <a:r>
              <a:rPr lang="en-GB" dirty="0"/>
              <a:t> </a:t>
            </a:r>
            <a:r>
              <a:rPr lang="en-GB" dirty="0" err="1"/>
              <a:t>aciis</a:t>
            </a:r>
            <a:r>
              <a:rPr lang="en-GB" dirty="0"/>
              <a:t> </a:t>
            </a:r>
            <a:r>
              <a:rPr lang="en-GB" dirty="0" err="1"/>
              <a:t>voluptas</a:t>
            </a:r>
            <a:r>
              <a:rPr lang="en-GB" dirty="0"/>
              <a:t> </a:t>
            </a:r>
            <a:r>
              <a:rPr lang="en-GB" dirty="0" err="1"/>
              <a:t>asin</a:t>
            </a:r>
            <a:r>
              <a:rPr lang="en-GB" dirty="0"/>
              <a:t> </a:t>
            </a:r>
            <a:r>
              <a:rPr lang="en-GB" dirty="0" err="1"/>
              <a:t>parciis</a:t>
            </a:r>
            <a:r>
              <a:rPr lang="en-GB" dirty="0"/>
              <a:t> </a:t>
            </a:r>
            <a:r>
              <a:rPr lang="en-GB" dirty="0" err="1"/>
              <a:t>magnatiae</a:t>
            </a:r>
            <a:r>
              <a:rPr lang="en-GB" dirty="0"/>
              <a:t> </a:t>
            </a:r>
            <a:r>
              <a:rPr lang="en-GB" dirty="0" err="1"/>
              <a:t>debissequi</a:t>
            </a:r>
            <a:r>
              <a:rPr lang="en-GB" dirty="0"/>
              <a:t> 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Natempo</a:t>
            </a:r>
            <a:r>
              <a:rPr lang="en-GB" dirty="0"/>
              <a:t> </a:t>
            </a:r>
            <a:r>
              <a:rPr lang="en-GB" dirty="0" err="1"/>
              <a:t>exerfernam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id </a:t>
            </a:r>
            <a:r>
              <a:rPr lang="en-GB" dirty="0" err="1"/>
              <a:t>que</a:t>
            </a:r>
            <a:r>
              <a:rPr lang="en-GB" dirty="0"/>
              <a:t>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aut</a:t>
            </a:r>
            <a:r>
              <a:rPr lang="en-GB" dirty="0"/>
              <a:t> lam </a:t>
            </a:r>
            <a:r>
              <a:rPr lang="en-GB" dirty="0" err="1"/>
              <a:t>etustin</a:t>
            </a:r>
            <a:r>
              <a:rPr lang="en-GB" dirty="0"/>
              <a:t> et </a:t>
            </a:r>
            <a:r>
              <a:rPr lang="en-GB" dirty="0" err="1"/>
              <a:t>facescitis</a:t>
            </a:r>
            <a:r>
              <a:rPr lang="en-GB" dirty="0"/>
              <a:t> </a:t>
            </a:r>
            <a:r>
              <a:rPr lang="en-GB" dirty="0" err="1"/>
              <a:t>que</a:t>
            </a:r>
            <a:r>
              <a:rPr lang="en-GB" dirty="0"/>
              <a:t> </a:t>
            </a:r>
            <a:r>
              <a:rPr lang="en-GB" dirty="0" err="1"/>
              <a:t>molore</a:t>
            </a:r>
            <a:r>
              <a:rPr lang="en-GB" dirty="0"/>
              <a:t> </a:t>
            </a:r>
            <a:r>
              <a:rPr lang="en-GB" dirty="0" err="1"/>
              <a:t>eum</a:t>
            </a:r>
            <a:r>
              <a:rPr lang="en-GB" dirty="0"/>
              <a:t> res </a:t>
            </a:r>
            <a:r>
              <a:rPr lang="en-GB" dirty="0" err="1"/>
              <a:t>aut</a:t>
            </a:r>
            <a:r>
              <a:rPr lang="en-GB" dirty="0"/>
              <a:t> </a:t>
            </a:r>
            <a:r>
              <a:rPr lang="en-GB" dirty="0" err="1"/>
              <a:t>quiatet</a:t>
            </a:r>
            <a:r>
              <a:rPr lang="en-GB" dirty="0"/>
              <a:t> </a:t>
            </a:r>
            <a:r>
              <a:rPr lang="en-GB" dirty="0" err="1"/>
              <a:t>es</a:t>
            </a:r>
            <a:r>
              <a:rPr lang="en-GB" dirty="0"/>
              <a:t>.</a:t>
            </a:r>
          </a:p>
          <a:p>
            <a:endParaRPr lang="en-US" dirty="0"/>
          </a:p>
        </p:txBody>
      </p:sp>
      <p:graphicFrame>
        <p:nvGraphicFramePr>
          <p:cNvPr id="5" name="0 Imagen">
            <a:extLst>
              <a:ext uri="{FF2B5EF4-FFF2-40B4-BE49-F238E27FC236}">
                <a16:creationId xmlns:a16="http://schemas.microsoft.com/office/drawing/2014/main" id="{25858452-DCC2-4356-8E2A-BED03748D3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6926108"/>
              </p:ext>
            </p:extLst>
          </p:nvPr>
        </p:nvGraphicFramePr>
        <p:xfrm>
          <a:off x="4213332" y="1468972"/>
          <a:ext cx="6506978" cy="48484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9805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example</a:t>
            </a:r>
          </a:p>
        </p:txBody>
      </p:sp>
      <p:graphicFrame>
        <p:nvGraphicFramePr>
          <p:cNvPr id="4" name="Group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052681"/>
              </p:ext>
            </p:extLst>
          </p:nvPr>
        </p:nvGraphicFramePr>
        <p:xfrm>
          <a:off x="734282" y="1640395"/>
          <a:ext cx="9484120" cy="3858622"/>
        </p:xfrm>
        <a:graphic>
          <a:graphicData uri="http://schemas.openxmlformats.org/drawingml/2006/table">
            <a:tbl>
              <a:tblPr/>
              <a:tblGrid>
                <a:gridCol w="5970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1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2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3638"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 marL="109728" marR="109728" marT="54857" marB="54857" anchor="b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58E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ahoma"/>
                        <a:cs typeface="Tahoma"/>
                      </a:endParaRPr>
                    </a:p>
                  </a:txBody>
                  <a:tcPr marL="109728" marR="109728" marT="54857" marB="54857" anchor="b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/>
                          <a:cs typeface="Tahoma"/>
                        </a:rPr>
                        <a:t>2014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/>
                          <a:cs typeface="Tahoma"/>
                        </a:rPr>
                        <a:t>Score</a:t>
                      </a:r>
                    </a:p>
                  </a:txBody>
                  <a:tcPr marL="109728" marR="109728" marT="54857" marB="54857" anchor="b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58E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/>
                          <a:cs typeface="Tahoma"/>
                        </a:rPr>
                        <a:t>Difference %</a:t>
                      </a:r>
                    </a:p>
                  </a:txBody>
                  <a:tcPr marL="109728" marR="109728" marT="54857" marB="54857" anchor="b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5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432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58E"/>
                          </a:solidFill>
                          <a:effectLst/>
                          <a:latin typeface="Tahoma"/>
                          <a:cs typeface="Tahoma"/>
                        </a:rPr>
                        <a:t>Overall recommendation</a:t>
                      </a:r>
                    </a:p>
                  </a:txBody>
                  <a:tcPr marL="109728" marR="109728" marT="54857" marB="54857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58E"/>
                          </a:solidFill>
                          <a:effectLst/>
                          <a:latin typeface="Tahoma"/>
                          <a:cs typeface="Tahoma"/>
                        </a:rPr>
                        <a:t>8.1</a:t>
                      </a:r>
                    </a:p>
                  </a:txBody>
                  <a:tcPr marL="109728" marR="109728" marT="54857" marB="54857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58E"/>
                          </a:solidFill>
                          <a:effectLst/>
                          <a:latin typeface="Tahoma"/>
                          <a:cs typeface="Tahoma"/>
                        </a:rPr>
                        <a:t>7.2</a:t>
                      </a:r>
                    </a:p>
                  </a:txBody>
                  <a:tcPr marL="109728" marR="109728" marT="54857" marB="54857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/>
                          <a:cs typeface="Tahoma"/>
                        </a:rPr>
                        <a:t>+13%</a:t>
                      </a:r>
                    </a:p>
                  </a:txBody>
                  <a:tcPr marL="109728" marR="109728" marT="54857" marB="54857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ED6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814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958E"/>
                        </a:solidFill>
                        <a:effectLst/>
                        <a:latin typeface="Tahoma"/>
                        <a:cs typeface="Tahoma"/>
                      </a:endParaRPr>
                    </a:p>
                  </a:txBody>
                  <a:tcPr marL="109728" marR="109728" marT="54857" marB="54857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958E"/>
                        </a:solidFill>
                        <a:effectLst/>
                        <a:latin typeface="Tahoma"/>
                        <a:cs typeface="Tahoma"/>
                      </a:endParaRPr>
                    </a:p>
                  </a:txBody>
                  <a:tcPr marL="109728" marR="109728" marT="54857" marB="54857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958E"/>
                        </a:solidFill>
                        <a:effectLst/>
                        <a:latin typeface="Tahoma"/>
                        <a:cs typeface="Tahoma"/>
                      </a:endParaRPr>
                    </a:p>
                  </a:txBody>
                  <a:tcPr marL="109728" marR="109728" marT="54857" marB="54857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/>
                        <a:cs typeface="Tahoma"/>
                      </a:endParaRPr>
                    </a:p>
                  </a:txBody>
                  <a:tcPr marL="109728" marR="109728" marT="54857" marB="54857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432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58E"/>
                          </a:solidFill>
                          <a:effectLst/>
                          <a:latin typeface="Tahoma"/>
                          <a:cs typeface="Tahoma"/>
                        </a:rPr>
                        <a:t>Key Decision Makers recommendation</a:t>
                      </a:r>
                    </a:p>
                  </a:txBody>
                  <a:tcPr marL="109728" marR="109728" marT="54857" marB="54857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958E"/>
                        </a:solidFill>
                        <a:effectLst/>
                        <a:latin typeface="Tahoma"/>
                        <a:cs typeface="Tahoma"/>
                      </a:endParaRPr>
                    </a:p>
                  </a:txBody>
                  <a:tcPr marL="109728" marR="109728" marT="54857" marB="54857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958E"/>
                        </a:solidFill>
                        <a:effectLst/>
                        <a:latin typeface="Tahoma"/>
                        <a:cs typeface="Tahoma"/>
                      </a:endParaRPr>
                    </a:p>
                  </a:txBody>
                  <a:tcPr marL="109728" marR="109728" marT="54857" marB="54857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/>
                        <a:cs typeface="Tahoma"/>
                      </a:endParaRPr>
                    </a:p>
                  </a:txBody>
                  <a:tcPr marL="109728" marR="109728" marT="54857" marB="54857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432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58E"/>
                          </a:solidFill>
                          <a:effectLst/>
                          <a:latin typeface="Tahoma"/>
                          <a:cs typeface="Tahoma"/>
                        </a:rPr>
                        <a:t>KDM  (45 participants)</a:t>
                      </a:r>
                    </a:p>
                  </a:txBody>
                  <a:tcPr marL="109728" marR="109728" marT="54857" marB="54857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58E"/>
                          </a:solidFill>
                          <a:effectLst/>
                          <a:latin typeface="Tahoma"/>
                          <a:cs typeface="Tahoma"/>
                        </a:rPr>
                        <a:t>8.0</a:t>
                      </a:r>
                    </a:p>
                  </a:txBody>
                  <a:tcPr marL="109728" marR="109728" marT="54857" marB="54857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58E"/>
                          </a:solidFill>
                          <a:effectLst/>
                          <a:latin typeface="Tahoma"/>
                          <a:cs typeface="Tahoma"/>
                        </a:rPr>
                        <a:t>7.3</a:t>
                      </a:r>
                    </a:p>
                  </a:txBody>
                  <a:tcPr marL="109728" marR="109728" marT="54857" marB="54857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/>
                          <a:cs typeface="Tahoma"/>
                        </a:rPr>
                        <a:t>+10%</a:t>
                      </a:r>
                    </a:p>
                  </a:txBody>
                  <a:tcPr marL="109728" marR="109728" marT="54857" marB="54857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432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58E"/>
                          </a:solidFill>
                          <a:effectLst/>
                          <a:latin typeface="Tahoma"/>
                          <a:cs typeface="Tahoma"/>
                        </a:rPr>
                        <a:t>Non KDM  (15 participants)</a:t>
                      </a:r>
                    </a:p>
                  </a:txBody>
                  <a:tcPr marL="109728" marR="109728" marT="54857" marB="54857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58E"/>
                          </a:solidFill>
                          <a:effectLst/>
                          <a:latin typeface="Tahoma"/>
                          <a:cs typeface="Tahoma"/>
                        </a:rPr>
                        <a:t>8.2</a:t>
                      </a:r>
                    </a:p>
                  </a:txBody>
                  <a:tcPr marL="109728" marR="109728" marT="54857" marB="54857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58E"/>
                          </a:solidFill>
                          <a:effectLst/>
                          <a:latin typeface="Tahoma"/>
                          <a:cs typeface="Tahoma"/>
                        </a:rPr>
                        <a:t>7.1</a:t>
                      </a:r>
                    </a:p>
                  </a:txBody>
                  <a:tcPr marL="109728" marR="109728" marT="54857" marB="54857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/>
                          <a:cs typeface="Tahoma"/>
                        </a:rPr>
                        <a:t>+15%</a:t>
                      </a:r>
                    </a:p>
                  </a:txBody>
                  <a:tcPr marL="109728" marR="109728" marT="54857" marB="54857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814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958E"/>
                        </a:solidFill>
                        <a:effectLst/>
                        <a:latin typeface="Tahoma"/>
                        <a:cs typeface="Tahoma"/>
                      </a:endParaRPr>
                    </a:p>
                  </a:txBody>
                  <a:tcPr marL="109728" marR="109728" marT="54857" marB="54857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958E"/>
                        </a:solidFill>
                        <a:effectLst/>
                        <a:latin typeface="Tahoma"/>
                        <a:cs typeface="Tahoma"/>
                      </a:endParaRPr>
                    </a:p>
                  </a:txBody>
                  <a:tcPr marL="109728" marR="109728" marT="54857" marB="54857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958E"/>
                        </a:solidFill>
                        <a:effectLst/>
                        <a:latin typeface="Tahoma"/>
                        <a:cs typeface="Tahoma"/>
                      </a:endParaRPr>
                    </a:p>
                  </a:txBody>
                  <a:tcPr marL="109728" marR="109728" marT="54857" marB="54857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/>
                        <a:cs typeface="Tahoma"/>
                      </a:endParaRPr>
                    </a:p>
                  </a:txBody>
                  <a:tcPr marL="109728" marR="109728" marT="54857" marB="54857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814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58E"/>
                          </a:solidFill>
                          <a:effectLst/>
                          <a:latin typeface="Tahoma"/>
                          <a:cs typeface="Tahoma"/>
                        </a:rPr>
                        <a:t>Seniority recommendation</a:t>
                      </a:r>
                    </a:p>
                  </a:txBody>
                  <a:tcPr marL="109728" marR="109728" marT="54857" marB="54857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958E"/>
                        </a:solidFill>
                        <a:effectLst/>
                        <a:latin typeface="Tahoma"/>
                        <a:cs typeface="Tahoma"/>
                      </a:endParaRPr>
                    </a:p>
                  </a:txBody>
                  <a:tcPr marL="109728" marR="109728" marT="54857" marB="54857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958E"/>
                        </a:solidFill>
                        <a:effectLst/>
                        <a:latin typeface="Tahoma"/>
                        <a:cs typeface="Tahoma"/>
                      </a:endParaRPr>
                    </a:p>
                  </a:txBody>
                  <a:tcPr marL="109728" marR="109728" marT="54857" marB="54857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/>
                        <a:cs typeface="Tahoma"/>
                      </a:endParaRPr>
                    </a:p>
                  </a:txBody>
                  <a:tcPr marL="109728" marR="109728" marT="54857" marB="54857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6814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58E"/>
                          </a:solidFill>
                          <a:effectLst/>
                          <a:latin typeface="Tahoma"/>
                          <a:cs typeface="Tahoma"/>
                        </a:rPr>
                        <a:t>Senior  (35 participants)</a:t>
                      </a:r>
                    </a:p>
                  </a:txBody>
                  <a:tcPr marL="109728" marR="109728" marT="54857" marB="54857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58E"/>
                          </a:solidFill>
                          <a:effectLst/>
                          <a:latin typeface="Tahoma"/>
                          <a:cs typeface="Tahoma"/>
                        </a:rPr>
                        <a:t>8.2</a:t>
                      </a:r>
                    </a:p>
                  </a:txBody>
                  <a:tcPr marL="109728" marR="109728" marT="54857" marB="54857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58E"/>
                          </a:solidFill>
                          <a:effectLst/>
                          <a:latin typeface="Tahoma"/>
                          <a:cs typeface="Tahoma"/>
                        </a:rPr>
                        <a:t>7.5</a:t>
                      </a:r>
                    </a:p>
                  </a:txBody>
                  <a:tcPr marL="109728" marR="109728" marT="54857" marB="54857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6BAAB7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BCED6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2C8598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ahoma"/>
                          <a:cs typeface="Tahoma"/>
                        </a:rPr>
                        <a:t>+9%</a:t>
                      </a:r>
                    </a:p>
                  </a:txBody>
                  <a:tcPr marL="109728" marR="109728" marT="54857" marB="54857" anchor="ctr" horzOverflow="overflow">
                    <a:lnL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5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318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- Full page Image</a:t>
            </a:r>
          </a:p>
        </p:txBody>
      </p:sp>
      <p:pic>
        <p:nvPicPr>
          <p:cNvPr id="4" name="Content Placeholder 3" descr="Image 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9" b="32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93005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9726" y="1029915"/>
            <a:ext cx="3923953" cy="421411"/>
          </a:xfrm>
        </p:spPr>
        <p:txBody>
          <a:bodyPr>
            <a:noAutofit/>
          </a:bodyPr>
          <a:lstStyle/>
          <a:p>
            <a:r>
              <a:rPr lang="en-US" dirty="0"/>
              <a:t>Title </a:t>
            </a:r>
            <a:r>
              <a:rPr lang="mr-IN" dirty="0"/>
              <a:t>–</a:t>
            </a:r>
            <a:r>
              <a:rPr lang="en-US" dirty="0"/>
              <a:t> Half page image</a:t>
            </a:r>
          </a:p>
        </p:txBody>
      </p:sp>
      <p:pic>
        <p:nvPicPr>
          <p:cNvPr id="7" name="Content Placeholder 6" descr="Image 3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56" r="8720"/>
          <a:stretch/>
        </p:blipFill>
        <p:spPr/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Body copy </a:t>
            </a:r>
            <a:r>
              <a:rPr lang="en-GB" dirty="0" err="1"/>
              <a:t>Daeperibus</a:t>
            </a:r>
            <a:r>
              <a:rPr lang="en-GB" dirty="0"/>
              <a:t>, </a:t>
            </a:r>
            <a:r>
              <a:rPr lang="en-GB" dirty="0" err="1"/>
              <a:t>quossi</a:t>
            </a:r>
            <a:r>
              <a:rPr lang="en-GB" dirty="0"/>
              <a:t> </a:t>
            </a:r>
            <a:r>
              <a:rPr lang="en-GB" dirty="0" err="1"/>
              <a:t>omnis</a:t>
            </a:r>
            <a:r>
              <a:rPr lang="en-GB" dirty="0"/>
              <a:t> </a:t>
            </a:r>
            <a:r>
              <a:rPr lang="en-GB" dirty="0" err="1"/>
              <a:t>aciis</a:t>
            </a:r>
            <a:r>
              <a:rPr lang="en-GB" dirty="0"/>
              <a:t> </a:t>
            </a:r>
            <a:r>
              <a:rPr lang="en-GB" dirty="0" err="1"/>
              <a:t>voluptas</a:t>
            </a:r>
            <a:r>
              <a:rPr lang="en-GB" dirty="0"/>
              <a:t> </a:t>
            </a:r>
            <a:r>
              <a:rPr lang="en-GB" dirty="0" err="1"/>
              <a:t>asin</a:t>
            </a:r>
            <a:r>
              <a:rPr lang="en-GB" dirty="0"/>
              <a:t> </a:t>
            </a:r>
            <a:r>
              <a:rPr lang="en-GB" dirty="0" err="1"/>
              <a:t>parciis</a:t>
            </a:r>
            <a:r>
              <a:rPr lang="en-GB" dirty="0"/>
              <a:t> </a:t>
            </a:r>
            <a:r>
              <a:rPr lang="en-GB" dirty="0" err="1"/>
              <a:t>magnatiae</a:t>
            </a:r>
            <a:r>
              <a:rPr lang="en-GB" dirty="0"/>
              <a:t> </a:t>
            </a:r>
            <a:r>
              <a:rPr lang="en-GB" dirty="0" err="1"/>
              <a:t>debissequi</a:t>
            </a:r>
            <a:r>
              <a:rPr lang="en-GB" dirty="0"/>
              <a:t> </a:t>
            </a:r>
          </a:p>
          <a:p>
            <a:pPr marL="342900" indent="-342900">
              <a:buFont typeface="Wingdings" charset="2"/>
              <a:buChar char="§"/>
            </a:pPr>
            <a:endParaRPr lang="en-GB" dirty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Body copy </a:t>
            </a:r>
            <a:r>
              <a:rPr lang="en-GB" dirty="0" err="1"/>
              <a:t>Daeperibus</a:t>
            </a:r>
            <a:r>
              <a:rPr lang="en-GB" dirty="0"/>
              <a:t>, </a:t>
            </a:r>
            <a:r>
              <a:rPr lang="en-GB" dirty="0" err="1"/>
              <a:t>quossi</a:t>
            </a:r>
            <a:r>
              <a:rPr lang="en-GB" dirty="0"/>
              <a:t> </a:t>
            </a:r>
            <a:r>
              <a:rPr lang="en-GB" dirty="0" err="1"/>
              <a:t>omnis</a:t>
            </a:r>
            <a:r>
              <a:rPr lang="en-GB" dirty="0"/>
              <a:t> </a:t>
            </a:r>
            <a:r>
              <a:rPr lang="en-GB" dirty="0" err="1"/>
              <a:t>aciis</a:t>
            </a:r>
            <a:r>
              <a:rPr lang="en-GB" dirty="0"/>
              <a:t> </a:t>
            </a:r>
            <a:r>
              <a:rPr lang="en-GB" dirty="0" err="1"/>
              <a:t>voluptas</a:t>
            </a:r>
            <a:r>
              <a:rPr lang="en-GB" dirty="0"/>
              <a:t> </a:t>
            </a:r>
            <a:r>
              <a:rPr lang="en-GB" dirty="0" err="1"/>
              <a:t>asin</a:t>
            </a:r>
            <a:r>
              <a:rPr lang="en-GB" dirty="0"/>
              <a:t> </a:t>
            </a:r>
            <a:r>
              <a:rPr lang="en-GB" dirty="0" err="1"/>
              <a:t>parciis</a:t>
            </a:r>
            <a:r>
              <a:rPr lang="en-GB" dirty="0"/>
              <a:t> </a:t>
            </a:r>
            <a:r>
              <a:rPr lang="en-GB" dirty="0" err="1"/>
              <a:t>magnatiae</a:t>
            </a:r>
            <a:r>
              <a:rPr lang="en-GB" dirty="0"/>
              <a:t> </a:t>
            </a:r>
            <a:r>
              <a:rPr lang="en-GB" dirty="0" err="1"/>
              <a:t>debissequi</a:t>
            </a:r>
            <a:r>
              <a:rPr lang="en-GB" dirty="0"/>
              <a:t> </a:t>
            </a:r>
            <a:br>
              <a:rPr lang="en-GB" dirty="0"/>
            </a:br>
            <a:endParaRPr lang="en-GB" dirty="0"/>
          </a:p>
          <a:p>
            <a:br>
              <a:rPr lang="en-GB" dirty="0"/>
            </a:br>
            <a:endParaRPr lang="en-GB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859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</a:t>
            </a:r>
            <a:r>
              <a:rPr lang="mr-IN" dirty="0"/>
              <a:t>–</a:t>
            </a:r>
            <a:r>
              <a:rPr lang="en-US" dirty="0"/>
              <a:t> 2 images</a:t>
            </a:r>
          </a:p>
        </p:txBody>
      </p:sp>
      <p:pic>
        <p:nvPicPr>
          <p:cNvPr id="8" name="Content Placeholder 7" descr="Image 2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11" r="18011"/>
          <a:stretch>
            <a:fillRect/>
          </a:stretch>
        </p:blipFill>
        <p:spPr>
          <a:xfrm>
            <a:off x="551072" y="1853142"/>
            <a:ext cx="4848226" cy="3556159"/>
          </a:xfrm>
        </p:spPr>
      </p:pic>
      <p:pic>
        <p:nvPicPr>
          <p:cNvPr id="9" name="Content Placeholder 8" descr="Image 3.png"/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1" r="3495"/>
          <a:stretch/>
        </p:blipFill>
        <p:spPr/>
      </p:pic>
    </p:spTree>
    <p:extLst>
      <p:ext uri="{BB962C8B-B14F-4D97-AF65-F5344CB8AC3E}">
        <p14:creationId xmlns:p14="http://schemas.microsoft.com/office/powerpoint/2010/main" val="1772280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Divider</a:t>
            </a:r>
            <a:br>
              <a:rPr lang="en-US" cap="none" dirty="0"/>
            </a:br>
            <a:r>
              <a:rPr lang="en-US" cap="none" dirty="0"/>
              <a:t>Add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459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958E"/>
      </a:accent1>
      <a:accent2>
        <a:srgbClr val="8CC9CA"/>
      </a:accent2>
      <a:accent3>
        <a:srgbClr val="B1DCDD"/>
      </a:accent3>
      <a:accent4>
        <a:srgbClr val="BEE0E1"/>
      </a:accent4>
      <a:accent5>
        <a:srgbClr val="017068"/>
      </a:accent5>
      <a:accent6>
        <a:srgbClr val="0E3D3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sz="1400" dirty="0" smtClean="0">
            <a:latin typeface="Tahoma"/>
            <a:cs typeface="Tahoma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288</Words>
  <Application>Microsoft Macintosh PowerPoint</Application>
  <PresentationFormat>Custom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Tahoma</vt:lpstr>
      <vt:lpstr>Wingdings</vt:lpstr>
      <vt:lpstr>Office Theme</vt:lpstr>
      <vt:lpstr>Title</vt:lpstr>
      <vt:lpstr>Title – Square Bullets</vt:lpstr>
      <vt:lpstr>Title – Arrow bullet</vt:lpstr>
      <vt:lpstr>Title – Chart example</vt:lpstr>
      <vt:lpstr>Table example</vt:lpstr>
      <vt:lpstr>Title - Full page Image</vt:lpstr>
      <vt:lpstr>Title – Half page image</vt:lpstr>
      <vt:lpstr>Title – 2 images</vt:lpstr>
      <vt:lpstr>Divider Add title here</vt:lpstr>
      <vt:lpstr>Statement page – one sentence </vt:lpstr>
      <vt:lpstr>Shapes</vt:lpstr>
      <vt:lpstr>Colour</vt:lpstr>
      <vt:lpstr>Font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Saroj Patel</dc:creator>
  <cp:lastModifiedBy>Christy Schulz</cp:lastModifiedBy>
  <cp:revision>16</cp:revision>
  <dcterms:created xsi:type="dcterms:W3CDTF">2017-09-07T06:55:45Z</dcterms:created>
  <dcterms:modified xsi:type="dcterms:W3CDTF">2022-12-09T15:24:58Z</dcterms:modified>
</cp:coreProperties>
</file>