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12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73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4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2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58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5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9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D269-8090-1A65-C285-5F7E5EC8B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28" y="555575"/>
            <a:ext cx="10587520" cy="3029159"/>
          </a:xfrm>
        </p:spPr>
        <p:txBody>
          <a:bodyPr/>
          <a:lstStyle/>
          <a:p>
            <a:r>
              <a:rPr lang="en-IN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4B1AA-FD7E-E42F-2E4D-BB9B3B87B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52" y="3584734"/>
            <a:ext cx="10609096" cy="2592860"/>
          </a:xfrm>
        </p:spPr>
        <p:txBody>
          <a:bodyPr/>
          <a:lstStyle/>
          <a:p>
            <a:r>
              <a:rPr lang="en-IN"/>
              <a:t>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8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Gulam Gaus</dc:creator>
  <cp:lastModifiedBy>Gulam Gaus</cp:lastModifiedBy>
  <cp:revision>2</cp:revision>
  <dcterms:created xsi:type="dcterms:W3CDTF">2022-12-08T17:30:09Z</dcterms:created>
  <dcterms:modified xsi:type="dcterms:W3CDTF">2022-12-08T17:46:55Z</dcterms:modified>
</cp:coreProperties>
</file>