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60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59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7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3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4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7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A097-098D-4FC8-A105-19F043BC1217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4577-78AD-4814-ABB1-E0E3E33EE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{{user.name}}</a:t>
            </a:r>
          </a:p>
          <a:p>
            <a:r>
              <a:rPr lang="fr-FR" dirty="0" smtClean="0"/>
              <a:t>{{</a:t>
            </a:r>
            <a:r>
              <a:rPr lang="fr-FR" dirty="0" err="1" smtClean="0"/>
              <a:t>user.age</a:t>
            </a:r>
            <a:r>
              <a:rPr lang="fr-FR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45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</a:t>
            </a:r>
            <a:r>
              <a:rPr lang="fr-FR" dirty="0" err="1" smtClean="0"/>
              <a:t>template</a:t>
            </a:r>
            <a:endParaRPr lang="fr-FR" dirty="0"/>
          </a:p>
        </p:txBody>
      </p:sp>
      <p:pic>
        <p:nvPicPr>
          <p:cNvPr id="1026" name="Picture 2" descr="{{image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334419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30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Tests</vt:lpstr>
      <vt:lpstr>Templating</vt:lpstr>
      <vt:lpstr>Image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Thibault GRANADA</dc:creator>
  <cp:lastModifiedBy>Thibault GRANADA</cp:lastModifiedBy>
  <cp:revision>4</cp:revision>
  <dcterms:created xsi:type="dcterms:W3CDTF">2019-02-12T13:16:44Z</dcterms:created>
  <dcterms:modified xsi:type="dcterms:W3CDTF">2019-02-12T15:02:02Z</dcterms:modified>
</cp:coreProperties>
</file>