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B36FB-3C11-44AE-A54F-444F2B703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9D928-D32C-472B-B2C2-DF134C71C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4D3A-650A-4F42-BE52-CFB0B571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C3E23-7404-495E-8B84-3A2D1F09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9AE0E-1D37-456E-958A-238691F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E23ED-5452-4D97-8D1E-5A1FC3B7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843A4-F211-4EB9-9261-23421CAA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DF109-CDBC-4E45-8576-AC0159A7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44249-4D07-40FC-B8CE-7966841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F33D5-343D-4778-917F-7D126497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162EE-DB83-42F5-A57F-F3A994B5C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397B4-D72A-4FA4-B660-3E6B7A7E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5878B-6D11-4FB0-A479-4B760568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486EC-6F41-46A1-B4D7-5B4FC24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534A-EB4A-4B2D-95E8-EE79B7EB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5651-BA62-4B8F-9DB3-24F3B584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269C9-DFC0-4AD8-8C87-6395FBE7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F4B2-4D75-49A9-853B-A61981A4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616F8-B0F8-4477-AD89-3967348A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E3874-6278-49DD-A85D-639725DE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D9458-8E23-41CD-BA03-AABCAEE3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D75AC-B1A9-40A7-B79E-8E14D4EF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4C689-BADA-4275-8CA3-7B695C76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FCCEE-8DA7-4B67-8677-B774B3F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AC188-A44A-416D-8A0E-A23E17E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2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9FB8-2797-4CFE-908A-7526E78F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BB9DD-6BC5-41FD-B76F-B9B7E76CE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7DDC0-9283-4FC5-8A52-1FF55B00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8F3C2-F906-48F6-B285-2430E1FD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57A1-9CC8-4CCF-8BF6-034AEF74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9274B-8BE6-4A25-BB17-D5DDBC5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2A49-21BA-4FC6-A3FA-212A9B5D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B62C-B656-43BF-A53E-F7792E0B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C0869-6E20-4783-921D-4CE47F3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633EA-DACF-4DEF-82DE-89262CD5F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4DD27F-531C-4CC3-A206-6BD92F30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1EEA0-F2B5-448F-B27D-FCF71F5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F82C53-1644-4EC2-83CC-04E9BACC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993D6-645A-41AB-959D-EDA878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EEBA3-48E9-4FB1-9D40-A459D09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2E0EF-2C48-4BEB-A57C-7FB9E38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7A4A8-1E36-409E-BBC2-6A4F1205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C6012-300B-44BB-AE6A-BEED3AA8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E70ED8-B942-498D-B566-0878DE20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CED80-448A-4145-B2B5-CF2C559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0D4C2-CC71-49BC-974C-006D415F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AFAF9-AC16-402B-B567-C5950436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CE14-23D2-4CC9-94D8-D9B66910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57659-8A6F-4F15-9373-48245EAA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71DD0-B282-48AF-AEAB-C142534A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3AECC-DDA9-4F67-833C-BD70D38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01E57-95AD-4278-9ED5-F44D5689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2E98-0F54-4444-9858-938B3C9A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0D1A0-52C8-4497-B006-4F9B7D59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2462F-BFFE-484D-B5D4-9A60D0EAD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EC77F-E1B1-4791-A3D0-00A910BD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39C50-C7CA-4F48-88CE-D43DD79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0AD08-07EC-4BEB-A2D9-DF2BA6F2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59CAE-AE2D-4009-ABF0-00CCB46C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80FD9-9F3A-49BD-8457-D7660E7E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BD183-BDEC-42CC-9BE2-8FB04EDD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6C2A-1683-4665-B50C-B2BBEF395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6F7A3-F185-4C5D-A603-B7478E42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BAC3A-1F36-433A-9C5C-3E53B6DA6A52}"/>
              </a:ext>
            </a:extLst>
          </p:cNvPr>
          <p:cNvSpPr txBox="1"/>
          <p:nvPr/>
        </p:nvSpPr>
        <p:spPr>
          <a:xfrm>
            <a:off x="85165" y="123806"/>
            <a:ext cx="120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날짜별</a:t>
            </a:r>
            <a:r>
              <a:rPr lang="en-US" altLang="ko-KR" dirty="0"/>
              <a:t>, 7</a:t>
            </a:r>
            <a:r>
              <a:rPr lang="ko-KR" altLang="en-US" dirty="0"/>
              <a:t>일 </a:t>
            </a:r>
            <a:r>
              <a:rPr lang="en-US" altLang="ko-KR" dirty="0"/>
              <a:t>/ 5</a:t>
            </a:r>
            <a:r>
              <a:rPr lang="ko-KR" altLang="en-US" dirty="0"/>
              <a:t>일 </a:t>
            </a:r>
            <a:r>
              <a:rPr lang="en-US" altLang="ko-KR" dirty="0"/>
              <a:t>/ 10</a:t>
            </a:r>
            <a:r>
              <a:rPr lang="ko-KR" altLang="en-US" dirty="0"/>
              <a:t>일 </a:t>
            </a:r>
            <a:r>
              <a:rPr lang="en-US" altLang="ko-KR" dirty="0"/>
              <a:t>/ 15</a:t>
            </a:r>
            <a:r>
              <a:rPr lang="ko-KR" altLang="en-US" dirty="0"/>
              <a:t>일 </a:t>
            </a:r>
            <a:r>
              <a:rPr lang="en-US" altLang="ko-KR" dirty="0"/>
              <a:t>/ 30</a:t>
            </a:r>
            <a:r>
              <a:rPr lang="ko-KR" altLang="en-US" dirty="0"/>
              <a:t>일 </a:t>
            </a:r>
            <a:r>
              <a:rPr lang="en-US" altLang="ko-KR" dirty="0"/>
              <a:t>/ 50</a:t>
            </a:r>
            <a:r>
              <a:rPr lang="ko-KR" altLang="en-US" dirty="0"/>
              <a:t>일 </a:t>
            </a:r>
            <a:r>
              <a:rPr lang="en-US" altLang="ko-KR" dirty="0"/>
              <a:t>, 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EBA28D-1C77-477B-83C4-240543460D34}"/>
              </a:ext>
            </a:extLst>
          </p:cNvPr>
          <p:cNvGrpSpPr/>
          <p:nvPr/>
        </p:nvGrpSpPr>
        <p:grpSpPr>
          <a:xfrm>
            <a:off x="255647" y="657314"/>
            <a:ext cx="11478848" cy="2443178"/>
            <a:chOff x="255647" y="456074"/>
            <a:chExt cx="11478848" cy="2443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6197C5-F8E2-4471-9824-E205A25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47" y="456074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46906F-EBF0-4921-801F-28FB776E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942" y="456074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C1720F-A381-4AA3-9D3B-2E259D5DE1D1}"/>
                </a:ext>
              </a:extLst>
            </p:cNvPr>
            <p:cNvSpPr txBox="1"/>
            <p:nvPr/>
          </p:nvSpPr>
          <p:spPr>
            <a:xfrm>
              <a:off x="1111624" y="690282"/>
              <a:ext cx="403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65B85-9A30-4543-BA2B-FE49D1D770E9}"/>
                </a:ext>
              </a:extLst>
            </p:cNvPr>
            <p:cNvSpPr txBox="1"/>
            <p:nvPr/>
          </p:nvSpPr>
          <p:spPr>
            <a:xfrm>
              <a:off x="4984376" y="1936376"/>
              <a:ext cx="44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6AE3433-0AE0-4524-8E0B-EE78F964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1201" y="456074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10FEAB-A80D-4FF4-8EAF-96C230F8D562}"/>
                </a:ext>
              </a:extLst>
            </p:cNvPr>
            <p:cNvSpPr txBox="1"/>
            <p:nvPr/>
          </p:nvSpPr>
          <p:spPr>
            <a:xfrm>
              <a:off x="8668871" y="690282"/>
              <a:ext cx="439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543A70-F641-48F2-87E3-C8E60C9DEBAA}"/>
              </a:ext>
            </a:extLst>
          </p:cNvPr>
          <p:cNvGrpSpPr/>
          <p:nvPr/>
        </p:nvGrpSpPr>
        <p:grpSpPr>
          <a:xfrm>
            <a:off x="255648" y="3744599"/>
            <a:ext cx="11478847" cy="2455154"/>
            <a:chOff x="255648" y="3946772"/>
            <a:chExt cx="11478847" cy="24551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4754AF9-4148-4BB4-82AF-28B6781E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648" y="3946772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73EB9E-826E-4A4D-AEB7-1ECD474CC70F}"/>
                </a:ext>
              </a:extLst>
            </p:cNvPr>
            <p:cNvSpPr/>
            <p:nvPr/>
          </p:nvSpPr>
          <p:spPr>
            <a:xfrm>
              <a:off x="991830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15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8412189-6874-46E8-BE5C-4FC80AE9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8941" y="3946773"/>
              <a:ext cx="3832260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549A35-932C-48EA-96FE-F891FB0CBBAD}"/>
                </a:ext>
              </a:extLst>
            </p:cNvPr>
            <p:cNvSpPr/>
            <p:nvPr/>
          </p:nvSpPr>
          <p:spPr>
            <a:xfrm>
              <a:off x="4989524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1522DF0-B054-4D3F-839E-27EE7B7A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1201" y="3946772"/>
              <a:ext cx="3823294" cy="2455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8135F-80E9-4EA2-B821-AD5E17610594}"/>
                </a:ext>
              </a:extLst>
            </p:cNvPr>
            <p:cNvSpPr/>
            <p:nvPr/>
          </p:nvSpPr>
          <p:spPr>
            <a:xfrm>
              <a:off x="8659906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0B3DB0-D20F-4279-89CB-FF2C2FBFF63F}"/>
              </a:ext>
            </a:extLst>
          </p:cNvPr>
          <p:cNvSpPr/>
          <p:nvPr/>
        </p:nvSpPr>
        <p:spPr>
          <a:xfrm>
            <a:off x="7902235" y="6184940"/>
            <a:ext cx="4034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0.0696 -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0.0000e+00</a:t>
            </a:r>
            <a:endParaRPr lang="en-US" altLang="ko-KR" sz="1400" dirty="0"/>
          </a:p>
          <a:p>
            <a:r>
              <a:rPr lang="ko-KR" altLang="en-US" sz="1400" dirty="0"/>
              <a:t> 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0.0974 -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0.0000e+00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4BA82-1B63-4C23-8F2F-A592D235B755}"/>
              </a:ext>
            </a:extLst>
          </p:cNvPr>
          <p:cNvSpPr/>
          <p:nvPr/>
        </p:nvSpPr>
        <p:spPr>
          <a:xfrm>
            <a:off x="4211094" y="6189949"/>
            <a:ext cx="3535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0.0063 -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0.0090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0.0112 -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B3677-B03A-431F-A81A-8666742D55E8}"/>
              </a:ext>
            </a:extLst>
          </p:cNvPr>
          <p:cNvSpPr/>
          <p:nvPr/>
        </p:nvSpPr>
        <p:spPr>
          <a:xfrm>
            <a:off x="282541" y="6240184"/>
            <a:ext cx="3535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0.0034 -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0.0084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0.0109 -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0.0215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3968F9-D70C-43A6-BA69-F80DC97BA724}"/>
              </a:ext>
            </a:extLst>
          </p:cNvPr>
          <p:cNvSpPr/>
          <p:nvPr/>
        </p:nvSpPr>
        <p:spPr>
          <a:xfrm>
            <a:off x="7947409" y="3150304"/>
            <a:ext cx="3599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0.0013 -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0.0124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0.0024 -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0.0204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0A3683-BACF-4589-8B10-6180CB5C6FAB}"/>
              </a:ext>
            </a:extLst>
          </p:cNvPr>
          <p:cNvSpPr/>
          <p:nvPr/>
        </p:nvSpPr>
        <p:spPr>
          <a:xfrm>
            <a:off x="4196535" y="3151647"/>
            <a:ext cx="370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7.8135e-04 -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0.0121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0.0029 -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0.0194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744042-C511-4613-A29D-0D4099EC336D}"/>
              </a:ext>
            </a:extLst>
          </p:cNvPr>
          <p:cNvSpPr/>
          <p:nvPr/>
        </p:nvSpPr>
        <p:spPr>
          <a:xfrm>
            <a:off x="252978" y="3180540"/>
            <a:ext cx="356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0.0013 -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0.0122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0.0023 -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0.0198</a:t>
            </a:r>
          </a:p>
        </p:txBody>
      </p:sp>
    </p:spTree>
    <p:extLst>
      <p:ext uri="{BB962C8B-B14F-4D97-AF65-F5344CB8AC3E}">
        <p14:creationId xmlns:p14="http://schemas.microsoft.com/office/powerpoint/2010/main" val="194013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9160EE-30F7-49AA-BE91-BD8638BC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1" y="124486"/>
            <a:ext cx="4283247" cy="2750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80568" y="2967335"/>
            <a:ext cx="371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mean_absolute_</a:t>
            </a:r>
            <a:r>
              <a:rPr lang="ko-KR" altLang="en-US" dirty="0" err="1"/>
              <a:t>percentage</a:t>
            </a:r>
            <a:r>
              <a:rPr lang="ko-KR" altLang="en-US" dirty="0"/>
              <a:t>__</a:t>
            </a:r>
            <a:r>
              <a:rPr lang="ko-KR" altLang="en-US" dirty="0" err="1"/>
              <a:t>error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7F437D-00EE-4DB7-A9DE-116B3EA5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49" y="131194"/>
            <a:ext cx="4283248" cy="273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0AD51-9758-4EC4-9E8B-E6BA360B4875}"/>
              </a:ext>
            </a:extLst>
          </p:cNvPr>
          <p:cNvSpPr txBox="1"/>
          <p:nvPr/>
        </p:nvSpPr>
        <p:spPr>
          <a:xfrm>
            <a:off x="4733179" y="2875002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8415F-75D5-4C93-A5FB-7F9EC068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21" y="3521334"/>
            <a:ext cx="4283247" cy="2737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2A3F5C-32A7-4164-B17E-36699723B2BD}"/>
              </a:ext>
            </a:extLst>
          </p:cNvPr>
          <p:cNvSpPr txBox="1"/>
          <p:nvPr/>
        </p:nvSpPr>
        <p:spPr>
          <a:xfrm>
            <a:off x="180568" y="6336015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sigmoid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167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혜영</dc:creator>
  <cp:lastModifiedBy>권 혜영</cp:lastModifiedBy>
  <cp:revision>13</cp:revision>
  <dcterms:created xsi:type="dcterms:W3CDTF">2020-10-05T13:30:06Z</dcterms:created>
  <dcterms:modified xsi:type="dcterms:W3CDTF">2020-11-06T06:15:46Z</dcterms:modified>
</cp:coreProperties>
</file>