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A65BF43-884A-4EE3-B65C-BF7C333D23AB}" type="datetimeFigureOut">
              <a:rPr lang="en-US" smtClean="0"/>
              <a:t>6/15/2022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F9F632E-6171-4BAB-8F12-1AC208837B57}"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5BF43-884A-4EE3-B65C-BF7C333D23AB}"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F632E-6171-4BAB-8F12-1AC208837B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65BF43-884A-4EE3-B65C-BF7C333D23AB}"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F632E-6171-4BAB-8F12-1AC208837B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A65BF43-884A-4EE3-B65C-BF7C333D23AB}"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F632E-6171-4BAB-8F12-1AC208837B57}"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65BF43-884A-4EE3-B65C-BF7C333D23AB}" type="datetimeFigureOut">
              <a:rPr lang="en-US" smtClean="0"/>
              <a:t>6/15/2022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F9F632E-6171-4BAB-8F12-1AC208837B5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65BF43-884A-4EE3-B65C-BF7C333D23A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F632E-6171-4BAB-8F12-1AC208837B57}"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A65BF43-884A-4EE3-B65C-BF7C333D23AB}"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F632E-6171-4BAB-8F12-1AC208837B57}"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65BF43-884A-4EE3-B65C-BF7C333D23AB}"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F632E-6171-4BAB-8F12-1AC208837B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5BF43-884A-4EE3-B65C-BF7C333D23AB}" type="datetimeFigureOut">
              <a:rPr lang="en-US" smtClean="0"/>
              <a:t>6/15/2022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F632E-6171-4BAB-8F12-1AC208837B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65BF43-884A-4EE3-B65C-BF7C333D23A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F632E-6171-4BAB-8F12-1AC208837B57}"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65BF43-884A-4EE3-B65C-BF7C333D23AB}" type="datetimeFigureOut">
              <a:rPr lang="en-US" smtClean="0"/>
              <a:t>6/15/2022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F9F632E-6171-4BAB-8F12-1AC208837B57}"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A65BF43-884A-4EE3-B65C-BF7C333D23AB}" type="datetimeFigureOut">
              <a:rPr lang="en-US" smtClean="0"/>
              <a:t>6/15/2022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F9F632E-6171-4BAB-8F12-1AC208837B5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ID </a:t>
            </a:r>
            <a:endParaRPr lang="en-US" dirty="0"/>
          </a:p>
        </p:txBody>
      </p:sp>
      <p:sp>
        <p:nvSpPr>
          <p:cNvPr id="2" name="Title 1"/>
          <p:cNvSpPr>
            <a:spLocks noGrp="1"/>
          </p:cNvSpPr>
          <p:nvPr>
            <p:ph type="ctrTitle"/>
          </p:nvPr>
        </p:nvSpPr>
        <p:spPr/>
        <p:txBody>
          <a:bodyPr/>
          <a:lstStyle/>
          <a:p>
            <a:r>
              <a:rPr smtClean="0"/>
              <a:t>Name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087562"/>
          </a:xfrm>
        </p:spPr>
        <p:txBody>
          <a:bodyPr>
            <a:normAutofit fontScale="90000"/>
          </a:bodyPr>
          <a:lstStyle/>
          <a:p>
            <a:r>
              <a:rPr lang="en-US" b="1" dirty="0" smtClean="0"/>
              <a:t>How </a:t>
            </a:r>
            <a:r>
              <a:rPr lang="en-US" b="1" dirty="0" smtClean="0"/>
              <a:t>we can improve the performance of the user </a:t>
            </a:r>
            <a:r>
              <a:rPr lang="en-US" b="1" dirty="0" smtClean="0"/>
              <a:t>KNN </a:t>
            </a:r>
            <a:r>
              <a:rPr lang="en-US" b="1" dirty="0" smtClean="0"/>
              <a:t>based collaborative filtering method by using own language</a:t>
            </a:r>
            <a:endParaRPr lang="en-US" b="1" dirty="0"/>
          </a:p>
        </p:txBody>
      </p:sp>
      <p:sp>
        <p:nvSpPr>
          <p:cNvPr id="3" name="Content Placeholder 2"/>
          <p:cNvSpPr>
            <a:spLocks noGrp="1"/>
          </p:cNvSpPr>
          <p:nvPr>
            <p:ph sz="quarter" idx="1"/>
          </p:nvPr>
        </p:nvSpPr>
        <p:spPr>
          <a:xfrm>
            <a:off x="914400" y="2438400"/>
            <a:ext cx="7772400" cy="3581400"/>
          </a:xfrm>
        </p:spPr>
        <p:txBody>
          <a:bodyPr>
            <a:normAutofit lnSpcReduction="10000"/>
          </a:bodyPr>
          <a:lstStyle/>
          <a:p>
            <a:r>
              <a:rPr lang="en-US" dirty="0" smtClean="0"/>
              <a:t>We can do by Collaborative Filtering Because </a:t>
            </a:r>
            <a:r>
              <a:rPr lang="en-US" dirty="0" smtClean="0"/>
              <a:t>(CF) has intrigued several researchers whose goal is to enhance Recommender System’s performance by mitigating their drawbacks. CF’s common idea is to recognize user’s preferences by considering their ratings given to the items. The best-known limitations of recommender systems are the </a:t>
            </a:r>
            <a:r>
              <a:rPr lang="en-US" dirty="0" err="1" smtClean="0"/>
              <a:t>cpld</a:t>
            </a:r>
            <a:r>
              <a:rPr lang="en-US" dirty="0" smtClean="0"/>
              <a:t> start and data </a:t>
            </a:r>
            <a:r>
              <a:rPr lang="en-US" dirty="0" err="1" smtClean="0"/>
              <a:t>sparsity</a:t>
            </a:r>
            <a:r>
              <a:rPr lang="en-US" dirty="0" smtClean="0"/>
              <a:t>. In this paper, we </a:t>
            </a:r>
            <a:r>
              <a:rPr lang="en-US" dirty="0" err="1" smtClean="0"/>
              <a:t>analyse</a:t>
            </a:r>
            <a:r>
              <a:rPr lang="en-US" dirty="0" smtClean="0"/>
              <a:t> the CF-based recommendation approaches used to overcome the 2 issues, viz. cold start and data </a:t>
            </a:r>
            <a:r>
              <a:rPr lang="en-US" dirty="0" err="1" smtClean="0"/>
              <a:t>sparsity</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This work attempts to implement the recommendation systems by 1) Generating a user-item similarity matrix and prediction matrix by performing collaborative filtering using memory-based CF approaches viz. </a:t>
            </a:r>
            <a:r>
              <a:rPr lang="en-US" dirty="0" err="1" smtClean="0"/>
              <a:t>KNNBasic</a:t>
            </a:r>
            <a:r>
              <a:rPr lang="en-US" dirty="0" smtClean="0"/>
              <a:t>, </a:t>
            </a:r>
            <a:r>
              <a:rPr lang="en-US" dirty="0" err="1" smtClean="0"/>
              <a:t>KNNBaseline</a:t>
            </a:r>
            <a:r>
              <a:rPr lang="en-US" dirty="0" smtClean="0"/>
              <a:t>, </a:t>
            </a:r>
            <a:r>
              <a:rPr lang="en-US" dirty="0" err="1" smtClean="0"/>
              <a:t>KNNWithMeans</a:t>
            </a:r>
            <a:r>
              <a:rPr lang="en-US" dirty="0" smtClean="0"/>
              <a:t>, SVD, and SVD++. 2</a:t>
            </a:r>
            <a:r>
              <a:rPr lang="en-US" dirty="0" smtClean="0"/>
              <a:t>)</a:t>
            </a:r>
            <a:r>
              <a:rPr lang="en-US" dirty="0" smtClean="0"/>
              <a:t> Generating a user-item similarity matrix and prediction matrix by performing collaborative filtering using model-based CF approach viz. Co-Clustering. The results reveal that the CF implemented using the K-</a:t>
            </a:r>
            <a:r>
              <a:rPr lang="en-US" dirty="0" err="1" smtClean="0"/>
              <a:t>NNBaseline</a:t>
            </a:r>
            <a:r>
              <a:rPr lang="en-US" dirty="0" smtClean="0"/>
              <a:t> approach decreased error rate when applied to </a:t>
            </a:r>
            <a:r>
              <a:rPr lang="en-US" dirty="0" err="1" smtClean="0"/>
              <a:t>MovieTrust</a:t>
            </a:r>
            <a:r>
              <a:rPr lang="en-US" dirty="0" smtClean="0"/>
              <a:t> datasets using cross-validation (CV = 5, 10, and 15).</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This approach is proved to address the cold start, </a:t>
            </a:r>
            <a:r>
              <a:rPr lang="en-US" dirty="0" err="1" smtClean="0"/>
              <a:t>sparsity</a:t>
            </a:r>
            <a:r>
              <a:rPr lang="en-US" dirty="0" smtClean="0"/>
              <a:t> issues and provide more relevant items as a recommendation.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3276600"/>
          </a:xfrm>
        </p:spPr>
        <p:txBody>
          <a:bodyPr>
            <a:normAutofit fontScale="90000"/>
          </a:bodyPr>
          <a:lstStyle/>
          <a:p>
            <a:r>
              <a:rPr lang="en-US" b="1" dirty="0" smtClean="0"/>
              <a:t>Explain why the solution in the provided report can improve the performance of the user KNN based collaborative filtering method by using your own language clearly and completely</a:t>
            </a:r>
            <a:endParaRPr lang="en-US" b="1" dirty="0"/>
          </a:p>
        </p:txBody>
      </p:sp>
      <p:sp>
        <p:nvSpPr>
          <p:cNvPr id="3" name="Content Placeholder 2"/>
          <p:cNvSpPr>
            <a:spLocks noGrp="1"/>
          </p:cNvSpPr>
          <p:nvPr>
            <p:ph sz="quarter" idx="1"/>
          </p:nvPr>
        </p:nvSpPr>
        <p:spPr>
          <a:xfrm>
            <a:off x="914400" y="4419600"/>
            <a:ext cx="7772400" cy="1600200"/>
          </a:xfrm>
        </p:spPr>
        <p:txBody>
          <a:bodyPr>
            <a:normAutofit lnSpcReduction="10000"/>
          </a:bodyPr>
          <a:lstStyle/>
          <a:p>
            <a:r>
              <a:rPr lang="en-US" dirty="0" smtClean="0"/>
              <a:t>It can increase the performance because in CF to </a:t>
            </a:r>
            <a:r>
              <a:rPr lang="en-US" dirty="0" smtClean="0"/>
              <a:t>address some of the limitations of content-based filtering, collaborative filtering uses similarities between users and items simultaneously to provide recommendations</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This allows for serendipitous recommendations; that is, collaborative filtering models can recommend an item to user A based on the interests of a similar user B. Furthermore, the embeddings can be learned automatically, without relying on hand-engineering of features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96962"/>
          </a:xfrm>
        </p:spPr>
        <p:txBody>
          <a:bodyPr>
            <a:normAutofit fontScale="90000"/>
          </a:bodyPr>
          <a:lstStyle/>
          <a:p>
            <a:r>
              <a:rPr lang="en-US" b="1" dirty="0" smtClean="0"/>
              <a:t>Explain how you implement the solution clearly and completely</a:t>
            </a:r>
            <a:endParaRPr lang="en-US" b="1" dirty="0"/>
          </a:p>
        </p:txBody>
      </p:sp>
      <p:sp>
        <p:nvSpPr>
          <p:cNvPr id="3" name="Content Placeholder 2"/>
          <p:cNvSpPr>
            <a:spLocks noGrp="1"/>
          </p:cNvSpPr>
          <p:nvPr>
            <p:ph sz="quarter" idx="1"/>
          </p:nvPr>
        </p:nvSpPr>
        <p:spPr/>
        <p:txBody>
          <a:bodyPr>
            <a:normAutofit lnSpcReduction="10000"/>
          </a:bodyPr>
          <a:lstStyle/>
          <a:p>
            <a:r>
              <a:rPr lang="en-US" dirty="0" smtClean="0"/>
              <a:t>In this </a:t>
            </a:r>
            <a:r>
              <a:rPr lang="en-US" dirty="0" smtClean="0"/>
              <a:t>filtering method </a:t>
            </a:r>
            <a:r>
              <a:rPr lang="en-US" dirty="0" smtClean="0"/>
              <a:t>we </a:t>
            </a:r>
            <a:r>
              <a:rPr lang="en-US" dirty="0" smtClean="0"/>
              <a:t>usually </a:t>
            </a:r>
            <a:r>
              <a:rPr lang="en-US" dirty="0" smtClean="0"/>
              <a:t>base it </a:t>
            </a:r>
            <a:r>
              <a:rPr lang="en-US" dirty="0" smtClean="0"/>
              <a:t>on collecting and analyzing information on user’s behaviors, their activities or preferences, and predicting what they will like based on the similarity with other users. </a:t>
            </a:r>
            <a:endParaRPr lang="en-US" dirty="0" smtClean="0"/>
          </a:p>
          <a:p>
            <a:r>
              <a:rPr lang="en-US" dirty="0" smtClean="0"/>
              <a:t>Import the required Python </a:t>
            </a:r>
            <a:r>
              <a:rPr lang="en-US" dirty="0" smtClean="0"/>
              <a:t>libraries </a:t>
            </a:r>
            <a:r>
              <a:rPr lang="en-US" dirty="0" smtClean="0"/>
              <a:t>Then import the CSV files using </a:t>
            </a:r>
            <a:r>
              <a:rPr lang="en-US" dirty="0" err="1" smtClean="0"/>
              <a:t>read_csv</a:t>
            </a:r>
            <a:r>
              <a:rPr lang="en-US" dirty="0" smtClean="0"/>
              <a:t>() function </a:t>
            </a:r>
            <a:r>
              <a:rPr lang="en-US" dirty="0" smtClean="0"/>
              <a:t>.</a:t>
            </a:r>
          </a:p>
          <a:p>
            <a:r>
              <a:rPr lang="en-US" dirty="0" smtClean="0"/>
              <a:t>We will initially use the </a:t>
            </a:r>
            <a:r>
              <a:rPr lang="en-US" b="1" i="1" dirty="0" smtClean="0"/>
              <a:t>head()</a:t>
            </a:r>
            <a:r>
              <a:rPr lang="en-US" dirty="0" smtClean="0"/>
              <a:t>, </a:t>
            </a:r>
            <a:r>
              <a:rPr lang="en-US" b="1" i="1" dirty="0" smtClean="0"/>
              <a:t>describe()</a:t>
            </a:r>
            <a:r>
              <a:rPr lang="en-US" dirty="0" smtClean="0"/>
              <a:t> function to view the values and structure of the dataset, and then move ahead with cleaning the data</a:t>
            </a:r>
            <a:r>
              <a:rPr lang="en-US" dirty="0" smtClean="0"/>
              <a:t>.</a:t>
            </a:r>
          </a:p>
          <a:p>
            <a:r>
              <a:rPr lang="en-US" dirty="0" smtClean="0"/>
              <a:t>So by following this we can initiate over work and complete it as required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TotalTime>
  <Words>375</Words>
  <Application>Microsoft Office PowerPoint</Application>
  <PresentationFormat>On-screen Show (4:3)</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Name</vt:lpstr>
      <vt:lpstr>How we can improve the performance of the user KNN based collaborative filtering method by using own language</vt:lpstr>
      <vt:lpstr>Slide 3</vt:lpstr>
      <vt:lpstr>Slide 4</vt:lpstr>
      <vt:lpstr>Explain why the solution in the provided report can improve the performance of the user KNN based collaborative filtering method by using your own language clearly and completely</vt:lpstr>
      <vt:lpstr>Slide 6</vt:lpstr>
      <vt:lpstr>Explain how you implement the solution clearly and completely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c:title>
  <dc:creator>Hamza Shakeel</dc:creator>
  <cp:lastModifiedBy>Hamza Shakeel</cp:lastModifiedBy>
  <cp:revision>4</cp:revision>
  <dcterms:created xsi:type="dcterms:W3CDTF">2022-06-15T12:26:29Z</dcterms:created>
  <dcterms:modified xsi:type="dcterms:W3CDTF">2022-06-15T12:58:41Z</dcterms:modified>
</cp:coreProperties>
</file>