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6" r:id="rId4"/>
    <p:sldId id="267" r:id="rId5"/>
    <p:sldId id="260" r:id="rId6"/>
    <p:sldId id="270" r:id="rId7"/>
    <p:sldId id="258" r:id="rId8"/>
    <p:sldId id="262" r:id="rId9"/>
    <p:sldId id="274" r:id="rId10"/>
    <p:sldId id="276" r:id="rId11"/>
    <p:sldId id="275" r:id="rId12"/>
    <p:sldId id="259" r:id="rId13"/>
    <p:sldId id="277" r:id="rId14"/>
    <p:sldId id="256" r:id="rId15"/>
    <p:sldId id="261" r:id="rId16"/>
    <p:sldId id="273" r:id="rId17"/>
    <p:sldId id="257" r:id="rId18"/>
    <p:sldId id="268" r:id="rId19"/>
    <p:sldId id="269" r:id="rId20"/>
    <p:sldId id="278" r:id="rId21"/>
    <p:sldId id="264" r:id="rId22"/>
    <p:sldId id="263" r:id="rId23"/>
    <p:sldId id="27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78375" y="183515"/>
            <a:ext cx="3714115" cy="509905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Front frame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  <p:pic>
        <p:nvPicPr>
          <p:cNvPr id="4" name="Content Placeholder 3" descr="Front Fra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0" y="829310"/>
            <a:ext cx="12138025" cy="6033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pdate Teach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" y="-26035"/>
            <a:ext cx="12175490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8255"/>
            <a:ext cx="12141200" cy="6840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mployee Pan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34290"/>
            <a:ext cx="12197715" cy="6786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dd Employ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" y="103505"/>
            <a:ext cx="12146280" cy="6719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elete Employ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25" y="13335"/>
            <a:ext cx="12120880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pdate Employ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055" y="-26670"/>
            <a:ext cx="12074525" cy="6868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dd Fee 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25" y="100330"/>
            <a:ext cx="12103100" cy="6697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tudent Assign F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" y="82550"/>
            <a:ext cx="12120880" cy="6637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tudent Fee 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15" y="72390"/>
            <a:ext cx="12082780" cy="6698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alary Manage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" y="39370"/>
            <a:ext cx="12117705" cy="6779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8705" y="73025"/>
            <a:ext cx="5558155" cy="530225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Admin Login Panel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  <p:pic>
        <p:nvPicPr>
          <p:cNvPr id="4" name="Content Placeholder 3" descr="Login 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" y="603250"/>
            <a:ext cx="12091035" cy="62693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mployee Sala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090" y="31750"/>
            <a:ext cx="12060555" cy="6749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mployee Salary 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" y="4445"/>
            <a:ext cx="12021820" cy="67970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Teacher Salary(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" y="113030"/>
            <a:ext cx="12174220" cy="66681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eacher Saalary 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" y="102870"/>
            <a:ext cx="12085320" cy="6749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9175" y="32385"/>
            <a:ext cx="7896225" cy="534035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Login Successful Dialog Box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  <p:pic>
        <p:nvPicPr>
          <p:cNvPr id="4" name="Content Placeholder 3" descr="Login Successfull Dialog Bo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566420"/>
            <a:ext cx="12188190" cy="6296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22090" y="32385"/>
            <a:ext cx="3936365" cy="731520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Admin Panel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  <p:pic>
        <p:nvPicPr>
          <p:cNvPr id="4" name="Content Placeholder 3" descr="Admin Pan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75" y="546735"/>
            <a:ext cx="12124055" cy="6294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tudent Pan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683895"/>
            <a:ext cx="12232005" cy="616775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84370" y="52705"/>
            <a:ext cx="4338955" cy="631190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Student Panel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510" y="33020"/>
            <a:ext cx="3654425" cy="549910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Add Student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  <p:pic>
        <p:nvPicPr>
          <p:cNvPr id="4" name="Content Placeholder 3" descr="Add 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" y="583565"/>
            <a:ext cx="12120245" cy="6238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46625" y="20955"/>
            <a:ext cx="5175885" cy="631190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Delete Student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  <p:pic>
        <p:nvPicPr>
          <p:cNvPr id="4" name="Content Placeholder 3" descr="Delete 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55" y="652145"/>
            <a:ext cx="12145645" cy="6160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pdate 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15" y="586740"/>
            <a:ext cx="12103735" cy="62547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56150" y="22225"/>
            <a:ext cx="4319905" cy="631190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Update Student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dding teach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0" y="508635"/>
            <a:ext cx="12163425" cy="629158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73855" y="38100"/>
            <a:ext cx="4086225" cy="470535"/>
          </a:xfrm>
        </p:spPr>
        <p:txBody>
          <a:bodyPr>
            <a:normAutofit fontScale="90000"/>
          </a:bodyPr>
          <a:p>
            <a:r>
              <a:rPr lang="en-IN" altLang="en-US">
                <a:latin typeface="Clarendon BT" panose="02040704040505020204" charset="0"/>
                <a:cs typeface="Clarendon BT" panose="02040704040505020204" charset="0"/>
              </a:rPr>
              <a:t>Add Teacher</a:t>
            </a:r>
            <a:endParaRPr lang="en-IN" altLang="en-US">
              <a:latin typeface="Clarendon BT" panose="02040704040505020204" charset="0"/>
              <a:cs typeface="Clarendon BT" panose="02040704040505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Presentation</Application>
  <PresentationFormat>Widescreen</PresentationFormat>
  <Paragraphs>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Clarendon BT</vt:lpstr>
      <vt:lpstr>Century751 No2 BT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Delete Student</vt:lpstr>
      <vt:lpstr>PowerPoint 演示文稿</vt:lpstr>
      <vt:lpstr>PowerPoint 演示文稿</vt:lpstr>
      <vt:lpstr>Delete Student</vt:lpstr>
      <vt:lpstr>PowerPoint 演示文稿</vt:lpstr>
      <vt:lpstr>Add Teacher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frame</dc:title>
  <dc:creator/>
  <cp:lastModifiedBy>rahultfvgh</cp:lastModifiedBy>
  <cp:revision>1</cp:revision>
  <dcterms:created xsi:type="dcterms:W3CDTF">2020-07-27T23:01:47Z</dcterms:created>
  <dcterms:modified xsi:type="dcterms:W3CDTF">2020-07-27T23:01:47Z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