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72" r:id="rId8"/>
    <p:sldId id="275" r:id="rId9"/>
    <p:sldId id="276" r:id="rId10"/>
    <p:sldId id="277" r:id="rId11"/>
    <p:sldId id="273" r:id="rId12"/>
    <p:sldId id="27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0704" autoAdjust="0"/>
  </p:normalViewPr>
  <p:slideViewPr>
    <p:cSldViewPr snapToGrid="0">
      <p:cViewPr varScale="1">
        <p:scale>
          <a:sx n="130" d="100"/>
          <a:sy n="130" d="100"/>
        </p:scale>
        <p:origin x="16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vryn.app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erInProgress/Muniyama-Synce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net.sovryn.app/rpc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uniyamaapi-env.eba-dwmnzgre.us-east-2.elasticbeanstalk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erInProgress/muniyama-api#muniyama-databas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MUNIYAMA – SOVRYN CHAIN DATA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Naveen V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Naveen V</a:t>
            </a:r>
          </a:p>
          <a:p>
            <a:r>
              <a:rPr lang="en-US" dirty="0"/>
              <a:t>velnaveen99@gmail.com</a:t>
            </a:r>
          </a:p>
          <a:p>
            <a:r>
              <a:rPr lang="en-US" dirty="0"/>
              <a:t>Twitter : @Naveenvemy</a:t>
            </a:r>
          </a:p>
          <a:p>
            <a:r>
              <a:rPr lang="en-US" dirty="0" err="1"/>
              <a:t>BitClout</a:t>
            </a:r>
            <a:r>
              <a:rPr lang="en-US" dirty="0"/>
              <a:t> : @naveenv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does </a:t>
            </a:r>
            <a:r>
              <a:rPr lang="en-US" dirty="0" err="1"/>
              <a:t>Muniyama</a:t>
            </a:r>
            <a:r>
              <a:rPr lang="en-US" dirty="0"/>
              <a:t> do?</a:t>
            </a:r>
          </a:p>
          <a:p>
            <a:r>
              <a:rPr lang="en-US" dirty="0" err="1"/>
              <a:t>Muniyama</a:t>
            </a:r>
            <a:r>
              <a:rPr lang="en-US" dirty="0"/>
              <a:t> </a:t>
            </a:r>
            <a:r>
              <a:rPr lang="en-US" dirty="0" err="1"/>
              <a:t>Syncer</a:t>
            </a:r>
            <a:endParaRPr lang="en-US" dirty="0"/>
          </a:p>
          <a:p>
            <a:r>
              <a:rPr lang="en-US" dirty="0" err="1"/>
              <a:t>Muniyama</a:t>
            </a:r>
            <a:r>
              <a:rPr lang="en-US" dirty="0"/>
              <a:t> Database</a:t>
            </a:r>
          </a:p>
          <a:p>
            <a:r>
              <a:rPr lang="en-US" dirty="0" err="1"/>
              <a:t>Muniyama</a:t>
            </a:r>
            <a:r>
              <a:rPr lang="en-US" dirty="0"/>
              <a:t> API</a:t>
            </a:r>
          </a:p>
          <a:p>
            <a:r>
              <a:rPr lang="en-US" dirty="0"/>
              <a:t>Resources Used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effectLst/>
                <a:latin typeface="-apple-system"/>
              </a:rPr>
              <a:t>Muniyama</a:t>
            </a:r>
            <a:r>
              <a:rPr lang="en-US" sz="2000" b="0" i="0" dirty="0">
                <a:effectLst/>
                <a:latin typeface="-apple-system"/>
              </a:rPr>
              <a:t> is a REST API that is built for easy and fast retrieval of data in RSK </a:t>
            </a:r>
            <a:r>
              <a:rPr lang="en-US" sz="2000" b="0" i="0" dirty="0" err="1">
                <a:effectLst/>
                <a:latin typeface="-apple-system"/>
              </a:rPr>
              <a:t>mainnet</a:t>
            </a:r>
            <a:r>
              <a:rPr lang="en-US" sz="2000" b="0" i="0" dirty="0">
                <a:effectLst/>
                <a:latin typeface="-apple-system"/>
              </a:rPr>
              <a:t> pertaining to events </a:t>
            </a:r>
            <a:r>
              <a:rPr lang="en-US" sz="2000" b="0" i="0" dirty="0" err="1">
                <a:effectLst/>
                <a:latin typeface="-apple-system"/>
              </a:rPr>
              <a:t>occuring</a:t>
            </a:r>
            <a:r>
              <a:rPr lang="en-US" sz="2000" b="0" i="0" dirty="0">
                <a:effectLst/>
                <a:latin typeface="-apple-system"/>
              </a:rPr>
              <a:t> in </a:t>
            </a:r>
            <a:r>
              <a:rPr lang="en-US" sz="2000" b="0" i="0" u="none" strike="noStrike" dirty="0" err="1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Sovryn's</a:t>
            </a:r>
            <a:r>
              <a:rPr lang="en-US" sz="2000" b="0" i="0" dirty="0">
                <a:effectLst/>
                <a:latin typeface="-apple-system"/>
              </a:rPr>
              <a:t> smart contracts.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7BC184-F5C2-44A5-9A53-E9718E07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785812"/>
            <a:ext cx="6467475" cy="4600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80DA2E-6B78-4618-959D-902C06D3E0E2}"/>
              </a:ext>
            </a:extLst>
          </p:cNvPr>
          <p:cNvSpPr txBox="1"/>
          <p:nvPr/>
        </p:nvSpPr>
        <p:spPr>
          <a:xfrm>
            <a:off x="439615" y="1151794"/>
            <a:ext cx="3780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-apple-system"/>
              </a:rPr>
              <a:t>Muniyama</a:t>
            </a:r>
            <a:r>
              <a:rPr lang="en-US" sz="1800" b="0" i="0" dirty="0">
                <a:effectLst/>
                <a:latin typeface="-apple-system"/>
              </a:rPr>
              <a:t> uses the </a:t>
            </a:r>
            <a:r>
              <a:rPr lang="en-US" sz="1800" b="0" i="0" u="none" strike="noStrike" dirty="0" err="1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Muniyama-Syncer</a:t>
            </a:r>
            <a:r>
              <a:rPr lang="en-US" sz="1800" b="0" i="0" dirty="0">
                <a:effectLst/>
                <a:latin typeface="-apple-system"/>
              </a:rPr>
              <a:t> to listen to </a:t>
            </a:r>
            <a:r>
              <a:rPr lang="en-US" sz="1800" b="0" i="0" dirty="0" err="1">
                <a:effectLst/>
                <a:latin typeface="-apple-system"/>
              </a:rPr>
              <a:t>Sovryn</a:t>
            </a:r>
            <a:r>
              <a:rPr lang="en-US" sz="1800" b="0" i="0" dirty="0">
                <a:effectLst/>
                <a:latin typeface="-apple-system"/>
              </a:rPr>
              <a:t> contract events </a:t>
            </a:r>
            <a:r>
              <a:rPr lang="en-US" sz="1800" b="0" i="0" dirty="0" err="1">
                <a:effectLst/>
                <a:latin typeface="-apple-system"/>
              </a:rPr>
              <a:t>occuring</a:t>
            </a:r>
            <a:r>
              <a:rPr lang="en-US" sz="1800" b="0" i="0" dirty="0">
                <a:effectLst/>
                <a:latin typeface="-apple-system"/>
              </a:rPr>
              <a:t> in RSK </a:t>
            </a:r>
            <a:r>
              <a:rPr lang="en-US" sz="1800" b="0" i="0" dirty="0" err="1">
                <a:effectLst/>
                <a:latin typeface="-apple-system"/>
              </a:rPr>
              <a:t>mainnet</a:t>
            </a:r>
            <a:r>
              <a:rPr lang="en-US" sz="1800" b="0" i="0" dirty="0">
                <a:effectLst/>
                <a:latin typeface="-apple-system"/>
              </a:rPr>
              <a:t> using the event's topic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-apple-system"/>
              </a:rPr>
              <a:t>Syncer</a:t>
            </a:r>
            <a:r>
              <a:rPr lang="en-US" dirty="0">
                <a:latin typeface="-apple-system"/>
              </a:rPr>
              <a:t> updates the </a:t>
            </a:r>
            <a:r>
              <a:rPr lang="en-US" dirty="0" err="1">
                <a:latin typeface="-apple-system"/>
              </a:rPr>
              <a:t>postgres</a:t>
            </a:r>
            <a:r>
              <a:rPr lang="en-US" dirty="0">
                <a:latin typeface="-apple-system"/>
              </a:rPr>
              <a:t> database when new event data are retrieved.</a:t>
            </a:r>
            <a:r>
              <a:rPr lang="en-US" sz="1800" b="0" i="0" dirty="0">
                <a:effectLst/>
                <a:latin typeface="-apple-system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-apple-system"/>
              </a:rPr>
              <a:t>The event data indexed in </a:t>
            </a:r>
            <a:r>
              <a:rPr lang="en-US" sz="1800" b="0" i="0" dirty="0" err="1">
                <a:effectLst/>
                <a:latin typeface="-apple-system"/>
              </a:rPr>
              <a:t>muniyama</a:t>
            </a:r>
            <a:r>
              <a:rPr lang="en-US" sz="1800" b="0" i="0" dirty="0">
                <a:effectLst/>
                <a:latin typeface="-apple-system"/>
              </a:rPr>
              <a:t> database(</a:t>
            </a:r>
            <a:r>
              <a:rPr lang="en-US" sz="1800" b="0" i="0" dirty="0" err="1">
                <a:effectLst/>
                <a:latin typeface="-apple-system"/>
              </a:rPr>
              <a:t>postgres</a:t>
            </a:r>
            <a:r>
              <a:rPr lang="en-US" sz="1800" b="0" i="0" dirty="0">
                <a:effectLst/>
                <a:latin typeface="-apple-system"/>
              </a:rPr>
              <a:t>) can be accessed through the REST API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C955C-4B9B-45F0-8ED3-6945D094155D}"/>
              </a:ext>
            </a:extLst>
          </p:cNvPr>
          <p:cNvSpPr txBox="1"/>
          <p:nvPr/>
        </p:nvSpPr>
        <p:spPr>
          <a:xfrm>
            <a:off x="439615" y="606668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effectLst/>
                <a:latin typeface="-apple-system"/>
              </a:rPr>
              <a:t>What Does Muniyama do?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86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0A0-218B-4774-A185-00DDCFF3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Muniyama</a:t>
            </a:r>
            <a:r>
              <a:rPr lang="en-US" dirty="0"/>
              <a:t> </a:t>
            </a:r>
            <a:r>
              <a:rPr lang="en-US" dirty="0" err="1"/>
              <a:t>syncer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EAA3-AF2F-4F32-8F0E-0AC7B6E2ED8D}"/>
              </a:ext>
            </a:extLst>
          </p:cNvPr>
          <p:cNvSpPr txBox="1"/>
          <p:nvPr/>
        </p:nvSpPr>
        <p:spPr>
          <a:xfrm>
            <a:off x="756138" y="1690688"/>
            <a:ext cx="10597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continuous synchronization of chain data with the </a:t>
            </a:r>
            <a:r>
              <a:rPr lang="en-US" dirty="0" err="1"/>
              <a:t>postgres</a:t>
            </a:r>
            <a:r>
              <a:rPr lang="en-US" dirty="0"/>
              <a:t> database(</a:t>
            </a:r>
            <a:r>
              <a:rPr lang="en-US" dirty="0" err="1"/>
              <a:t>muniyama</a:t>
            </a:r>
            <a:r>
              <a:rPr lang="en-US" dirty="0"/>
              <a:t> database).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on AWS EC2 t2.micro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the </a:t>
            </a:r>
            <a:r>
              <a:rPr lang="en-US" dirty="0" err="1"/>
              <a:t>sovryn</a:t>
            </a:r>
            <a:r>
              <a:rPr lang="en-US" dirty="0"/>
              <a:t> public node (</a:t>
            </a:r>
            <a:r>
              <a:rPr lang="en-US" dirty="0">
                <a:hlinkClick r:id="rId2"/>
              </a:rPr>
              <a:t>https://mainnet.sovryn.app/rpc</a:t>
            </a:r>
            <a:r>
              <a:rPr lang="en-US" dirty="0"/>
              <a:t>) for listening for new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Covalent API to retrieve new event data by their topic[0] values</a:t>
            </a:r>
          </a:p>
        </p:txBody>
      </p:sp>
    </p:spTree>
    <p:extLst>
      <p:ext uri="{BB962C8B-B14F-4D97-AF65-F5344CB8AC3E}">
        <p14:creationId xmlns:p14="http://schemas.microsoft.com/office/powerpoint/2010/main" val="5485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FF5-BB5C-488E-BDD2-989FD7E3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Muniyama</a:t>
            </a:r>
            <a:r>
              <a:rPr lang="en-US" dirty="0"/>
              <a:t> database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384A-29F1-481E-B859-CE5D953D5FC2}"/>
              </a:ext>
            </a:extLst>
          </p:cNvPr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 in Amazon 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tables to hold chain data for each event defined in </a:t>
            </a:r>
            <a:r>
              <a:rPr lang="en-US" dirty="0" err="1"/>
              <a:t>sovryn</a:t>
            </a:r>
            <a:r>
              <a:rPr lang="en-US" dirty="0"/>
              <a:t>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names are same as event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 names are same as event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Indexed with block numbers and transaction hash</a:t>
            </a:r>
          </a:p>
        </p:txBody>
      </p:sp>
    </p:spTree>
    <p:extLst>
      <p:ext uri="{BB962C8B-B14F-4D97-AF65-F5344CB8AC3E}">
        <p14:creationId xmlns:p14="http://schemas.microsoft.com/office/powerpoint/2010/main" val="247285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5161-5AB8-434E-90E9-5D8197A5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Muniyama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FE811-C8D0-46A6-9C6C-7708B7BBDCBF}"/>
              </a:ext>
            </a:extLst>
          </p:cNvPr>
          <p:cNvSpPr txBox="1"/>
          <p:nvPr/>
        </p:nvSpPr>
        <p:spPr>
          <a:xfrm>
            <a:off x="838200" y="1690688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 in AWS elastic beanstalk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URL: </a:t>
            </a:r>
            <a:r>
              <a:rPr lang="en-IN" b="0" i="0" u="none" strike="noStrike" dirty="0">
                <a:effectLst/>
                <a:latin typeface="-apple-system"/>
                <a:hlinkClick r:id="rId2"/>
              </a:rPr>
              <a:t>http://muniyamaapi-env.eba-dwmnzgre.us-east-2.elasticbeanstalk.com</a:t>
            </a:r>
            <a:endParaRPr lang="en-IN" b="0" i="0" u="none" strike="noStrike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-apple-system"/>
              </a:rPr>
              <a:t>Paths: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-apple-system"/>
              </a:rPr>
              <a:t>/events/{</a:t>
            </a:r>
            <a:r>
              <a:rPr lang="en-IN" dirty="0" err="1">
                <a:latin typeface="-apple-system"/>
              </a:rPr>
              <a:t>eventName</a:t>
            </a:r>
            <a:r>
              <a:rPr lang="en-IN" dirty="0">
                <a:latin typeface="-apple-system"/>
              </a:rPr>
              <a:t>}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-apple-system"/>
              </a:rPr>
              <a:t>The path parameter </a:t>
            </a:r>
            <a:r>
              <a:rPr lang="en-IN" dirty="0" err="1">
                <a:latin typeface="-apple-system"/>
              </a:rPr>
              <a:t>eventName</a:t>
            </a:r>
            <a:r>
              <a:rPr lang="en-IN" dirty="0">
                <a:latin typeface="-apple-system"/>
              </a:rPr>
              <a:t> is name of the event whose data is to be queried.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-apple-system"/>
              </a:rPr>
              <a:t>Query Parameters(all are optional):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-apple-system"/>
              </a:rPr>
              <a:t>fromBlock</a:t>
            </a:r>
            <a:r>
              <a:rPr lang="en-IN" dirty="0">
                <a:latin typeface="-apple-system"/>
              </a:rPr>
              <a:t>: block number of block to begin querying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-apple-system"/>
              </a:rPr>
              <a:t>toBlock</a:t>
            </a:r>
            <a:r>
              <a:rPr lang="en-IN" dirty="0">
                <a:latin typeface="-apple-system"/>
              </a:rPr>
              <a:t>: block number of block to end querying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-apple-system"/>
              </a:rPr>
              <a:t>Event parameters: event parameters to be used for filtering data. Values must be enclosed within square brackets [] and 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22229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6FD-94D3-4609-B556-D0C64F1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A3BDC1-F9A3-481F-8FCA-7991E6371EF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46465281"/>
              </p:ext>
            </p:extLst>
          </p:nvPr>
        </p:nvGraphicFramePr>
        <p:xfrm>
          <a:off x="838200" y="2111374"/>
          <a:ext cx="10515600" cy="36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279029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65819874"/>
                    </a:ext>
                  </a:extLst>
                </a:gridCol>
              </a:tblGrid>
              <a:tr h="594116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32424"/>
                  </a:ext>
                </a:extLst>
              </a:tr>
              <a:tr h="594116">
                <a:tc>
                  <a:txBody>
                    <a:bodyPr/>
                    <a:lstStyle/>
                    <a:p>
                      <a:r>
                        <a:rPr lang="en-US" dirty="0"/>
                        <a:t>AWS EC2 t2.micro 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Hosts </a:t>
                      </a:r>
                      <a:r>
                        <a:rPr lang="en-US" dirty="0" err="1"/>
                        <a:t>Muniyama-syncer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40112"/>
                  </a:ext>
                </a:extLst>
              </a:tr>
              <a:tr h="594116">
                <a:tc>
                  <a:txBody>
                    <a:bodyPr/>
                    <a:lstStyle/>
                    <a:p>
                      <a:r>
                        <a:rPr lang="en-US" dirty="0"/>
                        <a:t>Amazon RDS </a:t>
                      </a:r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 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Hosts </a:t>
                      </a:r>
                      <a:r>
                        <a:rPr lang="en-US" dirty="0" err="1"/>
                        <a:t>Muniyama</a:t>
                      </a:r>
                      <a:r>
                        <a:rPr lang="en-US" dirty="0"/>
                        <a:t> 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05869"/>
                  </a:ext>
                </a:extLst>
              </a:tr>
              <a:tr h="594116">
                <a:tc>
                  <a:txBody>
                    <a:bodyPr/>
                    <a:lstStyle/>
                    <a:p>
                      <a:r>
                        <a:rPr lang="en-US" dirty="0"/>
                        <a:t>Elastic Beanstalk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Hosts the REST API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53864"/>
                  </a:ext>
                </a:extLst>
              </a:tr>
              <a:tr h="594116">
                <a:tc>
                  <a:txBody>
                    <a:bodyPr/>
                    <a:lstStyle/>
                    <a:p>
                      <a:r>
                        <a:rPr lang="en-US" dirty="0" err="1"/>
                        <a:t>Sovryn</a:t>
                      </a:r>
                      <a:r>
                        <a:rPr lang="en-US" dirty="0"/>
                        <a:t> public node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mainnet.sovryn.app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rpc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Listen for new blocks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74272"/>
                  </a:ext>
                </a:extLst>
              </a:tr>
              <a:tr h="594116">
                <a:tc>
                  <a:txBody>
                    <a:bodyPr/>
                    <a:lstStyle/>
                    <a:p>
                      <a:r>
                        <a:rPr lang="en-US" dirty="0"/>
                        <a:t>Covalent 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event data by topic[0] 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1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5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DCB5-1DFE-411C-AA5B-9BAB3AFE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61CB-B275-4711-83A7-E4D03A73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F8FE-8BB5-4420-A3A9-3BAB9473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0198D-DE7F-4870-B295-61420AC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A35C8-3B58-4680-8060-9B7E0C1BBFA2}"/>
              </a:ext>
            </a:extLst>
          </p:cNvPr>
          <p:cNvSpPr txBox="1"/>
          <p:nvPr/>
        </p:nvSpPr>
        <p:spPr>
          <a:xfrm>
            <a:off x="838200" y="16906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Merkle Proofs have to be provided so that third-parties can verify the integrity of data that was pulled off-chain and indexed in </a:t>
            </a:r>
            <a:r>
              <a:rPr lang="en-US" b="0" i="0" dirty="0" err="1">
                <a:effectLst/>
                <a:latin typeface="-apple-system"/>
              </a:rPr>
              <a:t>Muniyama</a:t>
            </a:r>
            <a:r>
              <a:rPr lang="en-US" b="0" i="0" dirty="0">
                <a:effectLst/>
                <a:latin typeface="-apple-system"/>
              </a:rPr>
              <a:t> Database. These proofs are a necessity to ensure trustless-ness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of the events given in </a:t>
            </a:r>
            <a:r>
              <a:rPr lang="en-IN" dirty="0">
                <a:hlinkClick r:id="rId2"/>
              </a:rPr>
              <a:t>https://github.com/DeveloperInProgress/muniyama-api#muniyama-database</a:t>
            </a:r>
            <a:r>
              <a:rPr lang="en-IN" dirty="0"/>
              <a:t> are marked as coming soon. They are yet to be indexed because their definition were not provided publicly in the </a:t>
            </a:r>
            <a:r>
              <a:rPr lang="en-IN" dirty="0" err="1"/>
              <a:t>sovryn</a:t>
            </a:r>
            <a:r>
              <a:rPr lang="en-IN" dirty="0"/>
              <a:t> contracts at time of initially indexing the chain data in </a:t>
            </a:r>
            <a:r>
              <a:rPr lang="en-IN" dirty="0" err="1"/>
              <a:t>Muniyama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can be processed further into data that might be useful for the third parties. These processed data can be made available through separate endpoints in REST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proper domain that is relevant and can be easily remembered must be bought for this API.</a:t>
            </a:r>
          </a:p>
        </p:txBody>
      </p:sp>
    </p:spTree>
    <p:extLst>
      <p:ext uri="{BB962C8B-B14F-4D97-AF65-F5344CB8AC3E}">
        <p14:creationId xmlns:p14="http://schemas.microsoft.com/office/powerpoint/2010/main" val="193654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134</TotalTime>
  <Words>515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Tenorite</vt:lpstr>
      <vt:lpstr>Office Theme</vt:lpstr>
      <vt:lpstr>MUNIYAMA – SOVRYN CHAIN DATA API</vt:lpstr>
      <vt:lpstr>AGENDA</vt:lpstr>
      <vt:lpstr>INTRODUCTION</vt:lpstr>
      <vt:lpstr>PowerPoint Presentation</vt:lpstr>
      <vt:lpstr>Muniyama syncer</vt:lpstr>
      <vt:lpstr>Muniyama database</vt:lpstr>
      <vt:lpstr>Muniyama Api</vt:lpstr>
      <vt:lpstr>Resources used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MUNIYAMA – SOVRYN CHAIN DATA API</dc:title>
  <dc:creator>Naveen Veluswamy</dc:creator>
  <cp:lastModifiedBy>Naveen Veluswamy</cp:lastModifiedBy>
  <cp:revision>8</cp:revision>
  <dcterms:created xsi:type="dcterms:W3CDTF">2021-07-12T18:50:26Z</dcterms:created>
  <dcterms:modified xsi:type="dcterms:W3CDTF">2021-07-13T13:10:57Z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