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281" r:id="rId3"/>
    <p:sldId id="269" r:id="rId4"/>
    <p:sldId id="268" r:id="rId5"/>
    <p:sldId id="265" r:id="rId6"/>
    <p:sldId id="282" r:id="rId7"/>
    <p:sldId id="266" r:id="rId8"/>
    <p:sldId id="272" r:id="rId9"/>
    <p:sldId id="273" r:id="rId10"/>
    <p:sldId id="274" r:id="rId11"/>
    <p:sldId id="280" r:id="rId12"/>
    <p:sldId id="277" r:id="rId13"/>
    <p:sldId id="285" r:id="rId14"/>
    <p:sldId id="275" r:id="rId15"/>
    <p:sldId id="284" r:id="rId16"/>
    <p:sldId id="276" r:id="rId17"/>
    <p:sldId id="279" r:id="rId18"/>
    <p:sldId id="283" r:id="rId19"/>
    <p:sldId id="256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-69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D8419-D664-4DEA-B8AC-5ACC6C9B8114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76D293-0010-4005-A125-8B14318A82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997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7425"/>
            <a:ext cx="6400800" cy="16651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E33D9-7E30-4573-994E-3DC0774D909C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97041-B177-4B50-A561-D6572A3A12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8D582-DF96-42B0-8B69-70D2BF687E09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C0934-BA2E-44C7-B2CA-D7D7A522B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842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842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15B84-7145-4C93-B41F-B09C98B75834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7E3C7-CF23-4AEE-96EE-ADA41B356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54C70-E970-464C-9C7E-17FE01458B18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0CFB6-6D03-4FAC-8D9D-4B54723F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3641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4850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64F3B-2C05-43A6-949D-3A7BBCB6487C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6D88C-0C70-42B5-8B40-D0FAD4B89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020084-42E0-4482-AD16-5E16628A2D02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2F8BB-E029-47FC-AE49-020AA21E3A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D5928-A8CB-4434-AC6B-E4E1C62A8D32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716BA-B7E5-48F3-97B2-C163908D1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23305-1599-409E-BD97-77BDE9BE29BF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B189D-207A-4927-BEBA-2EEAD91CD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CACC-CF0E-4082-BDC4-241672157932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2371E-7E48-4E7D-9EF0-C39C0DE89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830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2958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566337-962B-4383-A303-3D57DB9046B0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DD2F-ED7F-4228-AE08-9E4B17FDA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C1E1D4-7443-4360-8679-26520EF111D8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712EF-FD74-441C-843F-94E566D80A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emplate-wide-0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75"/>
            <a:ext cx="9191626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BD0D601-0868-4A53-900E-3FEE804903EE}" type="datetimeFigureOut">
              <a:rPr lang="en-US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45611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000000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025" y="4456113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CAC846C-D2E2-46AD-87F3-072D2F35862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9" descr="LAwe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473575"/>
            <a:ext cx="1016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Socialmedia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4700588"/>
            <a:ext cx="7588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odomvc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erInfra/Bookshelf-po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domvc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windowsstor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dern.ie/en-us/virtualization-tools#downloads" TargetMode="External"/><Relationship Id="rId5" Type="http://schemas.openxmlformats.org/officeDocument/2006/relationships/hyperlink" Target="http://msdn.microsoft.com/en-US/windows/apps/jj679957" TargetMode="External"/><Relationship Id="rId4" Type="http://schemas.openxmlformats.org/officeDocument/2006/relationships/hyperlink" Target="http://msdn.microsoft.com/en-us/windows/app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akerdeck.com/DeveloperInfra" TargetMode="External"/><Relationship Id="rId2" Type="http://schemas.openxmlformats.org/officeDocument/2006/relationships/hyperlink" Target="http://www.github.com/DeveloperInf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witter.com/DeveloperInfra" TargetMode="External"/><Relationship Id="rId4" Type="http://schemas.openxmlformats.org/officeDocument/2006/relationships/hyperlink" Target="mailto:MarkW@LogicalAdvantage.co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/apps/hh700404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Build Windows </a:t>
            </a:r>
            <a:r>
              <a:rPr lang="en-US" b="1" dirty="0"/>
              <a:t>Store </a:t>
            </a:r>
            <a:r>
              <a:rPr lang="en-US" b="1" dirty="0" smtClean="0"/>
              <a:t>Apps</a:t>
            </a:r>
            <a:br>
              <a:rPr lang="en-US" b="1" dirty="0" smtClean="0"/>
            </a:br>
            <a:r>
              <a:rPr lang="en-US" b="1" dirty="0" smtClean="0"/>
              <a:t>using JavaScript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800" spc="-150" dirty="0" smtClean="0"/>
              <a:t>SENIOR .NET DEVELOPER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6140"/>
              </p:ext>
            </p:extLst>
          </p:nvPr>
        </p:nvGraphicFramePr>
        <p:xfrm>
          <a:off x="457200" y="1200150"/>
          <a:ext cx="8229600" cy="3774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766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Runtime (</a:t>
                      </a:r>
                      <a:r>
                        <a:rPr lang="en-US" dirty="0" err="1" smtClean="0"/>
                        <a:t>WinRT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Library for JavaScript (</a:t>
                      </a:r>
                      <a:r>
                        <a:rPr lang="en-US" dirty="0" err="1" smtClean="0"/>
                        <a:t>WinJS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URIs (attribute=“</a:t>
                      </a:r>
                      <a:r>
                        <a:rPr lang="en-US" dirty="0" err="1" smtClean="0"/>
                        <a:t>javascriptCode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URIs (“data:”) for fonts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script</a:t>
                      </a:r>
                      <a:r>
                        <a:rPr lang="en-US" baseline="0" dirty="0" smtClean="0"/>
                        <a:t> references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(&lt;script 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=“http://...” /&gt;)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Cross-domain XHR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0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me, I know what I’m doing!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MSApp.execUnsafeLocalFunction</a:t>
            </a:r>
            <a:r>
              <a:rPr lang="en-US" dirty="0" smtClean="0"/>
              <a:t>(function()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element.innerHTML</a:t>
            </a:r>
            <a:r>
              <a:rPr lang="en-US" dirty="0" smtClean="0"/>
              <a:t> </a:t>
            </a:r>
            <a:r>
              <a:rPr lang="en-US" dirty="0"/>
              <a:t>= '...';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2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TodoMVC</a:t>
            </a:r>
            <a:r>
              <a:rPr lang="en-US" dirty="0"/>
              <a:t>!</a:t>
            </a:r>
          </a:p>
          <a:p>
            <a:r>
              <a:rPr lang="en-US" dirty="0">
                <a:hlinkClick r:id="rId2"/>
              </a:rPr>
              <a:t>http://todomvc.com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Bookshelf POC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+ ASP.NET Web API + Windows Store </a:t>
            </a:r>
            <a:r>
              <a:rPr lang="en-US" dirty="0" smtClean="0"/>
              <a:t>App</a:t>
            </a:r>
          </a:p>
          <a:p>
            <a:r>
              <a:rPr lang="en-US" dirty="0">
                <a:hlinkClick r:id="rId2"/>
              </a:rPr>
              <a:t>https://github.com/DeveloperInfra/Bookshelf-poc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/ Pragmatic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, Backbone, Ember, etc.</a:t>
            </a:r>
          </a:p>
          <a:p>
            <a:pPr lvl="1"/>
            <a:r>
              <a:rPr lang="en-US" dirty="0" smtClean="0">
                <a:hlinkClick r:id="rId2"/>
              </a:rPr>
              <a:t>www.TodoMVC.com</a:t>
            </a:r>
            <a:endParaRPr lang="en-US" dirty="0" smtClean="0"/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smtClean="0"/>
              <a:t>“One” Code Base, Multi-Screen</a:t>
            </a:r>
          </a:p>
          <a:p>
            <a:r>
              <a:rPr lang="en-US" dirty="0" smtClean="0"/>
              <a:t>ASP.NET MVC vs. HTML</a:t>
            </a:r>
          </a:p>
        </p:txBody>
      </p:sp>
    </p:spTree>
    <p:extLst>
      <p:ext uri="{BB962C8B-B14F-4D97-AF65-F5344CB8AC3E}">
        <p14:creationId xmlns:p14="http://schemas.microsoft.com/office/powerpoint/2010/main" val="325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Lifetime Management (PLM)</a:t>
            </a:r>
            <a:endParaRPr lang="en-US" dirty="0" smtClean="0"/>
          </a:p>
          <a:p>
            <a:r>
              <a:rPr lang="en-US" dirty="0" smtClean="0"/>
              <a:t>Screen Resize &amp; View State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Live Tiles &amp;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4340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Controls (</a:t>
            </a:r>
            <a:r>
              <a:rPr lang="en-US" dirty="0" err="1" smtClean="0"/>
              <a:t>DatePicker</a:t>
            </a:r>
            <a:r>
              <a:rPr lang="en-US" dirty="0" smtClean="0"/>
              <a:t>, List/</a:t>
            </a:r>
            <a:r>
              <a:rPr lang="en-US" dirty="0" err="1" smtClean="0"/>
              <a:t>GridView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err="1" smtClean="0"/>
              <a:t>Annimations</a:t>
            </a:r>
            <a:r>
              <a:rPr lang="en-US" dirty="0" smtClean="0"/>
              <a:t> (</a:t>
            </a:r>
            <a:r>
              <a:rPr lang="en-US" dirty="0" err="1" smtClean="0"/>
              <a:t>enterPage</a:t>
            </a:r>
            <a:r>
              <a:rPr lang="en-US" dirty="0" smtClean="0"/>
              <a:t>, </a:t>
            </a:r>
            <a:r>
              <a:rPr lang="en-US" dirty="0" err="1" smtClean="0"/>
              <a:t>exitPage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Commanding Surfaces (Charms, App Bar)</a:t>
            </a:r>
          </a:p>
          <a:p>
            <a:r>
              <a:rPr lang="en-US" dirty="0" smtClean="0"/>
              <a:t>Leverage </a:t>
            </a:r>
            <a:r>
              <a:rPr lang="en-US" dirty="0" err="1" smtClean="0"/>
              <a:t>MSPointer</a:t>
            </a:r>
            <a:r>
              <a:rPr lang="en-US" dirty="0" smtClean="0"/>
              <a:t> (</a:t>
            </a:r>
            <a:r>
              <a:rPr lang="en-US" dirty="0" err="1" smtClean="0"/>
              <a:t>pointerDown</a:t>
            </a:r>
            <a:r>
              <a:rPr lang="en-US" dirty="0" smtClean="0"/>
              <a:t>, </a:t>
            </a:r>
            <a:r>
              <a:rPr lang="en-US" dirty="0" err="1" smtClean="0"/>
              <a:t>pointerUp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70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Building: </a:t>
            </a:r>
            <a:r>
              <a:rPr lang="en-US" dirty="0">
                <a:hlinkClick r:id="rId3"/>
              </a:rPr>
              <a:t>http://build.windowsstore.com/</a:t>
            </a:r>
            <a:endParaRPr lang="en-US" dirty="0"/>
          </a:p>
          <a:p>
            <a:r>
              <a:rPr lang="en-US" dirty="0" smtClean="0"/>
              <a:t>MSDN </a:t>
            </a:r>
            <a:r>
              <a:rPr lang="en-US" dirty="0" err="1" smtClean="0"/>
              <a:t>Dev</a:t>
            </a:r>
            <a:r>
              <a:rPr lang="en-US" dirty="0" smtClean="0"/>
              <a:t> Center: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msdn.microsoft.com/en-us/windows/apps</a:t>
            </a:r>
            <a:endParaRPr lang="en-US" dirty="0" smtClean="0"/>
          </a:p>
          <a:p>
            <a:r>
              <a:rPr lang="en-US" dirty="0" smtClean="0"/>
              <a:t>The basics: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msdn.microsoft.com/en-US/windows/apps/jj679957</a:t>
            </a:r>
            <a:endParaRPr lang="en-US" dirty="0" smtClean="0"/>
          </a:p>
          <a:p>
            <a:r>
              <a:rPr lang="en-US" dirty="0"/>
              <a:t>Download a VM: (For Mac, Linux, or Windows)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www.modern.ie/en-us/virtualization-tools#downloads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Abstracts &amp; Source Code: </a:t>
            </a:r>
            <a:r>
              <a:rPr lang="en-US" dirty="0" smtClean="0">
                <a:hlinkClick r:id="rId2"/>
              </a:rPr>
              <a:t>www.github.com/DeveloperInfra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hlinkClick r:id="rId3"/>
              </a:rPr>
              <a:t>www.speakerdeck.com/DeveloperInfra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MarkW@LogicalAdvantage.com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www.twitter.com/DeveloperInfra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Template-INTRO_r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88" y="-31750"/>
            <a:ext cx="9248776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371600" y="3478392"/>
            <a:ext cx="6400800" cy="1665108"/>
          </a:xfrm>
        </p:spPr>
        <p:txBody>
          <a:bodyPr anchor="b"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Store apps can be built using standards-based HTML, CSS, and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Store apps using JavaScript support most HTML5 features, such as the canvas, SVG, video, and audio elements. They also support most Cascading Style Sheets, Level 3 (CSS3) features, such as 2D transforms, 3D transforms, transitions, and animations.</a:t>
            </a:r>
          </a:p>
          <a:p>
            <a:r>
              <a:rPr lang="en-US" dirty="0"/>
              <a:t>In general, writing HTML for a Windows Store app using JavaScript is a lot like writing HTML for Internet Explorer 10 running in </a:t>
            </a:r>
            <a:r>
              <a:rPr lang="en-US" u="sng" dirty="0"/>
              <a:t>standards mode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4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IE10 Trident + Chakra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050" dirty="0"/>
              <a:t>CSS 2D Transforms</a:t>
            </a:r>
          </a:p>
          <a:p>
            <a:pPr marL="0" indent="0">
              <a:buNone/>
            </a:pPr>
            <a:r>
              <a:rPr lang="en-US" sz="1050" dirty="0"/>
              <a:t>CSS 3D Transforms</a:t>
            </a:r>
          </a:p>
          <a:p>
            <a:pPr marL="0" indent="0">
              <a:buNone/>
            </a:pPr>
            <a:r>
              <a:rPr lang="en-US" sz="1050" dirty="0"/>
              <a:t>CSS Animations</a:t>
            </a:r>
          </a:p>
          <a:p>
            <a:pPr marL="0" indent="0">
              <a:buNone/>
            </a:pPr>
            <a:r>
              <a:rPr lang="en-US" sz="1050" dirty="0"/>
              <a:t>CSS Backgrounds &amp; Borders</a:t>
            </a:r>
          </a:p>
          <a:p>
            <a:pPr marL="0" indent="0">
              <a:buNone/>
            </a:pPr>
            <a:r>
              <a:rPr lang="en-US" sz="1050" dirty="0"/>
              <a:t>CSS Color</a:t>
            </a:r>
          </a:p>
          <a:p>
            <a:pPr marL="0" indent="0">
              <a:buNone/>
            </a:pPr>
            <a:r>
              <a:rPr lang="en-US" sz="1050" dirty="0"/>
              <a:t>CSS </a:t>
            </a:r>
            <a:r>
              <a:rPr lang="en-US" sz="1050" dirty="0" err="1"/>
              <a:t>Flexbox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CSS Fonts</a:t>
            </a:r>
          </a:p>
          <a:p>
            <a:pPr marL="0" indent="0">
              <a:buNone/>
            </a:pPr>
            <a:r>
              <a:rPr lang="en-US" sz="1050" dirty="0"/>
              <a:t>CSS Grid</a:t>
            </a:r>
          </a:p>
          <a:p>
            <a:pPr marL="0" indent="0">
              <a:buNone/>
            </a:pPr>
            <a:r>
              <a:rPr lang="en-US" sz="1050" dirty="0"/>
              <a:t>CSS Hyphenation</a:t>
            </a:r>
          </a:p>
          <a:p>
            <a:pPr marL="0" indent="0">
              <a:buNone/>
            </a:pPr>
            <a:r>
              <a:rPr lang="en-US" sz="1050" dirty="0"/>
              <a:t>CSS Image Values (Gradients)</a:t>
            </a:r>
          </a:p>
          <a:p>
            <a:pPr marL="0" indent="0">
              <a:buNone/>
            </a:pPr>
            <a:r>
              <a:rPr lang="en-US" sz="1050" dirty="0"/>
              <a:t>CSS Media Queries</a:t>
            </a:r>
          </a:p>
          <a:p>
            <a:pPr marL="0" indent="0">
              <a:buNone/>
            </a:pPr>
            <a:r>
              <a:rPr lang="en-US" sz="1050" dirty="0"/>
              <a:t>CSS multi-column Layout</a:t>
            </a:r>
          </a:p>
          <a:p>
            <a:pPr marL="0" indent="0">
              <a:buNone/>
            </a:pPr>
            <a:r>
              <a:rPr lang="en-US" sz="1050" dirty="0"/>
              <a:t>CSS Namespaces</a:t>
            </a:r>
          </a:p>
          <a:p>
            <a:pPr marL="0" indent="0">
              <a:buNone/>
            </a:pPr>
            <a:r>
              <a:rPr lang="en-US" sz="1050" dirty="0"/>
              <a:t>CSS OM Views</a:t>
            </a:r>
          </a:p>
          <a:p>
            <a:pPr marL="0" indent="0">
              <a:buNone/>
            </a:pPr>
            <a:r>
              <a:rPr lang="en-US" sz="1050" dirty="0"/>
              <a:t>CSS Positioned Floats (Exclusions)</a:t>
            </a:r>
          </a:p>
          <a:p>
            <a:pPr marL="0" indent="0">
              <a:buNone/>
            </a:pPr>
            <a:r>
              <a:rPr lang="en-US" sz="1050" dirty="0"/>
              <a:t>CSS Selectors</a:t>
            </a:r>
          </a:p>
          <a:p>
            <a:pPr marL="0" indent="0">
              <a:buNone/>
            </a:pPr>
            <a:r>
              <a:rPr lang="en-US" sz="1050" dirty="0"/>
              <a:t>CSS Transitions</a:t>
            </a:r>
          </a:p>
          <a:p>
            <a:pPr marL="0" indent="0">
              <a:buNone/>
            </a:pPr>
            <a:r>
              <a:rPr lang="en-US" sz="1050" dirty="0"/>
              <a:t>CSS Values and Units</a:t>
            </a:r>
          </a:p>
          <a:p>
            <a:pPr marL="0" indent="0">
              <a:buNone/>
            </a:pPr>
            <a:r>
              <a:rPr lang="en-US" sz="1050" dirty="0"/>
              <a:t>Data URI</a:t>
            </a:r>
          </a:p>
          <a:p>
            <a:pPr marL="0" indent="0">
              <a:buNone/>
            </a:pPr>
            <a:r>
              <a:rPr lang="en-US" sz="1050" dirty="0"/>
              <a:t>DOM Element </a:t>
            </a:r>
            <a:r>
              <a:rPr lang="en-US" sz="1050" dirty="0" smtClean="0"/>
              <a:t>Traversal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DOM HTML</a:t>
            </a:r>
          </a:p>
          <a:p>
            <a:pPr marL="0" indent="0">
              <a:buNone/>
            </a:pPr>
            <a:r>
              <a:rPr lang="en-US" sz="1050" dirty="0"/>
              <a:t>DOM Level 3 Core</a:t>
            </a:r>
          </a:p>
          <a:p>
            <a:pPr marL="0" indent="0">
              <a:buNone/>
            </a:pPr>
            <a:r>
              <a:rPr lang="en-US" sz="1050" dirty="0"/>
              <a:t>DOM Level 3 Events</a:t>
            </a:r>
          </a:p>
          <a:p>
            <a:pPr marL="0" indent="0">
              <a:buNone/>
            </a:pPr>
            <a:r>
              <a:rPr lang="en-US" sz="1050" dirty="0"/>
              <a:t>DOM Style</a:t>
            </a:r>
          </a:p>
          <a:p>
            <a:pPr marL="0" indent="0">
              <a:buNone/>
            </a:pPr>
            <a:r>
              <a:rPr lang="en-US" sz="1050" dirty="0"/>
              <a:t>DOM Traversal and Range</a:t>
            </a:r>
          </a:p>
          <a:p>
            <a:pPr marL="0" indent="0">
              <a:buNone/>
            </a:pPr>
            <a:r>
              <a:rPr lang="en-US" sz="1050" dirty="0" err="1"/>
              <a:t>DOMParser</a:t>
            </a:r>
            <a:r>
              <a:rPr lang="en-US" sz="1050" dirty="0"/>
              <a:t> and </a:t>
            </a:r>
            <a:r>
              <a:rPr lang="en-US" sz="1050" dirty="0" err="1"/>
              <a:t>XMLSerializer</a:t>
            </a:r>
            <a:endParaRPr lang="en-US" sz="1050" dirty="0"/>
          </a:p>
          <a:p>
            <a:pPr marL="0" indent="0">
              <a:buNone/>
            </a:pPr>
            <a:r>
              <a:rPr lang="en-US" sz="1050" b="1" dirty="0" err="1"/>
              <a:t>ECMAScript</a:t>
            </a:r>
            <a:r>
              <a:rPr lang="en-US" sz="1050" b="1" dirty="0"/>
              <a:t> </a:t>
            </a:r>
            <a:r>
              <a:rPr lang="en-US" sz="1050" b="1" dirty="0" smtClean="0"/>
              <a:t>5 (Dec 2009)</a:t>
            </a:r>
            <a:endParaRPr lang="en-US" sz="1050" b="1" dirty="0"/>
          </a:p>
          <a:p>
            <a:pPr marL="0" indent="0">
              <a:buNone/>
            </a:pPr>
            <a:r>
              <a:rPr lang="en-US" sz="1050" dirty="0"/>
              <a:t>File Reader API</a:t>
            </a:r>
          </a:p>
          <a:p>
            <a:pPr marL="0" indent="0">
              <a:buNone/>
            </a:pPr>
            <a:r>
              <a:rPr lang="en-US" sz="1050" dirty="0"/>
              <a:t>File Saving</a:t>
            </a:r>
          </a:p>
          <a:p>
            <a:pPr marL="0" indent="0">
              <a:buNone/>
            </a:pPr>
            <a:r>
              <a:rPr lang="en-US" sz="1050" dirty="0" err="1"/>
              <a:t>FormData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Application Cache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async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BlobBuilder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Canvas</a:t>
            </a:r>
          </a:p>
          <a:p>
            <a:pPr marL="0" indent="0">
              <a:buNone/>
            </a:pPr>
            <a:r>
              <a:rPr lang="en-US" sz="1050" dirty="0"/>
              <a:t>HTML5 Drag and drop</a:t>
            </a:r>
          </a:p>
          <a:p>
            <a:pPr marL="0" indent="0">
              <a:buNone/>
            </a:pPr>
            <a:r>
              <a:rPr lang="en-US" sz="1050" dirty="0"/>
              <a:t>HTML5 Forms and Validation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Geolocation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History API</a:t>
            </a:r>
          </a:p>
          <a:p>
            <a:pPr marL="0" indent="0">
              <a:buNone/>
            </a:pPr>
            <a:r>
              <a:rPr lang="en-US" sz="1050" dirty="0"/>
              <a:t>HTML5 Parser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smtClean="0"/>
              <a:t>Sandbox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Selection</a:t>
            </a:r>
          </a:p>
          <a:p>
            <a:pPr marL="0" indent="0">
              <a:buNone/>
            </a:pPr>
            <a:r>
              <a:rPr lang="en-US" sz="1050" dirty="0"/>
              <a:t>HTML5 semantic elements</a:t>
            </a:r>
          </a:p>
          <a:p>
            <a:pPr marL="0" indent="0">
              <a:buNone/>
            </a:pPr>
            <a:r>
              <a:rPr lang="en-US" sz="1050" dirty="0"/>
              <a:t>HTML5 track</a:t>
            </a:r>
          </a:p>
          <a:p>
            <a:pPr marL="0" indent="0">
              <a:buNone/>
            </a:pPr>
            <a:r>
              <a:rPr lang="en-US" sz="1050" dirty="0"/>
              <a:t>HTML5 video and audio</a:t>
            </a:r>
          </a:p>
          <a:p>
            <a:pPr marL="0" indent="0">
              <a:buNone/>
            </a:pPr>
            <a:r>
              <a:rPr lang="en-US" sz="1050" dirty="0"/>
              <a:t>JavaScript Typed Array</a:t>
            </a:r>
          </a:p>
          <a:p>
            <a:pPr marL="0" indent="0">
              <a:buNone/>
            </a:pPr>
            <a:r>
              <a:rPr lang="en-US" sz="1050" dirty="0"/>
              <a:t>ICC Color Profiles</a:t>
            </a:r>
          </a:p>
          <a:p>
            <a:pPr marL="0" indent="0">
              <a:buNone/>
            </a:pPr>
            <a:r>
              <a:rPr lang="en-US" sz="1050" dirty="0" err="1"/>
              <a:t>IndexedDB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Page Visibility</a:t>
            </a:r>
          </a:p>
          <a:p>
            <a:pPr marL="0" indent="0">
              <a:buNone/>
            </a:pPr>
            <a:r>
              <a:rPr lang="en-US" sz="1050" dirty="0"/>
              <a:t>Pointer (Mouse, Pen, and Touch) Events</a:t>
            </a:r>
          </a:p>
          <a:p>
            <a:pPr marL="0" indent="0">
              <a:buNone/>
            </a:pPr>
            <a:r>
              <a:rPr lang="en-US" sz="1050" dirty="0" err="1"/>
              <a:t>RequestAnimationFrame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Navigation Timing</a:t>
            </a:r>
          </a:p>
          <a:p>
            <a:pPr marL="0" indent="0">
              <a:buNone/>
            </a:pPr>
            <a:r>
              <a:rPr lang="en-US" sz="1050" dirty="0"/>
              <a:t>Selectors API Level 2</a:t>
            </a:r>
          </a:p>
          <a:p>
            <a:pPr marL="0" indent="0">
              <a:buNone/>
            </a:pPr>
            <a:r>
              <a:rPr lang="en-US" sz="1050" dirty="0"/>
              <a:t>SVG Filter Effects</a:t>
            </a:r>
          </a:p>
          <a:p>
            <a:pPr marL="0" indent="0">
              <a:buNone/>
            </a:pPr>
            <a:r>
              <a:rPr lang="en-US" sz="1050" dirty="0"/>
              <a:t>SVG, standalone and in HTML</a:t>
            </a:r>
          </a:p>
          <a:p>
            <a:pPr marL="0" indent="0">
              <a:buNone/>
            </a:pPr>
            <a:r>
              <a:rPr lang="en-US" sz="1050" dirty="0"/>
              <a:t>Web Messaging</a:t>
            </a:r>
          </a:p>
          <a:p>
            <a:pPr marL="0" indent="0">
              <a:buNone/>
            </a:pPr>
            <a:r>
              <a:rPr lang="en-US" sz="1050" dirty="0"/>
              <a:t>Web Sockets</a:t>
            </a:r>
          </a:p>
          <a:p>
            <a:pPr marL="0" indent="0">
              <a:buNone/>
            </a:pPr>
            <a:r>
              <a:rPr lang="en-US" sz="1050" dirty="0"/>
              <a:t>Web Workers</a:t>
            </a:r>
          </a:p>
          <a:p>
            <a:pPr marL="0" indent="0">
              <a:buNone/>
            </a:pPr>
            <a:r>
              <a:rPr lang="en-US" sz="1050" dirty="0"/>
              <a:t>XHTML/XML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(Level 2)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CORS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can build a Windows Store app using standards-based HTML, CSS, and JavaScript…</a:t>
            </a:r>
          </a:p>
          <a:p>
            <a:r>
              <a:rPr lang="en-US" dirty="0"/>
              <a:t>…can you </a:t>
            </a:r>
            <a:r>
              <a:rPr lang="en-US" dirty="0" smtClean="0"/>
              <a:t>use </a:t>
            </a:r>
            <a:r>
              <a:rPr lang="en-US" dirty="0"/>
              <a:t>your skills?</a:t>
            </a:r>
            <a:endParaRPr lang="en-US" dirty="0" smtClean="0"/>
          </a:p>
          <a:p>
            <a:r>
              <a:rPr lang="en-US" dirty="0"/>
              <a:t>…can you </a:t>
            </a:r>
            <a:r>
              <a:rPr lang="en-US" dirty="0" smtClean="0"/>
              <a:t>reuse </a:t>
            </a:r>
            <a:r>
              <a:rPr lang="en-US" dirty="0"/>
              <a:t>your existing code?</a:t>
            </a:r>
            <a:endParaRPr lang="en-US" dirty="0" smtClean="0"/>
          </a:p>
          <a:p>
            <a:r>
              <a:rPr lang="en-US" dirty="0"/>
              <a:t>…can you </a:t>
            </a:r>
            <a:r>
              <a:rPr lang="en-US" dirty="0" smtClean="0"/>
              <a:t>use </a:t>
            </a:r>
            <a:r>
              <a:rPr lang="en-US" dirty="0"/>
              <a:t>popular frameworks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6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!= Website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Model</a:t>
            </a:r>
            <a:endParaRPr lang="en-US" dirty="0"/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OS Integration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via Different Sandboxes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715000" y="1200149"/>
            <a:ext cx="29718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 (IExplore.exe)</a:t>
            </a:r>
            <a:endParaRPr lang="en-US" b="1" dirty="0"/>
          </a:p>
        </p:txBody>
      </p:sp>
      <p:sp>
        <p:nvSpPr>
          <p:cNvPr id="178" name="Rectangle 177"/>
          <p:cNvSpPr/>
          <p:nvPr/>
        </p:nvSpPr>
        <p:spPr>
          <a:xfrm>
            <a:off x="457200" y="1200149"/>
            <a:ext cx="50292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App (WWAHost.exe)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>
            <a:off x="5791200" y="1664492"/>
            <a:ext cx="2819400" cy="1974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1" name="Rectangle 180"/>
          <p:cNvSpPr/>
          <p:nvPr/>
        </p:nvSpPr>
        <p:spPr>
          <a:xfrm>
            <a:off x="5867400" y="2121693"/>
            <a:ext cx="2667000" cy="103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</a:t>
            </a:r>
            <a:r>
              <a:rPr lang="en-US" sz="1600" b="1" dirty="0"/>
              <a:t>Trident + Chakra)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10000" y="1657349"/>
            <a:ext cx="1600199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3" name="Rectangle 182"/>
          <p:cNvSpPr/>
          <p:nvPr/>
        </p:nvSpPr>
        <p:spPr>
          <a:xfrm>
            <a:off x="3886200" y="2114550"/>
            <a:ext cx="1447799" cy="10465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 (Trident + Chakra</a:t>
            </a:r>
            <a:r>
              <a:rPr lang="en-US" sz="1600" b="1" dirty="0"/>
              <a:t>)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33400" y="1657348"/>
            <a:ext cx="3200400" cy="1981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Local Context</a:t>
            </a:r>
            <a:endParaRPr lang="en-US" sz="2000" b="1" dirty="0"/>
          </a:p>
        </p:txBody>
      </p:sp>
      <p:sp>
        <p:nvSpPr>
          <p:cNvPr id="186" name="Rectangle 185"/>
          <p:cNvSpPr/>
          <p:nvPr/>
        </p:nvSpPr>
        <p:spPr>
          <a:xfrm>
            <a:off x="609600" y="2114550"/>
            <a:ext cx="3048000" cy="68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(Trident </a:t>
            </a:r>
            <a:r>
              <a:rPr lang="en-US" sz="1600" b="1" dirty="0"/>
              <a:t>+ Chakra)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85800" y="2424112"/>
            <a:ext cx="838199" cy="30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/>
              <a:t>WinJS</a:t>
            </a:r>
            <a:endParaRPr lang="en-US" sz="1400" b="1" dirty="0"/>
          </a:p>
        </p:txBody>
      </p:sp>
      <p:sp>
        <p:nvSpPr>
          <p:cNvPr id="190" name="Rectangle 189"/>
          <p:cNvSpPr/>
          <p:nvPr/>
        </p:nvSpPr>
        <p:spPr>
          <a:xfrm>
            <a:off x="609599" y="2851546"/>
            <a:ext cx="3048000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App Data</a:t>
            </a:r>
            <a:endParaRPr lang="en-US" sz="1600" b="1" dirty="0"/>
          </a:p>
        </p:txBody>
      </p:sp>
      <p:sp>
        <p:nvSpPr>
          <p:cNvPr id="191" name="Rectangle 190"/>
          <p:cNvSpPr/>
          <p:nvPr/>
        </p:nvSpPr>
        <p:spPr>
          <a:xfrm>
            <a:off x="6857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192" name="Rectangle 191"/>
          <p:cNvSpPr/>
          <p:nvPr/>
        </p:nvSpPr>
        <p:spPr>
          <a:xfrm>
            <a:off x="17144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Temp</a:t>
            </a:r>
            <a:endParaRPr lang="en-US" sz="1400" b="1" dirty="0"/>
          </a:p>
        </p:txBody>
      </p:sp>
      <p:sp>
        <p:nvSpPr>
          <p:cNvPr id="193" name="Rectangle 192"/>
          <p:cNvSpPr/>
          <p:nvPr/>
        </p:nvSpPr>
        <p:spPr>
          <a:xfrm>
            <a:off x="27431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Roaming</a:t>
            </a:r>
            <a:endParaRPr lang="en-US" sz="1400" b="1" dirty="0"/>
          </a:p>
        </p:txBody>
      </p:sp>
      <p:sp>
        <p:nvSpPr>
          <p:cNvPr id="194" name="Rectangle 193"/>
          <p:cNvSpPr/>
          <p:nvPr/>
        </p:nvSpPr>
        <p:spPr>
          <a:xfrm>
            <a:off x="533400" y="4248150"/>
            <a:ext cx="8077200" cy="74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OS</a:t>
            </a:r>
            <a:endParaRPr lang="en-US" sz="1600" b="1" dirty="0"/>
          </a:p>
        </p:txBody>
      </p:sp>
      <p:sp>
        <p:nvSpPr>
          <p:cNvPr id="195" name="Rectangle 194"/>
          <p:cNvSpPr/>
          <p:nvPr/>
        </p:nvSpPr>
        <p:spPr>
          <a:xfrm>
            <a:off x="609600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User Data</a:t>
            </a:r>
            <a:endParaRPr lang="en-US" sz="1300" b="1" dirty="0"/>
          </a:p>
        </p:txBody>
      </p:sp>
      <p:sp>
        <p:nvSpPr>
          <p:cNvPr id="198" name="Rectangle 197"/>
          <p:cNvSpPr/>
          <p:nvPr/>
        </p:nvSpPr>
        <p:spPr>
          <a:xfrm>
            <a:off x="2056207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Devices</a:t>
            </a:r>
            <a:endParaRPr lang="en-US" sz="1300" b="1" dirty="0"/>
          </a:p>
        </p:txBody>
      </p:sp>
      <p:sp>
        <p:nvSpPr>
          <p:cNvPr id="199" name="Rectangle 198"/>
          <p:cNvSpPr/>
          <p:nvPr/>
        </p:nvSpPr>
        <p:spPr>
          <a:xfrm>
            <a:off x="35051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PLM</a:t>
            </a:r>
            <a:endParaRPr lang="en-US" sz="1300" b="1" dirty="0"/>
          </a:p>
        </p:txBody>
      </p:sp>
      <p:sp>
        <p:nvSpPr>
          <p:cNvPr id="200" name="Rectangle 199"/>
          <p:cNvSpPr/>
          <p:nvPr/>
        </p:nvSpPr>
        <p:spPr>
          <a:xfrm>
            <a:off x="49529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Contracts</a:t>
            </a:r>
            <a:endParaRPr lang="en-US" sz="1300" b="1" dirty="0"/>
          </a:p>
        </p:txBody>
      </p:sp>
      <p:sp>
        <p:nvSpPr>
          <p:cNvPr id="201" name="Rectangle 200"/>
          <p:cNvSpPr/>
          <p:nvPr/>
        </p:nvSpPr>
        <p:spPr>
          <a:xfrm>
            <a:off x="64007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Tiles</a:t>
            </a:r>
            <a:endParaRPr lang="en-US" sz="1300" b="1" dirty="0"/>
          </a:p>
        </p:txBody>
      </p:sp>
      <p:sp>
        <p:nvSpPr>
          <p:cNvPr id="202" name="Rectangle 201"/>
          <p:cNvSpPr/>
          <p:nvPr/>
        </p:nvSpPr>
        <p:spPr>
          <a:xfrm>
            <a:off x="7847408" y="4607292"/>
            <a:ext cx="686991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…</a:t>
            </a:r>
            <a:endParaRPr lang="en-US" sz="1300" b="1" dirty="0"/>
          </a:p>
        </p:txBody>
      </p:sp>
      <p:sp>
        <p:nvSpPr>
          <p:cNvPr id="204" name="Rectangle 203"/>
          <p:cNvSpPr/>
          <p:nvPr/>
        </p:nvSpPr>
        <p:spPr>
          <a:xfrm>
            <a:off x="533400" y="3790950"/>
            <a:ext cx="32004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err="1" smtClean="0"/>
              <a:t>WinRT</a:t>
            </a:r>
            <a:r>
              <a:rPr lang="en-US" sz="1600" b="1" dirty="0" smtClean="0"/>
              <a:t> APIs</a:t>
            </a:r>
            <a:endParaRPr lang="en-US" sz="1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600700" y="1200149"/>
            <a:ext cx="0" cy="29718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DOM API Changes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http://msdn.microsoft.com/en-us/library/windows/apps/hh700404.aspx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 Capabilities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 Capabilities Briefing Template.pot</Template>
  <TotalTime>2053</TotalTime>
  <Words>634</Words>
  <Application>Microsoft Office PowerPoint</Application>
  <PresentationFormat>On-screen Show (16:9)</PresentationFormat>
  <Paragraphs>167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LA Capabilities Briefing Template</vt:lpstr>
      <vt:lpstr>Build Windows Store Apps using JavaScript</vt:lpstr>
      <vt:lpstr>PowerPoint Presentation</vt:lpstr>
      <vt:lpstr>PowerPoint Presentation</vt:lpstr>
      <vt:lpstr>IE10 Trident + Chakra</vt:lpstr>
      <vt:lpstr>Questions?</vt:lpstr>
      <vt:lpstr>App != Website</vt:lpstr>
      <vt:lpstr>Trust via Different Sandboxes</vt:lpstr>
      <vt:lpstr>HTML &amp; DOM API Changes List</vt:lpstr>
      <vt:lpstr>Demo</vt:lpstr>
      <vt:lpstr>Context</vt:lpstr>
      <vt:lpstr>Trust me, I know what I’m doing!</vt:lpstr>
      <vt:lpstr>todo POC</vt:lpstr>
      <vt:lpstr>Bookshelf POC</vt:lpstr>
      <vt:lpstr>Tips &amp; Tricks / Pragmatic Advice</vt:lpstr>
      <vt:lpstr>Great Windows Store Apps</vt:lpstr>
      <vt:lpstr>Great Windows Store Apps</vt:lpstr>
      <vt:lpstr>Resources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Maynor</dc:creator>
  <cp:lastModifiedBy>Mark Wilson</cp:lastModifiedBy>
  <cp:revision>112</cp:revision>
  <dcterms:created xsi:type="dcterms:W3CDTF">2012-05-08T18:34:44Z</dcterms:created>
  <dcterms:modified xsi:type="dcterms:W3CDTF">2013-08-24T19:43:02Z</dcterms:modified>
</cp:coreProperties>
</file>