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92" r:id="rId2"/>
    <p:sldId id="293" r:id="rId3"/>
    <p:sldId id="294" r:id="rId4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33">
          <p15:clr>
            <a:srgbClr val="A4A3A4"/>
          </p15:clr>
        </p15:guide>
        <p15:guide id="2" pos="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5717"/>
    <a:srgbClr val="4A7EBB"/>
    <a:srgbClr val="365595"/>
    <a:srgbClr val="002060"/>
    <a:srgbClr val="E3F3FF"/>
    <a:srgbClr val="636363"/>
    <a:srgbClr val="165E8F"/>
    <a:srgbClr val="D19D4E"/>
    <a:srgbClr val="355595"/>
    <a:srgbClr val="B3C9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82060" autoAdjust="0"/>
  </p:normalViewPr>
  <p:slideViewPr>
    <p:cSldViewPr snapToGrid="0">
      <p:cViewPr varScale="1">
        <p:scale>
          <a:sx n="94" d="100"/>
          <a:sy n="94" d="100"/>
        </p:scale>
        <p:origin x="-2292" y="-102"/>
      </p:cViewPr>
      <p:guideLst>
        <p:guide orient="horz" pos="2033"/>
        <p:guide pos="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08DE-39E8-45F3-AE1F-4F8C204AEA22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F161-0740-448B-AC2C-D9CE7E5DD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792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조회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: </a:t>
            </a:r>
            <a:r>
              <a:rPr lang="ko-KR" altLang="en-US" sz="800" dirty="0" smtClean="0"/>
              <a:t>해당 조회조건으로 다시 조회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등록 </a:t>
            </a:r>
            <a:r>
              <a:rPr lang="ko-KR" altLang="en-US" sz="800" dirty="0" smtClean="0"/>
              <a:t>페이지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등록 페이지로 이동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선택 삭제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조회목록에서 선택한 데이터 일괄 삭제 </a:t>
            </a:r>
            <a:r>
              <a:rPr lang="ko-KR" altLang="en-US" sz="800" dirty="0" smtClean="0"/>
              <a:t>처리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내용 </a:t>
            </a:r>
            <a:r>
              <a:rPr lang="en-US" altLang="ko-KR" sz="800" dirty="0" smtClean="0"/>
              <a:t>input</a:t>
            </a:r>
            <a:r>
              <a:rPr lang="en-US" altLang="ko-KR" sz="800" baseline="0" dirty="0" smtClean="0"/>
              <a:t> text </a:t>
            </a:r>
            <a:r>
              <a:rPr lang="ko-KR" altLang="en-US" sz="800" baseline="0" dirty="0" smtClean="0"/>
              <a:t>입력 후 </a:t>
            </a:r>
            <a:r>
              <a:rPr lang="ko-KR" altLang="en-US" sz="800" baseline="0" dirty="0" err="1" smtClean="0"/>
              <a:t>엔터</a:t>
            </a:r>
            <a:r>
              <a:rPr lang="ko-KR" altLang="en-US" sz="800" baseline="0" dirty="0" smtClean="0"/>
              <a:t> </a:t>
            </a:r>
            <a:r>
              <a:rPr lang="ko-KR" altLang="en-US" sz="800" baseline="0" dirty="0" err="1" smtClean="0"/>
              <a:t>누루면</a:t>
            </a:r>
            <a:r>
              <a:rPr lang="ko-KR" altLang="en-US" sz="800" baseline="0" dirty="0" smtClean="0"/>
              <a:t> 조회</a:t>
            </a:r>
            <a:r>
              <a:rPr lang="en-US" altLang="ko-KR" sz="800" baseline="0" dirty="0" smtClean="0"/>
              <a:t>[</a:t>
            </a:r>
            <a:r>
              <a:rPr lang="ko-KR" altLang="en-US" sz="800" baseline="0" dirty="0" smtClean="0"/>
              <a:t>버튼</a:t>
            </a:r>
            <a:r>
              <a:rPr lang="en-US" altLang="ko-KR" sz="800" baseline="0" dirty="0" smtClean="0"/>
              <a:t>]</a:t>
            </a:r>
            <a:r>
              <a:rPr lang="ko-KR" altLang="en-US" sz="800" baseline="0" dirty="0" smtClean="0"/>
              <a:t>과 동일한 기능 필요</a:t>
            </a:r>
            <a:endParaRPr lang="en-US" altLang="ko-KR" sz="800" baseline="0" dirty="0" smtClean="0"/>
          </a:p>
          <a:p>
            <a:pPr marL="228600" indent="-228600">
              <a:buAutoNum type="arabicPeriod"/>
            </a:pPr>
            <a:r>
              <a:rPr lang="ko-KR" altLang="en-US" sz="800" baseline="0" dirty="0" smtClean="0"/>
              <a:t>조회목록의 </a:t>
            </a:r>
            <a:r>
              <a:rPr lang="ko-KR" altLang="en-US" sz="800" baseline="0" dirty="0" err="1" smtClean="0"/>
              <a:t>전체체크시</a:t>
            </a:r>
            <a:r>
              <a:rPr lang="ko-KR" altLang="en-US" sz="800" baseline="0" dirty="0" smtClean="0"/>
              <a:t> 하단 데이터들도 동일하게 체크 기능 필요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74CEC-F5E6-4657-B288-F82E9F3150A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268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화면에 표시된 정보는 모두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보여주면 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목록 페이지</a:t>
            </a:r>
            <a:r>
              <a:rPr lang="en-US" altLang="ko-KR" dirty="0" smtClean="0"/>
              <a:t>[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목록 페이지로 이동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수정 페이지</a:t>
            </a:r>
            <a:r>
              <a:rPr lang="en-US" altLang="ko-KR" dirty="0" smtClean="0"/>
              <a:t>[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 페이지로 이동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[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해당 데이터 삭제 처리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처리 후 목록 페이지로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74CEC-F5E6-4657-B288-F82E9F3150A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462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목록 페이지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목록 </a:t>
            </a:r>
            <a:r>
              <a:rPr lang="ko-KR" altLang="en-US" sz="1200" dirty="0" smtClean="0"/>
              <a:t>페이지로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상세 페이지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] : </a:t>
            </a:r>
            <a:r>
              <a:rPr lang="ko-KR" altLang="en-US" sz="1200" dirty="0" smtClean="0"/>
              <a:t>상세 페이지로 이동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수정인 경우에만 표시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저장 삭제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입력한 데이터 저장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74CEC-F5E6-4657-B288-F82E9F3150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4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093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985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524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781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486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8235950" y="234950"/>
            <a:ext cx="13525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3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25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17079"/>
            <a:ext cx="9906000" cy="441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19" tIns="50960" rIns="101919" bIns="50960" anchor="ctr"/>
          <a:lstStyle/>
          <a:p>
            <a:pPr algn="ctr">
              <a:defRPr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462713" y="783870"/>
            <a:ext cx="6443286" cy="82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19" tIns="50960" rIns="101919" bIns="50960" anchor="ctr"/>
          <a:lstStyle/>
          <a:p>
            <a:pPr algn="ctr">
              <a:defRPr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9" name="직사각형 15"/>
          <p:cNvSpPr>
            <a:spLocks/>
          </p:cNvSpPr>
          <p:nvPr userDrawn="1"/>
        </p:nvSpPr>
        <p:spPr bwMode="auto">
          <a:xfrm>
            <a:off x="1" y="779533"/>
            <a:ext cx="3567365" cy="76677"/>
          </a:xfrm>
          <a:custGeom>
            <a:avLst/>
            <a:gdLst>
              <a:gd name="T0" fmla="*/ 3571335 w 3679348"/>
              <a:gd name="T1" fmla="*/ 0 h 108014"/>
              <a:gd name="T2" fmla="*/ 3679348 w 3679348"/>
              <a:gd name="T3" fmla="*/ 0 h 108014"/>
              <a:gd name="T4" fmla="*/ 3571336 w 3679348"/>
              <a:gd name="T5" fmla="*/ 108012 h 108014"/>
              <a:gd name="T6" fmla="*/ 3571336 w 3679348"/>
              <a:gd name="T7" fmla="*/ 108014 h 108014"/>
              <a:gd name="T8" fmla="*/ 0 w 3679348"/>
              <a:gd name="T9" fmla="*/ 108014 h 108014"/>
              <a:gd name="T10" fmla="*/ 0 w 3679348"/>
              <a:gd name="T11" fmla="*/ 1 h 108014"/>
              <a:gd name="T12" fmla="*/ 3571335 w 3679348"/>
              <a:gd name="T13" fmla="*/ 1 h 108014"/>
              <a:gd name="T14" fmla="*/ 3571335 w 3679348"/>
              <a:gd name="T15" fmla="*/ 0 h 10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9348" h="108014">
                <a:moveTo>
                  <a:pt x="3571335" y="0"/>
                </a:moveTo>
                <a:lnTo>
                  <a:pt x="3679348" y="0"/>
                </a:lnTo>
                <a:lnTo>
                  <a:pt x="3571336" y="108012"/>
                </a:lnTo>
                <a:lnTo>
                  <a:pt x="3571336" y="108014"/>
                </a:lnTo>
                <a:lnTo>
                  <a:pt x="0" y="108014"/>
                </a:lnTo>
                <a:lnTo>
                  <a:pt x="0" y="1"/>
                </a:lnTo>
                <a:lnTo>
                  <a:pt x="3571335" y="1"/>
                </a:lnTo>
                <a:lnTo>
                  <a:pt x="35713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101919" tIns="50960" rIns="101919" bIns="50960"/>
          <a:lstStyle/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0" name="직사각형 15"/>
          <p:cNvSpPr>
            <a:spLocks/>
          </p:cNvSpPr>
          <p:nvPr userDrawn="1"/>
        </p:nvSpPr>
        <p:spPr bwMode="auto">
          <a:xfrm>
            <a:off x="0" y="779534"/>
            <a:ext cx="3343720" cy="72000"/>
          </a:xfrm>
          <a:custGeom>
            <a:avLst/>
            <a:gdLst>
              <a:gd name="T0" fmla="*/ 3571335 w 3679348"/>
              <a:gd name="T1" fmla="*/ 0 h 108014"/>
              <a:gd name="T2" fmla="*/ 3679348 w 3679348"/>
              <a:gd name="T3" fmla="*/ 0 h 108014"/>
              <a:gd name="T4" fmla="*/ 3571336 w 3679348"/>
              <a:gd name="T5" fmla="*/ 108012 h 108014"/>
              <a:gd name="T6" fmla="*/ 3571336 w 3679348"/>
              <a:gd name="T7" fmla="*/ 108014 h 108014"/>
              <a:gd name="T8" fmla="*/ 0 w 3679348"/>
              <a:gd name="T9" fmla="*/ 108014 h 108014"/>
              <a:gd name="T10" fmla="*/ 0 w 3679348"/>
              <a:gd name="T11" fmla="*/ 1 h 108014"/>
              <a:gd name="T12" fmla="*/ 3571335 w 3679348"/>
              <a:gd name="T13" fmla="*/ 1 h 108014"/>
              <a:gd name="T14" fmla="*/ 3571335 w 3679348"/>
              <a:gd name="T15" fmla="*/ 0 h 10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9348" h="108014">
                <a:moveTo>
                  <a:pt x="3571335" y="0"/>
                </a:moveTo>
                <a:lnTo>
                  <a:pt x="3679348" y="0"/>
                </a:lnTo>
                <a:lnTo>
                  <a:pt x="3571336" y="108012"/>
                </a:lnTo>
                <a:lnTo>
                  <a:pt x="3571336" y="108014"/>
                </a:lnTo>
                <a:lnTo>
                  <a:pt x="0" y="108014"/>
                </a:lnTo>
                <a:lnTo>
                  <a:pt x="0" y="1"/>
                </a:lnTo>
                <a:lnTo>
                  <a:pt x="3571335" y="1"/>
                </a:lnTo>
                <a:lnTo>
                  <a:pt x="35713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01919" tIns="50960" rIns="101919" bIns="50960"/>
          <a:lstStyle/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4336238" y="6568676"/>
            <a:ext cx="12311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fld id="{A154EE97-2EF3-48C8-8573-18420641386A}" type="slidenum"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pPr lvl="0" algn="ctr"/>
              <a:t>‹#›</a:t>
            </a:fld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302089" y="927156"/>
            <a:ext cx="9224296" cy="5364000"/>
          </a:xfrm>
          <a:prstGeom prst="roundRect">
            <a:avLst>
              <a:gd name="adj" fmla="val 221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46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5" r:id="rId6"/>
    <p:sldLayoutId id="214748367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03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3075" userDrawn="1">
          <p15:clr>
            <a:srgbClr val="F26B43"/>
          </p15:clr>
        </p15:guide>
        <p15:guide id="5" pos="3165" userDrawn="1">
          <p15:clr>
            <a:srgbClr val="F26B43"/>
          </p15:clr>
        </p15:guide>
        <p15:guide id="6" pos="5955" userDrawn="1">
          <p15:clr>
            <a:srgbClr val="F26B43"/>
          </p15:clr>
        </p15:guide>
        <p15:guide id="7" pos="285" userDrawn="1">
          <p15:clr>
            <a:srgbClr val="F26B43"/>
          </p15:clr>
        </p15:guide>
        <p15:guide id="8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23836" y="305945"/>
            <a:ext cx="1604798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atinLnBrk="0">
              <a:defRPr/>
            </a:pPr>
            <a:r>
              <a:rPr lang="ko-KR" altLang="en-US" sz="2400" b="1" spc="-5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919"/>
                </a:solidFill>
                <a:latin typeface="+mn-ea"/>
              </a:rPr>
              <a:t>목록 페이지</a:t>
            </a:r>
            <a:endParaRPr lang="ko-KR" altLang="en-US" sz="2400" b="1" spc="-5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919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6496" y="1556792"/>
            <a:ext cx="900100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조회조건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22768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조회목록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6496" y="2636912"/>
          <a:ext cx="9001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50"/>
                <a:gridCol w="1268448"/>
                <a:gridCol w="1197748"/>
                <a:gridCol w="1319615"/>
                <a:gridCol w="1028381"/>
                <a:gridCol w="1770929"/>
                <a:gridCol w="17709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공지여부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제목 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2022-01-01</a:t>
                      </a:r>
                      <a:r>
                        <a:rPr lang="en-US" altLang="ko-KR" sz="1200" baseline="0" dirty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2022-01-01</a:t>
                      </a:r>
                      <a:r>
                        <a:rPr lang="en-US" altLang="ko-KR" sz="1200" baseline="0" dirty="0" smtClean="0"/>
                        <a:t> 12:30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제목 입니다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제목 입니다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제목 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2022-01-01</a:t>
                      </a:r>
                      <a:r>
                        <a:rPr lang="en-US" altLang="ko-KR" sz="1200" baseline="0" dirty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제목 입니다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제목 입니다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제목 입니다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제목 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2022-01-01</a:t>
                      </a:r>
                      <a:r>
                        <a:rPr lang="en-US" altLang="ko-KR" sz="1200" baseline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2022-01-01</a:t>
                      </a:r>
                      <a:r>
                        <a:rPr lang="en-US" altLang="ko-KR" sz="1200" baseline="0" dirty="0" smtClean="0"/>
                        <a:t> 12:30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6496" y="162880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0592" y="1628800"/>
            <a:ext cx="4176464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Input 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7056" y="16288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카테고리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49144" y="1628800"/>
            <a:ext cx="1033776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 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3280" y="16288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공지여부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65368" y="1628800"/>
            <a:ext cx="28803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85248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 페이지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456" y="2720313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3575" y="3103373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9456" y="3478195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456" y="3857135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337" y="4231957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7694" y="4598540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75" y="4973362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3575" y="5352302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9456" y="5727124"/>
            <a:ext cx="186507" cy="173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37376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 삭제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33120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474623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23836" y="305945"/>
            <a:ext cx="1604798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atinLnBrk="0">
              <a:defRPr/>
            </a:pPr>
            <a:r>
              <a:rPr lang="ko-KR" altLang="en-US" sz="2400" b="1" spc="-5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919"/>
                </a:solidFill>
                <a:latin typeface="+mn-ea"/>
              </a:rPr>
              <a:t>상세 페이지</a:t>
            </a:r>
            <a:endParaRPr lang="ko-KR" altLang="en-US" sz="2400" b="1" spc="-5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919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6496" y="1556792"/>
            <a:ext cx="9001000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상세정보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17008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1700808"/>
            <a:ext cx="7344816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28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카테고리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8624" y="2060848"/>
            <a:ext cx="100811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1072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공지여부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5168" y="2060848"/>
            <a:ext cx="100811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85248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 페이지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37376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4528" y="27809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68624" y="2780928"/>
            <a:ext cx="7488832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528" y="24208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등록일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68624" y="2420888"/>
            <a:ext cx="172819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2022-01-01 12:30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1072" y="24208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수정일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65168" y="2420888"/>
            <a:ext cx="1800200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2022-01-01 12:30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33120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목록 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48720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416496" y="1556792"/>
            <a:ext cx="9001000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836" y="305945"/>
            <a:ext cx="2333459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atinLnBrk="0">
              <a:defRPr/>
            </a:pPr>
            <a:r>
              <a:rPr lang="ko-KR" altLang="en-US" sz="2400" b="1" spc="-5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919"/>
                </a:solidFill>
                <a:latin typeface="+mn-ea"/>
              </a:rPr>
              <a:t>등록</a:t>
            </a:r>
            <a:r>
              <a:rPr lang="en-US" altLang="ko-KR" sz="2400" b="1" spc="-5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919"/>
                </a:solidFill>
                <a:latin typeface="+mn-ea"/>
              </a:rPr>
              <a:t>/</a:t>
            </a:r>
            <a:r>
              <a:rPr lang="ko-KR" altLang="en-US" sz="2400" b="1" spc="-5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919"/>
                </a:solidFill>
                <a:latin typeface="+mn-ea"/>
              </a:rPr>
              <a:t>수정 페이지</a:t>
            </a:r>
            <a:endParaRPr lang="ko-KR" altLang="en-US" sz="2400" b="1" spc="-5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919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488" y="980728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등록시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등록 페이지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수정시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수정 페이지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표시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4528" y="17008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68624" y="1700808"/>
            <a:ext cx="7344816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Input 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4528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카테고리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2060848"/>
            <a:ext cx="100811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 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85048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공지여부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9144" y="2060848"/>
            <a:ext cx="288032" cy="267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37376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4528" y="24208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8624" y="2420888"/>
            <a:ext cx="7488832" cy="35283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textarea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53200" y="1124744"/>
            <a:ext cx="1476134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 페이지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* </a:t>
            </a:r>
            <a:r>
              <a:rPr lang="ko-KR" altLang="en-US" sz="1200" dirty="0" smtClean="0"/>
              <a:t>수정인 경우에만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1072" y="1124744"/>
            <a:ext cx="1044086" cy="32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목록 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48720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636363"/>
      </a:dk2>
      <a:lt2>
        <a:srgbClr val="AEAEAE"/>
      </a:lt2>
      <a:accent1>
        <a:srgbClr val="456EC1"/>
      </a:accent1>
      <a:accent2>
        <a:srgbClr val="353D97"/>
      </a:accent2>
      <a:accent3>
        <a:srgbClr val="002060"/>
      </a:accent3>
      <a:accent4>
        <a:srgbClr val="0070C0"/>
      </a:accent4>
      <a:accent5>
        <a:srgbClr val="E8571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297</Words>
  <Application>Microsoft Office PowerPoint</Application>
  <PresentationFormat>A4 용지(210x297mm)</PresentationFormat>
  <Paragraphs>116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Windows 사용자</cp:lastModifiedBy>
  <cp:revision>823</cp:revision>
  <cp:lastPrinted>2017-12-19T00:56:00Z</cp:lastPrinted>
  <dcterms:created xsi:type="dcterms:W3CDTF">2017-12-15T12:18:53Z</dcterms:created>
  <dcterms:modified xsi:type="dcterms:W3CDTF">2022-02-04T08:23:08Z</dcterms:modified>
</cp:coreProperties>
</file>