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57" r:id="rId3"/>
    <p:sldId id="279" r:id="rId4"/>
    <p:sldId id="281" r:id="rId5"/>
    <p:sldId id="273" r:id="rId6"/>
    <p:sldId id="274" r:id="rId7"/>
    <p:sldId id="275" r:id="rId8"/>
    <p:sldId id="276" r:id="rId9"/>
    <p:sldId id="277" r:id="rId10"/>
    <p:sldId id="278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>
      <p:cViewPr varScale="1">
        <p:scale>
          <a:sx n="117" d="100"/>
          <a:sy n="117" d="100"/>
        </p:scale>
        <p:origin x="120" y="56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p54657\Downloads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p54657\Downloads\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p54657\Downloads\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p54657\Downloads\Threshol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Amount</a:t>
            </a:r>
            <a:r>
              <a:rPr lang="en-US" sz="2000" baseline="0"/>
              <a:t> of CD80 Downregulation</a:t>
            </a:r>
            <a:endParaRPr lang="en-US" sz="2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v>TREG:APC, 1:6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xVal>
            <c:numRef>
              <c:f>Sheet1!$A$2:$A$202</c:f>
              <c:numCache>
                <c:formatCode>General</c:formatCode>
                <c:ptCount val="20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  <c:pt idx="12">
                  <c:v>11</c:v>
                </c:pt>
                <c:pt idx="13">
                  <c:v>12</c:v>
                </c:pt>
                <c:pt idx="14">
                  <c:v>13</c:v>
                </c:pt>
                <c:pt idx="15">
                  <c:v>14</c:v>
                </c:pt>
                <c:pt idx="16">
                  <c:v>15</c:v>
                </c:pt>
                <c:pt idx="17">
                  <c:v>16</c:v>
                </c:pt>
                <c:pt idx="18">
                  <c:v>17</c:v>
                </c:pt>
                <c:pt idx="19">
                  <c:v>18</c:v>
                </c:pt>
                <c:pt idx="20">
                  <c:v>19</c:v>
                </c:pt>
                <c:pt idx="21">
                  <c:v>20</c:v>
                </c:pt>
                <c:pt idx="22">
                  <c:v>21</c:v>
                </c:pt>
                <c:pt idx="23">
                  <c:v>22</c:v>
                </c:pt>
                <c:pt idx="24">
                  <c:v>23</c:v>
                </c:pt>
                <c:pt idx="25">
                  <c:v>24</c:v>
                </c:pt>
                <c:pt idx="26">
                  <c:v>25</c:v>
                </c:pt>
                <c:pt idx="27">
                  <c:v>26</c:v>
                </c:pt>
                <c:pt idx="28">
                  <c:v>27</c:v>
                </c:pt>
                <c:pt idx="29">
                  <c:v>28</c:v>
                </c:pt>
                <c:pt idx="30">
                  <c:v>29</c:v>
                </c:pt>
                <c:pt idx="31">
                  <c:v>30</c:v>
                </c:pt>
                <c:pt idx="32">
                  <c:v>31</c:v>
                </c:pt>
                <c:pt idx="33">
                  <c:v>32</c:v>
                </c:pt>
                <c:pt idx="34">
                  <c:v>33</c:v>
                </c:pt>
                <c:pt idx="35">
                  <c:v>34</c:v>
                </c:pt>
                <c:pt idx="36">
                  <c:v>35</c:v>
                </c:pt>
                <c:pt idx="37">
                  <c:v>36</c:v>
                </c:pt>
                <c:pt idx="38">
                  <c:v>37</c:v>
                </c:pt>
                <c:pt idx="39">
                  <c:v>38</c:v>
                </c:pt>
                <c:pt idx="40">
                  <c:v>39</c:v>
                </c:pt>
                <c:pt idx="41">
                  <c:v>40</c:v>
                </c:pt>
                <c:pt idx="42">
                  <c:v>41</c:v>
                </c:pt>
                <c:pt idx="43">
                  <c:v>42</c:v>
                </c:pt>
                <c:pt idx="44">
                  <c:v>43</c:v>
                </c:pt>
                <c:pt idx="45">
                  <c:v>44</c:v>
                </c:pt>
                <c:pt idx="46">
                  <c:v>45</c:v>
                </c:pt>
                <c:pt idx="47">
                  <c:v>46</c:v>
                </c:pt>
                <c:pt idx="48">
                  <c:v>47</c:v>
                </c:pt>
                <c:pt idx="49">
                  <c:v>48</c:v>
                </c:pt>
                <c:pt idx="50">
                  <c:v>49</c:v>
                </c:pt>
                <c:pt idx="51">
                  <c:v>50</c:v>
                </c:pt>
                <c:pt idx="52">
                  <c:v>51</c:v>
                </c:pt>
                <c:pt idx="53">
                  <c:v>52</c:v>
                </c:pt>
                <c:pt idx="54">
                  <c:v>53</c:v>
                </c:pt>
                <c:pt idx="55">
                  <c:v>54</c:v>
                </c:pt>
                <c:pt idx="56">
                  <c:v>55</c:v>
                </c:pt>
                <c:pt idx="57">
                  <c:v>56</c:v>
                </c:pt>
                <c:pt idx="58">
                  <c:v>57</c:v>
                </c:pt>
                <c:pt idx="59">
                  <c:v>58</c:v>
                </c:pt>
                <c:pt idx="60">
                  <c:v>59</c:v>
                </c:pt>
                <c:pt idx="61">
                  <c:v>60</c:v>
                </c:pt>
                <c:pt idx="62">
                  <c:v>61</c:v>
                </c:pt>
                <c:pt idx="63">
                  <c:v>62</c:v>
                </c:pt>
                <c:pt idx="64">
                  <c:v>63</c:v>
                </c:pt>
                <c:pt idx="65">
                  <c:v>64</c:v>
                </c:pt>
                <c:pt idx="66">
                  <c:v>65</c:v>
                </c:pt>
                <c:pt idx="67">
                  <c:v>66</c:v>
                </c:pt>
                <c:pt idx="68">
                  <c:v>67</c:v>
                </c:pt>
                <c:pt idx="69">
                  <c:v>68</c:v>
                </c:pt>
                <c:pt idx="70">
                  <c:v>69</c:v>
                </c:pt>
                <c:pt idx="71">
                  <c:v>70</c:v>
                </c:pt>
                <c:pt idx="72">
                  <c:v>71</c:v>
                </c:pt>
                <c:pt idx="73">
                  <c:v>72</c:v>
                </c:pt>
                <c:pt idx="74">
                  <c:v>73</c:v>
                </c:pt>
                <c:pt idx="75">
                  <c:v>74</c:v>
                </c:pt>
                <c:pt idx="76">
                  <c:v>75</c:v>
                </c:pt>
                <c:pt idx="77">
                  <c:v>76</c:v>
                </c:pt>
                <c:pt idx="78">
                  <c:v>77</c:v>
                </c:pt>
                <c:pt idx="79">
                  <c:v>78</c:v>
                </c:pt>
                <c:pt idx="80">
                  <c:v>79</c:v>
                </c:pt>
                <c:pt idx="81">
                  <c:v>80</c:v>
                </c:pt>
                <c:pt idx="82">
                  <c:v>81</c:v>
                </c:pt>
                <c:pt idx="83">
                  <c:v>82</c:v>
                </c:pt>
                <c:pt idx="84">
                  <c:v>83</c:v>
                </c:pt>
                <c:pt idx="85">
                  <c:v>84</c:v>
                </c:pt>
                <c:pt idx="86">
                  <c:v>85</c:v>
                </c:pt>
                <c:pt idx="87">
                  <c:v>86</c:v>
                </c:pt>
                <c:pt idx="88">
                  <c:v>87</c:v>
                </c:pt>
                <c:pt idx="89">
                  <c:v>88</c:v>
                </c:pt>
                <c:pt idx="90">
                  <c:v>89</c:v>
                </c:pt>
                <c:pt idx="91">
                  <c:v>90</c:v>
                </c:pt>
                <c:pt idx="92">
                  <c:v>91</c:v>
                </c:pt>
                <c:pt idx="93">
                  <c:v>92</c:v>
                </c:pt>
                <c:pt idx="94">
                  <c:v>93</c:v>
                </c:pt>
                <c:pt idx="95">
                  <c:v>94</c:v>
                </c:pt>
                <c:pt idx="96">
                  <c:v>95</c:v>
                </c:pt>
                <c:pt idx="97">
                  <c:v>96</c:v>
                </c:pt>
                <c:pt idx="98">
                  <c:v>97</c:v>
                </c:pt>
                <c:pt idx="99">
                  <c:v>98</c:v>
                </c:pt>
                <c:pt idx="100">
                  <c:v>99</c:v>
                </c:pt>
                <c:pt idx="101">
                  <c:v>100</c:v>
                </c:pt>
                <c:pt idx="102">
                  <c:v>101</c:v>
                </c:pt>
                <c:pt idx="103">
                  <c:v>102</c:v>
                </c:pt>
                <c:pt idx="104">
                  <c:v>103</c:v>
                </c:pt>
                <c:pt idx="105">
                  <c:v>104</c:v>
                </c:pt>
                <c:pt idx="106">
                  <c:v>105</c:v>
                </c:pt>
                <c:pt idx="107">
                  <c:v>106</c:v>
                </c:pt>
                <c:pt idx="108">
                  <c:v>107</c:v>
                </c:pt>
                <c:pt idx="109">
                  <c:v>108</c:v>
                </c:pt>
                <c:pt idx="110">
                  <c:v>109</c:v>
                </c:pt>
                <c:pt idx="111">
                  <c:v>110</c:v>
                </c:pt>
                <c:pt idx="112">
                  <c:v>111</c:v>
                </c:pt>
                <c:pt idx="113">
                  <c:v>112</c:v>
                </c:pt>
                <c:pt idx="114">
                  <c:v>113</c:v>
                </c:pt>
                <c:pt idx="115">
                  <c:v>114</c:v>
                </c:pt>
                <c:pt idx="116">
                  <c:v>115</c:v>
                </c:pt>
                <c:pt idx="117">
                  <c:v>116</c:v>
                </c:pt>
                <c:pt idx="118">
                  <c:v>117</c:v>
                </c:pt>
                <c:pt idx="119">
                  <c:v>118</c:v>
                </c:pt>
                <c:pt idx="120">
                  <c:v>119</c:v>
                </c:pt>
                <c:pt idx="121">
                  <c:v>120</c:v>
                </c:pt>
                <c:pt idx="122">
                  <c:v>121</c:v>
                </c:pt>
                <c:pt idx="123">
                  <c:v>122</c:v>
                </c:pt>
                <c:pt idx="124">
                  <c:v>123</c:v>
                </c:pt>
                <c:pt idx="125">
                  <c:v>124</c:v>
                </c:pt>
                <c:pt idx="126">
                  <c:v>125</c:v>
                </c:pt>
                <c:pt idx="127">
                  <c:v>126</c:v>
                </c:pt>
                <c:pt idx="128">
                  <c:v>127</c:v>
                </c:pt>
                <c:pt idx="129">
                  <c:v>128</c:v>
                </c:pt>
                <c:pt idx="130">
                  <c:v>129</c:v>
                </c:pt>
                <c:pt idx="131">
                  <c:v>130</c:v>
                </c:pt>
                <c:pt idx="132">
                  <c:v>131</c:v>
                </c:pt>
                <c:pt idx="133">
                  <c:v>132</c:v>
                </c:pt>
                <c:pt idx="134">
                  <c:v>133</c:v>
                </c:pt>
                <c:pt idx="135">
                  <c:v>134</c:v>
                </c:pt>
                <c:pt idx="136">
                  <c:v>135</c:v>
                </c:pt>
                <c:pt idx="137">
                  <c:v>136</c:v>
                </c:pt>
                <c:pt idx="138">
                  <c:v>137</c:v>
                </c:pt>
                <c:pt idx="139">
                  <c:v>138</c:v>
                </c:pt>
                <c:pt idx="140">
                  <c:v>139</c:v>
                </c:pt>
                <c:pt idx="141">
                  <c:v>140</c:v>
                </c:pt>
                <c:pt idx="142">
                  <c:v>141</c:v>
                </c:pt>
                <c:pt idx="143">
                  <c:v>142</c:v>
                </c:pt>
                <c:pt idx="144">
                  <c:v>143</c:v>
                </c:pt>
                <c:pt idx="145">
                  <c:v>144</c:v>
                </c:pt>
                <c:pt idx="146">
                  <c:v>145</c:v>
                </c:pt>
                <c:pt idx="147">
                  <c:v>146</c:v>
                </c:pt>
                <c:pt idx="148">
                  <c:v>147</c:v>
                </c:pt>
                <c:pt idx="149">
                  <c:v>148</c:v>
                </c:pt>
                <c:pt idx="150">
                  <c:v>149</c:v>
                </c:pt>
                <c:pt idx="151">
                  <c:v>150</c:v>
                </c:pt>
                <c:pt idx="152">
                  <c:v>151</c:v>
                </c:pt>
                <c:pt idx="153">
                  <c:v>152</c:v>
                </c:pt>
                <c:pt idx="154">
                  <c:v>153</c:v>
                </c:pt>
                <c:pt idx="155">
                  <c:v>154</c:v>
                </c:pt>
                <c:pt idx="156">
                  <c:v>155</c:v>
                </c:pt>
                <c:pt idx="157">
                  <c:v>156</c:v>
                </c:pt>
                <c:pt idx="158">
                  <c:v>157</c:v>
                </c:pt>
                <c:pt idx="159">
                  <c:v>158</c:v>
                </c:pt>
                <c:pt idx="160">
                  <c:v>159</c:v>
                </c:pt>
                <c:pt idx="161">
                  <c:v>160</c:v>
                </c:pt>
                <c:pt idx="162">
                  <c:v>161</c:v>
                </c:pt>
                <c:pt idx="163">
                  <c:v>162</c:v>
                </c:pt>
                <c:pt idx="164">
                  <c:v>163</c:v>
                </c:pt>
                <c:pt idx="165">
                  <c:v>164</c:v>
                </c:pt>
                <c:pt idx="166">
                  <c:v>165</c:v>
                </c:pt>
                <c:pt idx="167">
                  <c:v>166</c:v>
                </c:pt>
                <c:pt idx="168">
                  <c:v>167</c:v>
                </c:pt>
                <c:pt idx="169">
                  <c:v>168</c:v>
                </c:pt>
                <c:pt idx="170">
                  <c:v>169</c:v>
                </c:pt>
                <c:pt idx="171">
                  <c:v>170</c:v>
                </c:pt>
                <c:pt idx="172">
                  <c:v>171</c:v>
                </c:pt>
                <c:pt idx="173">
                  <c:v>172</c:v>
                </c:pt>
                <c:pt idx="174">
                  <c:v>173</c:v>
                </c:pt>
                <c:pt idx="175">
                  <c:v>174</c:v>
                </c:pt>
                <c:pt idx="176">
                  <c:v>175</c:v>
                </c:pt>
                <c:pt idx="177">
                  <c:v>176</c:v>
                </c:pt>
                <c:pt idx="178">
                  <c:v>177</c:v>
                </c:pt>
                <c:pt idx="179">
                  <c:v>178</c:v>
                </c:pt>
                <c:pt idx="180">
                  <c:v>179</c:v>
                </c:pt>
                <c:pt idx="181">
                  <c:v>180</c:v>
                </c:pt>
                <c:pt idx="182">
                  <c:v>181</c:v>
                </c:pt>
                <c:pt idx="183">
                  <c:v>182</c:v>
                </c:pt>
                <c:pt idx="184">
                  <c:v>183</c:v>
                </c:pt>
                <c:pt idx="185">
                  <c:v>184</c:v>
                </c:pt>
                <c:pt idx="186">
                  <c:v>185</c:v>
                </c:pt>
                <c:pt idx="187">
                  <c:v>186</c:v>
                </c:pt>
                <c:pt idx="188">
                  <c:v>187</c:v>
                </c:pt>
                <c:pt idx="189">
                  <c:v>188</c:v>
                </c:pt>
                <c:pt idx="190">
                  <c:v>189</c:v>
                </c:pt>
                <c:pt idx="191">
                  <c:v>190</c:v>
                </c:pt>
                <c:pt idx="192">
                  <c:v>191</c:v>
                </c:pt>
                <c:pt idx="193">
                  <c:v>192</c:v>
                </c:pt>
                <c:pt idx="194">
                  <c:v>193</c:v>
                </c:pt>
                <c:pt idx="195">
                  <c:v>194</c:v>
                </c:pt>
                <c:pt idx="196">
                  <c:v>195</c:v>
                </c:pt>
                <c:pt idx="197">
                  <c:v>196</c:v>
                </c:pt>
                <c:pt idx="198">
                  <c:v>197</c:v>
                </c:pt>
                <c:pt idx="199">
                  <c:v>198</c:v>
                </c:pt>
                <c:pt idx="200">
                  <c:v>199</c:v>
                </c:pt>
              </c:numCache>
            </c:numRef>
          </c:xVal>
          <c:yVal>
            <c:numRef>
              <c:f>Sheet1!$B$2:$B$202</c:f>
              <c:numCache>
                <c:formatCode>General</c:formatCode>
                <c:ptCount val="201"/>
                <c:pt idx="0">
                  <c:v>15000</c:v>
                </c:pt>
                <c:pt idx="1">
                  <c:v>14988</c:v>
                </c:pt>
                <c:pt idx="2">
                  <c:v>14972</c:v>
                </c:pt>
                <c:pt idx="3">
                  <c:v>14962</c:v>
                </c:pt>
                <c:pt idx="4">
                  <c:v>14946</c:v>
                </c:pt>
                <c:pt idx="5">
                  <c:v>14932</c:v>
                </c:pt>
                <c:pt idx="6">
                  <c:v>14911</c:v>
                </c:pt>
                <c:pt idx="7">
                  <c:v>14888</c:v>
                </c:pt>
                <c:pt idx="8">
                  <c:v>14857</c:v>
                </c:pt>
                <c:pt idx="9">
                  <c:v>14827</c:v>
                </c:pt>
                <c:pt idx="10">
                  <c:v>14799</c:v>
                </c:pt>
                <c:pt idx="11">
                  <c:v>14768</c:v>
                </c:pt>
                <c:pt idx="12">
                  <c:v>14716</c:v>
                </c:pt>
                <c:pt idx="13">
                  <c:v>14682</c:v>
                </c:pt>
                <c:pt idx="14">
                  <c:v>14625</c:v>
                </c:pt>
                <c:pt idx="15">
                  <c:v>14565</c:v>
                </c:pt>
                <c:pt idx="16">
                  <c:v>14504</c:v>
                </c:pt>
                <c:pt idx="17">
                  <c:v>14437</c:v>
                </c:pt>
                <c:pt idx="18">
                  <c:v>14381</c:v>
                </c:pt>
                <c:pt idx="19">
                  <c:v>14319</c:v>
                </c:pt>
                <c:pt idx="20">
                  <c:v>14261</c:v>
                </c:pt>
                <c:pt idx="21">
                  <c:v>14191</c:v>
                </c:pt>
                <c:pt idx="22">
                  <c:v>14135</c:v>
                </c:pt>
                <c:pt idx="23">
                  <c:v>14077</c:v>
                </c:pt>
                <c:pt idx="24">
                  <c:v>14014</c:v>
                </c:pt>
                <c:pt idx="25">
                  <c:v>13944</c:v>
                </c:pt>
                <c:pt idx="26">
                  <c:v>13895</c:v>
                </c:pt>
                <c:pt idx="27">
                  <c:v>13833</c:v>
                </c:pt>
                <c:pt idx="28">
                  <c:v>13767</c:v>
                </c:pt>
                <c:pt idx="29">
                  <c:v>13696</c:v>
                </c:pt>
                <c:pt idx="30">
                  <c:v>13635</c:v>
                </c:pt>
                <c:pt idx="31">
                  <c:v>13564</c:v>
                </c:pt>
                <c:pt idx="32">
                  <c:v>13481</c:v>
                </c:pt>
                <c:pt idx="33">
                  <c:v>13410</c:v>
                </c:pt>
                <c:pt idx="34">
                  <c:v>13344</c:v>
                </c:pt>
                <c:pt idx="35">
                  <c:v>13286</c:v>
                </c:pt>
                <c:pt idx="36">
                  <c:v>13222</c:v>
                </c:pt>
                <c:pt idx="37">
                  <c:v>13161</c:v>
                </c:pt>
                <c:pt idx="38">
                  <c:v>13104</c:v>
                </c:pt>
                <c:pt idx="39">
                  <c:v>13048</c:v>
                </c:pt>
                <c:pt idx="40">
                  <c:v>12999</c:v>
                </c:pt>
                <c:pt idx="41">
                  <c:v>12958</c:v>
                </c:pt>
                <c:pt idx="42">
                  <c:v>12913</c:v>
                </c:pt>
                <c:pt idx="43">
                  <c:v>12864</c:v>
                </c:pt>
                <c:pt idx="44">
                  <c:v>12814</c:v>
                </c:pt>
                <c:pt idx="45">
                  <c:v>12753</c:v>
                </c:pt>
                <c:pt idx="46">
                  <c:v>12718</c:v>
                </c:pt>
                <c:pt idx="47">
                  <c:v>12678</c:v>
                </c:pt>
                <c:pt idx="48">
                  <c:v>12638</c:v>
                </c:pt>
                <c:pt idx="49">
                  <c:v>12591</c:v>
                </c:pt>
                <c:pt idx="50">
                  <c:v>12552</c:v>
                </c:pt>
                <c:pt idx="51">
                  <c:v>12510</c:v>
                </c:pt>
                <c:pt idx="52">
                  <c:v>12476</c:v>
                </c:pt>
                <c:pt idx="53">
                  <c:v>12445</c:v>
                </c:pt>
                <c:pt idx="54">
                  <c:v>12415</c:v>
                </c:pt>
                <c:pt idx="55">
                  <c:v>12398</c:v>
                </c:pt>
                <c:pt idx="56">
                  <c:v>12357</c:v>
                </c:pt>
                <c:pt idx="57">
                  <c:v>12334</c:v>
                </c:pt>
                <c:pt idx="58">
                  <c:v>12306</c:v>
                </c:pt>
                <c:pt idx="59">
                  <c:v>12279</c:v>
                </c:pt>
                <c:pt idx="60">
                  <c:v>12256</c:v>
                </c:pt>
                <c:pt idx="61">
                  <c:v>12232</c:v>
                </c:pt>
                <c:pt idx="62">
                  <c:v>12209</c:v>
                </c:pt>
                <c:pt idx="63">
                  <c:v>12176</c:v>
                </c:pt>
                <c:pt idx="64">
                  <c:v>12141</c:v>
                </c:pt>
                <c:pt idx="65">
                  <c:v>12121</c:v>
                </c:pt>
                <c:pt idx="66">
                  <c:v>12104</c:v>
                </c:pt>
                <c:pt idx="67">
                  <c:v>12078</c:v>
                </c:pt>
                <c:pt idx="68">
                  <c:v>12052</c:v>
                </c:pt>
                <c:pt idx="69">
                  <c:v>12028</c:v>
                </c:pt>
                <c:pt idx="70">
                  <c:v>12009</c:v>
                </c:pt>
                <c:pt idx="71">
                  <c:v>11985</c:v>
                </c:pt>
                <c:pt idx="72">
                  <c:v>11961</c:v>
                </c:pt>
                <c:pt idx="73">
                  <c:v>11938</c:v>
                </c:pt>
                <c:pt idx="74">
                  <c:v>11918</c:v>
                </c:pt>
                <c:pt idx="75">
                  <c:v>11900</c:v>
                </c:pt>
                <c:pt idx="76">
                  <c:v>11886</c:v>
                </c:pt>
                <c:pt idx="77">
                  <c:v>11866</c:v>
                </c:pt>
                <c:pt idx="78">
                  <c:v>11850</c:v>
                </c:pt>
                <c:pt idx="79">
                  <c:v>11838</c:v>
                </c:pt>
                <c:pt idx="80">
                  <c:v>11816</c:v>
                </c:pt>
                <c:pt idx="81">
                  <c:v>11799</c:v>
                </c:pt>
                <c:pt idx="82">
                  <c:v>11785</c:v>
                </c:pt>
                <c:pt idx="83">
                  <c:v>11770</c:v>
                </c:pt>
                <c:pt idx="84">
                  <c:v>11753</c:v>
                </c:pt>
                <c:pt idx="85">
                  <c:v>11744</c:v>
                </c:pt>
                <c:pt idx="86">
                  <c:v>11728</c:v>
                </c:pt>
                <c:pt idx="87">
                  <c:v>11715</c:v>
                </c:pt>
                <c:pt idx="88">
                  <c:v>11706</c:v>
                </c:pt>
                <c:pt idx="89">
                  <c:v>11697</c:v>
                </c:pt>
                <c:pt idx="90">
                  <c:v>11680</c:v>
                </c:pt>
                <c:pt idx="91">
                  <c:v>11666</c:v>
                </c:pt>
                <c:pt idx="92">
                  <c:v>11655</c:v>
                </c:pt>
                <c:pt idx="93">
                  <c:v>11642</c:v>
                </c:pt>
                <c:pt idx="94">
                  <c:v>11628</c:v>
                </c:pt>
                <c:pt idx="95">
                  <c:v>11617</c:v>
                </c:pt>
                <c:pt idx="96">
                  <c:v>11610</c:v>
                </c:pt>
                <c:pt idx="97">
                  <c:v>11597</c:v>
                </c:pt>
                <c:pt idx="98">
                  <c:v>11594</c:v>
                </c:pt>
                <c:pt idx="99">
                  <c:v>11586</c:v>
                </c:pt>
                <c:pt idx="100">
                  <c:v>11577</c:v>
                </c:pt>
                <c:pt idx="101">
                  <c:v>11570</c:v>
                </c:pt>
                <c:pt idx="102">
                  <c:v>11560</c:v>
                </c:pt>
                <c:pt idx="103">
                  <c:v>11555</c:v>
                </c:pt>
                <c:pt idx="104">
                  <c:v>11551</c:v>
                </c:pt>
                <c:pt idx="105">
                  <c:v>11542</c:v>
                </c:pt>
                <c:pt idx="106">
                  <c:v>11535</c:v>
                </c:pt>
                <c:pt idx="107">
                  <c:v>11531</c:v>
                </c:pt>
                <c:pt idx="108">
                  <c:v>11526</c:v>
                </c:pt>
                <c:pt idx="109">
                  <c:v>11521</c:v>
                </c:pt>
                <c:pt idx="110">
                  <c:v>11515</c:v>
                </c:pt>
                <c:pt idx="111">
                  <c:v>11508</c:v>
                </c:pt>
                <c:pt idx="112">
                  <c:v>11505</c:v>
                </c:pt>
                <c:pt idx="113">
                  <c:v>11503</c:v>
                </c:pt>
                <c:pt idx="114">
                  <c:v>11501</c:v>
                </c:pt>
                <c:pt idx="115">
                  <c:v>11494</c:v>
                </c:pt>
                <c:pt idx="116">
                  <c:v>11490</c:v>
                </c:pt>
                <c:pt idx="117">
                  <c:v>11486</c:v>
                </c:pt>
                <c:pt idx="118">
                  <c:v>11484</c:v>
                </c:pt>
                <c:pt idx="119">
                  <c:v>11481</c:v>
                </c:pt>
                <c:pt idx="120">
                  <c:v>11481</c:v>
                </c:pt>
                <c:pt idx="121">
                  <c:v>11478</c:v>
                </c:pt>
                <c:pt idx="122">
                  <c:v>11477</c:v>
                </c:pt>
                <c:pt idx="123">
                  <c:v>11472</c:v>
                </c:pt>
                <c:pt idx="124">
                  <c:v>11465</c:v>
                </c:pt>
                <c:pt idx="125">
                  <c:v>11458</c:v>
                </c:pt>
                <c:pt idx="126">
                  <c:v>11452</c:v>
                </c:pt>
                <c:pt idx="127">
                  <c:v>11447</c:v>
                </c:pt>
                <c:pt idx="128">
                  <c:v>11442</c:v>
                </c:pt>
                <c:pt idx="129">
                  <c:v>11437</c:v>
                </c:pt>
                <c:pt idx="130">
                  <c:v>11429</c:v>
                </c:pt>
                <c:pt idx="131">
                  <c:v>11419</c:v>
                </c:pt>
                <c:pt idx="132">
                  <c:v>11417</c:v>
                </c:pt>
                <c:pt idx="133">
                  <c:v>11412</c:v>
                </c:pt>
                <c:pt idx="134">
                  <c:v>11406</c:v>
                </c:pt>
                <c:pt idx="135">
                  <c:v>11405</c:v>
                </c:pt>
                <c:pt idx="136">
                  <c:v>11400</c:v>
                </c:pt>
                <c:pt idx="137">
                  <c:v>11395</c:v>
                </c:pt>
                <c:pt idx="138">
                  <c:v>11392</c:v>
                </c:pt>
                <c:pt idx="139">
                  <c:v>11389</c:v>
                </c:pt>
                <c:pt idx="140">
                  <c:v>11387</c:v>
                </c:pt>
                <c:pt idx="141">
                  <c:v>11382</c:v>
                </c:pt>
                <c:pt idx="142">
                  <c:v>11377</c:v>
                </c:pt>
                <c:pt idx="143">
                  <c:v>11375</c:v>
                </c:pt>
                <c:pt idx="144">
                  <c:v>11374</c:v>
                </c:pt>
                <c:pt idx="145">
                  <c:v>11372</c:v>
                </c:pt>
                <c:pt idx="146">
                  <c:v>11370</c:v>
                </c:pt>
                <c:pt idx="147">
                  <c:v>11369</c:v>
                </c:pt>
                <c:pt idx="148">
                  <c:v>11369</c:v>
                </c:pt>
                <c:pt idx="149">
                  <c:v>11368</c:v>
                </c:pt>
                <c:pt idx="150">
                  <c:v>11366</c:v>
                </c:pt>
                <c:pt idx="151">
                  <c:v>11364</c:v>
                </c:pt>
                <c:pt idx="152">
                  <c:v>11363</c:v>
                </c:pt>
                <c:pt idx="153">
                  <c:v>11361</c:v>
                </c:pt>
                <c:pt idx="154">
                  <c:v>11361</c:v>
                </c:pt>
                <c:pt idx="155">
                  <c:v>11361</c:v>
                </c:pt>
                <c:pt idx="156">
                  <c:v>11361</c:v>
                </c:pt>
                <c:pt idx="157">
                  <c:v>11361</c:v>
                </c:pt>
                <c:pt idx="158">
                  <c:v>11361</c:v>
                </c:pt>
                <c:pt idx="159">
                  <c:v>11361</c:v>
                </c:pt>
                <c:pt idx="160">
                  <c:v>11361</c:v>
                </c:pt>
                <c:pt idx="161">
                  <c:v>11361</c:v>
                </c:pt>
                <c:pt idx="162">
                  <c:v>11361</c:v>
                </c:pt>
                <c:pt idx="163">
                  <c:v>11359</c:v>
                </c:pt>
                <c:pt idx="164">
                  <c:v>11359</c:v>
                </c:pt>
                <c:pt idx="165">
                  <c:v>11357</c:v>
                </c:pt>
                <c:pt idx="166">
                  <c:v>11357</c:v>
                </c:pt>
                <c:pt idx="167">
                  <c:v>11354</c:v>
                </c:pt>
                <c:pt idx="168">
                  <c:v>11352</c:v>
                </c:pt>
                <c:pt idx="169">
                  <c:v>11350</c:v>
                </c:pt>
                <c:pt idx="170">
                  <c:v>11350</c:v>
                </c:pt>
                <c:pt idx="171">
                  <c:v>11348</c:v>
                </c:pt>
                <c:pt idx="172">
                  <c:v>11347</c:v>
                </c:pt>
                <c:pt idx="173">
                  <c:v>11346</c:v>
                </c:pt>
                <c:pt idx="174">
                  <c:v>11345</c:v>
                </c:pt>
                <c:pt idx="175">
                  <c:v>11342</c:v>
                </c:pt>
                <c:pt idx="176">
                  <c:v>11340</c:v>
                </c:pt>
                <c:pt idx="177">
                  <c:v>11338</c:v>
                </c:pt>
                <c:pt idx="178">
                  <c:v>11334</c:v>
                </c:pt>
                <c:pt idx="179">
                  <c:v>11334</c:v>
                </c:pt>
                <c:pt idx="180">
                  <c:v>11332</c:v>
                </c:pt>
                <c:pt idx="181">
                  <c:v>11332</c:v>
                </c:pt>
                <c:pt idx="182">
                  <c:v>11332</c:v>
                </c:pt>
                <c:pt idx="183">
                  <c:v>11330</c:v>
                </c:pt>
                <c:pt idx="184">
                  <c:v>11330</c:v>
                </c:pt>
                <c:pt idx="185">
                  <c:v>11328</c:v>
                </c:pt>
                <c:pt idx="186">
                  <c:v>11327</c:v>
                </c:pt>
                <c:pt idx="187">
                  <c:v>11325</c:v>
                </c:pt>
                <c:pt idx="188">
                  <c:v>11325</c:v>
                </c:pt>
                <c:pt idx="189">
                  <c:v>11325</c:v>
                </c:pt>
                <c:pt idx="190">
                  <c:v>11325</c:v>
                </c:pt>
                <c:pt idx="191">
                  <c:v>11325</c:v>
                </c:pt>
                <c:pt idx="192">
                  <c:v>11323</c:v>
                </c:pt>
                <c:pt idx="193">
                  <c:v>11323</c:v>
                </c:pt>
                <c:pt idx="194">
                  <c:v>11321</c:v>
                </c:pt>
                <c:pt idx="195">
                  <c:v>11320</c:v>
                </c:pt>
                <c:pt idx="196">
                  <c:v>11320</c:v>
                </c:pt>
                <c:pt idx="197">
                  <c:v>11319</c:v>
                </c:pt>
                <c:pt idx="198">
                  <c:v>11317</c:v>
                </c:pt>
                <c:pt idx="199">
                  <c:v>11317</c:v>
                </c:pt>
                <c:pt idx="200">
                  <c:v>11317</c:v>
                </c:pt>
              </c:numCache>
            </c:numRef>
          </c:yVal>
          <c:smooth val="0"/>
        </c:ser>
        <c:ser>
          <c:idx val="3"/>
          <c:order val="1"/>
          <c:tx>
            <c:v>TREG:APC, 1:2</c:v>
          </c:tx>
          <c:spPr>
            <a:ln w="127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Sheet1!$D$2:$D$202</c:f>
              <c:numCache>
                <c:formatCode>General</c:formatCode>
                <c:ptCount val="20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  <c:pt idx="12">
                  <c:v>11</c:v>
                </c:pt>
                <c:pt idx="13">
                  <c:v>12</c:v>
                </c:pt>
                <c:pt idx="14">
                  <c:v>13</c:v>
                </c:pt>
                <c:pt idx="15">
                  <c:v>14</c:v>
                </c:pt>
                <c:pt idx="16">
                  <c:v>15</c:v>
                </c:pt>
                <c:pt idx="17">
                  <c:v>16</c:v>
                </c:pt>
                <c:pt idx="18">
                  <c:v>17</c:v>
                </c:pt>
                <c:pt idx="19">
                  <c:v>18</c:v>
                </c:pt>
                <c:pt idx="20">
                  <c:v>19</c:v>
                </c:pt>
                <c:pt idx="21">
                  <c:v>20</c:v>
                </c:pt>
                <c:pt idx="22">
                  <c:v>21</c:v>
                </c:pt>
                <c:pt idx="23">
                  <c:v>22</c:v>
                </c:pt>
                <c:pt idx="24">
                  <c:v>23</c:v>
                </c:pt>
                <c:pt idx="25">
                  <c:v>24</c:v>
                </c:pt>
                <c:pt idx="26">
                  <c:v>25</c:v>
                </c:pt>
                <c:pt idx="27">
                  <c:v>26</c:v>
                </c:pt>
                <c:pt idx="28">
                  <c:v>27</c:v>
                </c:pt>
                <c:pt idx="29">
                  <c:v>28</c:v>
                </c:pt>
                <c:pt idx="30">
                  <c:v>29</c:v>
                </c:pt>
                <c:pt idx="31">
                  <c:v>30</c:v>
                </c:pt>
                <c:pt idx="32">
                  <c:v>31</c:v>
                </c:pt>
                <c:pt idx="33">
                  <c:v>32</c:v>
                </c:pt>
                <c:pt idx="34">
                  <c:v>33</c:v>
                </c:pt>
                <c:pt idx="35">
                  <c:v>34</c:v>
                </c:pt>
                <c:pt idx="36">
                  <c:v>35</c:v>
                </c:pt>
                <c:pt idx="37">
                  <c:v>36</c:v>
                </c:pt>
                <c:pt idx="38">
                  <c:v>37</c:v>
                </c:pt>
                <c:pt idx="39">
                  <c:v>38</c:v>
                </c:pt>
                <c:pt idx="40">
                  <c:v>39</c:v>
                </c:pt>
                <c:pt idx="41">
                  <c:v>40</c:v>
                </c:pt>
                <c:pt idx="42">
                  <c:v>41</c:v>
                </c:pt>
                <c:pt idx="43">
                  <c:v>42</c:v>
                </c:pt>
                <c:pt idx="44">
                  <c:v>43</c:v>
                </c:pt>
                <c:pt idx="45">
                  <c:v>44</c:v>
                </c:pt>
                <c:pt idx="46">
                  <c:v>45</c:v>
                </c:pt>
                <c:pt idx="47">
                  <c:v>46</c:v>
                </c:pt>
                <c:pt idx="48">
                  <c:v>47</c:v>
                </c:pt>
                <c:pt idx="49">
                  <c:v>48</c:v>
                </c:pt>
                <c:pt idx="50">
                  <c:v>49</c:v>
                </c:pt>
                <c:pt idx="51">
                  <c:v>50</c:v>
                </c:pt>
                <c:pt idx="52">
                  <c:v>51</c:v>
                </c:pt>
                <c:pt idx="53">
                  <c:v>52</c:v>
                </c:pt>
                <c:pt idx="54">
                  <c:v>53</c:v>
                </c:pt>
                <c:pt idx="55">
                  <c:v>54</c:v>
                </c:pt>
                <c:pt idx="56">
                  <c:v>55</c:v>
                </c:pt>
                <c:pt idx="57">
                  <c:v>56</c:v>
                </c:pt>
                <c:pt idx="58">
                  <c:v>57</c:v>
                </c:pt>
                <c:pt idx="59">
                  <c:v>58</c:v>
                </c:pt>
                <c:pt idx="60">
                  <c:v>59</c:v>
                </c:pt>
                <c:pt idx="61">
                  <c:v>60</c:v>
                </c:pt>
                <c:pt idx="62">
                  <c:v>61</c:v>
                </c:pt>
                <c:pt idx="63">
                  <c:v>62</c:v>
                </c:pt>
                <c:pt idx="64">
                  <c:v>63</c:v>
                </c:pt>
                <c:pt idx="65">
                  <c:v>64</c:v>
                </c:pt>
                <c:pt idx="66">
                  <c:v>65</c:v>
                </c:pt>
                <c:pt idx="67">
                  <c:v>66</c:v>
                </c:pt>
                <c:pt idx="68">
                  <c:v>67</c:v>
                </c:pt>
                <c:pt idx="69">
                  <c:v>68</c:v>
                </c:pt>
                <c:pt idx="70">
                  <c:v>69</c:v>
                </c:pt>
                <c:pt idx="71">
                  <c:v>70</c:v>
                </c:pt>
                <c:pt idx="72">
                  <c:v>71</c:v>
                </c:pt>
                <c:pt idx="73">
                  <c:v>72</c:v>
                </c:pt>
                <c:pt idx="74">
                  <c:v>73</c:v>
                </c:pt>
                <c:pt idx="75">
                  <c:v>74</c:v>
                </c:pt>
                <c:pt idx="76">
                  <c:v>75</c:v>
                </c:pt>
                <c:pt idx="77">
                  <c:v>76</c:v>
                </c:pt>
                <c:pt idx="78">
                  <c:v>77</c:v>
                </c:pt>
                <c:pt idx="79">
                  <c:v>78</c:v>
                </c:pt>
                <c:pt idx="80">
                  <c:v>79</c:v>
                </c:pt>
                <c:pt idx="81">
                  <c:v>80</c:v>
                </c:pt>
                <c:pt idx="82">
                  <c:v>81</c:v>
                </c:pt>
                <c:pt idx="83">
                  <c:v>82</c:v>
                </c:pt>
                <c:pt idx="84">
                  <c:v>83</c:v>
                </c:pt>
                <c:pt idx="85">
                  <c:v>84</c:v>
                </c:pt>
                <c:pt idx="86">
                  <c:v>85</c:v>
                </c:pt>
                <c:pt idx="87">
                  <c:v>86</c:v>
                </c:pt>
                <c:pt idx="88">
                  <c:v>87</c:v>
                </c:pt>
                <c:pt idx="89">
                  <c:v>88</c:v>
                </c:pt>
                <c:pt idx="90">
                  <c:v>89</c:v>
                </c:pt>
                <c:pt idx="91">
                  <c:v>90</c:v>
                </c:pt>
                <c:pt idx="92">
                  <c:v>91</c:v>
                </c:pt>
                <c:pt idx="93">
                  <c:v>92</c:v>
                </c:pt>
                <c:pt idx="94">
                  <c:v>93</c:v>
                </c:pt>
                <c:pt idx="95">
                  <c:v>94</c:v>
                </c:pt>
                <c:pt idx="96">
                  <c:v>95</c:v>
                </c:pt>
                <c:pt idx="97">
                  <c:v>96</c:v>
                </c:pt>
                <c:pt idx="98">
                  <c:v>97</c:v>
                </c:pt>
                <c:pt idx="99">
                  <c:v>98</c:v>
                </c:pt>
                <c:pt idx="100">
                  <c:v>99</c:v>
                </c:pt>
                <c:pt idx="101">
                  <c:v>100</c:v>
                </c:pt>
                <c:pt idx="102">
                  <c:v>101</c:v>
                </c:pt>
                <c:pt idx="103">
                  <c:v>102</c:v>
                </c:pt>
                <c:pt idx="104">
                  <c:v>103</c:v>
                </c:pt>
                <c:pt idx="105">
                  <c:v>104</c:v>
                </c:pt>
                <c:pt idx="106">
                  <c:v>105</c:v>
                </c:pt>
                <c:pt idx="107">
                  <c:v>106</c:v>
                </c:pt>
                <c:pt idx="108">
                  <c:v>107</c:v>
                </c:pt>
                <c:pt idx="109">
                  <c:v>108</c:v>
                </c:pt>
                <c:pt idx="110">
                  <c:v>109</c:v>
                </c:pt>
                <c:pt idx="111">
                  <c:v>110</c:v>
                </c:pt>
                <c:pt idx="112">
                  <c:v>111</c:v>
                </c:pt>
                <c:pt idx="113">
                  <c:v>112</c:v>
                </c:pt>
                <c:pt idx="114">
                  <c:v>113</c:v>
                </c:pt>
                <c:pt idx="115">
                  <c:v>114</c:v>
                </c:pt>
                <c:pt idx="116">
                  <c:v>115</c:v>
                </c:pt>
                <c:pt idx="117">
                  <c:v>116</c:v>
                </c:pt>
                <c:pt idx="118">
                  <c:v>117</c:v>
                </c:pt>
                <c:pt idx="119">
                  <c:v>118</c:v>
                </c:pt>
                <c:pt idx="120">
                  <c:v>119</c:v>
                </c:pt>
                <c:pt idx="121">
                  <c:v>120</c:v>
                </c:pt>
                <c:pt idx="122">
                  <c:v>121</c:v>
                </c:pt>
                <c:pt idx="123">
                  <c:v>122</c:v>
                </c:pt>
                <c:pt idx="124">
                  <c:v>123</c:v>
                </c:pt>
                <c:pt idx="125">
                  <c:v>124</c:v>
                </c:pt>
                <c:pt idx="126">
                  <c:v>125</c:v>
                </c:pt>
                <c:pt idx="127">
                  <c:v>126</c:v>
                </c:pt>
                <c:pt idx="128">
                  <c:v>127</c:v>
                </c:pt>
                <c:pt idx="129">
                  <c:v>128</c:v>
                </c:pt>
                <c:pt idx="130">
                  <c:v>129</c:v>
                </c:pt>
                <c:pt idx="131">
                  <c:v>130</c:v>
                </c:pt>
                <c:pt idx="132">
                  <c:v>131</c:v>
                </c:pt>
                <c:pt idx="133">
                  <c:v>132</c:v>
                </c:pt>
                <c:pt idx="134">
                  <c:v>133</c:v>
                </c:pt>
                <c:pt idx="135">
                  <c:v>134</c:v>
                </c:pt>
                <c:pt idx="136">
                  <c:v>135</c:v>
                </c:pt>
                <c:pt idx="137">
                  <c:v>136</c:v>
                </c:pt>
                <c:pt idx="138">
                  <c:v>137</c:v>
                </c:pt>
                <c:pt idx="139">
                  <c:v>138</c:v>
                </c:pt>
                <c:pt idx="140">
                  <c:v>139</c:v>
                </c:pt>
                <c:pt idx="141">
                  <c:v>140</c:v>
                </c:pt>
                <c:pt idx="142">
                  <c:v>141</c:v>
                </c:pt>
                <c:pt idx="143">
                  <c:v>142</c:v>
                </c:pt>
                <c:pt idx="144">
                  <c:v>143</c:v>
                </c:pt>
                <c:pt idx="145">
                  <c:v>144</c:v>
                </c:pt>
                <c:pt idx="146">
                  <c:v>145</c:v>
                </c:pt>
                <c:pt idx="147">
                  <c:v>146</c:v>
                </c:pt>
                <c:pt idx="148">
                  <c:v>147</c:v>
                </c:pt>
                <c:pt idx="149">
                  <c:v>148</c:v>
                </c:pt>
                <c:pt idx="150">
                  <c:v>149</c:v>
                </c:pt>
                <c:pt idx="151">
                  <c:v>150</c:v>
                </c:pt>
                <c:pt idx="152">
                  <c:v>151</c:v>
                </c:pt>
                <c:pt idx="153">
                  <c:v>152</c:v>
                </c:pt>
                <c:pt idx="154">
                  <c:v>153</c:v>
                </c:pt>
                <c:pt idx="155">
                  <c:v>154</c:v>
                </c:pt>
                <c:pt idx="156">
                  <c:v>155</c:v>
                </c:pt>
                <c:pt idx="157">
                  <c:v>156</c:v>
                </c:pt>
                <c:pt idx="158">
                  <c:v>157</c:v>
                </c:pt>
                <c:pt idx="159">
                  <c:v>158</c:v>
                </c:pt>
                <c:pt idx="160">
                  <c:v>159</c:v>
                </c:pt>
                <c:pt idx="161">
                  <c:v>160</c:v>
                </c:pt>
                <c:pt idx="162">
                  <c:v>161</c:v>
                </c:pt>
                <c:pt idx="163">
                  <c:v>162</c:v>
                </c:pt>
                <c:pt idx="164">
                  <c:v>163</c:v>
                </c:pt>
                <c:pt idx="165">
                  <c:v>164</c:v>
                </c:pt>
                <c:pt idx="166">
                  <c:v>165</c:v>
                </c:pt>
                <c:pt idx="167">
                  <c:v>166</c:v>
                </c:pt>
                <c:pt idx="168">
                  <c:v>167</c:v>
                </c:pt>
                <c:pt idx="169">
                  <c:v>168</c:v>
                </c:pt>
                <c:pt idx="170">
                  <c:v>169</c:v>
                </c:pt>
                <c:pt idx="171">
                  <c:v>170</c:v>
                </c:pt>
                <c:pt idx="172">
                  <c:v>171</c:v>
                </c:pt>
                <c:pt idx="173">
                  <c:v>172</c:v>
                </c:pt>
                <c:pt idx="174">
                  <c:v>173</c:v>
                </c:pt>
                <c:pt idx="175">
                  <c:v>174</c:v>
                </c:pt>
                <c:pt idx="176">
                  <c:v>175</c:v>
                </c:pt>
                <c:pt idx="177">
                  <c:v>176</c:v>
                </c:pt>
                <c:pt idx="178">
                  <c:v>177</c:v>
                </c:pt>
                <c:pt idx="179">
                  <c:v>178</c:v>
                </c:pt>
                <c:pt idx="180">
                  <c:v>179</c:v>
                </c:pt>
                <c:pt idx="181">
                  <c:v>180</c:v>
                </c:pt>
                <c:pt idx="182">
                  <c:v>181</c:v>
                </c:pt>
                <c:pt idx="183">
                  <c:v>182</c:v>
                </c:pt>
                <c:pt idx="184">
                  <c:v>183</c:v>
                </c:pt>
                <c:pt idx="185">
                  <c:v>184</c:v>
                </c:pt>
                <c:pt idx="186">
                  <c:v>185</c:v>
                </c:pt>
                <c:pt idx="187">
                  <c:v>186</c:v>
                </c:pt>
                <c:pt idx="188">
                  <c:v>187</c:v>
                </c:pt>
                <c:pt idx="189">
                  <c:v>188</c:v>
                </c:pt>
                <c:pt idx="190">
                  <c:v>189</c:v>
                </c:pt>
                <c:pt idx="191">
                  <c:v>190</c:v>
                </c:pt>
                <c:pt idx="192">
                  <c:v>191</c:v>
                </c:pt>
                <c:pt idx="193">
                  <c:v>192</c:v>
                </c:pt>
                <c:pt idx="194">
                  <c:v>193</c:v>
                </c:pt>
                <c:pt idx="195">
                  <c:v>194</c:v>
                </c:pt>
                <c:pt idx="196">
                  <c:v>195</c:v>
                </c:pt>
                <c:pt idx="197">
                  <c:v>196</c:v>
                </c:pt>
                <c:pt idx="198">
                  <c:v>197</c:v>
                </c:pt>
                <c:pt idx="199">
                  <c:v>198</c:v>
                </c:pt>
                <c:pt idx="200">
                  <c:v>199</c:v>
                </c:pt>
              </c:numCache>
            </c:numRef>
          </c:xVal>
          <c:yVal>
            <c:numRef>
              <c:f>Sheet1!$E$2:$E$202</c:f>
              <c:numCache>
                <c:formatCode>General</c:formatCode>
                <c:ptCount val="201"/>
                <c:pt idx="0">
                  <c:v>15000</c:v>
                </c:pt>
                <c:pt idx="1">
                  <c:v>14963</c:v>
                </c:pt>
                <c:pt idx="2">
                  <c:v>14935</c:v>
                </c:pt>
                <c:pt idx="3">
                  <c:v>14899</c:v>
                </c:pt>
                <c:pt idx="4">
                  <c:v>14851</c:v>
                </c:pt>
                <c:pt idx="5">
                  <c:v>14802</c:v>
                </c:pt>
                <c:pt idx="6">
                  <c:v>14750</c:v>
                </c:pt>
                <c:pt idx="7">
                  <c:v>14702</c:v>
                </c:pt>
                <c:pt idx="8">
                  <c:v>14629</c:v>
                </c:pt>
                <c:pt idx="9">
                  <c:v>14561</c:v>
                </c:pt>
                <c:pt idx="10">
                  <c:v>14467</c:v>
                </c:pt>
                <c:pt idx="11">
                  <c:v>14386</c:v>
                </c:pt>
                <c:pt idx="12">
                  <c:v>14316</c:v>
                </c:pt>
                <c:pt idx="13">
                  <c:v>14228</c:v>
                </c:pt>
                <c:pt idx="14">
                  <c:v>14136</c:v>
                </c:pt>
                <c:pt idx="15">
                  <c:v>14029</c:v>
                </c:pt>
                <c:pt idx="16">
                  <c:v>13928</c:v>
                </c:pt>
                <c:pt idx="17">
                  <c:v>13818</c:v>
                </c:pt>
                <c:pt idx="18">
                  <c:v>13706</c:v>
                </c:pt>
                <c:pt idx="19">
                  <c:v>13610</c:v>
                </c:pt>
                <c:pt idx="20">
                  <c:v>13491</c:v>
                </c:pt>
                <c:pt idx="21">
                  <c:v>13361</c:v>
                </c:pt>
                <c:pt idx="22">
                  <c:v>13242</c:v>
                </c:pt>
                <c:pt idx="23">
                  <c:v>13107</c:v>
                </c:pt>
                <c:pt idx="24">
                  <c:v>12990</c:v>
                </c:pt>
                <c:pt idx="25">
                  <c:v>12859</c:v>
                </c:pt>
                <c:pt idx="26">
                  <c:v>12739</c:v>
                </c:pt>
                <c:pt idx="27">
                  <c:v>12620</c:v>
                </c:pt>
                <c:pt idx="28">
                  <c:v>12511</c:v>
                </c:pt>
                <c:pt idx="29">
                  <c:v>12392</c:v>
                </c:pt>
                <c:pt idx="30">
                  <c:v>12286</c:v>
                </c:pt>
                <c:pt idx="31">
                  <c:v>12155</c:v>
                </c:pt>
                <c:pt idx="32">
                  <c:v>12050</c:v>
                </c:pt>
                <c:pt idx="33">
                  <c:v>11952</c:v>
                </c:pt>
                <c:pt idx="34">
                  <c:v>11852</c:v>
                </c:pt>
                <c:pt idx="35">
                  <c:v>11748</c:v>
                </c:pt>
                <c:pt idx="36">
                  <c:v>11659</c:v>
                </c:pt>
                <c:pt idx="37">
                  <c:v>11545</c:v>
                </c:pt>
                <c:pt idx="38">
                  <c:v>11446</c:v>
                </c:pt>
                <c:pt idx="39">
                  <c:v>11358</c:v>
                </c:pt>
                <c:pt idx="40">
                  <c:v>11269</c:v>
                </c:pt>
                <c:pt idx="41">
                  <c:v>11177</c:v>
                </c:pt>
                <c:pt idx="42">
                  <c:v>11110</c:v>
                </c:pt>
                <c:pt idx="43">
                  <c:v>11012</c:v>
                </c:pt>
                <c:pt idx="44">
                  <c:v>10931</c:v>
                </c:pt>
                <c:pt idx="45">
                  <c:v>10830</c:v>
                </c:pt>
                <c:pt idx="46">
                  <c:v>10742</c:v>
                </c:pt>
                <c:pt idx="47">
                  <c:v>10661</c:v>
                </c:pt>
                <c:pt idx="48">
                  <c:v>10591</c:v>
                </c:pt>
                <c:pt idx="49">
                  <c:v>10514</c:v>
                </c:pt>
                <c:pt idx="50">
                  <c:v>10440</c:v>
                </c:pt>
                <c:pt idx="51">
                  <c:v>10351</c:v>
                </c:pt>
                <c:pt idx="52">
                  <c:v>10288</c:v>
                </c:pt>
                <c:pt idx="53">
                  <c:v>10245</c:v>
                </c:pt>
                <c:pt idx="54">
                  <c:v>10173</c:v>
                </c:pt>
                <c:pt idx="55">
                  <c:v>10117</c:v>
                </c:pt>
                <c:pt idx="56">
                  <c:v>10067</c:v>
                </c:pt>
                <c:pt idx="57">
                  <c:v>10014</c:v>
                </c:pt>
                <c:pt idx="58">
                  <c:v>9945</c:v>
                </c:pt>
                <c:pt idx="59">
                  <c:v>9874</c:v>
                </c:pt>
                <c:pt idx="60">
                  <c:v>9802</c:v>
                </c:pt>
                <c:pt idx="61">
                  <c:v>9738</c:v>
                </c:pt>
                <c:pt idx="62">
                  <c:v>9679</c:v>
                </c:pt>
                <c:pt idx="63">
                  <c:v>9630</c:v>
                </c:pt>
                <c:pt idx="64">
                  <c:v>9587</c:v>
                </c:pt>
                <c:pt idx="65">
                  <c:v>9544</c:v>
                </c:pt>
                <c:pt idx="66">
                  <c:v>9489</c:v>
                </c:pt>
                <c:pt idx="67">
                  <c:v>9436</c:v>
                </c:pt>
                <c:pt idx="68">
                  <c:v>9382</c:v>
                </c:pt>
                <c:pt idx="69">
                  <c:v>9330</c:v>
                </c:pt>
                <c:pt idx="70">
                  <c:v>9284</c:v>
                </c:pt>
                <c:pt idx="71">
                  <c:v>9241</c:v>
                </c:pt>
                <c:pt idx="72">
                  <c:v>9210</c:v>
                </c:pt>
                <c:pt idx="73">
                  <c:v>9164</c:v>
                </c:pt>
                <c:pt idx="74">
                  <c:v>9124</c:v>
                </c:pt>
                <c:pt idx="75">
                  <c:v>9087</c:v>
                </c:pt>
                <c:pt idx="76">
                  <c:v>9053</c:v>
                </c:pt>
                <c:pt idx="77">
                  <c:v>9022</c:v>
                </c:pt>
                <c:pt idx="78">
                  <c:v>8996</c:v>
                </c:pt>
                <c:pt idx="79">
                  <c:v>8958</c:v>
                </c:pt>
                <c:pt idx="80">
                  <c:v>8926</c:v>
                </c:pt>
                <c:pt idx="81">
                  <c:v>8898</c:v>
                </c:pt>
                <c:pt idx="82">
                  <c:v>8871</c:v>
                </c:pt>
                <c:pt idx="83">
                  <c:v>8838</c:v>
                </c:pt>
                <c:pt idx="84">
                  <c:v>8818</c:v>
                </c:pt>
                <c:pt idx="85">
                  <c:v>8796</c:v>
                </c:pt>
                <c:pt idx="86">
                  <c:v>8772</c:v>
                </c:pt>
                <c:pt idx="87">
                  <c:v>8753</c:v>
                </c:pt>
                <c:pt idx="88">
                  <c:v>8735</c:v>
                </c:pt>
                <c:pt idx="89">
                  <c:v>8713</c:v>
                </c:pt>
                <c:pt idx="90">
                  <c:v>8697</c:v>
                </c:pt>
                <c:pt idx="91">
                  <c:v>8684</c:v>
                </c:pt>
                <c:pt idx="92">
                  <c:v>8662</c:v>
                </c:pt>
                <c:pt idx="93">
                  <c:v>8642</c:v>
                </c:pt>
                <c:pt idx="94">
                  <c:v>8628</c:v>
                </c:pt>
                <c:pt idx="95">
                  <c:v>8616</c:v>
                </c:pt>
                <c:pt idx="96">
                  <c:v>8607</c:v>
                </c:pt>
                <c:pt idx="97">
                  <c:v>8600</c:v>
                </c:pt>
                <c:pt idx="98">
                  <c:v>8588</c:v>
                </c:pt>
                <c:pt idx="99">
                  <c:v>8585</c:v>
                </c:pt>
                <c:pt idx="100">
                  <c:v>8573</c:v>
                </c:pt>
                <c:pt idx="101">
                  <c:v>8563</c:v>
                </c:pt>
                <c:pt idx="102">
                  <c:v>8556</c:v>
                </c:pt>
                <c:pt idx="103">
                  <c:v>8546</c:v>
                </c:pt>
                <c:pt idx="104">
                  <c:v>8538</c:v>
                </c:pt>
                <c:pt idx="105">
                  <c:v>8526</c:v>
                </c:pt>
                <c:pt idx="106">
                  <c:v>8519</c:v>
                </c:pt>
                <c:pt idx="107">
                  <c:v>8510</c:v>
                </c:pt>
                <c:pt idx="108">
                  <c:v>8498</c:v>
                </c:pt>
                <c:pt idx="109">
                  <c:v>8488</c:v>
                </c:pt>
                <c:pt idx="110">
                  <c:v>8477</c:v>
                </c:pt>
                <c:pt idx="111">
                  <c:v>8461</c:v>
                </c:pt>
                <c:pt idx="112">
                  <c:v>8449</c:v>
                </c:pt>
                <c:pt idx="113">
                  <c:v>8438</c:v>
                </c:pt>
                <c:pt idx="114">
                  <c:v>8428</c:v>
                </c:pt>
                <c:pt idx="115">
                  <c:v>8419</c:v>
                </c:pt>
                <c:pt idx="116">
                  <c:v>8406</c:v>
                </c:pt>
                <c:pt idx="117">
                  <c:v>8397</c:v>
                </c:pt>
                <c:pt idx="118">
                  <c:v>8385</c:v>
                </c:pt>
                <c:pt idx="119">
                  <c:v>8376</c:v>
                </c:pt>
                <c:pt idx="120">
                  <c:v>8368</c:v>
                </c:pt>
                <c:pt idx="121">
                  <c:v>8358</c:v>
                </c:pt>
                <c:pt idx="122">
                  <c:v>8350</c:v>
                </c:pt>
                <c:pt idx="123">
                  <c:v>8334</c:v>
                </c:pt>
                <c:pt idx="124">
                  <c:v>8325</c:v>
                </c:pt>
                <c:pt idx="125">
                  <c:v>8317</c:v>
                </c:pt>
                <c:pt idx="126">
                  <c:v>8314</c:v>
                </c:pt>
                <c:pt idx="127">
                  <c:v>8309</c:v>
                </c:pt>
                <c:pt idx="128">
                  <c:v>8308</c:v>
                </c:pt>
                <c:pt idx="129">
                  <c:v>8305</c:v>
                </c:pt>
                <c:pt idx="130">
                  <c:v>8299</c:v>
                </c:pt>
                <c:pt idx="131">
                  <c:v>8295</c:v>
                </c:pt>
                <c:pt idx="132">
                  <c:v>8293</c:v>
                </c:pt>
                <c:pt idx="133">
                  <c:v>8290</c:v>
                </c:pt>
                <c:pt idx="134">
                  <c:v>8284</c:v>
                </c:pt>
                <c:pt idx="135">
                  <c:v>8278</c:v>
                </c:pt>
                <c:pt idx="136">
                  <c:v>8272</c:v>
                </c:pt>
                <c:pt idx="137">
                  <c:v>8264</c:v>
                </c:pt>
                <c:pt idx="138">
                  <c:v>8257</c:v>
                </c:pt>
                <c:pt idx="139">
                  <c:v>8251</c:v>
                </c:pt>
                <c:pt idx="140">
                  <c:v>8241</c:v>
                </c:pt>
                <c:pt idx="141">
                  <c:v>8234</c:v>
                </c:pt>
                <c:pt idx="142">
                  <c:v>8231</c:v>
                </c:pt>
                <c:pt idx="143">
                  <c:v>8227</c:v>
                </c:pt>
                <c:pt idx="144">
                  <c:v>8217</c:v>
                </c:pt>
                <c:pt idx="145">
                  <c:v>8208</c:v>
                </c:pt>
                <c:pt idx="146">
                  <c:v>8199</c:v>
                </c:pt>
                <c:pt idx="147">
                  <c:v>8187</c:v>
                </c:pt>
                <c:pt idx="148">
                  <c:v>8183</c:v>
                </c:pt>
                <c:pt idx="149">
                  <c:v>8172</c:v>
                </c:pt>
                <c:pt idx="150">
                  <c:v>8165</c:v>
                </c:pt>
                <c:pt idx="151">
                  <c:v>8157</c:v>
                </c:pt>
                <c:pt idx="152">
                  <c:v>8145</c:v>
                </c:pt>
                <c:pt idx="153">
                  <c:v>8134</c:v>
                </c:pt>
                <c:pt idx="154">
                  <c:v>8127</c:v>
                </c:pt>
                <c:pt idx="155">
                  <c:v>8120</c:v>
                </c:pt>
                <c:pt idx="156">
                  <c:v>8111</c:v>
                </c:pt>
                <c:pt idx="157">
                  <c:v>8102</c:v>
                </c:pt>
                <c:pt idx="158">
                  <c:v>8094</c:v>
                </c:pt>
                <c:pt idx="159">
                  <c:v>8084</c:v>
                </c:pt>
                <c:pt idx="160">
                  <c:v>8073</c:v>
                </c:pt>
                <c:pt idx="161">
                  <c:v>8066</c:v>
                </c:pt>
                <c:pt idx="162">
                  <c:v>8053</c:v>
                </c:pt>
                <c:pt idx="163">
                  <c:v>8040</c:v>
                </c:pt>
                <c:pt idx="164">
                  <c:v>8030</c:v>
                </c:pt>
                <c:pt idx="165">
                  <c:v>8026</c:v>
                </c:pt>
                <c:pt idx="166">
                  <c:v>8025</c:v>
                </c:pt>
                <c:pt idx="167">
                  <c:v>8021</c:v>
                </c:pt>
                <c:pt idx="168">
                  <c:v>8019</c:v>
                </c:pt>
                <c:pt idx="169">
                  <c:v>8016</c:v>
                </c:pt>
                <c:pt idx="170">
                  <c:v>8011</c:v>
                </c:pt>
                <c:pt idx="171">
                  <c:v>8007</c:v>
                </c:pt>
                <c:pt idx="172">
                  <c:v>8006</c:v>
                </c:pt>
                <c:pt idx="173">
                  <c:v>8006</c:v>
                </c:pt>
                <c:pt idx="174">
                  <c:v>8006</c:v>
                </c:pt>
                <c:pt idx="175">
                  <c:v>8003</c:v>
                </c:pt>
                <c:pt idx="176">
                  <c:v>8001</c:v>
                </c:pt>
                <c:pt idx="177">
                  <c:v>7998</c:v>
                </c:pt>
                <c:pt idx="178">
                  <c:v>7997</c:v>
                </c:pt>
                <c:pt idx="179">
                  <c:v>7996</c:v>
                </c:pt>
                <c:pt idx="180">
                  <c:v>7993</c:v>
                </c:pt>
                <c:pt idx="181">
                  <c:v>7990</c:v>
                </c:pt>
                <c:pt idx="182">
                  <c:v>7988</c:v>
                </c:pt>
                <c:pt idx="183">
                  <c:v>7987</c:v>
                </c:pt>
                <c:pt idx="184">
                  <c:v>7985</c:v>
                </c:pt>
                <c:pt idx="185">
                  <c:v>7983</c:v>
                </c:pt>
                <c:pt idx="186">
                  <c:v>7980</c:v>
                </c:pt>
                <c:pt idx="187">
                  <c:v>7978</c:v>
                </c:pt>
                <c:pt idx="188">
                  <c:v>7976</c:v>
                </c:pt>
                <c:pt idx="189">
                  <c:v>7976</c:v>
                </c:pt>
                <c:pt idx="190">
                  <c:v>7975</c:v>
                </c:pt>
                <c:pt idx="191">
                  <c:v>7973</c:v>
                </c:pt>
                <c:pt idx="192">
                  <c:v>7973</c:v>
                </c:pt>
                <c:pt idx="193">
                  <c:v>7970</c:v>
                </c:pt>
                <c:pt idx="194">
                  <c:v>7969</c:v>
                </c:pt>
                <c:pt idx="195">
                  <c:v>7968</c:v>
                </c:pt>
                <c:pt idx="196">
                  <c:v>7965</c:v>
                </c:pt>
                <c:pt idx="197">
                  <c:v>7964</c:v>
                </c:pt>
                <c:pt idx="198">
                  <c:v>7964</c:v>
                </c:pt>
                <c:pt idx="199">
                  <c:v>7963</c:v>
                </c:pt>
                <c:pt idx="200">
                  <c:v>7962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6761648"/>
        <c:axId val="185326512"/>
      </c:scatterChart>
      <c:valAx>
        <c:axId val="326761648"/>
        <c:scaling>
          <c:orientation val="minMax"/>
          <c:max val="1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Time (</a:t>
                </a:r>
                <a:r>
                  <a:rPr lang="en-US" sz="1400" baseline="0"/>
                  <a:t>Monte Carlo Steps)</a:t>
                </a:r>
                <a:endParaRPr lang="en-US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26512"/>
        <c:crosses val="autoZero"/>
        <c:crossBetween val="midCat"/>
        <c:majorUnit val="5"/>
      </c:valAx>
      <c:valAx>
        <c:axId val="185326512"/>
        <c:scaling>
          <c:orientation val="minMax"/>
          <c:min val="7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Amount (AU)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7616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Amount of CD86 Downregulation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TREG:APC, 1:6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xVal>
            <c:numRef>
              <c:f>Sheet1!$A$205:$A$405</c:f>
              <c:numCache>
                <c:formatCode>General</c:formatCode>
                <c:ptCount val="20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  <c:pt idx="12">
                  <c:v>11</c:v>
                </c:pt>
                <c:pt idx="13">
                  <c:v>12</c:v>
                </c:pt>
                <c:pt idx="14">
                  <c:v>13</c:v>
                </c:pt>
                <c:pt idx="15">
                  <c:v>14</c:v>
                </c:pt>
                <c:pt idx="16">
                  <c:v>15</c:v>
                </c:pt>
                <c:pt idx="17">
                  <c:v>16</c:v>
                </c:pt>
                <c:pt idx="18">
                  <c:v>17</c:v>
                </c:pt>
                <c:pt idx="19">
                  <c:v>18</c:v>
                </c:pt>
                <c:pt idx="20">
                  <c:v>19</c:v>
                </c:pt>
                <c:pt idx="21">
                  <c:v>20</c:v>
                </c:pt>
                <c:pt idx="22">
                  <c:v>21</c:v>
                </c:pt>
                <c:pt idx="23">
                  <c:v>22</c:v>
                </c:pt>
                <c:pt idx="24">
                  <c:v>23</c:v>
                </c:pt>
                <c:pt idx="25">
                  <c:v>24</c:v>
                </c:pt>
                <c:pt idx="26">
                  <c:v>25</c:v>
                </c:pt>
                <c:pt idx="27">
                  <c:v>26</c:v>
                </c:pt>
                <c:pt idx="28">
                  <c:v>27</c:v>
                </c:pt>
                <c:pt idx="29">
                  <c:v>28</c:v>
                </c:pt>
                <c:pt idx="30">
                  <c:v>29</c:v>
                </c:pt>
                <c:pt idx="31">
                  <c:v>30</c:v>
                </c:pt>
                <c:pt idx="32">
                  <c:v>31</c:v>
                </c:pt>
                <c:pt idx="33">
                  <c:v>32</c:v>
                </c:pt>
                <c:pt idx="34">
                  <c:v>33</c:v>
                </c:pt>
                <c:pt idx="35">
                  <c:v>34</c:v>
                </c:pt>
                <c:pt idx="36">
                  <c:v>35</c:v>
                </c:pt>
                <c:pt idx="37">
                  <c:v>36</c:v>
                </c:pt>
                <c:pt idx="38">
                  <c:v>37</c:v>
                </c:pt>
                <c:pt idx="39">
                  <c:v>38</c:v>
                </c:pt>
                <c:pt idx="40">
                  <c:v>39</c:v>
                </c:pt>
                <c:pt idx="41">
                  <c:v>40</c:v>
                </c:pt>
                <c:pt idx="42">
                  <c:v>41</c:v>
                </c:pt>
                <c:pt idx="43">
                  <c:v>42</c:v>
                </c:pt>
                <c:pt idx="44">
                  <c:v>43</c:v>
                </c:pt>
                <c:pt idx="45">
                  <c:v>44</c:v>
                </c:pt>
                <c:pt idx="46">
                  <c:v>45</c:v>
                </c:pt>
                <c:pt idx="47">
                  <c:v>46</c:v>
                </c:pt>
                <c:pt idx="48">
                  <c:v>47</c:v>
                </c:pt>
                <c:pt idx="49">
                  <c:v>48</c:v>
                </c:pt>
                <c:pt idx="50">
                  <c:v>49</c:v>
                </c:pt>
                <c:pt idx="51">
                  <c:v>50</c:v>
                </c:pt>
                <c:pt idx="52">
                  <c:v>51</c:v>
                </c:pt>
                <c:pt idx="53">
                  <c:v>52</c:v>
                </c:pt>
                <c:pt idx="54">
                  <c:v>53</c:v>
                </c:pt>
                <c:pt idx="55">
                  <c:v>54</c:v>
                </c:pt>
                <c:pt idx="56">
                  <c:v>55</c:v>
                </c:pt>
                <c:pt idx="57">
                  <c:v>56</c:v>
                </c:pt>
                <c:pt idx="58">
                  <c:v>57</c:v>
                </c:pt>
                <c:pt idx="59">
                  <c:v>58</c:v>
                </c:pt>
                <c:pt idx="60">
                  <c:v>59</c:v>
                </c:pt>
                <c:pt idx="61">
                  <c:v>60</c:v>
                </c:pt>
                <c:pt idx="62">
                  <c:v>61</c:v>
                </c:pt>
                <c:pt idx="63">
                  <c:v>62</c:v>
                </c:pt>
                <c:pt idx="64">
                  <c:v>63</c:v>
                </c:pt>
                <c:pt idx="65">
                  <c:v>64</c:v>
                </c:pt>
                <c:pt idx="66">
                  <c:v>65</c:v>
                </c:pt>
                <c:pt idx="67">
                  <c:v>66</c:v>
                </c:pt>
                <c:pt idx="68">
                  <c:v>67</c:v>
                </c:pt>
                <c:pt idx="69">
                  <c:v>68</c:v>
                </c:pt>
                <c:pt idx="70">
                  <c:v>69</c:v>
                </c:pt>
                <c:pt idx="71">
                  <c:v>70</c:v>
                </c:pt>
                <c:pt idx="72">
                  <c:v>71</c:v>
                </c:pt>
                <c:pt idx="73">
                  <c:v>72</c:v>
                </c:pt>
                <c:pt idx="74">
                  <c:v>73</c:v>
                </c:pt>
                <c:pt idx="75">
                  <c:v>74</c:v>
                </c:pt>
                <c:pt idx="76">
                  <c:v>75</c:v>
                </c:pt>
                <c:pt idx="77">
                  <c:v>76</c:v>
                </c:pt>
                <c:pt idx="78">
                  <c:v>77</c:v>
                </c:pt>
                <c:pt idx="79">
                  <c:v>78</c:v>
                </c:pt>
                <c:pt idx="80">
                  <c:v>79</c:v>
                </c:pt>
                <c:pt idx="81">
                  <c:v>80</c:v>
                </c:pt>
                <c:pt idx="82">
                  <c:v>81</c:v>
                </c:pt>
                <c:pt idx="83">
                  <c:v>82</c:v>
                </c:pt>
                <c:pt idx="84">
                  <c:v>83</c:v>
                </c:pt>
                <c:pt idx="85">
                  <c:v>84</c:v>
                </c:pt>
                <c:pt idx="86">
                  <c:v>85</c:v>
                </c:pt>
                <c:pt idx="87">
                  <c:v>86</c:v>
                </c:pt>
                <c:pt idx="88">
                  <c:v>87</c:v>
                </c:pt>
                <c:pt idx="89">
                  <c:v>88</c:v>
                </c:pt>
                <c:pt idx="90">
                  <c:v>89</c:v>
                </c:pt>
                <c:pt idx="91">
                  <c:v>90</c:v>
                </c:pt>
                <c:pt idx="92">
                  <c:v>91</c:v>
                </c:pt>
                <c:pt idx="93">
                  <c:v>92</c:v>
                </c:pt>
                <c:pt idx="94">
                  <c:v>93</c:v>
                </c:pt>
                <c:pt idx="95">
                  <c:v>94</c:v>
                </c:pt>
                <c:pt idx="96">
                  <c:v>95</c:v>
                </c:pt>
                <c:pt idx="97">
                  <c:v>96</c:v>
                </c:pt>
                <c:pt idx="98">
                  <c:v>97</c:v>
                </c:pt>
                <c:pt idx="99">
                  <c:v>98</c:v>
                </c:pt>
                <c:pt idx="100">
                  <c:v>99</c:v>
                </c:pt>
                <c:pt idx="101">
                  <c:v>100</c:v>
                </c:pt>
                <c:pt idx="102">
                  <c:v>101</c:v>
                </c:pt>
                <c:pt idx="103">
                  <c:v>102</c:v>
                </c:pt>
                <c:pt idx="104">
                  <c:v>103</c:v>
                </c:pt>
                <c:pt idx="105">
                  <c:v>104</c:v>
                </c:pt>
                <c:pt idx="106">
                  <c:v>105</c:v>
                </c:pt>
                <c:pt idx="107">
                  <c:v>106</c:v>
                </c:pt>
                <c:pt idx="108">
                  <c:v>107</c:v>
                </c:pt>
                <c:pt idx="109">
                  <c:v>108</c:v>
                </c:pt>
                <c:pt idx="110">
                  <c:v>109</c:v>
                </c:pt>
                <c:pt idx="111">
                  <c:v>110</c:v>
                </c:pt>
                <c:pt idx="112">
                  <c:v>111</c:v>
                </c:pt>
                <c:pt idx="113">
                  <c:v>112</c:v>
                </c:pt>
                <c:pt idx="114">
                  <c:v>113</c:v>
                </c:pt>
                <c:pt idx="115">
                  <c:v>114</c:v>
                </c:pt>
                <c:pt idx="116">
                  <c:v>115</c:v>
                </c:pt>
                <c:pt idx="117">
                  <c:v>116</c:v>
                </c:pt>
                <c:pt idx="118">
                  <c:v>117</c:v>
                </c:pt>
                <c:pt idx="119">
                  <c:v>118</c:v>
                </c:pt>
                <c:pt idx="120">
                  <c:v>119</c:v>
                </c:pt>
                <c:pt idx="121">
                  <c:v>120</c:v>
                </c:pt>
                <c:pt idx="122">
                  <c:v>121</c:v>
                </c:pt>
                <c:pt idx="123">
                  <c:v>122</c:v>
                </c:pt>
                <c:pt idx="124">
                  <c:v>123</c:v>
                </c:pt>
                <c:pt idx="125">
                  <c:v>124</c:v>
                </c:pt>
                <c:pt idx="126">
                  <c:v>125</c:v>
                </c:pt>
                <c:pt idx="127">
                  <c:v>126</c:v>
                </c:pt>
                <c:pt idx="128">
                  <c:v>127</c:v>
                </c:pt>
                <c:pt idx="129">
                  <c:v>128</c:v>
                </c:pt>
                <c:pt idx="130">
                  <c:v>129</c:v>
                </c:pt>
                <c:pt idx="131">
                  <c:v>130</c:v>
                </c:pt>
                <c:pt idx="132">
                  <c:v>131</c:v>
                </c:pt>
                <c:pt idx="133">
                  <c:v>132</c:v>
                </c:pt>
                <c:pt idx="134">
                  <c:v>133</c:v>
                </c:pt>
                <c:pt idx="135">
                  <c:v>134</c:v>
                </c:pt>
                <c:pt idx="136">
                  <c:v>135</c:v>
                </c:pt>
                <c:pt idx="137">
                  <c:v>136</c:v>
                </c:pt>
                <c:pt idx="138">
                  <c:v>137</c:v>
                </c:pt>
                <c:pt idx="139">
                  <c:v>138</c:v>
                </c:pt>
                <c:pt idx="140">
                  <c:v>139</c:v>
                </c:pt>
                <c:pt idx="141">
                  <c:v>140</c:v>
                </c:pt>
                <c:pt idx="142">
                  <c:v>141</c:v>
                </c:pt>
                <c:pt idx="143">
                  <c:v>142</c:v>
                </c:pt>
                <c:pt idx="144">
                  <c:v>143</c:v>
                </c:pt>
                <c:pt idx="145">
                  <c:v>144</c:v>
                </c:pt>
                <c:pt idx="146">
                  <c:v>145</c:v>
                </c:pt>
                <c:pt idx="147">
                  <c:v>146</c:v>
                </c:pt>
                <c:pt idx="148">
                  <c:v>147</c:v>
                </c:pt>
                <c:pt idx="149">
                  <c:v>148</c:v>
                </c:pt>
                <c:pt idx="150">
                  <c:v>149</c:v>
                </c:pt>
                <c:pt idx="151">
                  <c:v>150</c:v>
                </c:pt>
                <c:pt idx="152">
                  <c:v>151</c:v>
                </c:pt>
                <c:pt idx="153">
                  <c:v>152</c:v>
                </c:pt>
                <c:pt idx="154">
                  <c:v>153</c:v>
                </c:pt>
                <c:pt idx="155">
                  <c:v>154</c:v>
                </c:pt>
                <c:pt idx="156">
                  <c:v>155</c:v>
                </c:pt>
                <c:pt idx="157">
                  <c:v>156</c:v>
                </c:pt>
                <c:pt idx="158">
                  <c:v>157</c:v>
                </c:pt>
                <c:pt idx="159">
                  <c:v>158</c:v>
                </c:pt>
                <c:pt idx="160">
                  <c:v>159</c:v>
                </c:pt>
                <c:pt idx="161">
                  <c:v>160</c:v>
                </c:pt>
                <c:pt idx="162">
                  <c:v>161</c:v>
                </c:pt>
                <c:pt idx="163">
                  <c:v>162</c:v>
                </c:pt>
                <c:pt idx="164">
                  <c:v>163</c:v>
                </c:pt>
                <c:pt idx="165">
                  <c:v>164</c:v>
                </c:pt>
                <c:pt idx="166">
                  <c:v>165</c:v>
                </c:pt>
                <c:pt idx="167">
                  <c:v>166</c:v>
                </c:pt>
                <c:pt idx="168">
                  <c:v>167</c:v>
                </c:pt>
                <c:pt idx="169">
                  <c:v>168</c:v>
                </c:pt>
                <c:pt idx="170">
                  <c:v>169</c:v>
                </c:pt>
                <c:pt idx="171">
                  <c:v>170</c:v>
                </c:pt>
                <c:pt idx="172">
                  <c:v>171</c:v>
                </c:pt>
                <c:pt idx="173">
                  <c:v>172</c:v>
                </c:pt>
                <c:pt idx="174">
                  <c:v>173</c:v>
                </c:pt>
                <c:pt idx="175">
                  <c:v>174</c:v>
                </c:pt>
                <c:pt idx="176">
                  <c:v>175</c:v>
                </c:pt>
                <c:pt idx="177">
                  <c:v>176</c:v>
                </c:pt>
                <c:pt idx="178">
                  <c:v>177</c:v>
                </c:pt>
                <c:pt idx="179">
                  <c:v>178</c:v>
                </c:pt>
                <c:pt idx="180">
                  <c:v>179</c:v>
                </c:pt>
                <c:pt idx="181">
                  <c:v>180</c:v>
                </c:pt>
                <c:pt idx="182">
                  <c:v>181</c:v>
                </c:pt>
                <c:pt idx="183">
                  <c:v>182</c:v>
                </c:pt>
                <c:pt idx="184">
                  <c:v>183</c:v>
                </c:pt>
                <c:pt idx="185">
                  <c:v>184</c:v>
                </c:pt>
                <c:pt idx="186">
                  <c:v>185</c:v>
                </c:pt>
                <c:pt idx="187">
                  <c:v>186</c:v>
                </c:pt>
                <c:pt idx="188">
                  <c:v>187</c:v>
                </c:pt>
                <c:pt idx="189">
                  <c:v>188</c:v>
                </c:pt>
                <c:pt idx="190">
                  <c:v>189</c:v>
                </c:pt>
                <c:pt idx="191">
                  <c:v>190</c:v>
                </c:pt>
                <c:pt idx="192">
                  <c:v>191</c:v>
                </c:pt>
                <c:pt idx="193">
                  <c:v>192</c:v>
                </c:pt>
                <c:pt idx="194">
                  <c:v>193</c:v>
                </c:pt>
                <c:pt idx="195">
                  <c:v>194</c:v>
                </c:pt>
                <c:pt idx="196">
                  <c:v>195</c:v>
                </c:pt>
                <c:pt idx="197">
                  <c:v>196</c:v>
                </c:pt>
                <c:pt idx="198">
                  <c:v>197</c:v>
                </c:pt>
                <c:pt idx="199">
                  <c:v>198</c:v>
                </c:pt>
                <c:pt idx="200">
                  <c:v>199</c:v>
                </c:pt>
              </c:numCache>
            </c:numRef>
          </c:xVal>
          <c:yVal>
            <c:numRef>
              <c:f>Sheet1!$B$205:$B$405</c:f>
              <c:numCache>
                <c:formatCode>General</c:formatCode>
                <c:ptCount val="201"/>
                <c:pt idx="0">
                  <c:v>15000</c:v>
                </c:pt>
                <c:pt idx="1">
                  <c:v>14990</c:v>
                </c:pt>
                <c:pt idx="2">
                  <c:v>14977</c:v>
                </c:pt>
                <c:pt idx="3">
                  <c:v>14963</c:v>
                </c:pt>
                <c:pt idx="4">
                  <c:v>14945</c:v>
                </c:pt>
                <c:pt idx="5">
                  <c:v>14926</c:v>
                </c:pt>
                <c:pt idx="6">
                  <c:v>14899</c:v>
                </c:pt>
                <c:pt idx="7">
                  <c:v>14876</c:v>
                </c:pt>
                <c:pt idx="8">
                  <c:v>14845</c:v>
                </c:pt>
                <c:pt idx="9">
                  <c:v>14810</c:v>
                </c:pt>
                <c:pt idx="10">
                  <c:v>14767</c:v>
                </c:pt>
                <c:pt idx="11">
                  <c:v>14721</c:v>
                </c:pt>
                <c:pt idx="12">
                  <c:v>14681</c:v>
                </c:pt>
                <c:pt idx="13">
                  <c:v>14622</c:v>
                </c:pt>
                <c:pt idx="14">
                  <c:v>14577</c:v>
                </c:pt>
                <c:pt idx="15">
                  <c:v>14534</c:v>
                </c:pt>
                <c:pt idx="16">
                  <c:v>14483</c:v>
                </c:pt>
                <c:pt idx="17">
                  <c:v>14436</c:v>
                </c:pt>
                <c:pt idx="18">
                  <c:v>14371</c:v>
                </c:pt>
                <c:pt idx="19">
                  <c:v>14312</c:v>
                </c:pt>
                <c:pt idx="20">
                  <c:v>14246</c:v>
                </c:pt>
                <c:pt idx="21">
                  <c:v>14184</c:v>
                </c:pt>
                <c:pt idx="22">
                  <c:v>14121</c:v>
                </c:pt>
                <c:pt idx="23">
                  <c:v>14060</c:v>
                </c:pt>
                <c:pt idx="24">
                  <c:v>14006</c:v>
                </c:pt>
                <c:pt idx="25">
                  <c:v>13944</c:v>
                </c:pt>
                <c:pt idx="26">
                  <c:v>13879</c:v>
                </c:pt>
                <c:pt idx="27">
                  <c:v>13815</c:v>
                </c:pt>
                <c:pt idx="28">
                  <c:v>13760</c:v>
                </c:pt>
                <c:pt idx="29">
                  <c:v>13702</c:v>
                </c:pt>
                <c:pt idx="30">
                  <c:v>13645</c:v>
                </c:pt>
                <c:pt idx="31">
                  <c:v>13593</c:v>
                </c:pt>
                <c:pt idx="32">
                  <c:v>13553</c:v>
                </c:pt>
                <c:pt idx="33">
                  <c:v>13500</c:v>
                </c:pt>
                <c:pt idx="34">
                  <c:v>13450</c:v>
                </c:pt>
                <c:pt idx="35">
                  <c:v>13384</c:v>
                </c:pt>
                <c:pt idx="36">
                  <c:v>13331</c:v>
                </c:pt>
                <c:pt idx="37">
                  <c:v>13265</c:v>
                </c:pt>
                <c:pt idx="38">
                  <c:v>13208</c:v>
                </c:pt>
                <c:pt idx="39">
                  <c:v>13151</c:v>
                </c:pt>
                <c:pt idx="40">
                  <c:v>13106</c:v>
                </c:pt>
                <c:pt idx="41">
                  <c:v>13044</c:v>
                </c:pt>
                <c:pt idx="42">
                  <c:v>12995</c:v>
                </c:pt>
                <c:pt idx="43">
                  <c:v>12947</c:v>
                </c:pt>
                <c:pt idx="44">
                  <c:v>12905</c:v>
                </c:pt>
                <c:pt idx="45">
                  <c:v>12869</c:v>
                </c:pt>
                <c:pt idx="46">
                  <c:v>12820</c:v>
                </c:pt>
                <c:pt idx="47">
                  <c:v>12780</c:v>
                </c:pt>
                <c:pt idx="48">
                  <c:v>12738</c:v>
                </c:pt>
                <c:pt idx="49">
                  <c:v>12708</c:v>
                </c:pt>
                <c:pt idx="50">
                  <c:v>12675</c:v>
                </c:pt>
                <c:pt idx="51">
                  <c:v>12638</c:v>
                </c:pt>
                <c:pt idx="52">
                  <c:v>12599</c:v>
                </c:pt>
                <c:pt idx="53">
                  <c:v>12566</c:v>
                </c:pt>
                <c:pt idx="54">
                  <c:v>12528</c:v>
                </c:pt>
                <c:pt idx="55">
                  <c:v>12486</c:v>
                </c:pt>
                <c:pt idx="56">
                  <c:v>12467</c:v>
                </c:pt>
                <c:pt idx="57">
                  <c:v>12437</c:v>
                </c:pt>
                <c:pt idx="58">
                  <c:v>12413</c:v>
                </c:pt>
                <c:pt idx="59">
                  <c:v>12388</c:v>
                </c:pt>
                <c:pt idx="60">
                  <c:v>12354</c:v>
                </c:pt>
                <c:pt idx="61">
                  <c:v>12316</c:v>
                </c:pt>
                <c:pt idx="62">
                  <c:v>12277</c:v>
                </c:pt>
                <c:pt idx="63">
                  <c:v>12256</c:v>
                </c:pt>
                <c:pt idx="64">
                  <c:v>12239</c:v>
                </c:pt>
                <c:pt idx="65">
                  <c:v>12203</c:v>
                </c:pt>
                <c:pt idx="66">
                  <c:v>12175</c:v>
                </c:pt>
                <c:pt idx="67">
                  <c:v>12161</c:v>
                </c:pt>
                <c:pt idx="68">
                  <c:v>12142</c:v>
                </c:pt>
                <c:pt idx="69">
                  <c:v>12122</c:v>
                </c:pt>
                <c:pt idx="70">
                  <c:v>12101</c:v>
                </c:pt>
                <c:pt idx="71">
                  <c:v>12084</c:v>
                </c:pt>
                <c:pt idx="72">
                  <c:v>12071</c:v>
                </c:pt>
                <c:pt idx="73">
                  <c:v>12053</c:v>
                </c:pt>
                <c:pt idx="74">
                  <c:v>12031</c:v>
                </c:pt>
                <c:pt idx="75">
                  <c:v>12007</c:v>
                </c:pt>
                <c:pt idx="76">
                  <c:v>11987</c:v>
                </c:pt>
                <c:pt idx="77">
                  <c:v>11969</c:v>
                </c:pt>
                <c:pt idx="78">
                  <c:v>11947</c:v>
                </c:pt>
                <c:pt idx="79">
                  <c:v>11920</c:v>
                </c:pt>
                <c:pt idx="80">
                  <c:v>11904</c:v>
                </c:pt>
                <c:pt idx="81">
                  <c:v>11886</c:v>
                </c:pt>
                <c:pt idx="82">
                  <c:v>11875</c:v>
                </c:pt>
                <c:pt idx="83">
                  <c:v>11862</c:v>
                </c:pt>
                <c:pt idx="84">
                  <c:v>11848</c:v>
                </c:pt>
                <c:pt idx="85">
                  <c:v>11829</c:v>
                </c:pt>
                <c:pt idx="86">
                  <c:v>11810</c:v>
                </c:pt>
                <c:pt idx="87">
                  <c:v>11789</c:v>
                </c:pt>
                <c:pt idx="88">
                  <c:v>11767</c:v>
                </c:pt>
                <c:pt idx="89">
                  <c:v>11745</c:v>
                </c:pt>
                <c:pt idx="90">
                  <c:v>11729</c:v>
                </c:pt>
                <c:pt idx="91">
                  <c:v>11716</c:v>
                </c:pt>
                <c:pt idx="92">
                  <c:v>11703</c:v>
                </c:pt>
                <c:pt idx="93">
                  <c:v>11697</c:v>
                </c:pt>
                <c:pt idx="94">
                  <c:v>11688</c:v>
                </c:pt>
                <c:pt idx="95">
                  <c:v>11679</c:v>
                </c:pt>
                <c:pt idx="96">
                  <c:v>11669</c:v>
                </c:pt>
                <c:pt idx="97">
                  <c:v>11665</c:v>
                </c:pt>
                <c:pt idx="98">
                  <c:v>11648</c:v>
                </c:pt>
                <c:pt idx="99">
                  <c:v>11639</c:v>
                </c:pt>
                <c:pt idx="100">
                  <c:v>11630</c:v>
                </c:pt>
                <c:pt idx="101">
                  <c:v>11624</c:v>
                </c:pt>
                <c:pt idx="102">
                  <c:v>11617</c:v>
                </c:pt>
                <c:pt idx="103">
                  <c:v>11607</c:v>
                </c:pt>
                <c:pt idx="104">
                  <c:v>11599</c:v>
                </c:pt>
                <c:pt idx="105">
                  <c:v>11596</c:v>
                </c:pt>
                <c:pt idx="106">
                  <c:v>11591</c:v>
                </c:pt>
                <c:pt idx="107">
                  <c:v>11586</c:v>
                </c:pt>
                <c:pt idx="108">
                  <c:v>11582</c:v>
                </c:pt>
                <c:pt idx="109">
                  <c:v>11580</c:v>
                </c:pt>
                <c:pt idx="110">
                  <c:v>11578</c:v>
                </c:pt>
                <c:pt idx="111">
                  <c:v>11576</c:v>
                </c:pt>
                <c:pt idx="112">
                  <c:v>11574</c:v>
                </c:pt>
                <c:pt idx="113">
                  <c:v>11571</c:v>
                </c:pt>
                <c:pt idx="114">
                  <c:v>11566</c:v>
                </c:pt>
                <c:pt idx="115">
                  <c:v>11565</c:v>
                </c:pt>
                <c:pt idx="116">
                  <c:v>11563</c:v>
                </c:pt>
                <c:pt idx="117">
                  <c:v>11563</c:v>
                </c:pt>
                <c:pt idx="118">
                  <c:v>11560</c:v>
                </c:pt>
                <c:pt idx="119">
                  <c:v>11558</c:v>
                </c:pt>
                <c:pt idx="120">
                  <c:v>11554</c:v>
                </c:pt>
                <c:pt idx="121">
                  <c:v>11551</c:v>
                </c:pt>
                <c:pt idx="122">
                  <c:v>11548</c:v>
                </c:pt>
                <c:pt idx="123">
                  <c:v>11545</c:v>
                </c:pt>
                <c:pt idx="124">
                  <c:v>11539</c:v>
                </c:pt>
                <c:pt idx="125">
                  <c:v>11535</c:v>
                </c:pt>
                <c:pt idx="126">
                  <c:v>11532</c:v>
                </c:pt>
                <c:pt idx="127">
                  <c:v>11526</c:v>
                </c:pt>
                <c:pt idx="128">
                  <c:v>11522</c:v>
                </c:pt>
                <c:pt idx="129">
                  <c:v>11519</c:v>
                </c:pt>
                <c:pt idx="130">
                  <c:v>11512</c:v>
                </c:pt>
                <c:pt idx="131">
                  <c:v>11509</c:v>
                </c:pt>
                <c:pt idx="132">
                  <c:v>11501</c:v>
                </c:pt>
                <c:pt idx="133">
                  <c:v>11498</c:v>
                </c:pt>
                <c:pt idx="134">
                  <c:v>11493</c:v>
                </c:pt>
                <c:pt idx="135">
                  <c:v>11485</c:v>
                </c:pt>
                <c:pt idx="136">
                  <c:v>11484</c:v>
                </c:pt>
                <c:pt idx="137">
                  <c:v>11480</c:v>
                </c:pt>
                <c:pt idx="138">
                  <c:v>11475</c:v>
                </c:pt>
                <c:pt idx="139">
                  <c:v>11471</c:v>
                </c:pt>
                <c:pt idx="140">
                  <c:v>11465</c:v>
                </c:pt>
                <c:pt idx="141">
                  <c:v>11460</c:v>
                </c:pt>
                <c:pt idx="142">
                  <c:v>11456</c:v>
                </c:pt>
                <c:pt idx="143">
                  <c:v>11450</c:v>
                </c:pt>
                <c:pt idx="144">
                  <c:v>11446</c:v>
                </c:pt>
                <c:pt idx="145">
                  <c:v>11446</c:v>
                </c:pt>
                <c:pt idx="146">
                  <c:v>11445</c:v>
                </c:pt>
                <c:pt idx="147">
                  <c:v>11444</c:v>
                </c:pt>
                <c:pt idx="148">
                  <c:v>11441</c:v>
                </c:pt>
                <c:pt idx="149">
                  <c:v>11440</c:v>
                </c:pt>
                <c:pt idx="150">
                  <c:v>11438</c:v>
                </c:pt>
                <c:pt idx="151">
                  <c:v>11438</c:v>
                </c:pt>
                <c:pt idx="152">
                  <c:v>11437</c:v>
                </c:pt>
                <c:pt idx="153">
                  <c:v>11436</c:v>
                </c:pt>
                <c:pt idx="154">
                  <c:v>11435</c:v>
                </c:pt>
                <c:pt idx="155">
                  <c:v>11433</c:v>
                </c:pt>
                <c:pt idx="156">
                  <c:v>11432</c:v>
                </c:pt>
                <c:pt idx="157">
                  <c:v>11431</c:v>
                </c:pt>
                <c:pt idx="158">
                  <c:v>11431</c:v>
                </c:pt>
                <c:pt idx="159">
                  <c:v>11431</c:v>
                </c:pt>
                <c:pt idx="160">
                  <c:v>11431</c:v>
                </c:pt>
                <c:pt idx="161">
                  <c:v>11430</c:v>
                </c:pt>
                <c:pt idx="162">
                  <c:v>11428</c:v>
                </c:pt>
                <c:pt idx="163">
                  <c:v>11427</c:v>
                </c:pt>
                <c:pt idx="164">
                  <c:v>11426</c:v>
                </c:pt>
                <c:pt idx="165">
                  <c:v>11426</c:v>
                </c:pt>
                <c:pt idx="166">
                  <c:v>11423</c:v>
                </c:pt>
                <c:pt idx="167">
                  <c:v>11423</c:v>
                </c:pt>
                <c:pt idx="168">
                  <c:v>11421</c:v>
                </c:pt>
                <c:pt idx="169">
                  <c:v>11420</c:v>
                </c:pt>
                <c:pt idx="170">
                  <c:v>11417</c:v>
                </c:pt>
                <c:pt idx="171">
                  <c:v>11414</c:v>
                </c:pt>
                <c:pt idx="172">
                  <c:v>11412</c:v>
                </c:pt>
                <c:pt idx="173">
                  <c:v>11411</c:v>
                </c:pt>
                <c:pt idx="174">
                  <c:v>11408</c:v>
                </c:pt>
                <c:pt idx="175">
                  <c:v>11407</c:v>
                </c:pt>
                <c:pt idx="176">
                  <c:v>11406</c:v>
                </c:pt>
                <c:pt idx="177">
                  <c:v>11403</c:v>
                </c:pt>
                <c:pt idx="178">
                  <c:v>11402</c:v>
                </c:pt>
                <c:pt idx="179">
                  <c:v>11400</c:v>
                </c:pt>
                <c:pt idx="180">
                  <c:v>11400</c:v>
                </c:pt>
                <c:pt idx="181">
                  <c:v>11400</c:v>
                </c:pt>
                <c:pt idx="182">
                  <c:v>11399</c:v>
                </c:pt>
                <c:pt idx="183">
                  <c:v>11399</c:v>
                </c:pt>
                <c:pt idx="184">
                  <c:v>11398</c:v>
                </c:pt>
                <c:pt idx="185">
                  <c:v>11398</c:v>
                </c:pt>
                <c:pt idx="186">
                  <c:v>11398</c:v>
                </c:pt>
                <c:pt idx="187">
                  <c:v>11398</c:v>
                </c:pt>
                <c:pt idx="188">
                  <c:v>11398</c:v>
                </c:pt>
                <c:pt idx="189">
                  <c:v>11397</c:v>
                </c:pt>
                <c:pt idx="190">
                  <c:v>11395</c:v>
                </c:pt>
                <c:pt idx="191">
                  <c:v>11394</c:v>
                </c:pt>
                <c:pt idx="192">
                  <c:v>11394</c:v>
                </c:pt>
                <c:pt idx="193">
                  <c:v>11393</c:v>
                </c:pt>
                <c:pt idx="194">
                  <c:v>11393</c:v>
                </c:pt>
                <c:pt idx="195">
                  <c:v>11393</c:v>
                </c:pt>
                <c:pt idx="196">
                  <c:v>11393</c:v>
                </c:pt>
                <c:pt idx="197">
                  <c:v>11393</c:v>
                </c:pt>
                <c:pt idx="198">
                  <c:v>11393</c:v>
                </c:pt>
                <c:pt idx="199">
                  <c:v>11393</c:v>
                </c:pt>
                <c:pt idx="200">
                  <c:v>11393</c:v>
                </c:pt>
              </c:numCache>
            </c:numRef>
          </c:yVal>
          <c:smooth val="0"/>
        </c:ser>
        <c:ser>
          <c:idx val="1"/>
          <c:order val="1"/>
          <c:tx>
            <c:v>TREG:APC, 1:2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Sheet1!$D$205:$D$405</c:f>
              <c:numCache>
                <c:formatCode>General</c:formatCode>
                <c:ptCount val="20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  <c:pt idx="12">
                  <c:v>11</c:v>
                </c:pt>
                <c:pt idx="13">
                  <c:v>12</c:v>
                </c:pt>
                <c:pt idx="14">
                  <c:v>13</c:v>
                </c:pt>
                <c:pt idx="15">
                  <c:v>14</c:v>
                </c:pt>
                <c:pt idx="16">
                  <c:v>15</c:v>
                </c:pt>
                <c:pt idx="17">
                  <c:v>16</c:v>
                </c:pt>
                <c:pt idx="18">
                  <c:v>17</c:v>
                </c:pt>
                <c:pt idx="19">
                  <c:v>18</c:v>
                </c:pt>
                <c:pt idx="20">
                  <c:v>19</c:v>
                </c:pt>
                <c:pt idx="21">
                  <c:v>20</c:v>
                </c:pt>
                <c:pt idx="22">
                  <c:v>21</c:v>
                </c:pt>
                <c:pt idx="23">
                  <c:v>22</c:v>
                </c:pt>
                <c:pt idx="24">
                  <c:v>23</c:v>
                </c:pt>
                <c:pt idx="25">
                  <c:v>24</c:v>
                </c:pt>
                <c:pt idx="26">
                  <c:v>25</c:v>
                </c:pt>
                <c:pt idx="27">
                  <c:v>26</c:v>
                </c:pt>
                <c:pt idx="28">
                  <c:v>27</c:v>
                </c:pt>
                <c:pt idx="29">
                  <c:v>28</c:v>
                </c:pt>
                <c:pt idx="30">
                  <c:v>29</c:v>
                </c:pt>
                <c:pt idx="31">
                  <c:v>30</c:v>
                </c:pt>
                <c:pt idx="32">
                  <c:v>31</c:v>
                </c:pt>
                <c:pt idx="33">
                  <c:v>32</c:v>
                </c:pt>
                <c:pt idx="34">
                  <c:v>33</c:v>
                </c:pt>
                <c:pt idx="35">
                  <c:v>34</c:v>
                </c:pt>
                <c:pt idx="36">
                  <c:v>35</c:v>
                </c:pt>
                <c:pt idx="37">
                  <c:v>36</c:v>
                </c:pt>
                <c:pt idx="38">
                  <c:v>37</c:v>
                </c:pt>
                <c:pt idx="39">
                  <c:v>38</c:v>
                </c:pt>
                <c:pt idx="40">
                  <c:v>39</c:v>
                </c:pt>
                <c:pt idx="41">
                  <c:v>40</c:v>
                </c:pt>
                <c:pt idx="42">
                  <c:v>41</c:v>
                </c:pt>
                <c:pt idx="43">
                  <c:v>42</c:v>
                </c:pt>
                <c:pt idx="44">
                  <c:v>43</c:v>
                </c:pt>
                <c:pt idx="45">
                  <c:v>44</c:v>
                </c:pt>
                <c:pt idx="46">
                  <c:v>45</c:v>
                </c:pt>
                <c:pt idx="47">
                  <c:v>46</c:v>
                </c:pt>
                <c:pt idx="48">
                  <c:v>47</c:v>
                </c:pt>
                <c:pt idx="49">
                  <c:v>48</c:v>
                </c:pt>
                <c:pt idx="50">
                  <c:v>49</c:v>
                </c:pt>
                <c:pt idx="51">
                  <c:v>50</c:v>
                </c:pt>
                <c:pt idx="52">
                  <c:v>51</c:v>
                </c:pt>
                <c:pt idx="53">
                  <c:v>52</c:v>
                </c:pt>
                <c:pt idx="54">
                  <c:v>53</c:v>
                </c:pt>
                <c:pt idx="55">
                  <c:v>54</c:v>
                </c:pt>
                <c:pt idx="56">
                  <c:v>55</c:v>
                </c:pt>
                <c:pt idx="57">
                  <c:v>56</c:v>
                </c:pt>
                <c:pt idx="58">
                  <c:v>57</c:v>
                </c:pt>
                <c:pt idx="59">
                  <c:v>58</c:v>
                </c:pt>
                <c:pt idx="60">
                  <c:v>59</c:v>
                </c:pt>
                <c:pt idx="61">
                  <c:v>60</c:v>
                </c:pt>
                <c:pt idx="62">
                  <c:v>61</c:v>
                </c:pt>
                <c:pt idx="63">
                  <c:v>62</c:v>
                </c:pt>
                <c:pt idx="64">
                  <c:v>63</c:v>
                </c:pt>
                <c:pt idx="65">
                  <c:v>64</c:v>
                </c:pt>
                <c:pt idx="66">
                  <c:v>65</c:v>
                </c:pt>
                <c:pt idx="67">
                  <c:v>66</c:v>
                </c:pt>
                <c:pt idx="68">
                  <c:v>67</c:v>
                </c:pt>
                <c:pt idx="69">
                  <c:v>68</c:v>
                </c:pt>
                <c:pt idx="70">
                  <c:v>69</c:v>
                </c:pt>
                <c:pt idx="71">
                  <c:v>70</c:v>
                </c:pt>
                <c:pt idx="72">
                  <c:v>71</c:v>
                </c:pt>
                <c:pt idx="73">
                  <c:v>72</c:v>
                </c:pt>
                <c:pt idx="74">
                  <c:v>73</c:v>
                </c:pt>
                <c:pt idx="75">
                  <c:v>74</c:v>
                </c:pt>
                <c:pt idx="76">
                  <c:v>75</c:v>
                </c:pt>
                <c:pt idx="77">
                  <c:v>76</c:v>
                </c:pt>
                <c:pt idx="78">
                  <c:v>77</c:v>
                </c:pt>
                <c:pt idx="79">
                  <c:v>78</c:v>
                </c:pt>
                <c:pt idx="80">
                  <c:v>79</c:v>
                </c:pt>
                <c:pt idx="81">
                  <c:v>80</c:v>
                </c:pt>
                <c:pt idx="82">
                  <c:v>81</c:v>
                </c:pt>
                <c:pt idx="83">
                  <c:v>82</c:v>
                </c:pt>
                <c:pt idx="84">
                  <c:v>83</c:v>
                </c:pt>
                <c:pt idx="85">
                  <c:v>84</c:v>
                </c:pt>
                <c:pt idx="86">
                  <c:v>85</c:v>
                </c:pt>
                <c:pt idx="87">
                  <c:v>86</c:v>
                </c:pt>
                <c:pt idx="88">
                  <c:v>87</c:v>
                </c:pt>
                <c:pt idx="89">
                  <c:v>88</c:v>
                </c:pt>
                <c:pt idx="90">
                  <c:v>89</c:v>
                </c:pt>
                <c:pt idx="91">
                  <c:v>90</c:v>
                </c:pt>
                <c:pt idx="92">
                  <c:v>91</c:v>
                </c:pt>
                <c:pt idx="93">
                  <c:v>92</c:v>
                </c:pt>
                <c:pt idx="94">
                  <c:v>93</c:v>
                </c:pt>
                <c:pt idx="95">
                  <c:v>94</c:v>
                </c:pt>
                <c:pt idx="96">
                  <c:v>95</c:v>
                </c:pt>
                <c:pt idx="97">
                  <c:v>96</c:v>
                </c:pt>
                <c:pt idx="98">
                  <c:v>97</c:v>
                </c:pt>
                <c:pt idx="99">
                  <c:v>98</c:v>
                </c:pt>
                <c:pt idx="100">
                  <c:v>99</c:v>
                </c:pt>
                <c:pt idx="101">
                  <c:v>100</c:v>
                </c:pt>
                <c:pt idx="102">
                  <c:v>101</c:v>
                </c:pt>
                <c:pt idx="103">
                  <c:v>102</c:v>
                </c:pt>
                <c:pt idx="104">
                  <c:v>103</c:v>
                </c:pt>
                <c:pt idx="105">
                  <c:v>104</c:v>
                </c:pt>
                <c:pt idx="106">
                  <c:v>105</c:v>
                </c:pt>
                <c:pt idx="107">
                  <c:v>106</c:v>
                </c:pt>
                <c:pt idx="108">
                  <c:v>107</c:v>
                </c:pt>
                <c:pt idx="109">
                  <c:v>108</c:v>
                </c:pt>
                <c:pt idx="110">
                  <c:v>109</c:v>
                </c:pt>
                <c:pt idx="111">
                  <c:v>110</c:v>
                </c:pt>
                <c:pt idx="112">
                  <c:v>111</c:v>
                </c:pt>
                <c:pt idx="113">
                  <c:v>112</c:v>
                </c:pt>
                <c:pt idx="114">
                  <c:v>113</c:v>
                </c:pt>
                <c:pt idx="115">
                  <c:v>114</c:v>
                </c:pt>
                <c:pt idx="116">
                  <c:v>115</c:v>
                </c:pt>
                <c:pt idx="117">
                  <c:v>116</c:v>
                </c:pt>
                <c:pt idx="118">
                  <c:v>117</c:v>
                </c:pt>
                <c:pt idx="119">
                  <c:v>118</c:v>
                </c:pt>
                <c:pt idx="120">
                  <c:v>119</c:v>
                </c:pt>
                <c:pt idx="121">
                  <c:v>120</c:v>
                </c:pt>
                <c:pt idx="122">
                  <c:v>121</c:v>
                </c:pt>
                <c:pt idx="123">
                  <c:v>122</c:v>
                </c:pt>
                <c:pt idx="124">
                  <c:v>123</c:v>
                </c:pt>
                <c:pt idx="125">
                  <c:v>124</c:v>
                </c:pt>
                <c:pt idx="126">
                  <c:v>125</c:v>
                </c:pt>
                <c:pt idx="127">
                  <c:v>126</c:v>
                </c:pt>
                <c:pt idx="128">
                  <c:v>127</c:v>
                </c:pt>
                <c:pt idx="129">
                  <c:v>128</c:v>
                </c:pt>
                <c:pt idx="130">
                  <c:v>129</c:v>
                </c:pt>
                <c:pt idx="131">
                  <c:v>130</c:v>
                </c:pt>
                <c:pt idx="132">
                  <c:v>131</c:v>
                </c:pt>
                <c:pt idx="133">
                  <c:v>132</c:v>
                </c:pt>
                <c:pt idx="134">
                  <c:v>133</c:v>
                </c:pt>
                <c:pt idx="135">
                  <c:v>134</c:v>
                </c:pt>
                <c:pt idx="136">
                  <c:v>135</c:v>
                </c:pt>
                <c:pt idx="137">
                  <c:v>136</c:v>
                </c:pt>
                <c:pt idx="138">
                  <c:v>137</c:v>
                </c:pt>
                <c:pt idx="139">
                  <c:v>138</c:v>
                </c:pt>
                <c:pt idx="140">
                  <c:v>139</c:v>
                </c:pt>
                <c:pt idx="141">
                  <c:v>140</c:v>
                </c:pt>
                <c:pt idx="142">
                  <c:v>141</c:v>
                </c:pt>
                <c:pt idx="143">
                  <c:v>142</c:v>
                </c:pt>
                <c:pt idx="144">
                  <c:v>143</c:v>
                </c:pt>
                <c:pt idx="145">
                  <c:v>144</c:v>
                </c:pt>
                <c:pt idx="146">
                  <c:v>145</c:v>
                </c:pt>
                <c:pt idx="147">
                  <c:v>146</c:v>
                </c:pt>
                <c:pt idx="148">
                  <c:v>147</c:v>
                </c:pt>
                <c:pt idx="149">
                  <c:v>148</c:v>
                </c:pt>
                <c:pt idx="150">
                  <c:v>149</c:v>
                </c:pt>
                <c:pt idx="151">
                  <c:v>150</c:v>
                </c:pt>
                <c:pt idx="152">
                  <c:v>151</c:v>
                </c:pt>
                <c:pt idx="153">
                  <c:v>152</c:v>
                </c:pt>
                <c:pt idx="154">
                  <c:v>153</c:v>
                </c:pt>
                <c:pt idx="155">
                  <c:v>154</c:v>
                </c:pt>
                <c:pt idx="156">
                  <c:v>155</c:v>
                </c:pt>
                <c:pt idx="157">
                  <c:v>156</c:v>
                </c:pt>
                <c:pt idx="158">
                  <c:v>157</c:v>
                </c:pt>
                <c:pt idx="159">
                  <c:v>158</c:v>
                </c:pt>
                <c:pt idx="160">
                  <c:v>159</c:v>
                </c:pt>
                <c:pt idx="161">
                  <c:v>160</c:v>
                </c:pt>
                <c:pt idx="162">
                  <c:v>161</c:v>
                </c:pt>
                <c:pt idx="163">
                  <c:v>162</c:v>
                </c:pt>
                <c:pt idx="164">
                  <c:v>163</c:v>
                </c:pt>
                <c:pt idx="165">
                  <c:v>164</c:v>
                </c:pt>
                <c:pt idx="166">
                  <c:v>165</c:v>
                </c:pt>
                <c:pt idx="167">
                  <c:v>166</c:v>
                </c:pt>
                <c:pt idx="168">
                  <c:v>167</c:v>
                </c:pt>
                <c:pt idx="169">
                  <c:v>168</c:v>
                </c:pt>
                <c:pt idx="170">
                  <c:v>169</c:v>
                </c:pt>
                <c:pt idx="171">
                  <c:v>170</c:v>
                </c:pt>
                <c:pt idx="172">
                  <c:v>171</c:v>
                </c:pt>
                <c:pt idx="173">
                  <c:v>172</c:v>
                </c:pt>
                <c:pt idx="174">
                  <c:v>173</c:v>
                </c:pt>
                <c:pt idx="175">
                  <c:v>174</c:v>
                </c:pt>
                <c:pt idx="176">
                  <c:v>175</c:v>
                </c:pt>
                <c:pt idx="177">
                  <c:v>176</c:v>
                </c:pt>
                <c:pt idx="178">
                  <c:v>177</c:v>
                </c:pt>
                <c:pt idx="179">
                  <c:v>178</c:v>
                </c:pt>
                <c:pt idx="180">
                  <c:v>179</c:v>
                </c:pt>
                <c:pt idx="181">
                  <c:v>180</c:v>
                </c:pt>
                <c:pt idx="182">
                  <c:v>181</c:v>
                </c:pt>
                <c:pt idx="183">
                  <c:v>182</c:v>
                </c:pt>
                <c:pt idx="184">
                  <c:v>183</c:v>
                </c:pt>
                <c:pt idx="185">
                  <c:v>184</c:v>
                </c:pt>
                <c:pt idx="186">
                  <c:v>185</c:v>
                </c:pt>
                <c:pt idx="187">
                  <c:v>186</c:v>
                </c:pt>
                <c:pt idx="188">
                  <c:v>187</c:v>
                </c:pt>
                <c:pt idx="189">
                  <c:v>188</c:v>
                </c:pt>
                <c:pt idx="190">
                  <c:v>189</c:v>
                </c:pt>
                <c:pt idx="191">
                  <c:v>190</c:v>
                </c:pt>
                <c:pt idx="192">
                  <c:v>191</c:v>
                </c:pt>
                <c:pt idx="193">
                  <c:v>192</c:v>
                </c:pt>
                <c:pt idx="194">
                  <c:v>193</c:v>
                </c:pt>
                <c:pt idx="195">
                  <c:v>194</c:v>
                </c:pt>
                <c:pt idx="196">
                  <c:v>195</c:v>
                </c:pt>
                <c:pt idx="197">
                  <c:v>196</c:v>
                </c:pt>
                <c:pt idx="198">
                  <c:v>197</c:v>
                </c:pt>
                <c:pt idx="199">
                  <c:v>198</c:v>
                </c:pt>
                <c:pt idx="200">
                  <c:v>199</c:v>
                </c:pt>
              </c:numCache>
            </c:numRef>
          </c:xVal>
          <c:yVal>
            <c:numRef>
              <c:f>Sheet1!$E$205:$E$405</c:f>
              <c:numCache>
                <c:formatCode>General</c:formatCode>
                <c:ptCount val="201"/>
                <c:pt idx="0">
                  <c:v>15000</c:v>
                </c:pt>
                <c:pt idx="1">
                  <c:v>14975</c:v>
                </c:pt>
                <c:pt idx="2">
                  <c:v>14943</c:v>
                </c:pt>
                <c:pt idx="3">
                  <c:v>14917</c:v>
                </c:pt>
                <c:pt idx="4">
                  <c:v>14875</c:v>
                </c:pt>
                <c:pt idx="5">
                  <c:v>14831</c:v>
                </c:pt>
                <c:pt idx="6">
                  <c:v>14782</c:v>
                </c:pt>
                <c:pt idx="7">
                  <c:v>14718</c:v>
                </c:pt>
                <c:pt idx="8">
                  <c:v>14667</c:v>
                </c:pt>
                <c:pt idx="9">
                  <c:v>14602</c:v>
                </c:pt>
                <c:pt idx="10">
                  <c:v>14541</c:v>
                </c:pt>
                <c:pt idx="11">
                  <c:v>14464</c:v>
                </c:pt>
                <c:pt idx="12">
                  <c:v>14368</c:v>
                </c:pt>
                <c:pt idx="13">
                  <c:v>14267</c:v>
                </c:pt>
                <c:pt idx="14">
                  <c:v>14158</c:v>
                </c:pt>
                <c:pt idx="15">
                  <c:v>14053</c:v>
                </c:pt>
                <c:pt idx="16">
                  <c:v>13942</c:v>
                </c:pt>
                <c:pt idx="17">
                  <c:v>13834</c:v>
                </c:pt>
                <c:pt idx="18">
                  <c:v>13741</c:v>
                </c:pt>
                <c:pt idx="19">
                  <c:v>13626</c:v>
                </c:pt>
                <c:pt idx="20">
                  <c:v>13512</c:v>
                </c:pt>
                <c:pt idx="21">
                  <c:v>13401</c:v>
                </c:pt>
                <c:pt idx="22">
                  <c:v>13265</c:v>
                </c:pt>
                <c:pt idx="23">
                  <c:v>13148</c:v>
                </c:pt>
                <c:pt idx="24">
                  <c:v>13026</c:v>
                </c:pt>
                <c:pt idx="25">
                  <c:v>12928</c:v>
                </c:pt>
                <c:pt idx="26">
                  <c:v>12823</c:v>
                </c:pt>
                <c:pt idx="27">
                  <c:v>12732</c:v>
                </c:pt>
                <c:pt idx="28">
                  <c:v>12615</c:v>
                </c:pt>
                <c:pt idx="29">
                  <c:v>12500</c:v>
                </c:pt>
                <c:pt idx="30">
                  <c:v>12370</c:v>
                </c:pt>
                <c:pt idx="31">
                  <c:v>12278</c:v>
                </c:pt>
                <c:pt idx="32">
                  <c:v>12164</c:v>
                </c:pt>
                <c:pt idx="33">
                  <c:v>12047</c:v>
                </c:pt>
                <c:pt idx="34">
                  <c:v>11945</c:v>
                </c:pt>
                <c:pt idx="35">
                  <c:v>11832</c:v>
                </c:pt>
                <c:pt idx="36">
                  <c:v>11715</c:v>
                </c:pt>
                <c:pt idx="37">
                  <c:v>11621</c:v>
                </c:pt>
                <c:pt idx="38">
                  <c:v>11524</c:v>
                </c:pt>
                <c:pt idx="39">
                  <c:v>11400</c:v>
                </c:pt>
                <c:pt idx="40">
                  <c:v>11295</c:v>
                </c:pt>
                <c:pt idx="41">
                  <c:v>11214</c:v>
                </c:pt>
                <c:pt idx="42">
                  <c:v>11115</c:v>
                </c:pt>
                <c:pt idx="43">
                  <c:v>11034</c:v>
                </c:pt>
                <c:pt idx="44">
                  <c:v>10947</c:v>
                </c:pt>
                <c:pt idx="45">
                  <c:v>10869</c:v>
                </c:pt>
                <c:pt idx="46">
                  <c:v>10800</c:v>
                </c:pt>
                <c:pt idx="47">
                  <c:v>10717</c:v>
                </c:pt>
                <c:pt idx="48">
                  <c:v>10628</c:v>
                </c:pt>
                <c:pt idx="49">
                  <c:v>10564</c:v>
                </c:pt>
                <c:pt idx="50">
                  <c:v>10492</c:v>
                </c:pt>
                <c:pt idx="51">
                  <c:v>10432</c:v>
                </c:pt>
                <c:pt idx="52">
                  <c:v>10358</c:v>
                </c:pt>
                <c:pt idx="53">
                  <c:v>10275</c:v>
                </c:pt>
                <c:pt idx="54">
                  <c:v>10209</c:v>
                </c:pt>
                <c:pt idx="55">
                  <c:v>10133</c:v>
                </c:pt>
                <c:pt idx="56">
                  <c:v>10060</c:v>
                </c:pt>
                <c:pt idx="57">
                  <c:v>9993</c:v>
                </c:pt>
                <c:pt idx="58">
                  <c:v>9930</c:v>
                </c:pt>
                <c:pt idx="59">
                  <c:v>9868</c:v>
                </c:pt>
                <c:pt idx="60">
                  <c:v>9831</c:v>
                </c:pt>
                <c:pt idx="61">
                  <c:v>9790</c:v>
                </c:pt>
                <c:pt idx="62">
                  <c:v>9746</c:v>
                </c:pt>
                <c:pt idx="63">
                  <c:v>9699</c:v>
                </c:pt>
                <c:pt idx="64">
                  <c:v>9645</c:v>
                </c:pt>
                <c:pt idx="65">
                  <c:v>9582</c:v>
                </c:pt>
                <c:pt idx="66">
                  <c:v>9546</c:v>
                </c:pt>
                <c:pt idx="67">
                  <c:v>9497</c:v>
                </c:pt>
                <c:pt idx="68">
                  <c:v>9453</c:v>
                </c:pt>
                <c:pt idx="69">
                  <c:v>9400</c:v>
                </c:pt>
                <c:pt idx="70">
                  <c:v>9354</c:v>
                </c:pt>
                <c:pt idx="71">
                  <c:v>9312</c:v>
                </c:pt>
                <c:pt idx="72">
                  <c:v>9264</c:v>
                </c:pt>
                <c:pt idx="73">
                  <c:v>9233</c:v>
                </c:pt>
                <c:pt idx="74">
                  <c:v>9196</c:v>
                </c:pt>
                <c:pt idx="75">
                  <c:v>9160</c:v>
                </c:pt>
                <c:pt idx="76">
                  <c:v>9117</c:v>
                </c:pt>
                <c:pt idx="77">
                  <c:v>9073</c:v>
                </c:pt>
                <c:pt idx="78">
                  <c:v>9028</c:v>
                </c:pt>
                <c:pt idx="79">
                  <c:v>8997</c:v>
                </c:pt>
                <c:pt idx="80">
                  <c:v>8963</c:v>
                </c:pt>
                <c:pt idx="81">
                  <c:v>8926</c:v>
                </c:pt>
                <c:pt idx="82">
                  <c:v>8897</c:v>
                </c:pt>
                <c:pt idx="83">
                  <c:v>8868</c:v>
                </c:pt>
                <c:pt idx="84">
                  <c:v>8834</c:v>
                </c:pt>
                <c:pt idx="85">
                  <c:v>8805</c:v>
                </c:pt>
                <c:pt idx="86">
                  <c:v>8776</c:v>
                </c:pt>
                <c:pt idx="87">
                  <c:v>8747</c:v>
                </c:pt>
                <c:pt idx="88">
                  <c:v>8719</c:v>
                </c:pt>
                <c:pt idx="89">
                  <c:v>8696</c:v>
                </c:pt>
                <c:pt idx="90">
                  <c:v>8671</c:v>
                </c:pt>
                <c:pt idx="91">
                  <c:v>8647</c:v>
                </c:pt>
                <c:pt idx="92">
                  <c:v>8635</c:v>
                </c:pt>
                <c:pt idx="93">
                  <c:v>8623</c:v>
                </c:pt>
                <c:pt idx="94">
                  <c:v>8606</c:v>
                </c:pt>
                <c:pt idx="95">
                  <c:v>8587</c:v>
                </c:pt>
                <c:pt idx="96">
                  <c:v>8576</c:v>
                </c:pt>
                <c:pt idx="97">
                  <c:v>8561</c:v>
                </c:pt>
                <c:pt idx="98">
                  <c:v>8548</c:v>
                </c:pt>
                <c:pt idx="99">
                  <c:v>8529</c:v>
                </c:pt>
                <c:pt idx="100">
                  <c:v>8520</c:v>
                </c:pt>
                <c:pt idx="101">
                  <c:v>8513</c:v>
                </c:pt>
                <c:pt idx="102">
                  <c:v>8503</c:v>
                </c:pt>
                <c:pt idx="103">
                  <c:v>8496</c:v>
                </c:pt>
                <c:pt idx="104">
                  <c:v>8492</c:v>
                </c:pt>
                <c:pt idx="105">
                  <c:v>8487</c:v>
                </c:pt>
                <c:pt idx="106">
                  <c:v>8477</c:v>
                </c:pt>
                <c:pt idx="107">
                  <c:v>8467</c:v>
                </c:pt>
                <c:pt idx="108">
                  <c:v>8455</c:v>
                </c:pt>
                <c:pt idx="109">
                  <c:v>8443</c:v>
                </c:pt>
                <c:pt idx="110">
                  <c:v>8435</c:v>
                </c:pt>
                <c:pt idx="111">
                  <c:v>8417</c:v>
                </c:pt>
                <c:pt idx="112">
                  <c:v>8399</c:v>
                </c:pt>
                <c:pt idx="113">
                  <c:v>8386</c:v>
                </c:pt>
                <c:pt idx="114">
                  <c:v>8372</c:v>
                </c:pt>
                <c:pt idx="115">
                  <c:v>8360</c:v>
                </c:pt>
                <c:pt idx="116">
                  <c:v>8349</c:v>
                </c:pt>
                <c:pt idx="117">
                  <c:v>8339</c:v>
                </c:pt>
                <c:pt idx="118">
                  <c:v>8330</c:v>
                </c:pt>
                <c:pt idx="119">
                  <c:v>8322</c:v>
                </c:pt>
                <c:pt idx="120">
                  <c:v>8313</c:v>
                </c:pt>
                <c:pt idx="121">
                  <c:v>8306</c:v>
                </c:pt>
                <c:pt idx="122">
                  <c:v>8295</c:v>
                </c:pt>
                <c:pt idx="123">
                  <c:v>8292</c:v>
                </c:pt>
                <c:pt idx="124">
                  <c:v>8286</c:v>
                </c:pt>
                <c:pt idx="125">
                  <c:v>8278</c:v>
                </c:pt>
                <c:pt idx="126">
                  <c:v>8272</c:v>
                </c:pt>
                <c:pt idx="127">
                  <c:v>8268</c:v>
                </c:pt>
                <c:pt idx="128">
                  <c:v>8262</c:v>
                </c:pt>
                <c:pt idx="129">
                  <c:v>8256</c:v>
                </c:pt>
                <c:pt idx="130">
                  <c:v>8250</c:v>
                </c:pt>
                <c:pt idx="131">
                  <c:v>8241</c:v>
                </c:pt>
                <c:pt idx="132">
                  <c:v>8232</c:v>
                </c:pt>
                <c:pt idx="133">
                  <c:v>8227</c:v>
                </c:pt>
                <c:pt idx="134">
                  <c:v>8225</c:v>
                </c:pt>
                <c:pt idx="135">
                  <c:v>8219</c:v>
                </c:pt>
                <c:pt idx="136">
                  <c:v>8216</c:v>
                </c:pt>
                <c:pt idx="137">
                  <c:v>8212</c:v>
                </c:pt>
                <c:pt idx="138">
                  <c:v>8206</c:v>
                </c:pt>
                <c:pt idx="139">
                  <c:v>8202</c:v>
                </c:pt>
                <c:pt idx="140">
                  <c:v>8196</c:v>
                </c:pt>
                <c:pt idx="141">
                  <c:v>8190</c:v>
                </c:pt>
                <c:pt idx="142">
                  <c:v>8180</c:v>
                </c:pt>
                <c:pt idx="143">
                  <c:v>8171</c:v>
                </c:pt>
                <c:pt idx="144">
                  <c:v>8169</c:v>
                </c:pt>
                <c:pt idx="145">
                  <c:v>8163</c:v>
                </c:pt>
                <c:pt idx="146">
                  <c:v>8158</c:v>
                </c:pt>
                <c:pt idx="147">
                  <c:v>8153</c:v>
                </c:pt>
                <c:pt idx="148">
                  <c:v>8138</c:v>
                </c:pt>
                <c:pt idx="149">
                  <c:v>8128</c:v>
                </c:pt>
                <c:pt idx="150">
                  <c:v>8115</c:v>
                </c:pt>
                <c:pt idx="151">
                  <c:v>8099</c:v>
                </c:pt>
                <c:pt idx="152">
                  <c:v>8084</c:v>
                </c:pt>
                <c:pt idx="153">
                  <c:v>8074</c:v>
                </c:pt>
                <c:pt idx="154">
                  <c:v>8065</c:v>
                </c:pt>
                <c:pt idx="155">
                  <c:v>8058</c:v>
                </c:pt>
                <c:pt idx="156">
                  <c:v>8053</c:v>
                </c:pt>
                <c:pt idx="157">
                  <c:v>8047</c:v>
                </c:pt>
                <c:pt idx="158">
                  <c:v>8039</c:v>
                </c:pt>
                <c:pt idx="159">
                  <c:v>8031</c:v>
                </c:pt>
                <c:pt idx="160">
                  <c:v>8024</c:v>
                </c:pt>
                <c:pt idx="161">
                  <c:v>8014</c:v>
                </c:pt>
                <c:pt idx="162">
                  <c:v>8009</c:v>
                </c:pt>
                <c:pt idx="163">
                  <c:v>8007</c:v>
                </c:pt>
                <c:pt idx="164">
                  <c:v>8003</c:v>
                </c:pt>
                <c:pt idx="165">
                  <c:v>8000</c:v>
                </c:pt>
                <c:pt idx="166">
                  <c:v>7994</c:v>
                </c:pt>
                <c:pt idx="167">
                  <c:v>7993</c:v>
                </c:pt>
                <c:pt idx="168">
                  <c:v>7988</c:v>
                </c:pt>
                <c:pt idx="169">
                  <c:v>7985</c:v>
                </c:pt>
                <c:pt idx="170">
                  <c:v>7984</c:v>
                </c:pt>
                <c:pt idx="171">
                  <c:v>7980</c:v>
                </c:pt>
                <c:pt idx="172">
                  <c:v>7974</c:v>
                </c:pt>
                <c:pt idx="173">
                  <c:v>7967</c:v>
                </c:pt>
                <c:pt idx="174">
                  <c:v>7962</c:v>
                </c:pt>
                <c:pt idx="175">
                  <c:v>7959</c:v>
                </c:pt>
                <c:pt idx="176">
                  <c:v>7955</c:v>
                </c:pt>
                <c:pt idx="177">
                  <c:v>7953</c:v>
                </c:pt>
                <c:pt idx="178">
                  <c:v>7949</c:v>
                </c:pt>
                <c:pt idx="179">
                  <c:v>7945</c:v>
                </c:pt>
                <c:pt idx="180">
                  <c:v>7943</c:v>
                </c:pt>
                <c:pt idx="181">
                  <c:v>7941</c:v>
                </c:pt>
                <c:pt idx="182">
                  <c:v>7937</c:v>
                </c:pt>
                <c:pt idx="183">
                  <c:v>7934</c:v>
                </c:pt>
                <c:pt idx="184">
                  <c:v>7933</c:v>
                </c:pt>
                <c:pt idx="185">
                  <c:v>7933</c:v>
                </c:pt>
                <c:pt idx="186">
                  <c:v>7931</c:v>
                </c:pt>
                <c:pt idx="187">
                  <c:v>7929</c:v>
                </c:pt>
                <c:pt idx="188">
                  <c:v>7927</c:v>
                </c:pt>
                <c:pt idx="189">
                  <c:v>7924</c:v>
                </c:pt>
                <c:pt idx="190">
                  <c:v>7924</c:v>
                </c:pt>
                <c:pt idx="191">
                  <c:v>7922</c:v>
                </c:pt>
                <c:pt idx="192">
                  <c:v>7917</c:v>
                </c:pt>
                <c:pt idx="193">
                  <c:v>7915</c:v>
                </c:pt>
                <c:pt idx="194">
                  <c:v>7911</c:v>
                </c:pt>
                <c:pt idx="195">
                  <c:v>7910</c:v>
                </c:pt>
                <c:pt idx="196">
                  <c:v>7910</c:v>
                </c:pt>
                <c:pt idx="197">
                  <c:v>7909</c:v>
                </c:pt>
                <c:pt idx="198">
                  <c:v>7906</c:v>
                </c:pt>
                <c:pt idx="199">
                  <c:v>7905</c:v>
                </c:pt>
                <c:pt idx="200">
                  <c:v>7904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327632"/>
        <c:axId val="326971664"/>
      </c:scatterChart>
      <c:valAx>
        <c:axId val="185327632"/>
        <c:scaling>
          <c:orientation val="minMax"/>
          <c:max val="1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Time (Monte Carlo Steps)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971664"/>
        <c:crosses val="autoZero"/>
        <c:crossBetween val="midCat"/>
        <c:majorUnit val="5"/>
      </c:valAx>
      <c:valAx>
        <c:axId val="326971664"/>
        <c:scaling>
          <c:orientation val="minMax"/>
          <c:min val="7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Amount (AU)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276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CTLA-4</a:t>
            </a:r>
            <a:r>
              <a:rPr lang="en-US" sz="2000" baseline="0"/>
              <a:t> and CD28 Receptor Engagement</a:t>
            </a:r>
            <a:endParaRPr lang="en-US" sz="2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CTLA-4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xVal>
            <c:numRef>
              <c:f>Sheet1!$A$408:$A$608</c:f>
              <c:numCache>
                <c:formatCode>General</c:formatCode>
                <c:ptCount val="20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  <c:pt idx="12">
                  <c:v>11</c:v>
                </c:pt>
                <c:pt idx="13">
                  <c:v>12</c:v>
                </c:pt>
                <c:pt idx="14">
                  <c:v>13</c:v>
                </c:pt>
                <c:pt idx="15">
                  <c:v>14</c:v>
                </c:pt>
                <c:pt idx="16">
                  <c:v>15</c:v>
                </c:pt>
                <c:pt idx="17">
                  <c:v>16</c:v>
                </c:pt>
                <c:pt idx="18">
                  <c:v>17</c:v>
                </c:pt>
                <c:pt idx="19">
                  <c:v>18</c:v>
                </c:pt>
                <c:pt idx="20">
                  <c:v>19</c:v>
                </c:pt>
                <c:pt idx="21">
                  <c:v>20</c:v>
                </c:pt>
                <c:pt idx="22">
                  <c:v>21</c:v>
                </c:pt>
                <c:pt idx="23">
                  <c:v>22</c:v>
                </c:pt>
                <c:pt idx="24">
                  <c:v>23</c:v>
                </c:pt>
                <c:pt idx="25">
                  <c:v>24</c:v>
                </c:pt>
                <c:pt idx="26">
                  <c:v>25</c:v>
                </c:pt>
                <c:pt idx="27">
                  <c:v>26</c:v>
                </c:pt>
                <c:pt idx="28">
                  <c:v>27</c:v>
                </c:pt>
                <c:pt idx="29">
                  <c:v>28</c:v>
                </c:pt>
                <c:pt idx="30">
                  <c:v>29</c:v>
                </c:pt>
                <c:pt idx="31">
                  <c:v>30</c:v>
                </c:pt>
                <c:pt idx="32">
                  <c:v>31</c:v>
                </c:pt>
                <c:pt idx="33">
                  <c:v>32</c:v>
                </c:pt>
                <c:pt idx="34">
                  <c:v>33</c:v>
                </c:pt>
                <c:pt idx="35">
                  <c:v>34</c:v>
                </c:pt>
                <c:pt idx="36">
                  <c:v>35</c:v>
                </c:pt>
                <c:pt idx="37">
                  <c:v>36</c:v>
                </c:pt>
                <c:pt idx="38">
                  <c:v>37</c:v>
                </c:pt>
                <c:pt idx="39">
                  <c:v>38</c:v>
                </c:pt>
                <c:pt idx="40">
                  <c:v>39</c:v>
                </c:pt>
                <c:pt idx="41">
                  <c:v>40</c:v>
                </c:pt>
                <c:pt idx="42">
                  <c:v>41</c:v>
                </c:pt>
                <c:pt idx="43">
                  <c:v>42</c:v>
                </c:pt>
                <c:pt idx="44">
                  <c:v>43</c:v>
                </c:pt>
                <c:pt idx="45">
                  <c:v>44</c:v>
                </c:pt>
                <c:pt idx="46">
                  <c:v>45</c:v>
                </c:pt>
                <c:pt idx="47">
                  <c:v>46</c:v>
                </c:pt>
                <c:pt idx="48">
                  <c:v>47</c:v>
                </c:pt>
                <c:pt idx="49">
                  <c:v>48</c:v>
                </c:pt>
                <c:pt idx="50">
                  <c:v>49</c:v>
                </c:pt>
                <c:pt idx="51">
                  <c:v>50</c:v>
                </c:pt>
                <c:pt idx="52">
                  <c:v>51</c:v>
                </c:pt>
                <c:pt idx="53">
                  <c:v>52</c:v>
                </c:pt>
                <c:pt idx="54">
                  <c:v>53</c:v>
                </c:pt>
                <c:pt idx="55">
                  <c:v>54</c:v>
                </c:pt>
                <c:pt idx="56">
                  <c:v>55</c:v>
                </c:pt>
                <c:pt idx="57">
                  <c:v>56</c:v>
                </c:pt>
                <c:pt idx="58">
                  <c:v>57</c:v>
                </c:pt>
                <c:pt idx="59">
                  <c:v>58</c:v>
                </c:pt>
                <c:pt idx="60">
                  <c:v>59</c:v>
                </c:pt>
                <c:pt idx="61">
                  <c:v>60</c:v>
                </c:pt>
                <c:pt idx="62">
                  <c:v>61</c:v>
                </c:pt>
                <c:pt idx="63">
                  <c:v>62</c:v>
                </c:pt>
                <c:pt idx="64">
                  <c:v>63</c:v>
                </c:pt>
                <c:pt idx="65">
                  <c:v>64</c:v>
                </c:pt>
                <c:pt idx="66">
                  <c:v>65</c:v>
                </c:pt>
                <c:pt idx="67">
                  <c:v>66</c:v>
                </c:pt>
                <c:pt idx="68">
                  <c:v>67</c:v>
                </c:pt>
                <c:pt idx="69">
                  <c:v>68</c:v>
                </c:pt>
                <c:pt idx="70">
                  <c:v>69</c:v>
                </c:pt>
                <c:pt idx="71">
                  <c:v>70</c:v>
                </c:pt>
                <c:pt idx="72">
                  <c:v>71</c:v>
                </c:pt>
                <c:pt idx="73">
                  <c:v>72</c:v>
                </c:pt>
                <c:pt idx="74">
                  <c:v>73</c:v>
                </c:pt>
                <c:pt idx="75">
                  <c:v>74</c:v>
                </c:pt>
                <c:pt idx="76">
                  <c:v>75</c:v>
                </c:pt>
                <c:pt idx="77">
                  <c:v>76</c:v>
                </c:pt>
                <c:pt idx="78">
                  <c:v>77</c:v>
                </c:pt>
                <c:pt idx="79">
                  <c:v>78</c:v>
                </c:pt>
                <c:pt idx="80">
                  <c:v>79</c:v>
                </c:pt>
                <c:pt idx="81">
                  <c:v>80</c:v>
                </c:pt>
                <c:pt idx="82">
                  <c:v>81</c:v>
                </c:pt>
                <c:pt idx="83">
                  <c:v>82</c:v>
                </c:pt>
                <c:pt idx="84">
                  <c:v>83</c:v>
                </c:pt>
                <c:pt idx="85">
                  <c:v>84</c:v>
                </c:pt>
                <c:pt idx="86">
                  <c:v>85</c:v>
                </c:pt>
                <c:pt idx="87">
                  <c:v>86</c:v>
                </c:pt>
                <c:pt idx="88">
                  <c:v>87</c:v>
                </c:pt>
                <c:pt idx="89">
                  <c:v>88</c:v>
                </c:pt>
                <c:pt idx="90">
                  <c:v>89</c:v>
                </c:pt>
                <c:pt idx="91">
                  <c:v>90</c:v>
                </c:pt>
                <c:pt idx="92">
                  <c:v>91</c:v>
                </c:pt>
                <c:pt idx="93">
                  <c:v>92</c:v>
                </c:pt>
                <c:pt idx="94">
                  <c:v>93</c:v>
                </c:pt>
                <c:pt idx="95">
                  <c:v>94</c:v>
                </c:pt>
                <c:pt idx="96">
                  <c:v>95</c:v>
                </c:pt>
                <c:pt idx="97">
                  <c:v>96</c:v>
                </c:pt>
                <c:pt idx="98">
                  <c:v>97</c:v>
                </c:pt>
                <c:pt idx="99">
                  <c:v>98</c:v>
                </c:pt>
                <c:pt idx="100">
                  <c:v>99</c:v>
                </c:pt>
                <c:pt idx="101">
                  <c:v>100</c:v>
                </c:pt>
                <c:pt idx="102">
                  <c:v>101</c:v>
                </c:pt>
                <c:pt idx="103">
                  <c:v>102</c:v>
                </c:pt>
                <c:pt idx="104">
                  <c:v>103</c:v>
                </c:pt>
                <c:pt idx="105">
                  <c:v>104</c:v>
                </c:pt>
                <c:pt idx="106">
                  <c:v>105</c:v>
                </c:pt>
                <c:pt idx="107">
                  <c:v>106</c:v>
                </c:pt>
                <c:pt idx="108">
                  <c:v>107</c:v>
                </c:pt>
                <c:pt idx="109">
                  <c:v>108</c:v>
                </c:pt>
                <c:pt idx="110">
                  <c:v>109</c:v>
                </c:pt>
                <c:pt idx="111">
                  <c:v>110</c:v>
                </c:pt>
                <c:pt idx="112">
                  <c:v>111</c:v>
                </c:pt>
                <c:pt idx="113">
                  <c:v>112</c:v>
                </c:pt>
                <c:pt idx="114">
                  <c:v>113</c:v>
                </c:pt>
                <c:pt idx="115">
                  <c:v>114</c:v>
                </c:pt>
                <c:pt idx="116">
                  <c:v>115</c:v>
                </c:pt>
                <c:pt idx="117">
                  <c:v>116</c:v>
                </c:pt>
                <c:pt idx="118">
                  <c:v>117</c:v>
                </c:pt>
                <c:pt idx="119">
                  <c:v>118</c:v>
                </c:pt>
                <c:pt idx="120">
                  <c:v>119</c:v>
                </c:pt>
                <c:pt idx="121">
                  <c:v>120</c:v>
                </c:pt>
                <c:pt idx="122">
                  <c:v>121</c:v>
                </c:pt>
                <c:pt idx="123">
                  <c:v>122</c:v>
                </c:pt>
                <c:pt idx="124">
                  <c:v>123</c:v>
                </c:pt>
                <c:pt idx="125">
                  <c:v>124</c:v>
                </c:pt>
                <c:pt idx="126">
                  <c:v>125</c:v>
                </c:pt>
                <c:pt idx="127">
                  <c:v>126</c:v>
                </c:pt>
                <c:pt idx="128">
                  <c:v>127</c:v>
                </c:pt>
                <c:pt idx="129">
                  <c:v>128</c:v>
                </c:pt>
                <c:pt idx="130">
                  <c:v>129</c:v>
                </c:pt>
                <c:pt idx="131">
                  <c:v>130</c:v>
                </c:pt>
                <c:pt idx="132">
                  <c:v>131</c:v>
                </c:pt>
                <c:pt idx="133">
                  <c:v>132</c:v>
                </c:pt>
                <c:pt idx="134">
                  <c:v>133</c:v>
                </c:pt>
                <c:pt idx="135">
                  <c:v>134</c:v>
                </c:pt>
                <c:pt idx="136">
                  <c:v>135</c:v>
                </c:pt>
                <c:pt idx="137">
                  <c:v>136</c:v>
                </c:pt>
                <c:pt idx="138">
                  <c:v>137</c:v>
                </c:pt>
                <c:pt idx="139">
                  <c:v>138</c:v>
                </c:pt>
                <c:pt idx="140">
                  <c:v>139</c:v>
                </c:pt>
                <c:pt idx="141">
                  <c:v>140</c:v>
                </c:pt>
                <c:pt idx="142">
                  <c:v>141</c:v>
                </c:pt>
                <c:pt idx="143">
                  <c:v>142</c:v>
                </c:pt>
                <c:pt idx="144">
                  <c:v>143</c:v>
                </c:pt>
                <c:pt idx="145">
                  <c:v>144</c:v>
                </c:pt>
                <c:pt idx="146">
                  <c:v>145</c:v>
                </c:pt>
                <c:pt idx="147">
                  <c:v>146</c:v>
                </c:pt>
                <c:pt idx="148">
                  <c:v>147</c:v>
                </c:pt>
                <c:pt idx="149">
                  <c:v>148</c:v>
                </c:pt>
                <c:pt idx="150">
                  <c:v>149</c:v>
                </c:pt>
                <c:pt idx="151">
                  <c:v>150</c:v>
                </c:pt>
                <c:pt idx="152">
                  <c:v>151</c:v>
                </c:pt>
                <c:pt idx="153">
                  <c:v>152</c:v>
                </c:pt>
                <c:pt idx="154">
                  <c:v>153</c:v>
                </c:pt>
                <c:pt idx="155">
                  <c:v>154</c:v>
                </c:pt>
                <c:pt idx="156">
                  <c:v>155</c:v>
                </c:pt>
                <c:pt idx="157">
                  <c:v>156</c:v>
                </c:pt>
                <c:pt idx="158">
                  <c:v>157</c:v>
                </c:pt>
                <c:pt idx="159">
                  <c:v>158</c:v>
                </c:pt>
                <c:pt idx="160">
                  <c:v>159</c:v>
                </c:pt>
                <c:pt idx="161">
                  <c:v>160</c:v>
                </c:pt>
                <c:pt idx="162">
                  <c:v>161</c:v>
                </c:pt>
                <c:pt idx="163">
                  <c:v>162</c:v>
                </c:pt>
                <c:pt idx="164">
                  <c:v>163</c:v>
                </c:pt>
                <c:pt idx="165">
                  <c:v>164</c:v>
                </c:pt>
                <c:pt idx="166">
                  <c:v>165</c:v>
                </c:pt>
                <c:pt idx="167">
                  <c:v>166</c:v>
                </c:pt>
                <c:pt idx="168">
                  <c:v>167</c:v>
                </c:pt>
                <c:pt idx="169">
                  <c:v>168</c:v>
                </c:pt>
                <c:pt idx="170">
                  <c:v>169</c:v>
                </c:pt>
                <c:pt idx="171">
                  <c:v>170</c:v>
                </c:pt>
                <c:pt idx="172">
                  <c:v>171</c:v>
                </c:pt>
                <c:pt idx="173">
                  <c:v>172</c:v>
                </c:pt>
                <c:pt idx="174">
                  <c:v>173</c:v>
                </c:pt>
                <c:pt idx="175">
                  <c:v>174</c:v>
                </c:pt>
                <c:pt idx="176">
                  <c:v>175</c:v>
                </c:pt>
                <c:pt idx="177">
                  <c:v>176</c:v>
                </c:pt>
                <c:pt idx="178">
                  <c:v>177</c:v>
                </c:pt>
                <c:pt idx="179">
                  <c:v>178</c:v>
                </c:pt>
                <c:pt idx="180">
                  <c:v>179</c:v>
                </c:pt>
                <c:pt idx="181">
                  <c:v>180</c:v>
                </c:pt>
                <c:pt idx="182">
                  <c:v>181</c:v>
                </c:pt>
                <c:pt idx="183">
                  <c:v>182</c:v>
                </c:pt>
                <c:pt idx="184">
                  <c:v>183</c:v>
                </c:pt>
                <c:pt idx="185">
                  <c:v>184</c:v>
                </c:pt>
                <c:pt idx="186">
                  <c:v>185</c:v>
                </c:pt>
                <c:pt idx="187">
                  <c:v>186</c:v>
                </c:pt>
                <c:pt idx="188">
                  <c:v>187</c:v>
                </c:pt>
                <c:pt idx="189">
                  <c:v>188</c:v>
                </c:pt>
                <c:pt idx="190">
                  <c:v>189</c:v>
                </c:pt>
                <c:pt idx="191">
                  <c:v>190</c:v>
                </c:pt>
                <c:pt idx="192">
                  <c:v>191</c:v>
                </c:pt>
                <c:pt idx="193">
                  <c:v>192</c:v>
                </c:pt>
                <c:pt idx="194">
                  <c:v>193</c:v>
                </c:pt>
                <c:pt idx="195">
                  <c:v>194</c:v>
                </c:pt>
                <c:pt idx="196">
                  <c:v>195</c:v>
                </c:pt>
                <c:pt idx="197">
                  <c:v>196</c:v>
                </c:pt>
                <c:pt idx="198">
                  <c:v>197</c:v>
                </c:pt>
                <c:pt idx="199">
                  <c:v>198</c:v>
                </c:pt>
                <c:pt idx="200">
                  <c:v>199</c:v>
                </c:pt>
              </c:numCache>
            </c:numRef>
          </c:xVal>
          <c:yVal>
            <c:numRef>
              <c:f>Sheet1!$B$408:$B$608</c:f>
              <c:numCache>
                <c:formatCode>General</c:formatCode>
                <c:ptCount val="201"/>
                <c:pt idx="0">
                  <c:v>0</c:v>
                </c:pt>
                <c:pt idx="1">
                  <c:v>4</c:v>
                </c:pt>
                <c:pt idx="2">
                  <c:v>12</c:v>
                </c:pt>
                <c:pt idx="3">
                  <c:v>16</c:v>
                </c:pt>
                <c:pt idx="4">
                  <c:v>23</c:v>
                </c:pt>
                <c:pt idx="5">
                  <c:v>33</c:v>
                </c:pt>
                <c:pt idx="6">
                  <c:v>45</c:v>
                </c:pt>
                <c:pt idx="7">
                  <c:v>55</c:v>
                </c:pt>
                <c:pt idx="8">
                  <c:v>69</c:v>
                </c:pt>
                <c:pt idx="9">
                  <c:v>84</c:v>
                </c:pt>
                <c:pt idx="10">
                  <c:v>103</c:v>
                </c:pt>
                <c:pt idx="11">
                  <c:v>122</c:v>
                </c:pt>
                <c:pt idx="12">
                  <c:v>147</c:v>
                </c:pt>
                <c:pt idx="13">
                  <c:v>170</c:v>
                </c:pt>
                <c:pt idx="14">
                  <c:v>198</c:v>
                </c:pt>
                <c:pt idx="15">
                  <c:v>223</c:v>
                </c:pt>
                <c:pt idx="16">
                  <c:v>252</c:v>
                </c:pt>
                <c:pt idx="17">
                  <c:v>287</c:v>
                </c:pt>
                <c:pt idx="18">
                  <c:v>318</c:v>
                </c:pt>
                <c:pt idx="19">
                  <c:v>354</c:v>
                </c:pt>
                <c:pt idx="20">
                  <c:v>393</c:v>
                </c:pt>
                <c:pt idx="21">
                  <c:v>426</c:v>
                </c:pt>
                <c:pt idx="22">
                  <c:v>466</c:v>
                </c:pt>
                <c:pt idx="23">
                  <c:v>510</c:v>
                </c:pt>
                <c:pt idx="24">
                  <c:v>554</c:v>
                </c:pt>
                <c:pt idx="25">
                  <c:v>592</c:v>
                </c:pt>
                <c:pt idx="26">
                  <c:v>637</c:v>
                </c:pt>
                <c:pt idx="27">
                  <c:v>676</c:v>
                </c:pt>
                <c:pt idx="28">
                  <c:v>721</c:v>
                </c:pt>
                <c:pt idx="29">
                  <c:v>760</c:v>
                </c:pt>
                <c:pt idx="30">
                  <c:v>805</c:v>
                </c:pt>
                <c:pt idx="31">
                  <c:v>849</c:v>
                </c:pt>
                <c:pt idx="32">
                  <c:v>886</c:v>
                </c:pt>
                <c:pt idx="33">
                  <c:v>935</c:v>
                </c:pt>
                <c:pt idx="34">
                  <c:v>973</c:v>
                </c:pt>
                <c:pt idx="35">
                  <c:v>1013</c:v>
                </c:pt>
                <c:pt idx="36">
                  <c:v>1050</c:v>
                </c:pt>
                <c:pt idx="37">
                  <c:v>1090</c:v>
                </c:pt>
                <c:pt idx="38">
                  <c:v>1125</c:v>
                </c:pt>
                <c:pt idx="39">
                  <c:v>1160</c:v>
                </c:pt>
                <c:pt idx="40">
                  <c:v>1190</c:v>
                </c:pt>
                <c:pt idx="41">
                  <c:v>1229</c:v>
                </c:pt>
                <c:pt idx="42">
                  <c:v>1257</c:v>
                </c:pt>
                <c:pt idx="43">
                  <c:v>1293</c:v>
                </c:pt>
                <c:pt idx="44">
                  <c:v>1321</c:v>
                </c:pt>
                <c:pt idx="45">
                  <c:v>1359</c:v>
                </c:pt>
                <c:pt idx="46">
                  <c:v>1388</c:v>
                </c:pt>
                <c:pt idx="47">
                  <c:v>1418</c:v>
                </c:pt>
                <c:pt idx="48">
                  <c:v>1442</c:v>
                </c:pt>
                <c:pt idx="49">
                  <c:v>1470</c:v>
                </c:pt>
                <c:pt idx="50">
                  <c:v>1491</c:v>
                </c:pt>
                <c:pt idx="51">
                  <c:v>1524</c:v>
                </c:pt>
                <c:pt idx="52">
                  <c:v>1550</c:v>
                </c:pt>
                <c:pt idx="53">
                  <c:v>1581</c:v>
                </c:pt>
                <c:pt idx="54">
                  <c:v>1612</c:v>
                </c:pt>
                <c:pt idx="55">
                  <c:v>1644</c:v>
                </c:pt>
                <c:pt idx="56">
                  <c:v>1677</c:v>
                </c:pt>
                <c:pt idx="57">
                  <c:v>1707</c:v>
                </c:pt>
                <c:pt idx="58">
                  <c:v>1737</c:v>
                </c:pt>
                <c:pt idx="59">
                  <c:v>1765</c:v>
                </c:pt>
                <c:pt idx="60">
                  <c:v>1793</c:v>
                </c:pt>
                <c:pt idx="61">
                  <c:v>1828</c:v>
                </c:pt>
                <c:pt idx="62">
                  <c:v>1858</c:v>
                </c:pt>
                <c:pt idx="63">
                  <c:v>1901</c:v>
                </c:pt>
                <c:pt idx="64">
                  <c:v>1926</c:v>
                </c:pt>
                <c:pt idx="65">
                  <c:v>1961</c:v>
                </c:pt>
                <c:pt idx="66">
                  <c:v>1988</c:v>
                </c:pt>
                <c:pt idx="67">
                  <c:v>2019</c:v>
                </c:pt>
                <c:pt idx="68">
                  <c:v>2053</c:v>
                </c:pt>
                <c:pt idx="69">
                  <c:v>2078</c:v>
                </c:pt>
                <c:pt idx="70">
                  <c:v>2105</c:v>
                </c:pt>
                <c:pt idx="71">
                  <c:v>2129</c:v>
                </c:pt>
                <c:pt idx="72">
                  <c:v>2154</c:v>
                </c:pt>
                <c:pt idx="73">
                  <c:v>2178</c:v>
                </c:pt>
                <c:pt idx="74">
                  <c:v>2202</c:v>
                </c:pt>
                <c:pt idx="75">
                  <c:v>2224</c:v>
                </c:pt>
                <c:pt idx="76">
                  <c:v>2247</c:v>
                </c:pt>
                <c:pt idx="77">
                  <c:v>2271</c:v>
                </c:pt>
                <c:pt idx="78">
                  <c:v>2293</c:v>
                </c:pt>
                <c:pt idx="79">
                  <c:v>2314</c:v>
                </c:pt>
                <c:pt idx="80">
                  <c:v>2334</c:v>
                </c:pt>
                <c:pt idx="81">
                  <c:v>2360</c:v>
                </c:pt>
                <c:pt idx="82">
                  <c:v>2371</c:v>
                </c:pt>
                <c:pt idx="83">
                  <c:v>2397</c:v>
                </c:pt>
                <c:pt idx="84">
                  <c:v>2412</c:v>
                </c:pt>
                <c:pt idx="85">
                  <c:v>2430</c:v>
                </c:pt>
                <c:pt idx="86">
                  <c:v>2439</c:v>
                </c:pt>
                <c:pt idx="87">
                  <c:v>2456</c:v>
                </c:pt>
                <c:pt idx="88">
                  <c:v>2469</c:v>
                </c:pt>
                <c:pt idx="89">
                  <c:v>2483</c:v>
                </c:pt>
                <c:pt idx="90">
                  <c:v>2495</c:v>
                </c:pt>
                <c:pt idx="91">
                  <c:v>2510</c:v>
                </c:pt>
                <c:pt idx="92">
                  <c:v>2523</c:v>
                </c:pt>
                <c:pt idx="93">
                  <c:v>2537</c:v>
                </c:pt>
                <c:pt idx="94">
                  <c:v>2549</c:v>
                </c:pt>
                <c:pt idx="95">
                  <c:v>2561</c:v>
                </c:pt>
                <c:pt idx="96">
                  <c:v>2569</c:v>
                </c:pt>
                <c:pt idx="97">
                  <c:v>2580</c:v>
                </c:pt>
                <c:pt idx="98">
                  <c:v>2588</c:v>
                </c:pt>
                <c:pt idx="99">
                  <c:v>2593</c:v>
                </c:pt>
                <c:pt idx="100">
                  <c:v>2597</c:v>
                </c:pt>
                <c:pt idx="101">
                  <c:v>2604</c:v>
                </c:pt>
                <c:pt idx="102">
                  <c:v>2608</c:v>
                </c:pt>
                <c:pt idx="103">
                  <c:v>2612</c:v>
                </c:pt>
                <c:pt idx="104">
                  <c:v>2619</c:v>
                </c:pt>
                <c:pt idx="105">
                  <c:v>2629</c:v>
                </c:pt>
                <c:pt idx="106">
                  <c:v>2633</c:v>
                </c:pt>
                <c:pt idx="107">
                  <c:v>2641</c:v>
                </c:pt>
                <c:pt idx="108">
                  <c:v>2644</c:v>
                </c:pt>
                <c:pt idx="109">
                  <c:v>2653</c:v>
                </c:pt>
                <c:pt idx="110">
                  <c:v>2660</c:v>
                </c:pt>
                <c:pt idx="111">
                  <c:v>2670</c:v>
                </c:pt>
                <c:pt idx="112">
                  <c:v>2678</c:v>
                </c:pt>
                <c:pt idx="113">
                  <c:v>2688</c:v>
                </c:pt>
                <c:pt idx="114">
                  <c:v>2693</c:v>
                </c:pt>
                <c:pt idx="115">
                  <c:v>2698</c:v>
                </c:pt>
                <c:pt idx="116">
                  <c:v>2706</c:v>
                </c:pt>
                <c:pt idx="117">
                  <c:v>2715</c:v>
                </c:pt>
                <c:pt idx="118">
                  <c:v>2722</c:v>
                </c:pt>
                <c:pt idx="119">
                  <c:v>2727</c:v>
                </c:pt>
                <c:pt idx="120">
                  <c:v>2732</c:v>
                </c:pt>
                <c:pt idx="121">
                  <c:v>2739</c:v>
                </c:pt>
                <c:pt idx="122">
                  <c:v>2746</c:v>
                </c:pt>
                <c:pt idx="123">
                  <c:v>2752</c:v>
                </c:pt>
                <c:pt idx="124">
                  <c:v>2758</c:v>
                </c:pt>
                <c:pt idx="125">
                  <c:v>2762</c:v>
                </c:pt>
                <c:pt idx="126">
                  <c:v>2767</c:v>
                </c:pt>
                <c:pt idx="127">
                  <c:v>2771</c:v>
                </c:pt>
                <c:pt idx="128">
                  <c:v>2776</c:v>
                </c:pt>
                <c:pt idx="129">
                  <c:v>2779</c:v>
                </c:pt>
                <c:pt idx="130">
                  <c:v>2783</c:v>
                </c:pt>
                <c:pt idx="131">
                  <c:v>2785</c:v>
                </c:pt>
                <c:pt idx="132">
                  <c:v>2789</c:v>
                </c:pt>
                <c:pt idx="133">
                  <c:v>2794</c:v>
                </c:pt>
                <c:pt idx="134">
                  <c:v>2801</c:v>
                </c:pt>
                <c:pt idx="135">
                  <c:v>2807</c:v>
                </c:pt>
                <c:pt idx="136">
                  <c:v>2813</c:v>
                </c:pt>
                <c:pt idx="137">
                  <c:v>2819</c:v>
                </c:pt>
                <c:pt idx="138">
                  <c:v>2824</c:v>
                </c:pt>
                <c:pt idx="139">
                  <c:v>2828</c:v>
                </c:pt>
                <c:pt idx="140">
                  <c:v>2833</c:v>
                </c:pt>
                <c:pt idx="141">
                  <c:v>2839</c:v>
                </c:pt>
                <c:pt idx="142">
                  <c:v>2842</c:v>
                </c:pt>
                <c:pt idx="143">
                  <c:v>2847</c:v>
                </c:pt>
                <c:pt idx="144">
                  <c:v>2851</c:v>
                </c:pt>
                <c:pt idx="145">
                  <c:v>2854</c:v>
                </c:pt>
                <c:pt idx="146">
                  <c:v>2857</c:v>
                </c:pt>
                <c:pt idx="147">
                  <c:v>2863</c:v>
                </c:pt>
                <c:pt idx="148">
                  <c:v>2866</c:v>
                </c:pt>
                <c:pt idx="149">
                  <c:v>2871</c:v>
                </c:pt>
                <c:pt idx="150">
                  <c:v>2873</c:v>
                </c:pt>
                <c:pt idx="151">
                  <c:v>2878</c:v>
                </c:pt>
                <c:pt idx="152">
                  <c:v>2881</c:v>
                </c:pt>
                <c:pt idx="153">
                  <c:v>2887</c:v>
                </c:pt>
                <c:pt idx="154">
                  <c:v>2891</c:v>
                </c:pt>
                <c:pt idx="155">
                  <c:v>2896</c:v>
                </c:pt>
                <c:pt idx="156">
                  <c:v>2898</c:v>
                </c:pt>
                <c:pt idx="157">
                  <c:v>2900</c:v>
                </c:pt>
                <c:pt idx="158">
                  <c:v>2903</c:v>
                </c:pt>
                <c:pt idx="159">
                  <c:v>2905</c:v>
                </c:pt>
                <c:pt idx="160">
                  <c:v>2907</c:v>
                </c:pt>
                <c:pt idx="161">
                  <c:v>2911</c:v>
                </c:pt>
                <c:pt idx="162">
                  <c:v>2915</c:v>
                </c:pt>
                <c:pt idx="163">
                  <c:v>2919</c:v>
                </c:pt>
                <c:pt idx="164">
                  <c:v>2921</c:v>
                </c:pt>
                <c:pt idx="165">
                  <c:v>2922</c:v>
                </c:pt>
                <c:pt idx="166">
                  <c:v>2925</c:v>
                </c:pt>
                <c:pt idx="167">
                  <c:v>2927</c:v>
                </c:pt>
                <c:pt idx="168">
                  <c:v>2929</c:v>
                </c:pt>
                <c:pt idx="169">
                  <c:v>2930</c:v>
                </c:pt>
                <c:pt idx="170">
                  <c:v>2933</c:v>
                </c:pt>
                <c:pt idx="171">
                  <c:v>2934</c:v>
                </c:pt>
                <c:pt idx="172">
                  <c:v>2935</c:v>
                </c:pt>
                <c:pt idx="173">
                  <c:v>2936</c:v>
                </c:pt>
                <c:pt idx="174">
                  <c:v>2938</c:v>
                </c:pt>
                <c:pt idx="175">
                  <c:v>2939</c:v>
                </c:pt>
                <c:pt idx="176">
                  <c:v>2941</c:v>
                </c:pt>
                <c:pt idx="177">
                  <c:v>2941</c:v>
                </c:pt>
                <c:pt idx="178">
                  <c:v>2943</c:v>
                </c:pt>
                <c:pt idx="179">
                  <c:v>2943</c:v>
                </c:pt>
                <c:pt idx="180">
                  <c:v>2946</c:v>
                </c:pt>
                <c:pt idx="181">
                  <c:v>2946</c:v>
                </c:pt>
                <c:pt idx="182">
                  <c:v>2948</c:v>
                </c:pt>
                <c:pt idx="183">
                  <c:v>2949</c:v>
                </c:pt>
                <c:pt idx="184">
                  <c:v>2951</c:v>
                </c:pt>
                <c:pt idx="185">
                  <c:v>2953</c:v>
                </c:pt>
                <c:pt idx="186">
                  <c:v>2955</c:v>
                </c:pt>
                <c:pt idx="187">
                  <c:v>2957</c:v>
                </c:pt>
                <c:pt idx="188">
                  <c:v>2959</c:v>
                </c:pt>
                <c:pt idx="189">
                  <c:v>2962</c:v>
                </c:pt>
                <c:pt idx="190">
                  <c:v>2964</c:v>
                </c:pt>
                <c:pt idx="191">
                  <c:v>2965</c:v>
                </c:pt>
                <c:pt idx="192">
                  <c:v>2966</c:v>
                </c:pt>
                <c:pt idx="193">
                  <c:v>2968</c:v>
                </c:pt>
                <c:pt idx="194">
                  <c:v>2969</c:v>
                </c:pt>
                <c:pt idx="195">
                  <c:v>2971</c:v>
                </c:pt>
                <c:pt idx="196">
                  <c:v>2973</c:v>
                </c:pt>
                <c:pt idx="197">
                  <c:v>2975</c:v>
                </c:pt>
                <c:pt idx="198">
                  <c:v>2977</c:v>
                </c:pt>
                <c:pt idx="199">
                  <c:v>2978</c:v>
                </c:pt>
                <c:pt idx="200">
                  <c:v>2980</c:v>
                </c:pt>
              </c:numCache>
            </c:numRef>
          </c:yVal>
          <c:smooth val="0"/>
        </c:ser>
        <c:ser>
          <c:idx val="1"/>
          <c:order val="1"/>
          <c:tx>
            <c:v>CD28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Sheet1!$A$611:$A$811</c:f>
              <c:numCache>
                <c:formatCode>General</c:formatCode>
                <c:ptCount val="20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  <c:pt idx="12">
                  <c:v>11</c:v>
                </c:pt>
                <c:pt idx="13">
                  <c:v>12</c:v>
                </c:pt>
                <c:pt idx="14">
                  <c:v>13</c:v>
                </c:pt>
                <c:pt idx="15">
                  <c:v>14</c:v>
                </c:pt>
                <c:pt idx="16">
                  <c:v>15</c:v>
                </c:pt>
                <c:pt idx="17">
                  <c:v>16</c:v>
                </c:pt>
                <c:pt idx="18">
                  <c:v>17</c:v>
                </c:pt>
                <c:pt idx="19">
                  <c:v>18</c:v>
                </c:pt>
                <c:pt idx="20">
                  <c:v>19</c:v>
                </c:pt>
                <c:pt idx="21">
                  <c:v>20</c:v>
                </c:pt>
                <c:pt idx="22">
                  <c:v>21</c:v>
                </c:pt>
                <c:pt idx="23">
                  <c:v>22</c:v>
                </c:pt>
                <c:pt idx="24">
                  <c:v>23</c:v>
                </c:pt>
                <c:pt idx="25">
                  <c:v>24</c:v>
                </c:pt>
                <c:pt idx="26">
                  <c:v>25</c:v>
                </c:pt>
                <c:pt idx="27">
                  <c:v>26</c:v>
                </c:pt>
                <c:pt idx="28">
                  <c:v>27</c:v>
                </c:pt>
                <c:pt idx="29">
                  <c:v>28</c:v>
                </c:pt>
                <c:pt idx="30">
                  <c:v>29</c:v>
                </c:pt>
                <c:pt idx="31">
                  <c:v>30</c:v>
                </c:pt>
                <c:pt idx="32">
                  <c:v>31</c:v>
                </c:pt>
                <c:pt idx="33">
                  <c:v>32</c:v>
                </c:pt>
                <c:pt idx="34">
                  <c:v>33</c:v>
                </c:pt>
                <c:pt idx="35">
                  <c:v>34</c:v>
                </c:pt>
                <c:pt idx="36">
                  <c:v>35</c:v>
                </c:pt>
                <c:pt idx="37">
                  <c:v>36</c:v>
                </c:pt>
                <c:pt idx="38">
                  <c:v>37</c:v>
                </c:pt>
                <c:pt idx="39">
                  <c:v>38</c:v>
                </c:pt>
                <c:pt idx="40">
                  <c:v>39</c:v>
                </c:pt>
                <c:pt idx="41">
                  <c:v>40</c:v>
                </c:pt>
                <c:pt idx="42">
                  <c:v>41</c:v>
                </c:pt>
                <c:pt idx="43">
                  <c:v>42</c:v>
                </c:pt>
                <c:pt idx="44">
                  <c:v>43</c:v>
                </c:pt>
                <c:pt idx="45">
                  <c:v>44</c:v>
                </c:pt>
                <c:pt idx="46">
                  <c:v>45</c:v>
                </c:pt>
                <c:pt idx="47">
                  <c:v>46</c:v>
                </c:pt>
                <c:pt idx="48">
                  <c:v>47</c:v>
                </c:pt>
                <c:pt idx="49">
                  <c:v>48</c:v>
                </c:pt>
                <c:pt idx="50">
                  <c:v>49</c:v>
                </c:pt>
                <c:pt idx="51">
                  <c:v>50</c:v>
                </c:pt>
                <c:pt idx="52">
                  <c:v>51</c:v>
                </c:pt>
                <c:pt idx="53">
                  <c:v>52</c:v>
                </c:pt>
                <c:pt idx="54">
                  <c:v>53</c:v>
                </c:pt>
                <c:pt idx="55">
                  <c:v>54</c:v>
                </c:pt>
                <c:pt idx="56">
                  <c:v>55</c:v>
                </c:pt>
                <c:pt idx="57">
                  <c:v>56</c:v>
                </c:pt>
                <c:pt idx="58">
                  <c:v>57</c:v>
                </c:pt>
                <c:pt idx="59">
                  <c:v>58</c:v>
                </c:pt>
                <c:pt idx="60">
                  <c:v>59</c:v>
                </c:pt>
                <c:pt idx="61">
                  <c:v>60</c:v>
                </c:pt>
                <c:pt idx="62">
                  <c:v>61</c:v>
                </c:pt>
                <c:pt idx="63">
                  <c:v>62</c:v>
                </c:pt>
                <c:pt idx="64">
                  <c:v>63</c:v>
                </c:pt>
                <c:pt idx="65">
                  <c:v>64</c:v>
                </c:pt>
                <c:pt idx="66">
                  <c:v>65</c:v>
                </c:pt>
                <c:pt idx="67">
                  <c:v>66</c:v>
                </c:pt>
                <c:pt idx="68">
                  <c:v>67</c:v>
                </c:pt>
                <c:pt idx="69">
                  <c:v>68</c:v>
                </c:pt>
                <c:pt idx="70">
                  <c:v>69</c:v>
                </c:pt>
                <c:pt idx="71">
                  <c:v>70</c:v>
                </c:pt>
                <c:pt idx="72">
                  <c:v>71</c:v>
                </c:pt>
                <c:pt idx="73">
                  <c:v>72</c:v>
                </c:pt>
                <c:pt idx="74">
                  <c:v>73</c:v>
                </c:pt>
                <c:pt idx="75">
                  <c:v>74</c:v>
                </c:pt>
                <c:pt idx="76">
                  <c:v>75</c:v>
                </c:pt>
                <c:pt idx="77">
                  <c:v>76</c:v>
                </c:pt>
                <c:pt idx="78">
                  <c:v>77</c:v>
                </c:pt>
                <c:pt idx="79">
                  <c:v>78</c:v>
                </c:pt>
                <c:pt idx="80">
                  <c:v>79</c:v>
                </c:pt>
                <c:pt idx="81">
                  <c:v>80</c:v>
                </c:pt>
                <c:pt idx="82">
                  <c:v>81</c:v>
                </c:pt>
                <c:pt idx="83">
                  <c:v>82</c:v>
                </c:pt>
                <c:pt idx="84">
                  <c:v>83</c:v>
                </c:pt>
                <c:pt idx="85">
                  <c:v>84</c:v>
                </c:pt>
                <c:pt idx="86">
                  <c:v>85</c:v>
                </c:pt>
                <c:pt idx="87">
                  <c:v>86</c:v>
                </c:pt>
                <c:pt idx="88">
                  <c:v>87</c:v>
                </c:pt>
                <c:pt idx="89">
                  <c:v>88</c:v>
                </c:pt>
                <c:pt idx="90">
                  <c:v>89</c:v>
                </c:pt>
                <c:pt idx="91">
                  <c:v>90</c:v>
                </c:pt>
                <c:pt idx="92">
                  <c:v>91</c:v>
                </c:pt>
                <c:pt idx="93">
                  <c:v>92</c:v>
                </c:pt>
                <c:pt idx="94">
                  <c:v>93</c:v>
                </c:pt>
                <c:pt idx="95">
                  <c:v>94</c:v>
                </c:pt>
                <c:pt idx="96">
                  <c:v>95</c:v>
                </c:pt>
                <c:pt idx="97">
                  <c:v>96</c:v>
                </c:pt>
                <c:pt idx="98">
                  <c:v>97</c:v>
                </c:pt>
                <c:pt idx="99">
                  <c:v>98</c:v>
                </c:pt>
                <c:pt idx="100">
                  <c:v>99</c:v>
                </c:pt>
                <c:pt idx="101">
                  <c:v>100</c:v>
                </c:pt>
                <c:pt idx="102">
                  <c:v>101</c:v>
                </c:pt>
                <c:pt idx="103">
                  <c:v>102</c:v>
                </c:pt>
                <c:pt idx="104">
                  <c:v>103</c:v>
                </c:pt>
                <c:pt idx="105">
                  <c:v>104</c:v>
                </c:pt>
                <c:pt idx="106">
                  <c:v>105</c:v>
                </c:pt>
                <c:pt idx="107">
                  <c:v>106</c:v>
                </c:pt>
                <c:pt idx="108">
                  <c:v>107</c:v>
                </c:pt>
                <c:pt idx="109">
                  <c:v>108</c:v>
                </c:pt>
                <c:pt idx="110">
                  <c:v>109</c:v>
                </c:pt>
                <c:pt idx="111">
                  <c:v>110</c:v>
                </c:pt>
                <c:pt idx="112">
                  <c:v>111</c:v>
                </c:pt>
                <c:pt idx="113">
                  <c:v>112</c:v>
                </c:pt>
                <c:pt idx="114">
                  <c:v>113</c:v>
                </c:pt>
                <c:pt idx="115">
                  <c:v>114</c:v>
                </c:pt>
                <c:pt idx="116">
                  <c:v>115</c:v>
                </c:pt>
                <c:pt idx="117">
                  <c:v>116</c:v>
                </c:pt>
                <c:pt idx="118">
                  <c:v>117</c:v>
                </c:pt>
                <c:pt idx="119">
                  <c:v>118</c:v>
                </c:pt>
                <c:pt idx="120">
                  <c:v>119</c:v>
                </c:pt>
                <c:pt idx="121">
                  <c:v>120</c:v>
                </c:pt>
                <c:pt idx="122">
                  <c:v>121</c:v>
                </c:pt>
                <c:pt idx="123">
                  <c:v>122</c:v>
                </c:pt>
                <c:pt idx="124">
                  <c:v>123</c:v>
                </c:pt>
                <c:pt idx="125">
                  <c:v>124</c:v>
                </c:pt>
                <c:pt idx="126">
                  <c:v>125</c:v>
                </c:pt>
                <c:pt idx="127">
                  <c:v>126</c:v>
                </c:pt>
                <c:pt idx="128">
                  <c:v>127</c:v>
                </c:pt>
                <c:pt idx="129">
                  <c:v>128</c:v>
                </c:pt>
                <c:pt idx="130">
                  <c:v>129</c:v>
                </c:pt>
                <c:pt idx="131">
                  <c:v>130</c:v>
                </c:pt>
                <c:pt idx="132">
                  <c:v>131</c:v>
                </c:pt>
                <c:pt idx="133">
                  <c:v>132</c:v>
                </c:pt>
                <c:pt idx="134">
                  <c:v>133</c:v>
                </c:pt>
                <c:pt idx="135">
                  <c:v>134</c:v>
                </c:pt>
                <c:pt idx="136">
                  <c:v>135</c:v>
                </c:pt>
                <c:pt idx="137">
                  <c:v>136</c:v>
                </c:pt>
                <c:pt idx="138">
                  <c:v>137</c:v>
                </c:pt>
                <c:pt idx="139">
                  <c:v>138</c:v>
                </c:pt>
                <c:pt idx="140">
                  <c:v>139</c:v>
                </c:pt>
                <c:pt idx="141">
                  <c:v>140</c:v>
                </c:pt>
                <c:pt idx="142">
                  <c:v>141</c:v>
                </c:pt>
                <c:pt idx="143">
                  <c:v>142</c:v>
                </c:pt>
                <c:pt idx="144">
                  <c:v>143</c:v>
                </c:pt>
                <c:pt idx="145">
                  <c:v>144</c:v>
                </c:pt>
                <c:pt idx="146">
                  <c:v>145</c:v>
                </c:pt>
                <c:pt idx="147">
                  <c:v>146</c:v>
                </c:pt>
                <c:pt idx="148">
                  <c:v>147</c:v>
                </c:pt>
                <c:pt idx="149">
                  <c:v>148</c:v>
                </c:pt>
                <c:pt idx="150">
                  <c:v>149</c:v>
                </c:pt>
                <c:pt idx="151">
                  <c:v>150</c:v>
                </c:pt>
                <c:pt idx="152">
                  <c:v>151</c:v>
                </c:pt>
                <c:pt idx="153">
                  <c:v>152</c:v>
                </c:pt>
                <c:pt idx="154">
                  <c:v>153</c:v>
                </c:pt>
                <c:pt idx="155">
                  <c:v>154</c:v>
                </c:pt>
                <c:pt idx="156">
                  <c:v>155</c:v>
                </c:pt>
                <c:pt idx="157">
                  <c:v>156</c:v>
                </c:pt>
                <c:pt idx="158">
                  <c:v>157</c:v>
                </c:pt>
                <c:pt idx="159">
                  <c:v>158</c:v>
                </c:pt>
                <c:pt idx="160">
                  <c:v>159</c:v>
                </c:pt>
                <c:pt idx="161">
                  <c:v>160</c:v>
                </c:pt>
                <c:pt idx="162">
                  <c:v>161</c:v>
                </c:pt>
                <c:pt idx="163">
                  <c:v>162</c:v>
                </c:pt>
                <c:pt idx="164">
                  <c:v>163</c:v>
                </c:pt>
                <c:pt idx="165">
                  <c:v>164</c:v>
                </c:pt>
                <c:pt idx="166">
                  <c:v>165</c:v>
                </c:pt>
                <c:pt idx="167">
                  <c:v>166</c:v>
                </c:pt>
                <c:pt idx="168">
                  <c:v>167</c:v>
                </c:pt>
                <c:pt idx="169">
                  <c:v>168</c:v>
                </c:pt>
                <c:pt idx="170">
                  <c:v>169</c:v>
                </c:pt>
                <c:pt idx="171">
                  <c:v>170</c:v>
                </c:pt>
                <c:pt idx="172">
                  <c:v>171</c:v>
                </c:pt>
                <c:pt idx="173">
                  <c:v>172</c:v>
                </c:pt>
                <c:pt idx="174">
                  <c:v>173</c:v>
                </c:pt>
                <c:pt idx="175">
                  <c:v>174</c:v>
                </c:pt>
                <c:pt idx="176">
                  <c:v>175</c:v>
                </c:pt>
                <c:pt idx="177">
                  <c:v>176</c:v>
                </c:pt>
                <c:pt idx="178">
                  <c:v>177</c:v>
                </c:pt>
                <c:pt idx="179">
                  <c:v>178</c:v>
                </c:pt>
                <c:pt idx="180">
                  <c:v>179</c:v>
                </c:pt>
                <c:pt idx="181">
                  <c:v>180</c:v>
                </c:pt>
                <c:pt idx="182">
                  <c:v>181</c:v>
                </c:pt>
                <c:pt idx="183">
                  <c:v>182</c:v>
                </c:pt>
                <c:pt idx="184">
                  <c:v>183</c:v>
                </c:pt>
                <c:pt idx="185">
                  <c:v>184</c:v>
                </c:pt>
                <c:pt idx="186">
                  <c:v>185</c:v>
                </c:pt>
                <c:pt idx="187">
                  <c:v>186</c:v>
                </c:pt>
                <c:pt idx="188">
                  <c:v>187</c:v>
                </c:pt>
                <c:pt idx="189">
                  <c:v>188</c:v>
                </c:pt>
                <c:pt idx="190">
                  <c:v>189</c:v>
                </c:pt>
                <c:pt idx="191">
                  <c:v>190</c:v>
                </c:pt>
                <c:pt idx="192">
                  <c:v>191</c:v>
                </c:pt>
                <c:pt idx="193">
                  <c:v>192</c:v>
                </c:pt>
                <c:pt idx="194">
                  <c:v>193</c:v>
                </c:pt>
                <c:pt idx="195">
                  <c:v>194</c:v>
                </c:pt>
                <c:pt idx="196">
                  <c:v>195</c:v>
                </c:pt>
                <c:pt idx="197">
                  <c:v>196</c:v>
                </c:pt>
                <c:pt idx="198">
                  <c:v>197</c:v>
                </c:pt>
                <c:pt idx="199">
                  <c:v>198</c:v>
                </c:pt>
                <c:pt idx="200">
                  <c:v>199</c:v>
                </c:pt>
              </c:numCache>
            </c:numRef>
          </c:xVal>
          <c:yVal>
            <c:numRef>
              <c:f>Sheet1!$B$611:$B$811</c:f>
              <c:numCache>
                <c:formatCode>General</c:formatCode>
                <c:ptCount val="201"/>
                <c:pt idx="0">
                  <c:v>0</c:v>
                </c:pt>
                <c:pt idx="1">
                  <c:v>5</c:v>
                </c:pt>
                <c:pt idx="2">
                  <c:v>6</c:v>
                </c:pt>
                <c:pt idx="3">
                  <c:v>11</c:v>
                </c:pt>
                <c:pt idx="4">
                  <c:v>15</c:v>
                </c:pt>
                <c:pt idx="5">
                  <c:v>18</c:v>
                </c:pt>
                <c:pt idx="6">
                  <c:v>22</c:v>
                </c:pt>
                <c:pt idx="7">
                  <c:v>30</c:v>
                </c:pt>
                <c:pt idx="8">
                  <c:v>37</c:v>
                </c:pt>
                <c:pt idx="9">
                  <c:v>48</c:v>
                </c:pt>
                <c:pt idx="10">
                  <c:v>58</c:v>
                </c:pt>
                <c:pt idx="11">
                  <c:v>72</c:v>
                </c:pt>
                <c:pt idx="12">
                  <c:v>80</c:v>
                </c:pt>
                <c:pt idx="13">
                  <c:v>94</c:v>
                </c:pt>
                <c:pt idx="14">
                  <c:v>107</c:v>
                </c:pt>
                <c:pt idx="15">
                  <c:v>122</c:v>
                </c:pt>
                <c:pt idx="16">
                  <c:v>138</c:v>
                </c:pt>
                <c:pt idx="17">
                  <c:v>152</c:v>
                </c:pt>
                <c:pt idx="18">
                  <c:v>170</c:v>
                </c:pt>
                <c:pt idx="19">
                  <c:v>190</c:v>
                </c:pt>
                <c:pt idx="20">
                  <c:v>209</c:v>
                </c:pt>
                <c:pt idx="21">
                  <c:v>232</c:v>
                </c:pt>
                <c:pt idx="22">
                  <c:v>254</c:v>
                </c:pt>
                <c:pt idx="23">
                  <c:v>274</c:v>
                </c:pt>
                <c:pt idx="24">
                  <c:v>297</c:v>
                </c:pt>
                <c:pt idx="25">
                  <c:v>326</c:v>
                </c:pt>
                <c:pt idx="26">
                  <c:v>352</c:v>
                </c:pt>
                <c:pt idx="27">
                  <c:v>385</c:v>
                </c:pt>
                <c:pt idx="28">
                  <c:v>412</c:v>
                </c:pt>
                <c:pt idx="29">
                  <c:v>444</c:v>
                </c:pt>
                <c:pt idx="30">
                  <c:v>475</c:v>
                </c:pt>
                <c:pt idx="31">
                  <c:v>507</c:v>
                </c:pt>
                <c:pt idx="32">
                  <c:v>544</c:v>
                </c:pt>
                <c:pt idx="33">
                  <c:v>577</c:v>
                </c:pt>
                <c:pt idx="34">
                  <c:v>616</c:v>
                </c:pt>
                <c:pt idx="35">
                  <c:v>650</c:v>
                </c:pt>
                <c:pt idx="36">
                  <c:v>686</c:v>
                </c:pt>
                <c:pt idx="37">
                  <c:v>720</c:v>
                </c:pt>
                <c:pt idx="38">
                  <c:v>754</c:v>
                </c:pt>
                <c:pt idx="39">
                  <c:v>785</c:v>
                </c:pt>
                <c:pt idx="40">
                  <c:v>822</c:v>
                </c:pt>
                <c:pt idx="41">
                  <c:v>845</c:v>
                </c:pt>
                <c:pt idx="42">
                  <c:v>877</c:v>
                </c:pt>
                <c:pt idx="43">
                  <c:v>898</c:v>
                </c:pt>
                <c:pt idx="44">
                  <c:v>924</c:v>
                </c:pt>
                <c:pt idx="45">
                  <c:v>945</c:v>
                </c:pt>
                <c:pt idx="46">
                  <c:v>974</c:v>
                </c:pt>
                <c:pt idx="47">
                  <c:v>1000</c:v>
                </c:pt>
                <c:pt idx="48">
                  <c:v>1030</c:v>
                </c:pt>
                <c:pt idx="49">
                  <c:v>1055</c:v>
                </c:pt>
                <c:pt idx="50">
                  <c:v>1086</c:v>
                </c:pt>
                <c:pt idx="51">
                  <c:v>1108</c:v>
                </c:pt>
                <c:pt idx="52">
                  <c:v>1141</c:v>
                </c:pt>
                <c:pt idx="53">
                  <c:v>1166</c:v>
                </c:pt>
                <c:pt idx="54">
                  <c:v>1195</c:v>
                </c:pt>
                <c:pt idx="55">
                  <c:v>1229</c:v>
                </c:pt>
                <c:pt idx="56">
                  <c:v>1262</c:v>
                </c:pt>
                <c:pt idx="57">
                  <c:v>1293</c:v>
                </c:pt>
                <c:pt idx="58">
                  <c:v>1322</c:v>
                </c:pt>
                <c:pt idx="59">
                  <c:v>1357</c:v>
                </c:pt>
                <c:pt idx="60">
                  <c:v>1392</c:v>
                </c:pt>
                <c:pt idx="61">
                  <c:v>1419</c:v>
                </c:pt>
                <c:pt idx="62">
                  <c:v>1452</c:v>
                </c:pt>
                <c:pt idx="63">
                  <c:v>1477</c:v>
                </c:pt>
                <c:pt idx="64">
                  <c:v>1512</c:v>
                </c:pt>
                <c:pt idx="65">
                  <c:v>1541</c:v>
                </c:pt>
                <c:pt idx="66">
                  <c:v>1576</c:v>
                </c:pt>
                <c:pt idx="67">
                  <c:v>1609</c:v>
                </c:pt>
                <c:pt idx="68">
                  <c:v>1639</c:v>
                </c:pt>
                <c:pt idx="69">
                  <c:v>1667</c:v>
                </c:pt>
                <c:pt idx="70">
                  <c:v>1696</c:v>
                </c:pt>
                <c:pt idx="71">
                  <c:v>1721</c:v>
                </c:pt>
                <c:pt idx="72">
                  <c:v>1751</c:v>
                </c:pt>
                <c:pt idx="73">
                  <c:v>1782</c:v>
                </c:pt>
                <c:pt idx="74">
                  <c:v>1811</c:v>
                </c:pt>
                <c:pt idx="75">
                  <c:v>1841</c:v>
                </c:pt>
                <c:pt idx="76">
                  <c:v>1868</c:v>
                </c:pt>
                <c:pt idx="77">
                  <c:v>1892</c:v>
                </c:pt>
                <c:pt idx="78">
                  <c:v>1915</c:v>
                </c:pt>
                <c:pt idx="79">
                  <c:v>1936</c:v>
                </c:pt>
                <c:pt idx="80">
                  <c:v>1961</c:v>
                </c:pt>
                <c:pt idx="81">
                  <c:v>1974</c:v>
                </c:pt>
                <c:pt idx="82">
                  <c:v>1998</c:v>
                </c:pt>
                <c:pt idx="83">
                  <c:v>2010</c:v>
                </c:pt>
                <c:pt idx="84">
                  <c:v>2030</c:v>
                </c:pt>
                <c:pt idx="85">
                  <c:v>2043</c:v>
                </c:pt>
                <c:pt idx="86">
                  <c:v>2065</c:v>
                </c:pt>
                <c:pt idx="87">
                  <c:v>2077</c:v>
                </c:pt>
                <c:pt idx="88">
                  <c:v>2089</c:v>
                </c:pt>
                <c:pt idx="89">
                  <c:v>2101</c:v>
                </c:pt>
                <c:pt idx="90">
                  <c:v>2113</c:v>
                </c:pt>
                <c:pt idx="91">
                  <c:v>2122</c:v>
                </c:pt>
                <c:pt idx="92">
                  <c:v>2134</c:v>
                </c:pt>
                <c:pt idx="93">
                  <c:v>2142</c:v>
                </c:pt>
                <c:pt idx="94">
                  <c:v>2153</c:v>
                </c:pt>
                <c:pt idx="95">
                  <c:v>2158</c:v>
                </c:pt>
                <c:pt idx="96">
                  <c:v>2166</c:v>
                </c:pt>
                <c:pt idx="97">
                  <c:v>2171</c:v>
                </c:pt>
                <c:pt idx="98">
                  <c:v>2178</c:v>
                </c:pt>
                <c:pt idx="99">
                  <c:v>2180</c:v>
                </c:pt>
                <c:pt idx="100">
                  <c:v>2185</c:v>
                </c:pt>
                <c:pt idx="101">
                  <c:v>2189</c:v>
                </c:pt>
                <c:pt idx="102">
                  <c:v>2198</c:v>
                </c:pt>
                <c:pt idx="103">
                  <c:v>2205</c:v>
                </c:pt>
                <c:pt idx="104">
                  <c:v>2211</c:v>
                </c:pt>
                <c:pt idx="105">
                  <c:v>2214</c:v>
                </c:pt>
                <c:pt idx="106">
                  <c:v>2221</c:v>
                </c:pt>
                <c:pt idx="107">
                  <c:v>2224</c:v>
                </c:pt>
                <c:pt idx="108">
                  <c:v>2232</c:v>
                </c:pt>
                <c:pt idx="109">
                  <c:v>2236</c:v>
                </c:pt>
                <c:pt idx="110">
                  <c:v>2244</c:v>
                </c:pt>
                <c:pt idx="111">
                  <c:v>2250</c:v>
                </c:pt>
                <c:pt idx="112">
                  <c:v>2258</c:v>
                </c:pt>
                <c:pt idx="113">
                  <c:v>2264</c:v>
                </c:pt>
                <c:pt idx="114">
                  <c:v>2270</c:v>
                </c:pt>
                <c:pt idx="115">
                  <c:v>2275</c:v>
                </c:pt>
                <c:pt idx="116">
                  <c:v>2280</c:v>
                </c:pt>
                <c:pt idx="117">
                  <c:v>2285</c:v>
                </c:pt>
                <c:pt idx="118">
                  <c:v>2289</c:v>
                </c:pt>
                <c:pt idx="119">
                  <c:v>2292</c:v>
                </c:pt>
                <c:pt idx="120">
                  <c:v>2297</c:v>
                </c:pt>
                <c:pt idx="121">
                  <c:v>2302</c:v>
                </c:pt>
                <c:pt idx="122">
                  <c:v>2306</c:v>
                </c:pt>
                <c:pt idx="123">
                  <c:v>2312</c:v>
                </c:pt>
                <c:pt idx="124">
                  <c:v>2314</c:v>
                </c:pt>
                <c:pt idx="125">
                  <c:v>2319</c:v>
                </c:pt>
                <c:pt idx="126">
                  <c:v>2322</c:v>
                </c:pt>
                <c:pt idx="127">
                  <c:v>2326</c:v>
                </c:pt>
                <c:pt idx="128">
                  <c:v>2330</c:v>
                </c:pt>
                <c:pt idx="129">
                  <c:v>2335</c:v>
                </c:pt>
                <c:pt idx="130">
                  <c:v>2337</c:v>
                </c:pt>
                <c:pt idx="131">
                  <c:v>2340</c:v>
                </c:pt>
                <c:pt idx="132">
                  <c:v>2342</c:v>
                </c:pt>
                <c:pt idx="133">
                  <c:v>2346</c:v>
                </c:pt>
                <c:pt idx="134">
                  <c:v>2348</c:v>
                </c:pt>
                <c:pt idx="135">
                  <c:v>2352</c:v>
                </c:pt>
                <c:pt idx="136">
                  <c:v>2353</c:v>
                </c:pt>
                <c:pt idx="137">
                  <c:v>2357</c:v>
                </c:pt>
                <c:pt idx="138">
                  <c:v>2360</c:v>
                </c:pt>
                <c:pt idx="139">
                  <c:v>2365</c:v>
                </c:pt>
                <c:pt idx="140">
                  <c:v>2370</c:v>
                </c:pt>
                <c:pt idx="141">
                  <c:v>2375</c:v>
                </c:pt>
                <c:pt idx="142">
                  <c:v>2381</c:v>
                </c:pt>
                <c:pt idx="143">
                  <c:v>2387</c:v>
                </c:pt>
                <c:pt idx="144">
                  <c:v>2393</c:v>
                </c:pt>
                <c:pt idx="145">
                  <c:v>2398</c:v>
                </c:pt>
                <c:pt idx="146">
                  <c:v>2404</c:v>
                </c:pt>
                <c:pt idx="147">
                  <c:v>2410</c:v>
                </c:pt>
                <c:pt idx="148">
                  <c:v>2416</c:v>
                </c:pt>
                <c:pt idx="149">
                  <c:v>2418</c:v>
                </c:pt>
                <c:pt idx="150">
                  <c:v>2423</c:v>
                </c:pt>
                <c:pt idx="151">
                  <c:v>2425</c:v>
                </c:pt>
                <c:pt idx="152">
                  <c:v>2429</c:v>
                </c:pt>
                <c:pt idx="153">
                  <c:v>2432</c:v>
                </c:pt>
                <c:pt idx="154">
                  <c:v>2435</c:v>
                </c:pt>
                <c:pt idx="155">
                  <c:v>2437</c:v>
                </c:pt>
                <c:pt idx="156">
                  <c:v>2440</c:v>
                </c:pt>
                <c:pt idx="157">
                  <c:v>2442</c:v>
                </c:pt>
                <c:pt idx="158">
                  <c:v>2443</c:v>
                </c:pt>
                <c:pt idx="159">
                  <c:v>2445</c:v>
                </c:pt>
                <c:pt idx="160">
                  <c:v>2447</c:v>
                </c:pt>
                <c:pt idx="161">
                  <c:v>2448</c:v>
                </c:pt>
                <c:pt idx="162">
                  <c:v>2449</c:v>
                </c:pt>
                <c:pt idx="163">
                  <c:v>2449</c:v>
                </c:pt>
                <c:pt idx="164">
                  <c:v>2451</c:v>
                </c:pt>
                <c:pt idx="165">
                  <c:v>2455</c:v>
                </c:pt>
                <c:pt idx="166">
                  <c:v>2457</c:v>
                </c:pt>
                <c:pt idx="167">
                  <c:v>2459</c:v>
                </c:pt>
                <c:pt idx="168">
                  <c:v>2460</c:v>
                </c:pt>
                <c:pt idx="169">
                  <c:v>2461</c:v>
                </c:pt>
                <c:pt idx="170">
                  <c:v>2463</c:v>
                </c:pt>
                <c:pt idx="171">
                  <c:v>2466</c:v>
                </c:pt>
                <c:pt idx="172">
                  <c:v>2468</c:v>
                </c:pt>
                <c:pt idx="173">
                  <c:v>2471</c:v>
                </c:pt>
                <c:pt idx="174">
                  <c:v>2472</c:v>
                </c:pt>
                <c:pt idx="175">
                  <c:v>2475</c:v>
                </c:pt>
                <c:pt idx="176">
                  <c:v>2477</c:v>
                </c:pt>
                <c:pt idx="177">
                  <c:v>2481</c:v>
                </c:pt>
                <c:pt idx="178">
                  <c:v>2481</c:v>
                </c:pt>
                <c:pt idx="179">
                  <c:v>2483</c:v>
                </c:pt>
                <c:pt idx="180">
                  <c:v>2483</c:v>
                </c:pt>
                <c:pt idx="181">
                  <c:v>2485</c:v>
                </c:pt>
                <c:pt idx="182">
                  <c:v>2485</c:v>
                </c:pt>
                <c:pt idx="183">
                  <c:v>2486</c:v>
                </c:pt>
                <c:pt idx="184">
                  <c:v>2486</c:v>
                </c:pt>
                <c:pt idx="185">
                  <c:v>2488</c:v>
                </c:pt>
                <c:pt idx="186">
                  <c:v>2488</c:v>
                </c:pt>
                <c:pt idx="187">
                  <c:v>2490</c:v>
                </c:pt>
                <c:pt idx="188">
                  <c:v>2491</c:v>
                </c:pt>
                <c:pt idx="189">
                  <c:v>2492</c:v>
                </c:pt>
                <c:pt idx="190">
                  <c:v>2493</c:v>
                </c:pt>
                <c:pt idx="191">
                  <c:v>2494</c:v>
                </c:pt>
                <c:pt idx="192">
                  <c:v>2496</c:v>
                </c:pt>
                <c:pt idx="193">
                  <c:v>2497</c:v>
                </c:pt>
                <c:pt idx="194">
                  <c:v>2499</c:v>
                </c:pt>
                <c:pt idx="195">
                  <c:v>2500</c:v>
                </c:pt>
                <c:pt idx="196">
                  <c:v>2502</c:v>
                </c:pt>
                <c:pt idx="197">
                  <c:v>2504</c:v>
                </c:pt>
                <c:pt idx="198">
                  <c:v>2506</c:v>
                </c:pt>
                <c:pt idx="199">
                  <c:v>2509</c:v>
                </c:pt>
                <c:pt idx="200">
                  <c:v>2510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4509648"/>
        <c:axId val="314510208"/>
      </c:scatterChart>
      <c:valAx>
        <c:axId val="314509648"/>
        <c:scaling>
          <c:orientation val="minMax"/>
          <c:max val="1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Time (Monte Carlo Steps)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510208"/>
        <c:crosses val="autoZero"/>
        <c:crossBetween val="midCat"/>
        <c:majorUnit val="5"/>
      </c:valAx>
      <c:valAx>
        <c:axId val="31451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Number of times bound to Ligand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5096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Impact of CD28 Threshold after 300 MCS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No Threshold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(Sheet1!$A$5,Sheet1!$B$5,Sheet1!$C$5)</c:f>
              <c:strCache>
                <c:ptCount val="3"/>
                <c:pt idx="0">
                  <c:v>Naïve</c:v>
                </c:pt>
                <c:pt idx="1">
                  <c:v>Active</c:v>
                </c:pt>
                <c:pt idx="2">
                  <c:v>Anergic</c:v>
                </c:pt>
              </c:strCache>
            </c:strRef>
          </c:cat>
          <c:val>
            <c:numRef>
              <c:f>Sheet1!$A$6:$C$6</c:f>
              <c:numCache>
                <c:formatCode>General</c:formatCode>
                <c:ptCount val="3"/>
                <c:pt idx="0">
                  <c:v>0</c:v>
                </c:pt>
                <c:pt idx="1">
                  <c:v>312</c:v>
                </c:pt>
                <c:pt idx="2">
                  <c:v>78</c:v>
                </c:pt>
              </c:numCache>
            </c:numRef>
          </c:val>
        </c:ser>
        <c:ser>
          <c:idx val="1"/>
          <c:order val="1"/>
          <c:tx>
            <c:v>Requires binding to CD28 four times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(Sheet1!$A$5,Sheet1!$B$5,Sheet1!$C$5)</c:f>
              <c:strCache>
                <c:ptCount val="3"/>
                <c:pt idx="0">
                  <c:v>Naïve</c:v>
                </c:pt>
                <c:pt idx="1">
                  <c:v>Active</c:v>
                </c:pt>
                <c:pt idx="2">
                  <c:v>Anergic</c:v>
                </c:pt>
              </c:strCache>
            </c:strRef>
          </c:cat>
          <c:val>
            <c:numRef>
              <c:f>Sheet1!$H$6:$J$6</c:f>
              <c:numCache>
                <c:formatCode>General</c:formatCode>
                <c:ptCount val="3"/>
                <c:pt idx="0">
                  <c:v>0</c:v>
                </c:pt>
                <c:pt idx="1">
                  <c:v>77</c:v>
                </c:pt>
                <c:pt idx="2">
                  <c:v>316</c:v>
                </c:pt>
              </c:numCache>
            </c:numRef>
          </c:val>
        </c:ser>
        <c:ser>
          <c:idx val="2"/>
          <c:order val="2"/>
          <c:tx>
            <c:v>Requires binding to CD28 seven times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(Sheet1!$A$5,Sheet1!$B$5,Sheet1!$C$5)</c:f>
              <c:strCache>
                <c:ptCount val="3"/>
                <c:pt idx="0">
                  <c:v>Naïve</c:v>
                </c:pt>
                <c:pt idx="1">
                  <c:v>Active</c:v>
                </c:pt>
                <c:pt idx="2">
                  <c:v>Anergic</c:v>
                </c:pt>
              </c:strCache>
            </c:strRef>
          </c:cat>
          <c:val>
            <c:numRef>
              <c:f>Sheet1!$O$6:$Q$6</c:f>
              <c:numCache>
                <c:formatCode>General</c:formatCode>
                <c:ptCount val="3"/>
                <c:pt idx="0">
                  <c:v>0</c:v>
                </c:pt>
                <c:pt idx="1">
                  <c:v>2</c:v>
                </c:pt>
                <c:pt idx="2">
                  <c:v>388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14513568"/>
        <c:axId val="314514128"/>
      </c:barChart>
      <c:catAx>
        <c:axId val="314513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T-Cell Type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514128"/>
        <c:crosses val="autoZero"/>
        <c:auto val="1"/>
        <c:lblAlgn val="ctr"/>
        <c:lblOffset val="100"/>
        <c:noMultiLvlLbl val="0"/>
      </c:catAx>
      <c:valAx>
        <c:axId val="31451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Amount of Cells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51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6/28/2016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6/28/2016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6/28/2016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6/28/2016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6/28/2016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6/28/2016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theses.bham.ac.uk/4903/8/Kaur14PhD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APC, T-Cell Model v4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6/28/2016</a:t>
            </a:r>
          </a:p>
          <a:p>
            <a:pPr algn="ctr"/>
            <a:r>
              <a:rPr lang="en-US" dirty="0" smtClean="0"/>
              <a:t>Jose Perez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T-Cells</a:t>
            </a:r>
          </a:p>
          <a:p>
            <a:pPr lvl="1"/>
            <a:r>
              <a:rPr lang="en-US" dirty="0" smtClean="0"/>
              <a:t>TREG – Naïve, Active, Anergic</a:t>
            </a:r>
          </a:p>
          <a:p>
            <a:pPr lvl="1"/>
            <a:r>
              <a:rPr lang="en-US" dirty="0" smtClean="0"/>
              <a:t>TCONV – Naïve, Active, Anergic</a:t>
            </a:r>
          </a:p>
          <a:p>
            <a:r>
              <a:rPr lang="en-US" dirty="0" smtClean="0"/>
              <a:t>Antigen Presenting Cells (APCs)</a:t>
            </a:r>
          </a:p>
        </p:txBody>
      </p:sp>
    </p:spTree>
    <p:extLst>
      <p:ext uri="{BB962C8B-B14F-4D97-AF65-F5344CB8AC3E}">
        <p14:creationId xmlns:p14="http://schemas.microsoft.com/office/powerpoint/2010/main" val="124472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Affinities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“Role of the CTLA-4 terminus in regulating its intracellular trafficking”, PhD thesis by </a:t>
            </a:r>
            <a:r>
              <a:rPr lang="en-US" dirty="0" err="1" smtClean="0"/>
              <a:t>Satdip</a:t>
            </a:r>
            <a:r>
              <a:rPr lang="en-US" dirty="0"/>
              <a:t> Kaur. 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etheses.bham.ac.uk/4903/8/Kaur14PhD.pdf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3012621"/>
            <a:ext cx="5177805" cy="331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4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Amount of CD80 Downregulation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7981" y="1826042"/>
          <a:ext cx="10512862" cy="4350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382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Amount of CD86 Downregulation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7981" y="1826042"/>
          <a:ext cx="10512862" cy="4350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40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CTLA-4</a:t>
            </a:r>
            <a:r>
              <a:rPr lang="en-US" baseline="0" dirty="0" smtClean="0"/>
              <a:t> and CD28 Receptor Engagement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37981" y="1826042"/>
          <a:ext cx="10512862" cy="4350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878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7981" y="1826042"/>
          <a:ext cx="10512862" cy="4350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396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(MCS = 0)</a:t>
            </a:r>
            <a:endParaRPr lang="en-US" dirty="0"/>
          </a:p>
        </p:txBody>
      </p:sp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975158"/>
              </p:ext>
            </p:extLst>
          </p:nvPr>
        </p:nvGraphicFramePr>
        <p:xfrm>
          <a:off x="8837612" y="914400"/>
          <a:ext cx="1545368" cy="5608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5368"/>
              </a:tblGrid>
              <a:tr h="578969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u="sng" dirty="0" smtClean="0">
                          <a:solidFill>
                            <a:schemeClr val="tx1"/>
                          </a:solidFill>
                        </a:rPr>
                        <a:t>Legend</a:t>
                      </a:r>
                      <a:endParaRPr lang="en-US" sz="3200" b="1" i="1" u="sng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APC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 marT="45708" marB="45708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Naïve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Treg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 marT="45708" marB="45708">
                    <a:solidFill>
                      <a:srgbClr val="92D050"/>
                    </a:solidFill>
                  </a:tcPr>
                </a:tc>
              </a:tr>
              <a:tr h="82274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Active Treg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solidFill>
                      <a:srgbClr val="FFFF00"/>
                    </a:solidFill>
                  </a:tcPr>
                </a:tc>
              </a:tr>
              <a:tr h="82274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Anergic Treg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 marT="45708" marB="45708">
                    <a:solidFill>
                      <a:srgbClr val="996633"/>
                    </a:solidFill>
                  </a:tcPr>
                </a:tc>
              </a:tr>
              <a:tr h="82274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Naïve Tconv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 marT="45708" marB="45708">
                    <a:solidFill>
                      <a:srgbClr val="FF00FF"/>
                    </a:solidFill>
                  </a:tcPr>
                </a:tc>
              </a:tr>
              <a:tr h="82274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Active Tconv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 marT="45708" marB="45708">
                    <a:solidFill>
                      <a:srgbClr val="002060"/>
                    </a:solidFill>
                  </a:tcPr>
                </a:tc>
              </a:tr>
              <a:tr h="82274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Anergic Tconv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 marT="45708" marB="45708">
                    <a:solidFill>
                      <a:srgbClr val="57D3FF"/>
                    </a:solidFill>
                  </a:tcPr>
                </a:tc>
              </a:tr>
            </a:tbl>
          </a:graphicData>
        </a:graphic>
      </p:graphicFrame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5" y="1826042"/>
            <a:ext cx="4364815" cy="4350205"/>
          </a:xfrm>
        </p:spPr>
      </p:pic>
    </p:spTree>
    <p:extLst>
      <p:ext uri="{BB962C8B-B14F-4D97-AF65-F5344CB8AC3E}">
        <p14:creationId xmlns:p14="http://schemas.microsoft.com/office/powerpoint/2010/main" val="193981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(MCS = 300)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7366453"/>
              </p:ext>
            </p:extLst>
          </p:nvPr>
        </p:nvGraphicFramePr>
        <p:xfrm>
          <a:off x="8990012" y="1066800"/>
          <a:ext cx="1545368" cy="5608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5368"/>
              </a:tblGrid>
              <a:tr h="578969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u="sng" dirty="0" smtClean="0">
                          <a:solidFill>
                            <a:schemeClr val="tx1"/>
                          </a:solidFill>
                        </a:rPr>
                        <a:t>Legend</a:t>
                      </a:r>
                      <a:endParaRPr lang="en-US" sz="3200" b="1" i="1" u="sng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APC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 marT="45708" marB="45708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Naïve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Treg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 marT="45708" marB="45708">
                    <a:solidFill>
                      <a:srgbClr val="92D050"/>
                    </a:solidFill>
                  </a:tcPr>
                </a:tc>
              </a:tr>
              <a:tr h="82274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Active Treg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solidFill>
                      <a:srgbClr val="FFFF00"/>
                    </a:solidFill>
                  </a:tcPr>
                </a:tc>
              </a:tr>
              <a:tr h="82274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Anergic Treg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 marT="45708" marB="45708">
                    <a:solidFill>
                      <a:srgbClr val="996633"/>
                    </a:solidFill>
                  </a:tcPr>
                </a:tc>
              </a:tr>
              <a:tr h="82274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Naïve Tconv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 marT="45708" marB="45708">
                    <a:solidFill>
                      <a:srgbClr val="FF00FF"/>
                    </a:solidFill>
                  </a:tcPr>
                </a:tc>
              </a:tr>
              <a:tr h="82274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Active Tconv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 marT="45708" marB="45708">
                    <a:solidFill>
                      <a:srgbClr val="002060"/>
                    </a:solidFill>
                  </a:tcPr>
                </a:tc>
              </a:tr>
              <a:tr h="82274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Anergic Tconv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 marT="45708" marB="45708">
                    <a:solidFill>
                      <a:srgbClr val="57D3FF"/>
                    </a:solidFill>
                  </a:tcPr>
                </a:tc>
              </a:tr>
            </a:tbl>
          </a:graphicData>
        </a:graphic>
      </p:graphicFrame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018" y="1826042"/>
            <a:ext cx="4162789" cy="4350205"/>
          </a:xfrm>
        </p:spPr>
      </p:pic>
    </p:spTree>
    <p:extLst>
      <p:ext uri="{BB962C8B-B14F-4D97-AF65-F5344CB8AC3E}">
        <p14:creationId xmlns:p14="http://schemas.microsoft.com/office/powerpoint/2010/main" val="51086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168</Words>
  <Application>Microsoft Office PowerPoint</Application>
  <PresentationFormat>Custom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Tech 16x9</vt:lpstr>
      <vt:lpstr>APC, T-Cell Model v4</vt:lpstr>
      <vt:lpstr>Cell Types</vt:lpstr>
      <vt:lpstr>Binding Affinities</vt:lpstr>
      <vt:lpstr>Amount of CD80 Downregulation</vt:lpstr>
      <vt:lpstr>Amount of CD86 Downregulation</vt:lpstr>
      <vt:lpstr>CTLA-4 and CD28 Receptor Engagement</vt:lpstr>
      <vt:lpstr>Threshold</vt:lpstr>
      <vt:lpstr>Start (MCS = 0)</vt:lpstr>
      <vt:lpstr>End (MCS = 300)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2016-06-28T18:30:41Z</dcterms:created>
  <dcterms:modified xsi:type="dcterms:W3CDTF">2016-06-28T18:39:15Z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