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7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2987-48BB-439C-8EB3-357C1BA861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6027-673A-4173-BCD9-B8F6819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122707"/>
              </p:ext>
            </p:extLst>
          </p:nvPr>
        </p:nvGraphicFramePr>
        <p:xfrm>
          <a:off x="1201283" y="674987"/>
          <a:ext cx="2088924" cy="3856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924"/>
              </a:tblGrid>
              <a:tr h="579096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sng" dirty="0" smtClean="0">
                          <a:solidFill>
                            <a:schemeClr val="bg1"/>
                          </a:solidFill>
                        </a:rPr>
                        <a:t>Legend</a:t>
                      </a:r>
                      <a:endParaRPr lang="en-US" sz="3200" b="1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1143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APC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Naïve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Treg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92D050"/>
                    </a:solidFill>
                  </a:tcPr>
                </a:tc>
              </a:tr>
              <a:tr h="4687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Active Treg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FFFF00"/>
                    </a:solidFill>
                  </a:tcPr>
                </a:tc>
              </a:tr>
              <a:tr h="4816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Anergic Treg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996633"/>
                    </a:solidFill>
                  </a:tcPr>
                </a:tc>
              </a:tr>
              <a:tr h="4408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Naïve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245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Active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FF00FF"/>
                    </a:solidFill>
                  </a:tcPr>
                </a:tc>
              </a:tr>
              <a:tr h="49799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Anergic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5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Perez, Jose</dc:creator>
  <cp:lastModifiedBy>Perez, Jose</cp:lastModifiedBy>
  <cp:revision>2</cp:revision>
  <dcterms:created xsi:type="dcterms:W3CDTF">2016-06-29T20:23:13Z</dcterms:created>
  <dcterms:modified xsi:type="dcterms:W3CDTF">2016-06-29T21:31:08Z</dcterms:modified>
</cp:coreProperties>
</file>