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17" d="100"/>
          <a:sy n="117" d="100"/>
        </p:scale>
        <p:origin x="120" y="5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APC, T-Cell Model </a:t>
            </a:r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Ligand removal mechanism</a:t>
            </a:r>
          </a:p>
          <a:p>
            <a:pPr algn="ctr"/>
            <a:r>
              <a:rPr lang="en-US" dirty="0" smtClean="0"/>
              <a:t>6/28/2016</a:t>
            </a:r>
            <a:endParaRPr lang="en-US" dirty="0" smtClean="0"/>
          </a:p>
          <a:p>
            <a:pPr algn="ctr"/>
            <a:r>
              <a:rPr lang="en-US" dirty="0" smtClean="0"/>
              <a:t>Jose Perez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Ligand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after T-Cell and APC stop interacting</a:t>
            </a:r>
          </a:p>
          <a:p>
            <a:r>
              <a:rPr lang="en-US" dirty="0" smtClean="0"/>
              <a:t>Selects an available ligand at random (50% probability each)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4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81" y="275432"/>
            <a:ext cx="5888831" cy="5888831"/>
          </a:xfrm>
        </p:spPr>
      </p:pic>
    </p:spTree>
    <p:extLst>
      <p:ext uri="{BB962C8B-B14F-4D97-AF65-F5344CB8AC3E}">
        <p14:creationId xmlns:p14="http://schemas.microsoft.com/office/powerpoint/2010/main" val="34616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33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APC, T-Cell Model v5</vt:lpstr>
      <vt:lpstr>Ligand Removal</vt:lpstr>
      <vt:lpstr>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2016-06-28T18:30:41Z</dcterms:created>
  <dcterms:modified xsi:type="dcterms:W3CDTF">2016-06-28T20:24:28Z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