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2E95-B73E-469A-90EC-95265BAEF964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8736-17E6-45D3-B43E-F091CC1D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98736-17E6-45D3-B43E-F091CC1D0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2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</a:t>
            </a:r>
            <a:r>
              <a:rPr lang="en-US" dirty="0" err="1"/>
              <a:t>Ncut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98736-17E6-45D3-B43E-F091CC1D0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0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Version of </a:t>
            </a:r>
            <a:r>
              <a:rPr lang="en-US" dirty="0" err="1"/>
              <a:t>Ncut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98736-17E6-45D3-B43E-F091CC1D0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Ncut</a:t>
            </a:r>
            <a:r>
              <a:rPr lang="en-US" dirty="0"/>
              <a:t>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98736-17E6-45D3-B43E-F091CC1D0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1FBA-F431-472E-9C4A-5E22CDD10D91}" type="datetimeFigureOut">
              <a:rPr lang="en-US" smtClean="0"/>
              <a:t>Fri 12 9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9744-6FB9-4241-97E4-27BC21E5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 r="-8213" b="60270"/>
          <a:stretch/>
        </p:blipFill>
        <p:spPr>
          <a:xfrm>
            <a:off x="11788" y="138545"/>
            <a:ext cx="4661812" cy="6572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92" r="2492" b="30236"/>
          <a:stretch/>
        </p:blipFill>
        <p:spPr>
          <a:xfrm>
            <a:off x="4251280" y="198276"/>
            <a:ext cx="4147953" cy="6461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0"/>
          <a:stretch/>
        </p:blipFill>
        <p:spPr>
          <a:xfrm>
            <a:off x="8494971" y="138545"/>
            <a:ext cx="4347775" cy="6618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05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" r="-4686" b="60270"/>
          <a:stretch/>
        </p:blipFill>
        <p:spPr>
          <a:xfrm>
            <a:off x="-337130" y="0"/>
            <a:ext cx="4498109" cy="6637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596" r="60" b="30487"/>
          <a:stretch/>
        </p:blipFill>
        <p:spPr>
          <a:xfrm>
            <a:off x="3819231" y="-2449"/>
            <a:ext cx="4414984" cy="6708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545" r="-989"/>
          <a:stretch/>
        </p:blipFill>
        <p:spPr>
          <a:xfrm>
            <a:off x="8183407" y="7024"/>
            <a:ext cx="4350335" cy="6658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287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9" b="60287"/>
          <a:stretch/>
        </p:blipFill>
        <p:spPr>
          <a:xfrm>
            <a:off x="106070" y="176388"/>
            <a:ext cx="4318446" cy="6661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3" r="1610" b="30179"/>
          <a:stretch/>
        </p:blipFill>
        <p:spPr>
          <a:xfrm>
            <a:off x="4294612" y="196052"/>
            <a:ext cx="4269285" cy="6630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9" r="1610"/>
          <a:stretch/>
        </p:blipFill>
        <p:spPr>
          <a:xfrm>
            <a:off x="8586389" y="133387"/>
            <a:ext cx="4284033" cy="668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804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2" b="60143"/>
          <a:stretch/>
        </p:blipFill>
        <p:spPr>
          <a:xfrm>
            <a:off x="81489" y="147482"/>
            <a:ext cx="4136549" cy="6561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27" b="30179"/>
          <a:stretch/>
        </p:blipFill>
        <p:spPr>
          <a:xfrm>
            <a:off x="4102884" y="147482"/>
            <a:ext cx="4254536" cy="6563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5"/>
          <a:stretch/>
        </p:blipFill>
        <p:spPr>
          <a:xfrm>
            <a:off x="8357420" y="325325"/>
            <a:ext cx="4149212" cy="638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19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Perez</dc:creator>
  <cp:lastModifiedBy>Jose Perez</cp:lastModifiedBy>
  <cp:revision>4</cp:revision>
  <dcterms:created xsi:type="dcterms:W3CDTF">2016-12-09T13:17:14Z</dcterms:created>
  <dcterms:modified xsi:type="dcterms:W3CDTF">2016-12-09T15:19:08Z</dcterms:modified>
</cp:coreProperties>
</file>