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117</c:v>
                </c:pt>
                <c:pt idx="1">
                  <c:v>260.75</c:v>
                </c:pt>
                <c:pt idx="2">
                  <c:v>146</c:v>
                </c:pt>
                <c:pt idx="3">
                  <c:v>90</c:v>
                </c:pt>
                <c:pt idx="4">
                  <c:v>63.25</c:v>
                </c:pt>
                <c:pt idx="5">
                  <c:v>14.5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19</c:v>
                </c:pt>
                <c:pt idx="2">
                  <c:v>50.75</c:v>
                </c:pt>
                <c:pt idx="3">
                  <c:v>124</c:v>
                </c:pt>
                <c:pt idx="4">
                  <c:v>216.75</c:v>
                </c:pt>
                <c:pt idx="5">
                  <c:v>297.25</c:v>
                </c:pt>
                <c:pt idx="6">
                  <c:v>307.5</c:v>
                </c:pt>
                <c:pt idx="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2.25</c:v>
                </c:pt>
                <c:pt idx="2">
                  <c:v>12</c:v>
                </c:pt>
                <c:pt idx="3">
                  <c:v>29</c:v>
                </c:pt>
                <c:pt idx="4">
                  <c:v>41</c:v>
                </c:pt>
                <c:pt idx="5">
                  <c:v>16.75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7.25</c:v>
                </c:pt>
                <c:pt idx="3">
                  <c:v>56</c:v>
                </c:pt>
                <c:pt idx="4">
                  <c:v>126.75</c:v>
                </c:pt>
                <c:pt idx="5">
                  <c:v>190</c:v>
                </c:pt>
                <c:pt idx="6">
                  <c:v>205</c:v>
                </c:pt>
                <c:pt idx="7">
                  <c:v>175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754120"/>
        <c:axId val="376062256"/>
      </c:lineChart>
      <c:catAx>
        <c:axId val="37475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062256"/>
        <c:crosses val="autoZero"/>
        <c:auto val="1"/>
        <c:lblAlgn val="ctr"/>
        <c:lblOffset val="100"/>
        <c:noMultiLvlLbl val="0"/>
      </c:catAx>
      <c:valAx>
        <c:axId val="37606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75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117</c:v>
                </c:pt>
                <c:pt idx="1">
                  <c:v>260.75</c:v>
                </c:pt>
                <c:pt idx="2">
                  <c:v>146</c:v>
                </c:pt>
                <c:pt idx="3">
                  <c:v>90</c:v>
                </c:pt>
                <c:pt idx="4">
                  <c:v>63.25</c:v>
                </c:pt>
                <c:pt idx="5">
                  <c:v>14.5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19</c:v>
                </c:pt>
                <c:pt idx="2">
                  <c:v>50.75</c:v>
                </c:pt>
                <c:pt idx="3">
                  <c:v>124</c:v>
                </c:pt>
                <c:pt idx="4">
                  <c:v>216.75</c:v>
                </c:pt>
                <c:pt idx="5">
                  <c:v>297.25</c:v>
                </c:pt>
                <c:pt idx="6">
                  <c:v>307.5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2.25</c:v>
                </c:pt>
                <c:pt idx="2">
                  <c:v>12</c:v>
                </c:pt>
                <c:pt idx="3">
                  <c:v>29</c:v>
                </c:pt>
                <c:pt idx="4">
                  <c:v>41</c:v>
                </c:pt>
                <c:pt idx="5">
                  <c:v>16.75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7.25</c:v>
                </c:pt>
                <c:pt idx="3">
                  <c:v>56</c:v>
                </c:pt>
                <c:pt idx="4">
                  <c:v>126.75</c:v>
                </c:pt>
                <c:pt idx="5">
                  <c:v>190</c:v>
                </c:pt>
                <c:pt idx="6">
                  <c:v>205</c:v>
                </c:pt>
                <c:pt idx="7">
                  <c:v>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466928"/>
        <c:axId val="372464576"/>
      </c:barChart>
      <c:catAx>
        <c:axId val="37246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2464576"/>
        <c:crosses val="autoZero"/>
        <c:auto val="1"/>
        <c:lblAlgn val="ctr"/>
        <c:lblOffset val="100"/>
        <c:noMultiLvlLbl val="0"/>
      </c:catAx>
      <c:valAx>
        <c:axId val="372464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246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39</c:v>
                </c:pt>
                <c:pt idx="1">
                  <c:v>39</c:v>
                </c:pt>
                <c:pt idx="2">
                  <c:v>29</c:v>
                </c:pt>
                <c:pt idx="3">
                  <c:v>29</c:v>
                </c:pt>
                <c:pt idx="4">
                  <c:v>19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34</c:v>
                </c:pt>
                <c:pt idx="1">
                  <c:v>121.75</c:v>
                </c:pt>
                <c:pt idx="2">
                  <c:v>187.5</c:v>
                </c:pt>
                <c:pt idx="3">
                  <c:v>216.5</c:v>
                </c:pt>
                <c:pt idx="4">
                  <c:v>209.5</c:v>
                </c:pt>
                <c:pt idx="5">
                  <c:v>239</c:v>
                </c:pt>
                <c:pt idx="6">
                  <c:v>280.25</c:v>
                </c:pt>
                <c:pt idx="7">
                  <c:v>243.75</c:v>
                </c:pt>
                <c:pt idx="8">
                  <c:v>185</c:v>
                </c:pt>
                <c:pt idx="9">
                  <c:v>51.666699999999999</c:v>
                </c:pt>
                <c:pt idx="10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2.25</c:v>
                </c:pt>
                <c:pt idx="1">
                  <c:v>4.75</c:v>
                </c:pt>
                <c:pt idx="2">
                  <c:v>14.25</c:v>
                </c:pt>
                <c:pt idx="3">
                  <c:v>24</c:v>
                </c:pt>
                <c:pt idx="4">
                  <c:v>31.25</c:v>
                </c:pt>
                <c:pt idx="5">
                  <c:v>38.75</c:v>
                </c:pt>
                <c:pt idx="6">
                  <c:v>28.75</c:v>
                </c:pt>
                <c:pt idx="7">
                  <c:v>23.75</c:v>
                </c:pt>
                <c:pt idx="8">
                  <c:v>12.333299999999999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8"/>
                <c:pt idx="0">
                  <c:v>Time1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항목5</c:v>
                </c:pt>
                <c:pt idx="5">
                  <c:v>항목6</c:v>
                </c:pt>
                <c:pt idx="6">
                  <c:v>항목7</c:v>
                </c:pt>
                <c:pt idx="7">
                  <c:v>항목8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19.25</c:v>
                </c:pt>
                <c:pt idx="4">
                  <c:v>19</c:v>
                </c:pt>
                <c:pt idx="5">
                  <c:v>34</c:v>
                </c:pt>
                <c:pt idx="6">
                  <c:v>36</c:v>
                </c:pt>
                <c:pt idx="7">
                  <c:v>36.25</c:v>
                </c:pt>
                <c:pt idx="8">
                  <c:v>12.666700000000001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778504"/>
        <c:axId val="374779288"/>
      </c:barChart>
      <c:catAx>
        <c:axId val="374778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4779288"/>
        <c:crosses val="autoZero"/>
        <c:auto val="1"/>
        <c:lblAlgn val="ctr"/>
        <c:lblOffset val="100"/>
        <c:noMultiLvlLbl val="0"/>
      </c:catAx>
      <c:valAx>
        <c:axId val="374779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4778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8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0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165B-A0CB-457C-9656-A85501952C5A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275D-5F3A-469E-B19F-C969412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차트 57"/>
          <p:cNvGraphicFramePr/>
          <p:nvPr>
            <p:extLst>
              <p:ext uri="{D42A27DB-BD31-4B8C-83A1-F6EECF244321}">
                <p14:modId xmlns:p14="http://schemas.microsoft.com/office/powerpoint/2010/main" val="10263302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8693733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08104" y="6135756"/>
            <a:ext cx="18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Normal person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2322286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88903" y="6122504"/>
            <a:ext cx="43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Parkinson’s diseases estimated value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승현</dc:creator>
  <cp:lastModifiedBy>이 승현</cp:lastModifiedBy>
  <cp:revision>6</cp:revision>
  <dcterms:created xsi:type="dcterms:W3CDTF">2016-10-26T14:28:51Z</dcterms:created>
  <dcterms:modified xsi:type="dcterms:W3CDTF">2016-10-26T15:13:06Z</dcterms:modified>
</cp:coreProperties>
</file>