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Activity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Search</c:v>
                </c:pt>
                <c:pt idx="1">
                  <c:v>Edit</c:v>
                </c:pt>
                <c:pt idx="2">
                  <c:v>Navigate</c:v>
                </c:pt>
                <c:pt idx="3">
                  <c:v>Test</c:v>
                </c:pt>
                <c:pt idx="4">
                  <c:v>Build</c:v>
                </c:pt>
                <c:pt idx="5">
                  <c:v>Debug</c:v>
                </c:pt>
                <c:pt idx="6">
                  <c:v>Refactor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6</c:v>
                </c:pt>
                <c:pt idx="5">
                  <c:v>10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9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FC41-8FBC-410C-B127-169BD9FDD407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2734-E403-4B88-941D-9230C9D1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6096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&lt;timestamp&gt;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6096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&lt;activity&gt;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6096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&lt;anonymous fact&gt;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1430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&lt;timestamp&gt;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1200" y="11430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&lt;activity&gt;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57600" y="11430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&lt;anonymous fact&gt;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16764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&lt;timestamp&gt;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81200" y="16764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&lt;activity&gt;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57600" y="16764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&lt;anonymous fact&gt;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2098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&lt;timestamp&gt;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981200" y="22098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&lt;activity&gt;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22098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&lt;anonymous fact&gt;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54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18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51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269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6096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1.28.2014 01:05:22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6096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search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6096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1430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1.28.2014 </a:t>
            </a:r>
            <a:r>
              <a:rPr lang="en-US" sz="1200" dirty="0" smtClean="0">
                <a:solidFill>
                  <a:prstClr val="black"/>
                </a:solidFill>
              </a:rPr>
              <a:t>01:05:25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1200" y="11430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search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3657600" y="11430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contained 2 terms; Plain; </a:t>
            </a:r>
            <a:r>
              <a:rPr lang="en-US" dirty="0" err="1" smtClean="0"/>
              <a:t>CamelCase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16764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1.28.2014 01:05:22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1200" y="16764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Results returned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657600" y="16764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results; </a:t>
            </a:r>
            <a:r>
              <a:rPr lang="en-US" dirty="0" err="1" smtClean="0"/>
              <a:t>Avg</a:t>
            </a:r>
            <a:r>
              <a:rPr lang="en-US" dirty="0" smtClean="0"/>
              <a:t> score 1.2; Top score 4; SD 2.3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209800"/>
            <a:ext cx="16002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black"/>
                </a:solidFill>
              </a:rPr>
              <a:t>1.28.2014 01:05:22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81200" y="22098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Clicked result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2209800"/>
            <a:ext cx="53340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#2; Method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54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18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5135" y="243840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414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834240"/>
              </p:ext>
            </p:extLst>
          </p:nvPr>
        </p:nvGraphicFramePr>
        <p:xfrm>
          <a:off x="228600" y="76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41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Shepherd</dc:creator>
  <cp:lastModifiedBy>David Shepherd</cp:lastModifiedBy>
  <cp:revision>4</cp:revision>
  <cp:lastPrinted>2014-01-28T17:14:02Z</cp:lastPrinted>
  <dcterms:created xsi:type="dcterms:W3CDTF">2014-01-28T16:54:49Z</dcterms:created>
  <dcterms:modified xsi:type="dcterms:W3CDTF">2014-01-28T17:25:57Z</dcterms:modified>
</cp:coreProperties>
</file>