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3" r:id="rId2"/>
    <p:sldId id="256" r:id="rId3"/>
    <p:sldId id="258" r:id="rId4"/>
    <p:sldId id="257" r:id="rId5"/>
    <p:sldId id="262" r:id="rId6"/>
    <p:sldId id="263" r:id="rId7"/>
    <p:sldId id="260" r:id="rId8"/>
    <p:sldId id="261" r:id="rId9"/>
    <p:sldId id="270" r:id="rId10"/>
    <p:sldId id="280" r:id="rId11"/>
    <p:sldId id="264" r:id="rId12"/>
    <p:sldId id="274" r:id="rId13"/>
    <p:sldId id="265" r:id="rId14"/>
    <p:sldId id="268" r:id="rId15"/>
    <p:sldId id="269" r:id="rId16"/>
    <p:sldId id="271" r:id="rId17"/>
    <p:sldId id="275" r:id="rId18"/>
    <p:sldId id="276"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69" autoAdjust="0"/>
    <p:restoredTop sz="94660"/>
  </p:normalViewPr>
  <p:slideViewPr>
    <p:cSldViewPr>
      <p:cViewPr>
        <p:scale>
          <a:sx n="75" d="100"/>
          <a:sy n="75" d="100"/>
        </p:scale>
        <p:origin x="-1546" y="-2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percentStacked"/>
        <c:varyColors val="0"/>
        <c:ser>
          <c:idx val="0"/>
          <c:order val="0"/>
          <c:tx>
            <c:strRef>
              <c:f>Sheet1!$B$1</c:f>
              <c:strCache>
                <c:ptCount val="1"/>
                <c:pt idx="0">
                  <c:v>Series 1</c:v>
                </c:pt>
              </c:strCache>
            </c:strRef>
          </c:tx>
          <c:marker>
            <c:symbol val="none"/>
          </c:marker>
          <c:cat>
            <c:numRef>
              <c:f>Sheet1!$A$2:$A$6</c:f>
              <c:numCache>
                <c:formatCode>General</c:formatCode>
                <c:ptCount val="5"/>
                <c:pt idx="0">
                  <c:v>2022</c:v>
                </c:pt>
                <c:pt idx="1">
                  <c:v>2025</c:v>
                </c:pt>
                <c:pt idx="2">
                  <c:v>2030</c:v>
                </c:pt>
                <c:pt idx="3">
                  <c:v>2035</c:v>
                </c:pt>
                <c:pt idx="4">
                  <c:v>2040</c:v>
                </c:pt>
              </c:numCache>
            </c:numRef>
          </c:cat>
          <c:val>
            <c:numRef>
              <c:f>Sheet1!$B$2:$B$6</c:f>
              <c:numCache>
                <c:formatCode>General</c:formatCode>
                <c:ptCount val="5"/>
                <c:pt idx="0">
                  <c:v>1.1499999999999999</c:v>
                </c:pt>
                <c:pt idx="1">
                  <c:v>0.7</c:v>
                </c:pt>
                <c:pt idx="2">
                  <c:v>0.68</c:v>
                </c:pt>
                <c:pt idx="3">
                  <c:v>0.55000000000000004</c:v>
                </c:pt>
                <c:pt idx="4">
                  <c:v>0.2</c:v>
                </c:pt>
              </c:numCache>
            </c:numRef>
          </c:val>
          <c:smooth val="0"/>
        </c:ser>
        <c:ser>
          <c:idx val="2"/>
          <c:order val="1"/>
          <c:tx>
            <c:strRef>
              <c:f>Sheet1!$D$1</c:f>
              <c:strCache>
                <c:ptCount val="1"/>
                <c:pt idx="0">
                  <c:v>Series 3</c:v>
                </c:pt>
              </c:strCache>
            </c:strRef>
          </c:tx>
          <c:marker>
            <c:symbol val="none"/>
          </c:marker>
          <c:cat>
            <c:numRef>
              <c:f>Sheet1!$A$2:$A$6</c:f>
              <c:numCache>
                <c:formatCode>General</c:formatCode>
                <c:ptCount val="5"/>
                <c:pt idx="0">
                  <c:v>2022</c:v>
                </c:pt>
                <c:pt idx="1">
                  <c:v>2025</c:v>
                </c:pt>
                <c:pt idx="2">
                  <c:v>2030</c:v>
                </c:pt>
                <c:pt idx="3">
                  <c:v>2035</c:v>
                </c:pt>
                <c:pt idx="4">
                  <c:v>2040</c:v>
                </c:pt>
              </c:numCache>
            </c:numRef>
          </c:cat>
          <c:val>
            <c:numRef>
              <c:f>Sheet1!$D$2:$D$6</c:f>
              <c:numCache>
                <c:formatCode>General</c:formatCode>
                <c:ptCount val="5"/>
                <c:pt idx="0">
                  <c:v>2</c:v>
                </c:pt>
                <c:pt idx="1">
                  <c:v>2</c:v>
                </c:pt>
                <c:pt idx="2">
                  <c:v>3</c:v>
                </c:pt>
                <c:pt idx="3">
                  <c:v>5</c:v>
                </c:pt>
                <c:pt idx="4">
                  <c:v>6</c:v>
                </c:pt>
              </c:numCache>
            </c:numRef>
          </c:val>
          <c:smooth val="0"/>
        </c:ser>
        <c:dLbls>
          <c:showLegendKey val="0"/>
          <c:showVal val="0"/>
          <c:showCatName val="0"/>
          <c:showSerName val="0"/>
          <c:showPercent val="0"/>
          <c:showBubbleSize val="0"/>
        </c:dLbls>
        <c:marker val="1"/>
        <c:smooth val="0"/>
        <c:axId val="83240448"/>
        <c:axId val="83241984"/>
      </c:lineChart>
      <c:catAx>
        <c:axId val="83240448"/>
        <c:scaling>
          <c:orientation val="minMax"/>
        </c:scaling>
        <c:delete val="0"/>
        <c:axPos val="b"/>
        <c:numFmt formatCode="General" sourceLinked="1"/>
        <c:majorTickMark val="out"/>
        <c:minorTickMark val="none"/>
        <c:tickLblPos val="nextTo"/>
        <c:crossAx val="83241984"/>
        <c:crosses val="autoZero"/>
        <c:auto val="1"/>
        <c:lblAlgn val="ctr"/>
        <c:lblOffset val="100"/>
        <c:noMultiLvlLbl val="0"/>
      </c:catAx>
      <c:valAx>
        <c:axId val="83241984"/>
        <c:scaling>
          <c:orientation val="minMax"/>
        </c:scaling>
        <c:delete val="0"/>
        <c:axPos val="l"/>
        <c:majorGridlines/>
        <c:numFmt formatCode="0%" sourceLinked="0"/>
        <c:majorTickMark val="out"/>
        <c:minorTickMark val="none"/>
        <c:tickLblPos val="nextTo"/>
        <c:spPr>
          <a:ln>
            <a:solidFill>
              <a:schemeClr val="accent1"/>
            </a:solidFill>
          </a:ln>
        </c:spPr>
        <c:crossAx val="83240448"/>
        <c:crosses val="autoZero"/>
        <c:crossBetween val="between"/>
      </c:valAx>
    </c:plotArea>
    <c:plotVisOnly val="1"/>
    <c:dispBlanksAs val="zero"/>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2/27/2022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3048000"/>
            <a:ext cx="7022808" cy="3190875"/>
          </a:xfrm>
        </p:spPr>
        <p:txBody>
          <a:bodyPr/>
          <a:lstStyle/>
          <a:p>
            <a:r>
              <a:rPr lang="en-US" sz="6600" dirty="0" smtClean="0"/>
              <a:t>HOVEL</a:t>
            </a:r>
            <a:endParaRPr lang="en-US" dirty="0"/>
          </a:p>
        </p:txBody>
      </p:sp>
      <p:sp>
        <p:nvSpPr>
          <p:cNvPr id="4" name="Text Placeholder 3"/>
          <p:cNvSpPr>
            <a:spLocks noGrp="1"/>
          </p:cNvSpPr>
          <p:nvPr>
            <p:ph type="body" idx="1"/>
          </p:nvPr>
        </p:nvSpPr>
        <p:spPr>
          <a:xfrm>
            <a:off x="2514600" y="990600"/>
            <a:ext cx="6400800" cy="1509712"/>
          </a:xfrm>
        </p:spPr>
        <p:txBody>
          <a:bodyPr/>
          <a:lstStyle/>
          <a:p>
            <a:r>
              <a:rPr lang="en-US" i="1" dirty="0" smtClean="0">
                <a:solidFill>
                  <a:srgbClr val="00B050"/>
                </a:solidFill>
              </a:rPr>
              <a:t>A SOFTWARE APPROACH TO SLUM CLEARANCE PROJECT…. </a:t>
            </a:r>
            <a:endParaRPr lang="en-US" i="1" dirty="0">
              <a:solidFill>
                <a:srgbClr val="00B050"/>
              </a:solidFill>
            </a:endParaRPr>
          </a:p>
        </p:txBody>
      </p:sp>
    </p:spTree>
    <p:extLst>
      <p:ext uri="{BB962C8B-B14F-4D97-AF65-F5344CB8AC3E}">
        <p14:creationId xmlns:p14="http://schemas.microsoft.com/office/powerpoint/2010/main" val="319250114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HOVEL :</a:t>
            </a:r>
            <a:endParaRPr lang="en-US" dirty="0"/>
          </a:p>
        </p:txBody>
      </p:sp>
      <p:sp>
        <p:nvSpPr>
          <p:cNvPr id="3" name="Subtitle 2"/>
          <p:cNvSpPr>
            <a:spLocks noGrp="1"/>
          </p:cNvSpPr>
          <p:nvPr>
            <p:ph type="subTitle" idx="1"/>
          </p:nvPr>
        </p:nvSpPr>
        <p:spPr>
          <a:xfrm>
            <a:off x="1447800" y="2133600"/>
            <a:ext cx="7406640" cy="1752600"/>
          </a:xfrm>
        </p:spPr>
        <p:txBody>
          <a:bodyPr/>
          <a:lstStyle/>
          <a:p>
            <a:r>
              <a:rPr lang="en-US" dirty="0" smtClean="0"/>
              <a:t>HOVEL  IS  AN  APPLICATION  WHICH PROVIDES A INTERMEDIATE  FLATFORM BETWEEN DIFFERENT COMMUNITY PEOPLE FOR THE REDEVELOPMENT OF SLUMS.</a:t>
            </a:r>
            <a:endParaRPr lang="en-US" dirty="0"/>
          </a:p>
        </p:txBody>
      </p:sp>
    </p:spTree>
    <p:extLst>
      <p:ext uri="{BB962C8B-B14F-4D97-AF65-F5344CB8AC3E}">
        <p14:creationId xmlns:p14="http://schemas.microsoft.com/office/powerpoint/2010/main" val="155567466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 OF THE APP</a:t>
            </a:r>
            <a:endParaRPr lang="en-US" dirty="0"/>
          </a:p>
        </p:txBody>
      </p:sp>
      <p:sp>
        <p:nvSpPr>
          <p:cNvPr id="3" name="Content Placeholder 2"/>
          <p:cNvSpPr>
            <a:spLocks noGrp="1"/>
          </p:cNvSpPr>
          <p:nvPr>
            <p:ph idx="1"/>
          </p:nvPr>
        </p:nvSpPr>
        <p:spPr>
          <a:xfrm>
            <a:off x="1295400" y="1524000"/>
            <a:ext cx="7498080" cy="4800600"/>
          </a:xfrm>
        </p:spPr>
        <p:txBody>
          <a:bodyPr>
            <a:normAutofit fontScale="85000" lnSpcReduction="10000"/>
          </a:bodyPr>
          <a:lstStyle/>
          <a:p>
            <a:r>
              <a:rPr lang="en-US" dirty="0" smtClean="0"/>
              <a:t>FIRST APPLICATION TO DEVELOP THE SLUM AREAS IN THE METROPOLITIAN CITIES.</a:t>
            </a:r>
          </a:p>
          <a:p>
            <a:r>
              <a:rPr lang="en-US" dirty="0" smtClean="0"/>
              <a:t>PROVIDING EMPLOYMENT WITHIN THE APP SERVICE.</a:t>
            </a:r>
          </a:p>
          <a:p>
            <a:r>
              <a:rPr lang="en-US" dirty="0" smtClean="0"/>
              <a:t>SPECIAL team for SLUM MONITORING (SSM).</a:t>
            </a:r>
          </a:p>
          <a:p>
            <a:r>
              <a:rPr lang="en-US" dirty="0" smtClean="0"/>
              <a:t>BUDGET PLAN.</a:t>
            </a:r>
          </a:p>
          <a:p>
            <a:r>
              <a:rPr lang="en-US" dirty="0" smtClean="0"/>
              <a:t>PROVIDING EMPLOYMENT  WITH RESPECTIVE THEIR EDUCATIONAL QUALIFICATION.</a:t>
            </a:r>
          </a:p>
          <a:p>
            <a:r>
              <a:rPr lang="en-US" dirty="0" smtClean="0"/>
              <a:t>SATTELITE IMAGING.</a:t>
            </a:r>
          </a:p>
          <a:p>
            <a:endParaRPr lang="en-US" dirty="0" smtClean="0"/>
          </a:p>
          <a:p>
            <a:endParaRPr lang="en-US" dirty="0"/>
          </a:p>
        </p:txBody>
      </p:sp>
    </p:spTree>
    <p:extLst>
      <p:ext uri="{BB962C8B-B14F-4D97-AF65-F5344CB8AC3E}">
        <p14:creationId xmlns:p14="http://schemas.microsoft.com/office/powerpoint/2010/main" val="155399345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LOGIN VERIFICATION</a:t>
            </a:r>
          </a:p>
          <a:p>
            <a:r>
              <a:rPr lang="en-US" dirty="0" smtClean="0"/>
              <a:t>EASY UI/UX DESIGN.</a:t>
            </a:r>
          </a:p>
          <a:p>
            <a:r>
              <a:rPr lang="en-US" dirty="0" smtClean="0"/>
              <a:t>FEED IN APP.</a:t>
            </a:r>
          </a:p>
          <a:p>
            <a:r>
              <a:rPr lang="en-US" dirty="0" smtClean="0"/>
              <a:t>PHOTAG.</a:t>
            </a:r>
          </a:p>
          <a:p>
            <a:r>
              <a:rPr lang="en-US" dirty="0" smtClean="0"/>
              <a:t>EMPLOYEMENT AND SCHEME DETAILS.</a:t>
            </a:r>
          </a:p>
          <a:p>
            <a:r>
              <a:rPr lang="en-US" dirty="0" smtClean="0"/>
              <a:t>BUDGET PLANNING AND DONATION OPTION</a:t>
            </a:r>
          </a:p>
          <a:p>
            <a:r>
              <a:rPr lang="en-US" dirty="0" smtClean="0"/>
              <a:t>NGO’s REQUISITION PAGE AND DONORS PAYMENT PORTAL</a:t>
            </a:r>
          </a:p>
          <a:p>
            <a:r>
              <a:rPr lang="en-US" dirty="0" smtClean="0"/>
              <a:t>CHAT BOX.</a:t>
            </a:r>
          </a:p>
          <a:p>
            <a:r>
              <a:rPr lang="en-US" dirty="0" smtClean="0"/>
              <a:t>SATELLITE IMAGING AND GEOLOCATION.</a:t>
            </a:r>
          </a:p>
          <a:p>
            <a:r>
              <a:rPr lang="en-US" dirty="0" smtClean="0"/>
              <a:t>SHARING OPTION </a:t>
            </a:r>
          </a:p>
          <a:p>
            <a:r>
              <a:rPr lang="en-US" dirty="0" smtClean="0"/>
              <a:t>PUBLICITY IN SOCIAL MEDIA</a:t>
            </a:r>
          </a:p>
          <a:p>
            <a:pPr marL="82296" indent="0">
              <a:buNone/>
            </a:pPr>
            <a:endParaRPr lang="en-US" dirty="0" smtClean="0"/>
          </a:p>
          <a:p>
            <a:endParaRPr lang="en-US" dirty="0" smtClean="0"/>
          </a:p>
        </p:txBody>
      </p:sp>
    </p:spTree>
    <p:extLst>
      <p:ext uri="{BB962C8B-B14F-4D97-AF65-F5344CB8AC3E}">
        <p14:creationId xmlns:p14="http://schemas.microsoft.com/office/powerpoint/2010/main" val="390624413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PHOTAG</a:t>
            </a:r>
            <a:endParaRPr lang="en-US" dirty="0"/>
          </a:p>
        </p:txBody>
      </p:sp>
      <p:sp>
        <p:nvSpPr>
          <p:cNvPr id="3" name="Content Placeholder 2"/>
          <p:cNvSpPr>
            <a:spLocks noGrp="1"/>
          </p:cNvSpPr>
          <p:nvPr>
            <p:ph idx="1"/>
          </p:nvPr>
        </p:nvSpPr>
        <p:spPr/>
        <p:txBody>
          <a:bodyPr/>
          <a:lstStyle/>
          <a:p>
            <a:r>
              <a:rPr lang="en-US" dirty="0" smtClean="0"/>
              <a:t>IT IS A RAW PICTURE OF SLUM WHICH COULD BRING UP THE EXACT CONDITION OF THE SLUM.</a:t>
            </a:r>
          </a:p>
          <a:p>
            <a:r>
              <a:rPr lang="en-US" dirty="0" smtClean="0"/>
              <a:t>THE NGO’s AND SOCIALISTS CAN UPLOAD THE PICTURE OF THE SLUM AND DESCRIBE ABOUT THE PROBLEM.</a:t>
            </a:r>
          </a:p>
          <a:p>
            <a:endParaRPr lang="en-US" dirty="0" smtClean="0"/>
          </a:p>
          <a:p>
            <a:endParaRPr lang="en-US" dirty="0" smtClean="0"/>
          </a:p>
          <a:p>
            <a:endParaRPr lang="en-US" dirty="0"/>
          </a:p>
        </p:txBody>
      </p:sp>
    </p:spTree>
    <p:extLst>
      <p:ext uri="{BB962C8B-B14F-4D97-AF65-F5344CB8AC3E}">
        <p14:creationId xmlns:p14="http://schemas.microsoft.com/office/powerpoint/2010/main" val="227365277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7498080" cy="639762"/>
          </a:xfrm>
        </p:spPr>
        <p:txBody>
          <a:bodyPr>
            <a:normAutofit fontScale="90000"/>
          </a:bodyPr>
          <a:lstStyle/>
          <a:p>
            <a:r>
              <a:rPr lang="en-US" dirty="0" smtClean="0"/>
              <a:t/>
            </a:r>
            <a:br>
              <a:rPr lang="en-US" dirty="0" smtClean="0"/>
            </a:br>
            <a:r>
              <a:rPr lang="en-US" dirty="0" smtClean="0"/>
              <a:t>SATTELITE </a:t>
            </a:r>
            <a:r>
              <a:rPr lang="en-US" dirty="0"/>
              <a:t>IMAGING.</a:t>
            </a:r>
            <a:br>
              <a:rPr lang="en-US" dirty="0"/>
            </a:br>
            <a:endParaRPr lang="en-US" dirty="0"/>
          </a:p>
        </p:txBody>
      </p:sp>
      <p:sp>
        <p:nvSpPr>
          <p:cNvPr id="3" name="Content Placeholder 2"/>
          <p:cNvSpPr>
            <a:spLocks noGrp="1"/>
          </p:cNvSpPr>
          <p:nvPr>
            <p:ph idx="1"/>
          </p:nvPr>
        </p:nvSpPr>
        <p:spPr/>
        <p:txBody>
          <a:bodyPr/>
          <a:lstStyle/>
          <a:p>
            <a:r>
              <a:rPr lang="en-US" dirty="0" smtClean="0"/>
              <a:t>THIS WILL PROVIDE A CLEAR IMAGE OF THE SLUM OBSERVED FROM THE SATTELITE AND CAN BE UPDATED AFTER EVERY RECREATION IN THE APPLICATION.</a:t>
            </a:r>
          </a:p>
          <a:p>
            <a:r>
              <a:rPr lang="en-US" dirty="0" smtClean="0"/>
              <a:t>THIS WOULD ALSO HELP US IN MONITORING THE SLUM REDEVELOPMENT.</a:t>
            </a:r>
          </a:p>
          <a:p>
            <a:endParaRPr lang="en-US" dirty="0"/>
          </a:p>
        </p:txBody>
      </p:sp>
    </p:spTree>
    <p:extLst>
      <p:ext uri="{BB962C8B-B14F-4D97-AF65-F5344CB8AC3E}">
        <p14:creationId xmlns:p14="http://schemas.microsoft.com/office/powerpoint/2010/main" val="97479328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a:t>
            </a:r>
            <a:endParaRPr lang="en-US" dirty="0"/>
          </a:p>
        </p:txBody>
      </p:sp>
      <p:sp>
        <p:nvSpPr>
          <p:cNvPr id="3" name="Content Placeholder 2"/>
          <p:cNvSpPr>
            <a:spLocks noGrp="1"/>
          </p:cNvSpPr>
          <p:nvPr>
            <p:ph idx="1"/>
          </p:nvPr>
        </p:nvSpPr>
        <p:spPr>
          <a:xfrm>
            <a:off x="1447800" y="1295400"/>
            <a:ext cx="7498080" cy="4800600"/>
          </a:xfrm>
        </p:spPr>
        <p:txBody>
          <a:bodyPr>
            <a:normAutofit lnSpcReduction="10000"/>
          </a:bodyPr>
          <a:lstStyle/>
          <a:p>
            <a:r>
              <a:rPr lang="en-US" sz="2800" dirty="0" smtClean="0"/>
              <a:t>THE APPLICATION PROVIDES NECESSARY DETAILS ABOUT THE EMPLOYMENT OPPORTUNITIES PROVIDED BY THE GOVERNMENT OR SOME OTHER INSTITUTIONS AND ALSO THE PROCESS TO APPLY FOR IT TO THE EDUCATED SLUM PEOPLE WHO ARE IN NEED OF JOBS.</a:t>
            </a:r>
          </a:p>
          <a:p>
            <a:r>
              <a:rPr lang="en-US" sz="2800" dirty="0" smtClean="0"/>
              <a:t>WE ALSO SELECT 40% PEOPLE OF TECHNICAL TEAM MEMBERS FROM THE SLUM ITSELF TO EXTEND JOB OPPURTUNITY AS WELL AS THE SLUM DEVELOPMENT PROCESS. </a:t>
            </a:r>
          </a:p>
          <a:p>
            <a:endParaRPr lang="en-US" sz="2800" dirty="0" smtClean="0"/>
          </a:p>
        </p:txBody>
      </p:sp>
    </p:spTree>
    <p:extLst>
      <p:ext uri="{BB962C8B-B14F-4D97-AF65-F5344CB8AC3E}">
        <p14:creationId xmlns:p14="http://schemas.microsoft.com/office/powerpoint/2010/main" val="130869568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a:t>
            </a:r>
            <a:endParaRPr lang="en-US" dirty="0"/>
          </a:p>
        </p:txBody>
      </p:sp>
      <p:sp>
        <p:nvSpPr>
          <p:cNvPr id="3" name="Content Placeholder 2"/>
          <p:cNvSpPr>
            <a:spLocks noGrp="1"/>
          </p:cNvSpPr>
          <p:nvPr>
            <p:ph idx="1"/>
          </p:nvPr>
        </p:nvSpPr>
        <p:spPr/>
        <p:txBody>
          <a:bodyPr/>
          <a:lstStyle/>
          <a:p>
            <a:r>
              <a:rPr lang="en-US" dirty="0" smtClean="0"/>
              <a:t>WE HAVE ALSO ENABLED SHARING OPTION FOR THE PEOPLE THROUGH DIFFERENT SOCIAL MEDIA ABOUT THE INITIATIVES TAKEN FOR THE SLUM DEVELOPMENT.  </a:t>
            </a:r>
            <a:endParaRPr lang="en-US" dirty="0"/>
          </a:p>
        </p:txBody>
      </p:sp>
    </p:spTree>
    <p:extLst>
      <p:ext uri="{BB962C8B-B14F-4D97-AF65-F5344CB8AC3E}">
        <p14:creationId xmlns:p14="http://schemas.microsoft.com/office/powerpoint/2010/main" val="108493326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BENIFITS</a:t>
            </a:r>
            <a:endParaRPr lang="en-US" dirty="0"/>
          </a:p>
        </p:txBody>
      </p:sp>
      <p:sp>
        <p:nvSpPr>
          <p:cNvPr id="3" name="Content Placeholder 2"/>
          <p:cNvSpPr>
            <a:spLocks noGrp="1"/>
          </p:cNvSpPr>
          <p:nvPr>
            <p:ph idx="1"/>
          </p:nvPr>
        </p:nvSpPr>
        <p:spPr/>
        <p:txBody>
          <a:bodyPr>
            <a:normAutofit/>
          </a:bodyPr>
          <a:lstStyle/>
          <a:p>
            <a:r>
              <a:rPr lang="en-US" sz="2400" dirty="0" smtClean="0"/>
              <a:t>THIS LINKAGE BETWEEN DIFFERENT COMMUNITIES CAN PROVIDE A BOON FOR THE SLUM PEOPLE.</a:t>
            </a:r>
          </a:p>
          <a:p>
            <a:r>
              <a:rPr lang="en-US" sz="2400" dirty="0" smtClean="0"/>
              <a:t>HELPING FOR IMPROVEMENT OF INFRASRUCTURE ,WATER FACILITY DRAINAGE FACILITY,STANDARD OF </a:t>
            </a:r>
            <a:r>
              <a:rPr lang="en-US" sz="2400" dirty="0" err="1" smtClean="0"/>
              <a:t>LIVING,etc</a:t>
            </a:r>
            <a:r>
              <a:rPr lang="en-US" sz="2400" dirty="0" smtClean="0"/>
              <a:t>…</a:t>
            </a:r>
          </a:p>
          <a:p>
            <a:r>
              <a:rPr lang="en-US" sz="2400" dirty="0" smtClean="0"/>
              <a:t>A DOUBLE BENEFIT OF PROVIDING EMPLOYMENT AND ALSO DEVELOPING THE SLUMS CAN BE DONE SIMULTANEOUSLY.</a:t>
            </a:r>
            <a:endParaRPr lang="en-US" sz="2400" dirty="0"/>
          </a:p>
        </p:txBody>
      </p:sp>
    </p:spTree>
    <p:extLst>
      <p:ext uri="{BB962C8B-B14F-4D97-AF65-F5344CB8AC3E}">
        <p14:creationId xmlns:p14="http://schemas.microsoft.com/office/powerpoint/2010/main" val="223109944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FUTURISTIC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6628942"/>
              </p:ext>
            </p:extLst>
          </p:nvPr>
        </p:nvGraphicFramePr>
        <p:xfrm>
          <a:off x="1295400" y="1295400"/>
          <a:ext cx="64135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00200" y="5486400"/>
            <a:ext cx="7090787" cy="923330"/>
          </a:xfrm>
          <a:prstGeom prst="rect">
            <a:avLst/>
          </a:prstGeom>
          <a:noFill/>
        </p:spPr>
        <p:txBody>
          <a:bodyPr wrap="none" rtlCol="0">
            <a:spAutoFit/>
          </a:bodyPr>
          <a:lstStyle/>
          <a:p>
            <a:r>
              <a:rPr lang="en-US" dirty="0" smtClean="0"/>
              <a:t>THE CURRENT DATA HAS </a:t>
            </a:r>
            <a:r>
              <a:rPr lang="en-US" dirty="0" smtClean="0">
                <a:solidFill>
                  <a:srgbClr val="00B050"/>
                </a:solidFill>
              </a:rPr>
              <a:t>35.2%</a:t>
            </a:r>
            <a:r>
              <a:rPr lang="en-US" dirty="0" smtClean="0"/>
              <a:t> SLUM AREAS IN INDIA  AND </a:t>
            </a:r>
          </a:p>
          <a:p>
            <a:r>
              <a:rPr lang="en-US" dirty="0" smtClean="0"/>
              <a:t>IF WE COULD REDUCE </a:t>
            </a:r>
            <a:r>
              <a:rPr lang="en-US" dirty="0" smtClean="0">
                <a:solidFill>
                  <a:srgbClr val="00B050"/>
                </a:solidFill>
              </a:rPr>
              <a:t>1.8%</a:t>
            </a:r>
            <a:r>
              <a:rPr lang="en-US" dirty="0" smtClean="0"/>
              <a:t> PER YEAR WE WILL ACHIEVE SLUMLESS </a:t>
            </a:r>
          </a:p>
          <a:p>
            <a:r>
              <a:rPr lang="en-US" dirty="0" smtClean="0"/>
              <a:t>INDIA </a:t>
            </a:r>
            <a:r>
              <a:rPr lang="en-US" dirty="0" smtClean="0">
                <a:solidFill>
                  <a:srgbClr val="00B050"/>
                </a:solidFill>
              </a:rPr>
              <a:t>BY 2040</a:t>
            </a:r>
            <a:r>
              <a:rPr lang="en-US" dirty="0" smtClean="0"/>
              <a:t>.</a:t>
            </a:r>
            <a:endParaRPr lang="en-US" dirty="0"/>
          </a:p>
        </p:txBody>
      </p:sp>
    </p:spTree>
    <p:extLst>
      <p:ext uri="{BB962C8B-B14F-4D97-AF65-F5344CB8AC3E}">
        <p14:creationId xmlns:p14="http://schemas.microsoft.com/office/powerpoint/2010/main" val="4661019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r>
              <a:rPr lang="en-US" dirty="0" smtClean="0"/>
              <a:t>         THANK YOU</a:t>
            </a:r>
            <a:endParaRPr lang="en-US" dirty="0"/>
          </a:p>
        </p:txBody>
      </p:sp>
      <p:sp>
        <p:nvSpPr>
          <p:cNvPr id="3" name="Text Placeholder 2"/>
          <p:cNvSpPr>
            <a:spLocks noGrp="1"/>
          </p:cNvSpPr>
          <p:nvPr>
            <p:ph type="body" idx="1"/>
          </p:nvPr>
        </p:nvSpPr>
        <p:spPr/>
        <p:txBody>
          <a:bodyPr/>
          <a:lstStyle/>
          <a:p>
            <a:r>
              <a:rPr lang="en-US" dirty="0" smtClean="0">
                <a:solidFill>
                  <a:srgbClr val="FF0000"/>
                </a:solidFill>
              </a:rPr>
              <a:t>LET THE CURSE OF THE SLUM </a:t>
            </a:r>
          </a:p>
          <a:p>
            <a:r>
              <a:rPr lang="en-US" dirty="0">
                <a:solidFill>
                  <a:srgbClr val="FF0000"/>
                </a:solidFill>
              </a:rPr>
              <a:t> </a:t>
            </a:r>
            <a:r>
              <a:rPr lang="en-US" dirty="0" smtClean="0">
                <a:solidFill>
                  <a:srgbClr val="FF0000"/>
                </a:solidFill>
              </a:rPr>
              <a:t>                  GETS EXTINCT FROM NOW !!!!</a:t>
            </a:r>
            <a:endParaRPr lang="en-US" dirty="0">
              <a:solidFill>
                <a:srgbClr val="FF0000"/>
              </a:solidFill>
            </a:endParaRPr>
          </a:p>
        </p:txBody>
      </p:sp>
    </p:spTree>
    <p:extLst>
      <p:ext uri="{BB962C8B-B14F-4D97-AF65-F5344CB8AC3E}">
        <p14:creationId xmlns:p14="http://schemas.microsoft.com/office/powerpoint/2010/main" val="5722196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5334000"/>
            <a:ext cx="7406640" cy="554664"/>
          </a:xfrm>
        </p:spPr>
        <p:txBody>
          <a:bodyPr>
            <a:normAutofit/>
          </a:bodyPr>
          <a:lstStyle/>
          <a:p>
            <a:pPr algn="ctr"/>
            <a:r>
              <a:rPr lang="en-US" dirty="0" smtClean="0">
                <a:solidFill>
                  <a:srgbClr val="00B050"/>
                </a:solidFill>
              </a:rPr>
              <a:t>“  WE SHALL SEE GOD IN SMILE OF POOR”</a:t>
            </a:r>
            <a:endParaRPr lang="en-US" dirty="0">
              <a:solidFill>
                <a:srgbClr val="00B050"/>
              </a:solidFill>
            </a:endParaRPr>
          </a:p>
        </p:txBody>
      </p:sp>
      <p:pic>
        <p:nvPicPr>
          <p:cNvPr id="5122" name="Picture 2" descr="C:\Users\Admin\OneDrive\Desktop\MCBJS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685800"/>
            <a:ext cx="4705350" cy="41529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8982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SLUM</a:t>
            </a:r>
            <a:endParaRPr lang="en-US" dirty="0"/>
          </a:p>
        </p:txBody>
      </p:sp>
      <p:sp>
        <p:nvSpPr>
          <p:cNvPr id="3" name="Content Placeholder 2"/>
          <p:cNvSpPr>
            <a:spLocks noGrp="1"/>
          </p:cNvSpPr>
          <p:nvPr>
            <p:ph idx="1"/>
          </p:nvPr>
        </p:nvSpPr>
        <p:spPr/>
        <p:txBody>
          <a:bodyPr/>
          <a:lstStyle/>
          <a:p>
            <a:r>
              <a:rPr lang="en-US" dirty="0" smtClean="0"/>
              <a:t>THE WORD </a:t>
            </a:r>
            <a:r>
              <a:rPr lang="en-US" dirty="0" smtClean="0">
                <a:solidFill>
                  <a:srgbClr val="FF0000"/>
                </a:solidFill>
              </a:rPr>
              <a:t>SLUM</a:t>
            </a:r>
            <a:r>
              <a:rPr lang="en-US" dirty="0" smtClean="0"/>
              <a:t> IS OFTEN USED TO DESCRIBE THE INFORMAL SETTLEMENTS WITH CITIES THAT HAVE </a:t>
            </a:r>
            <a:r>
              <a:rPr lang="en-US" dirty="0" smtClean="0">
                <a:solidFill>
                  <a:srgbClr val="FF0000"/>
                </a:solidFill>
              </a:rPr>
              <a:t>INADEQUATE HOUSING</a:t>
            </a:r>
            <a:r>
              <a:rPr lang="en-US" dirty="0" smtClean="0"/>
              <a:t> AND </a:t>
            </a:r>
            <a:r>
              <a:rPr lang="en-US" dirty="0" smtClean="0">
                <a:solidFill>
                  <a:srgbClr val="FF0000"/>
                </a:solidFill>
              </a:rPr>
              <a:t>SQUALID</a:t>
            </a:r>
            <a:r>
              <a:rPr lang="en-US" dirty="0" smtClean="0"/>
              <a:t>, MISERABLE LIVING CONDITIONS. </a:t>
            </a:r>
          </a:p>
          <a:p>
            <a:r>
              <a:rPr lang="en-US" dirty="0" smtClean="0"/>
              <a:t>THEY ARE OFTEN OVERCROWDED, WITH MANY PEOPLE CRAMMED INTO VERY SMALL LIVING SPACES.</a:t>
            </a:r>
          </a:p>
          <a:p>
            <a:endParaRPr lang="en-US" dirty="0"/>
          </a:p>
        </p:txBody>
      </p:sp>
    </p:spTree>
    <p:extLst>
      <p:ext uri="{BB962C8B-B14F-4D97-AF65-F5344CB8AC3E}">
        <p14:creationId xmlns:p14="http://schemas.microsoft.com/office/powerpoint/2010/main" val="296093350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normAutofit/>
          </a:bodyPr>
          <a:lstStyle/>
          <a:p>
            <a:r>
              <a:rPr lang="en-US" sz="2400" dirty="0" smtClean="0"/>
              <a:t>ACCORDING TO THE 2011 CENSUS, AROUND </a:t>
            </a:r>
            <a:r>
              <a:rPr lang="en-US" sz="2400" dirty="0" smtClean="0">
                <a:solidFill>
                  <a:srgbClr val="FF0000"/>
                </a:solidFill>
              </a:rPr>
              <a:t>65 MILLION </a:t>
            </a:r>
            <a:r>
              <a:rPr lang="en-US" sz="2400" dirty="0" smtClean="0"/>
              <a:t>AMONG THE INDIAN CITIZENS WERE SLUM DWELLERS.</a:t>
            </a:r>
          </a:p>
          <a:p>
            <a:endParaRPr lang="en-US" sz="2400" dirty="0" smtClean="0"/>
          </a:p>
        </p:txBody>
      </p:sp>
      <p:pic>
        <p:nvPicPr>
          <p:cNvPr id="1026" name="Picture 2" descr="C:\Users\Admin\OneDrive\Desktop\slum-population-statewise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326" y="2819400"/>
            <a:ext cx="6483097" cy="310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42214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762000"/>
          </a:xfrm>
        </p:spPr>
        <p:txBody>
          <a:bodyPr/>
          <a:lstStyle/>
          <a:p>
            <a:r>
              <a:rPr lang="en-US" dirty="0" smtClean="0"/>
              <a:t>SLUMS IN MAJOR CITIES</a:t>
            </a:r>
            <a:endParaRPr lang="en-US" dirty="0"/>
          </a:p>
        </p:txBody>
      </p:sp>
      <p:sp>
        <p:nvSpPr>
          <p:cNvPr id="3" name="Content Placeholder 2"/>
          <p:cNvSpPr>
            <a:spLocks noGrp="1"/>
          </p:cNvSpPr>
          <p:nvPr>
            <p:ph idx="1"/>
          </p:nvPr>
        </p:nvSpPr>
        <p:spPr>
          <a:xfrm>
            <a:off x="1447800" y="1219200"/>
            <a:ext cx="7498080" cy="4800600"/>
          </a:xfrm>
        </p:spPr>
        <p:txBody>
          <a:bodyPr>
            <a:noAutofit/>
          </a:bodyPr>
          <a:lstStyle/>
          <a:p>
            <a:r>
              <a:rPr lang="en-US" sz="2800" dirty="0" smtClean="0">
                <a:solidFill>
                  <a:srgbClr val="92D050"/>
                </a:solidFill>
              </a:rPr>
              <a:t>DHARAVI</a:t>
            </a:r>
            <a:r>
              <a:rPr lang="en-US" sz="2800" dirty="0" smtClean="0"/>
              <a:t> IN MUMBAI.</a:t>
            </a:r>
          </a:p>
          <a:p>
            <a:r>
              <a:rPr lang="en-US" sz="2800" dirty="0">
                <a:solidFill>
                  <a:srgbClr val="92D050"/>
                </a:solidFill>
              </a:rPr>
              <a:t>NOCHIKUPPAM</a:t>
            </a:r>
            <a:r>
              <a:rPr lang="en-US" sz="2800" dirty="0"/>
              <a:t> IN CHENNAI.</a:t>
            </a:r>
          </a:p>
          <a:p>
            <a:r>
              <a:rPr lang="en-US" sz="2800" dirty="0">
                <a:solidFill>
                  <a:srgbClr val="92D050"/>
                </a:solidFill>
              </a:rPr>
              <a:t>INDIRAMMA NAGAR </a:t>
            </a:r>
            <a:r>
              <a:rPr lang="en-US" sz="2800" dirty="0"/>
              <a:t>IN HYDERABAD.</a:t>
            </a:r>
            <a:endParaRPr lang="en-US" sz="2800" dirty="0" smtClean="0"/>
          </a:p>
          <a:p>
            <a:r>
              <a:rPr lang="en-US" sz="2800" dirty="0" smtClean="0">
                <a:solidFill>
                  <a:srgbClr val="FF0000"/>
                </a:solidFill>
              </a:rPr>
              <a:t>BHALSWA</a:t>
            </a:r>
            <a:r>
              <a:rPr lang="en-US" sz="2800" dirty="0" smtClean="0"/>
              <a:t> IN DELHI.</a:t>
            </a:r>
          </a:p>
          <a:p>
            <a:r>
              <a:rPr lang="en-US" sz="2800" dirty="0" smtClean="0">
                <a:solidFill>
                  <a:srgbClr val="FF0000"/>
                </a:solidFill>
              </a:rPr>
              <a:t>BASANTI</a:t>
            </a:r>
            <a:r>
              <a:rPr lang="en-US" sz="2800" dirty="0" smtClean="0"/>
              <a:t> IN KOLKATA.</a:t>
            </a:r>
          </a:p>
          <a:p>
            <a:r>
              <a:rPr lang="en-US" sz="2800" dirty="0" smtClean="0">
                <a:solidFill>
                  <a:srgbClr val="FF0000"/>
                </a:solidFill>
              </a:rPr>
              <a:t>SAROJ NAGAR </a:t>
            </a:r>
            <a:r>
              <a:rPr lang="en-US" sz="2800" dirty="0" smtClean="0"/>
              <a:t>IN NAGPUR.</a:t>
            </a:r>
          </a:p>
          <a:p>
            <a:r>
              <a:rPr lang="en-US" sz="2800" dirty="0" smtClean="0">
                <a:solidFill>
                  <a:srgbClr val="FF0000"/>
                </a:solidFill>
              </a:rPr>
              <a:t>MEHBULLAHPUR</a:t>
            </a:r>
            <a:r>
              <a:rPr lang="en-US" sz="2800" dirty="0" smtClean="0"/>
              <a:t> IN LUCKNOW</a:t>
            </a:r>
          </a:p>
          <a:p>
            <a:r>
              <a:rPr lang="en-US" sz="2800" dirty="0" smtClean="0">
                <a:solidFill>
                  <a:srgbClr val="FF0000"/>
                </a:solidFill>
              </a:rPr>
              <a:t>RAJENDRA NAGAR </a:t>
            </a:r>
            <a:r>
              <a:rPr lang="en-US" sz="2800" dirty="0" smtClean="0"/>
              <a:t>IN BANGLORE.</a:t>
            </a:r>
          </a:p>
          <a:p>
            <a:r>
              <a:rPr lang="en-US" sz="2800" dirty="0" smtClean="0">
                <a:solidFill>
                  <a:srgbClr val="FF0000"/>
                </a:solidFill>
              </a:rPr>
              <a:t>PARVARTAN</a:t>
            </a:r>
            <a:r>
              <a:rPr lang="en-US" sz="2800" dirty="0" smtClean="0"/>
              <a:t> IN AHMEDABAD.</a:t>
            </a:r>
          </a:p>
          <a:p>
            <a:r>
              <a:rPr lang="en-US" sz="2800" dirty="0" smtClean="0">
                <a:solidFill>
                  <a:srgbClr val="FF0000"/>
                </a:solidFill>
              </a:rPr>
              <a:t>SATNAMI NAGAR </a:t>
            </a:r>
            <a:r>
              <a:rPr lang="en-US" sz="2800" dirty="0" smtClean="0"/>
              <a:t>IN BHOPAL.</a:t>
            </a:r>
          </a:p>
          <a:p>
            <a:endParaRPr lang="en-US" sz="2800" dirty="0"/>
          </a:p>
        </p:txBody>
      </p:sp>
    </p:spTree>
    <p:extLst>
      <p:ext uri="{BB962C8B-B14F-4D97-AF65-F5344CB8AC3E}">
        <p14:creationId xmlns:p14="http://schemas.microsoft.com/office/powerpoint/2010/main" val="54519118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09600"/>
            <a:ext cx="7498080" cy="5105400"/>
          </a:xfrm>
        </p:spPr>
        <p:txBody>
          <a:bodyPr>
            <a:normAutofit fontScale="85000" lnSpcReduction="20000"/>
          </a:bodyPr>
          <a:lstStyle/>
          <a:p>
            <a:r>
              <a:rPr lang="en-US" dirty="0" smtClean="0"/>
              <a:t>ACCORDING TO 2011 CENSUS, </a:t>
            </a:r>
            <a:r>
              <a:rPr lang="en-US" dirty="0" smtClean="0">
                <a:solidFill>
                  <a:srgbClr val="FF0000"/>
                </a:solidFill>
              </a:rPr>
              <a:t>MAHARASTRA</a:t>
            </a:r>
            <a:r>
              <a:rPr lang="en-US" dirty="0" smtClean="0"/>
              <a:t> AND </a:t>
            </a:r>
            <a:r>
              <a:rPr lang="en-US" dirty="0" smtClean="0">
                <a:solidFill>
                  <a:srgbClr val="FF0000"/>
                </a:solidFill>
              </a:rPr>
              <a:t>ANDHRA</a:t>
            </a:r>
            <a:r>
              <a:rPr lang="en-US" dirty="0" smtClean="0"/>
              <a:t> </a:t>
            </a:r>
            <a:r>
              <a:rPr lang="en-US" dirty="0" smtClean="0">
                <a:solidFill>
                  <a:srgbClr val="FF0000"/>
                </a:solidFill>
              </a:rPr>
              <a:t>PRADESH</a:t>
            </a:r>
            <a:r>
              <a:rPr lang="en-US" dirty="0" smtClean="0"/>
              <a:t> SLUM DWELLERS ARE MOSTLY OCCUPIED.</a:t>
            </a:r>
          </a:p>
          <a:p>
            <a:endParaRPr lang="en-US" dirty="0"/>
          </a:p>
          <a:p>
            <a:endParaRPr lang="en-US" dirty="0" smtClean="0"/>
          </a:p>
          <a:p>
            <a:endParaRPr lang="en-US" dirty="0"/>
          </a:p>
          <a:p>
            <a:endParaRPr lang="en-US" dirty="0" smtClean="0"/>
          </a:p>
          <a:p>
            <a:pPr marL="82296" indent="0">
              <a:buNone/>
            </a:pPr>
            <a:endParaRPr lang="en-US" dirty="0" smtClean="0"/>
          </a:p>
          <a:p>
            <a:pPr marL="82296" indent="0">
              <a:buNone/>
            </a:pPr>
            <a:endParaRPr lang="en-US" dirty="0"/>
          </a:p>
          <a:p>
            <a:pPr marL="82296" indent="0">
              <a:buNone/>
            </a:pPr>
            <a:endParaRPr lang="en-US" dirty="0" smtClean="0"/>
          </a:p>
          <a:p>
            <a:pPr marL="365760" lvl="8" indent="-283464">
              <a:spcBef>
                <a:spcPts val="600"/>
              </a:spcBef>
              <a:buClr>
                <a:schemeClr val="accent1"/>
              </a:buClr>
              <a:buSzPct val="80000"/>
              <a:buFont typeface="Wingdings 2"/>
              <a:buChar char=""/>
            </a:pPr>
            <a:r>
              <a:rPr lang="en-US" sz="3200" dirty="0"/>
              <a:t>BUT IN 2019, OF COURSE, THIS NUMBER HAS INCREASED. APPROXIMATELY </a:t>
            </a:r>
            <a:r>
              <a:rPr lang="en-US" sz="3200" dirty="0">
                <a:solidFill>
                  <a:srgbClr val="FF0000"/>
                </a:solidFill>
              </a:rPr>
              <a:t>9.5%</a:t>
            </a:r>
            <a:r>
              <a:rPr lang="en-US" sz="3200" dirty="0"/>
              <a:t> OF INDIA’S TOTAL </a:t>
            </a:r>
            <a:r>
              <a:rPr lang="en-US" sz="3200" dirty="0" smtClean="0"/>
              <a:t>POPULATION LIVES </a:t>
            </a:r>
            <a:r>
              <a:rPr lang="en-US" sz="3200" dirty="0"/>
              <a:t>IN SLUMS.</a:t>
            </a:r>
          </a:p>
          <a:p>
            <a:endParaRPr lang="en-US" dirty="0"/>
          </a:p>
        </p:txBody>
      </p:sp>
      <p:pic>
        <p:nvPicPr>
          <p:cNvPr id="6146" name="Picture 2" descr="C:\Users\Admin\OneDrive\Pictures\slum project\Dharavi-Feb15-1_1200x768.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2560" y="1828800"/>
            <a:ext cx="4038600" cy="227171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56768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ANALYSIS</a:t>
            </a:r>
            <a:endParaRPr lang="en-US" dirty="0"/>
          </a:p>
        </p:txBody>
      </p:sp>
      <p:pic>
        <p:nvPicPr>
          <p:cNvPr id="4" name="Picture 2" descr="C:\Users\Admin\OneDrive\Desktop\1mob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4343400" cy="4852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31141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FACED BY SLUMS </a:t>
            </a:r>
            <a:endParaRPr lang="en-US" dirty="0"/>
          </a:p>
        </p:txBody>
      </p:sp>
      <p:sp>
        <p:nvSpPr>
          <p:cNvPr id="3" name="Content Placeholder 2"/>
          <p:cNvSpPr>
            <a:spLocks noGrp="1"/>
          </p:cNvSpPr>
          <p:nvPr>
            <p:ph idx="1"/>
          </p:nvPr>
        </p:nvSpPr>
        <p:spPr/>
        <p:txBody>
          <a:bodyPr>
            <a:noAutofit/>
          </a:bodyPr>
          <a:lstStyle/>
          <a:p>
            <a:r>
              <a:rPr lang="en-US" sz="2800" dirty="0" smtClean="0"/>
              <a:t>LACK OF </a:t>
            </a:r>
            <a:r>
              <a:rPr lang="en-US" sz="2800" dirty="0" smtClean="0">
                <a:solidFill>
                  <a:srgbClr val="FF0000"/>
                </a:solidFill>
              </a:rPr>
              <a:t>CLEANLINESS</a:t>
            </a:r>
          </a:p>
          <a:p>
            <a:r>
              <a:rPr lang="en-US" sz="2800" dirty="0" smtClean="0">
                <a:solidFill>
                  <a:srgbClr val="FF0000"/>
                </a:solidFill>
              </a:rPr>
              <a:t>OVERCROWDING </a:t>
            </a:r>
            <a:r>
              <a:rPr lang="en-US" sz="2800" dirty="0" smtClean="0"/>
              <a:t>AND HIGH DENSITY</a:t>
            </a:r>
          </a:p>
          <a:p>
            <a:r>
              <a:rPr lang="en-US" sz="2800" dirty="0" smtClean="0"/>
              <a:t>SUBSTANDARD HOUSING OR ILLEGAL AND INADEQUATE BUILDING </a:t>
            </a:r>
          </a:p>
          <a:p>
            <a:r>
              <a:rPr lang="en-US" sz="2800" dirty="0" smtClean="0">
                <a:solidFill>
                  <a:srgbClr val="FF0000"/>
                </a:solidFill>
              </a:rPr>
              <a:t>UNHEALTHY</a:t>
            </a:r>
            <a:r>
              <a:rPr lang="en-US" sz="2800" dirty="0" smtClean="0"/>
              <a:t> LIVING CONDITIONS AND HAZARDOUS LOCATIONS</a:t>
            </a:r>
          </a:p>
          <a:p>
            <a:r>
              <a:rPr lang="en-US" sz="2800" dirty="0" smtClean="0"/>
              <a:t>INSECURE TENURE, IRREGULAR OR INFORMAL SETTLEMENTS </a:t>
            </a:r>
          </a:p>
          <a:p>
            <a:r>
              <a:rPr lang="en-US" sz="2800" dirty="0" smtClean="0">
                <a:solidFill>
                  <a:srgbClr val="FF0000"/>
                </a:solidFill>
              </a:rPr>
              <a:t>POVERTY</a:t>
            </a:r>
            <a:r>
              <a:rPr lang="en-US" sz="2800" dirty="0" smtClean="0"/>
              <a:t> AND SOCIAL EXCLUSION</a:t>
            </a:r>
          </a:p>
          <a:p>
            <a:r>
              <a:rPr lang="en-US" sz="2800" dirty="0" smtClean="0"/>
              <a:t>MINIMUM SETTLEMENT SIZE</a:t>
            </a:r>
          </a:p>
          <a:p>
            <a:endParaRPr lang="en-US" sz="2800" dirty="0"/>
          </a:p>
        </p:txBody>
      </p:sp>
    </p:spTree>
    <p:extLst>
      <p:ext uri="{BB962C8B-B14F-4D97-AF65-F5344CB8AC3E}">
        <p14:creationId xmlns:p14="http://schemas.microsoft.com/office/powerpoint/2010/main" val="9187448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lstStyle/>
          <a:p>
            <a:r>
              <a:rPr lang="en-US" dirty="0" smtClean="0"/>
              <a:t>.</a:t>
            </a:r>
          </a:p>
          <a:p>
            <a:pPr marL="82296" indent="0">
              <a:buNone/>
            </a:pPr>
            <a:endParaRPr lang="en-US" dirty="0"/>
          </a:p>
        </p:txBody>
      </p:sp>
      <p:pic>
        <p:nvPicPr>
          <p:cNvPr id="4098" name="Picture 2" descr="C:\Users\Admin\OneDrive\Desktop\TOI 04NOV2015 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57200"/>
            <a:ext cx="3959824" cy="58572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099" name="Picture 3" descr="C:\Users\Admin\OneDrive\Desktop\download.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720" y="304800"/>
            <a:ext cx="3048000" cy="34804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101" name="Picture 5" descr="C:\Users\Admin\OneDrive\Desktop\download (1).jfif"/>
          <p:cNvPicPr>
            <a:picLocks noChangeAspect="1" noChangeArrowheads="1"/>
          </p:cNvPicPr>
          <p:nvPr/>
        </p:nvPicPr>
        <p:blipFill rotWithShape="1">
          <a:blip r:embed="rId4">
            <a:extLst>
              <a:ext uri="{28A0092B-C50C-407E-A947-70E740481C1C}">
                <a14:useLocalDpi xmlns:a14="http://schemas.microsoft.com/office/drawing/2010/main" val="0"/>
              </a:ext>
            </a:extLst>
          </a:blip>
          <a:srcRect t="19236"/>
          <a:stretch/>
        </p:blipFill>
        <p:spPr bwMode="auto">
          <a:xfrm>
            <a:off x="1442720" y="3785235"/>
            <a:ext cx="3505200" cy="289468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36913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385</TotalTime>
  <Words>560</Words>
  <Application>Microsoft Office PowerPoint</Application>
  <PresentationFormat>On-screen Show (4:3)</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HOVEL</vt:lpstr>
      <vt:lpstr>PowerPoint Presentation</vt:lpstr>
      <vt:lpstr>INTRODUCTION TO SLUM</vt:lpstr>
      <vt:lpstr>DATA ANALYSIS</vt:lpstr>
      <vt:lpstr>SLUMS IN MAJOR CITIES</vt:lpstr>
      <vt:lpstr>PowerPoint Presentation</vt:lpstr>
      <vt:lpstr>GRAPH ANALYSIS</vt:lpstr>
      <vt:lpstr>PROBLEMS FACED BY SLUMS </vt:lpstr>
      <vt:lpstr>PowerPoint Presentation</vt:lpstr>
      <vt:lpstr>HOVEL :</vt:lpstr>
      <vt:lpstr>UNIQUENESS OF THE APP</vt:lpstr>
      <vt:lpstr>FEATURES</vt:lpstr>
      <vt:lpstr>PHOTAG</vt:lpstr>
      <vt:lpstr> SATTELITE IMAGING. </vt:lpstr>
      <vt:lpstr>EMPLOYMENT </vt:lpstr>
      <vt:lpstr>SHARING </vt:lpstr>
      <vt:lpstr>BENIFITS</vt:lpstr>
      <vt:lpstr>FUTURISTIC ANALYSIS</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 ASTRO</dc:creator>
  <cp:lastModifiedBy>Admin</cp:lastModifiedBy>
  <cp:revision>31</cp:revision>
  <dcterms:created xsi:type="dcterms:W3CDTF">2006-08-16T00:00:00Z</dcterms:created>
  <dcterms:modified xsi:type="dcterms:W3CDTF">2022-02-27T19:21:50Z</dcterms:modified>
</cp:coreProperties>
</file>