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56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82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1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0165-EEA5-4DF3-8AE5-E180AA1A983F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C593-2151-4C91-9999-41DF85F2E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0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C593-2151-4C91-9999-41DF85F2EA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4C44-871A-486B-86E6-CE1A776213D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8E46-5A45-4179-8938-48DF8722455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7B68-18C8-4244-8217-9954BD50F66E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1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1A84-5D42-4AF9-9A83-1CACF8FAB85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8CC9-1C77-44FE-A8AC-C07487EF0F32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241-8F43-446D-A0A0-C475BE164D3D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E783-553F-4A5A-B2F5-F04A0B77BF6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4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711E-C297-469D-BF0A-608CD01F8BDA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4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019A-75C5-4778-BE6A-E12D27061DFA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923A-2A02-466D-82D5-348078200029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9E0E-19FD-4F4E-AF81-9F443C304F95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3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28FF-E319-46D1-818D-8F537709EC14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NTN </a:t>
            </a:r>
            <a:r>
              <a:rPr lang="ko-KR" altLang="en-US" smtClean="0"/>
              <a:t>이경일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A869-E114-4979-A17F-E4A39331D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3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0172" y="2492896"/>
            <a:ext cx="7303666" cy="153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Install android studio</a:t>
            </a:r>
          </a:p>
          <a:p>
            <a:pPr marL="685800" indent="-685800">
              <a:buFontTx/>
              <a:buChar char="-"/>
            </a:pPr>
            <a:r>
              <a:rPr lang="en-US" altLang="ko-KR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JDK</a:t>
            </a:r>
          </a:p>
          <a:p>
            <a:pPr marL="685800" indent="-685800">
              <a:buFontTx/>
              <a:buChar char="-"/>
            </a:pPr>
            <a:r>
              <a:rPr lang="en-US" altLang="ko-KR" sz="2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45309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131084" cy="4718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47864" y="3429000"/>
            <a:ext cx="1872208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7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android-studio-bundle-141.1903250-windows.exe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0" y="1530000"/>
            <a:ext cx="4572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3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7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04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0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79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41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9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0" y="1530000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2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0" y="1530000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5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506"/>
            <a:ext cx="8264227" cy="600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448" y="166174"/>
            <a:ext cx="809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3"/>
              </a:rPr>
              <a:t>http://</a:t>
            </a:r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  <a:hlinkClick r:id="rId3"/>
              </a:rPr>
              <a:t>www.oracle.com/technetwork/java/javase/downloads/jdk8-downloads-2133151.html</a:t>
            </a:r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에서 </a:t>
            </a:r>
            <a:r>
              <a:rPr lang="en-US" altLang="ko-KR" sz="1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jdk-8u45-windows-x64.exe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다운로드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5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0" y="1530000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085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0" y="1530000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18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0" y="1530000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05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82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80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784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56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76263"/>
            <a:ext cx="66294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8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00" y="1562400"/>
            <a:ext cx="4572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8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00" y="1562400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36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62100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8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62100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40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562100"/>
            <a:ext cx="49149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9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562100"/>
            <a:ext cx="4895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2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51" y="668238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51" y="2107654"/>
            <a:ext cx="64484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852936"/>
            <a:ext cx="5256584" cy="32403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8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화면 슬라이드 쇼(4:3)</PresentationFormat>
  <Paragraphs>6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SoluM</cp:lastModifiedBy>
  <cp:revision>9</cp:revision>
  <dcterms:created xsi:type="dcterms:W3CDTF">2015-06-17T14:44:35Z</dcterms:created>
  <dcterms:modified xsi:type="dcterms:W3CDTF">2021-02-15T02:23:04Z</dcterms:modified>
</cp:coreProperties>
</file>