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4A83F3D6-AD4A-4026-BE21-52A226E2E435}">
          <p14:sldIdLst>
            <p14:sldId id="278"/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33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8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4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9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5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6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0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2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3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2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7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2CC04-DF71-4774-BCDF-6179463214BA}" type="datetimeFigureOut">
              <a:rPr lang="ko-KR" altLang="en-US" smtClean="0"/>
              <a:t>2015-06-24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61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99793" y="2492896"/>
            <a:ext cx="360039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Intent</a:t>
            </a:r>
            <a:endParaRPr lang="en-US" altLang="ko-KR" sz="20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140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Intent</a:t>
            </a:r>
            <a:r>
              <a: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활용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– Implicit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Intent (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암시적 </a:t>
            </a:r>
            <a:r>
              <a:rPr lang="ko-KR" altLang="en-US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인텐트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280920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18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Intent</a:t>
            </a:r>
            <a:r>
              <a: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활용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– Explicit &amp; Implicit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836712"/>
            <a:ext cx="8280920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Explicit Intent (</a:t>
            </a:r>
            <a:r>
              <a:rPr lang="ko-KR" alt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명시적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활성화할 패키지명과 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Component</a:t>
            </a:r>
            <a:r>
              <a:rPr lang="ko-KR" alt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명을 정확하게 지정하여 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Component</a:t>
            </a:r>
            <a:r>
              <a:rPr lang="ko-KR" alt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활성화</a:t>
            </a:r>
            <a:endParaRPr lang="en-US" altLang="ko-KR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Implicit Intent (</a:t>
            </a:r>
            <a:r>
              <a:rPr lang="ko-KR" alt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암시적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활성화 할 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Component</a:t>
            </a:r>
            <a:r>
              <a:rPr lang="ko-KR" alt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의 동작만으로 원하는 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Component</a:t>
            </a:r>
            <a:r>
              <a:rPr lang="ko-KR" alt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의 활성화를 요청하는 경우</a:t>
            </a:r>
            <a:endParaRPr lang="en-US" altLang="ko-KR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ActivityManager</a:t>
            </a:r>
            <a:r>
              <a:rPr lang="ko-KR" alt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가 해당 동작을 하는 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Component</a:t>
            </a:r>
            <a:r>
              <a:rPr lang="ko-KR" alt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찾아 활성화</a:t>
            </a:r>
            <a:endParaRPr lang="en-US" altLang="ko-KR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같은 동작을 하는 한 개 이상의 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Component</a:t>
            </a:r>
            <a:r>
              <a:rPr lang="ko-KR" alt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가 존재하면 </a:t>
            </a:r>
            <a:r>
              <a:rPr lang="en-US" altLang="ko-KR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ActivityManager</a:t>
            </a:r>
            <a:r>
              <a:rPr lang="ko-KR" alt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가 사용자에게 선택할 수 있는 기회를 제공하여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ko-KR" alt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선택된 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Component</a:t>
            </a:r>
            <a:r>
              <a:rPr lang="ko-KR" alt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를 활성화</a:t>
            </a:r>
            <a:endParaRPr lang="en-US" altLang="ko-KR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4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Intent – Example1 (</a:t>
            </a:r>
            <a:r>
              <a:rPr lang="en-US" altLang="ko-KR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ActivityCallee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66" y="980728"/>
            <a:ext cx="24193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086876" y="1364746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92160" y="1965732"/>
            <a:ext cx="983649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892896"/>
            <a:ext cx="47720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436004" y="4380508"/>
            <a:ext cx="983649" cy="19638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21609" y="4250608"/>
            <a:ext cx="4392488" cy="136815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6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Intent – Example1 (</a:t>
            </a:r>
            <a:r>
              <a:rPr lang="en-US" altLang="ko-KR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ActivityCallee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382" y="764704"/>
            <a:ext cx="3266543" cy="581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88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Intent – Example1 (</a:t>
            </a:r>
            <a:r>
              <a:rPr lang="en-US" altLang="ko-KR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ActivityCaller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패키지 추가 후 수정사항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7250"/>
            <a:ext cx="23526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400150"/>
            <a:ext cx="47434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43608" y="2420888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76570" y="2797938"/>
            <a:ext cx="4392488" cy="19358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8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Intent – Example1 (</a:t>
            </a:r>
            <a:r>
              <a:rPr lang="en-US" altLang="ko-KR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ActivityCaller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패키지 추가 후 수정사항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7250"/>
            <a:ext cx="23526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403648" y="2636912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59632" y="3654844"/>
            <a:ext cx="1080120" cy="19638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124744"/>
            <a:ext cx="5702416" cy="203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05064"/>
            <a:ext cx="6384503" cy="101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2894747"/>
            <a:ext cx="3168352" cy="40011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activity_caller.xml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에 </a:t>
            </a:r>
            <a:r>
              <a:rPr lang="en-US" altLang="ko-KR" sz="1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button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추가</a:t>
            </a:r>
            <a:endParaRPr lang="en-US" altLang="ko-KR" sz="10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클릭 이벤트 함수</a:t>
            </a:r>
            <a:r>
              <a:rPr lang="en-US" altLang="ko-KR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0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onClick</a:t>
            </a:r>
            <a:r>
              <a:rPr lang="en-US" altLang="ko-KR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지정</a:t>
            </a:r>
            <a:endParaRPr lang="ko-KR" altLang="en-US" sz="10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4048" y="4838963"/>
            <a:ext cx="3168352" cy="24622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ActivityCaller.java</a:t>
            </a:r>
            <a:r>
              <a:rPr lang="ko-KR" altLang="en-US" sz="1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</a:t>
            </a:r>
            <a:r>
              <a:rPr lang="en-US" altLang="ko-KR" sz="10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onClick</a:t>
            </a:r>
            <a:r>
              <a:rPr lang="ko-KR" altLang="en-US" sz="1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함수 정의</a:t>
            </a:r>
            <a:endParaRPr lang="ko-KR" altLang="en-US" sz="10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1800" y="4149080"/>
            <a:ext cx="6120060" cy="46398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71800" y="4681401"/>
            <a:ext cx="981927" cy="19638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95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Intent – Example1 (</a:t>
            </a:r>
            <a:r>
              <a:rPr lang="en-US" altLang="ko-KR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ActivityCaller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패키지 추가 후 실행화</a:t>
            </a:r>
            <a:r>
              <a:rPr lang="ko-KR" alt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면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64096"/>
            <a:ext cx="3236814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618" y="864096"/>
            <a:ext cx="3236814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283968" y="3573016"/>
            <a:ext cx="792088" cy="50405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9592" y="1700808"/>
            <a:ext cx="2952328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Intent – Example2 (</a:t>
            </a:r>
            <a:r>
              <a:rPr lang="en-US" altLang="ko-KR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ActivityCalleeImplicit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추가 후 수정사항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8400"/>
            <a:ext cx="26670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39831"/>
            <a:ext cx="47339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03648" y="2420888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23928" y="4365104"/>
            <a:ext cx="4320480" cy="12241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71600" y="1412776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21532" y="3817615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26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8400"/>
            <a:ext cx="26670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12976"/>
            <a:ext cx="6192688" cy="145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04048" y="4838963"/>
            <a:ext cx="3168352" cy="24622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ActivityCaller.java</a:t>
            </a:r>
            <a:r>
              <a:rPr lang="ko-KR" altLang="en-US" sz="1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</a:t>
            </a:r>
            <a:r>
              <a:rPr lang="en-US" altLang="ko-KR" sz="10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onClick</a:t>
            </a:r>
            <a:r>
              <a:rPr lang="ko-KR" altLang="en-US" sz="1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함수 수</a:t>
            </a:r>
            <a:r>
              <a:rPr lang="ko-KR" altLang="en-US" sz="1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정</a:t>
            </a:r>
            <a:endParaRPr lang="ko-KR" altLang="en-US" sz="10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3648" y="2780928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59832" y="3861048"/>
            <a:ext cx="2736304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Intent – Example2 (</a:t>
            </a:r>
            <a:r>
              <a:rPr lang="en-US" altLang="ko-KR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ActivityCalleeImplicit</a:t>
            </a:r>
            <a:r>
              <a:rPr lang="ko-KR" alt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추가 후 수정사항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97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Intent – Example2 (</a:t>
            </a:r>
            <a:r>
              <a:rPr lang="en-US" altLang="ko-KR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ActivityCalleeImplicit</a:t>
            </a:r>
            <a:r>
              <a:rPr lang="ko-KR" alt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추가 후 </a:t>
            </a:r>
            <a:r>
              <a:rPr lang="ko-KR" alt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실행화면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64096"/>
            <a:ext cx="3236814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283968" y="3573016"/>
            <a:ext cx="792088" cy="50405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600" y="864000"/>
            <a:ext cx="3236814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99592" y="1700808"/>
            <a:ext cx="2952328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Intent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란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 Application</a:t>
            </a:r>
            <a:r>
              <a:rPr lang="ko-KR" alt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을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구성하는 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대 요소인 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component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들이 어떻게 시작하는가</a:t>
            </a:r>
            <a:endParaRPr lang="en-US" altLang="ko-KR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 Component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는 </a:t>
            </a:r>
            <a:r>
              <a:rPr lang="en-US" altLang="ko-KR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ActivityManager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에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의해서 실행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88840"/>
            <a:ext cx="5825206" cy="308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650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Intent – Example3 (ActivityCalleeImplicit2</a:t>
            </a:r>
            <a:r>
              <a:rPr lang="ko-KR" alt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추가 및 수정사항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8400"/>
            <a:ext cx="27051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058400"/>
            <a:ext cx="4256650" cy="5501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28006" y="1412776"/>
            <a:ext cx="1383754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5936" y="3933056"/>
            <a:ext cx="3888432" cy="2160240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83968" y="4455858"/>
            <a:ext cx="3168352" cy="1785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83968" y="5554724"/>
            <a:ext cx="3168352" cy="1785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03648" y="2636912"/>
            <a:ext cx="1522129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87624" y="4221088"/>
            <a:ext cx="1674342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0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Intent – Example3 (ActivityCalleeImplicit2</a:t>
            </a:r>
            <a:r>
              <a:rPr lang="ko-KR" alt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추가 및 수정사항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8400"/>
            <a:ext cx="26670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12976"/>
            <a:ext cx="6192688" cy="145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0" y="4838963"/>
            <a:ext cx="3600400" cy="24622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ActivityCaller.java</a:t>
            </a:r>
            <a:r>
              <a:rPr lang="ko-KR" altLang="en-US" sz="1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에 </a:t>
            </a:r>
            <a:r>
              <a:rPr lang="en-US" altLang="ko-KR" sz="10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onClick</a:t>
            </a:r>
            <a:r>
              <a:rPr lang="ko-KR" altLang="en-US" sz="1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함수 내용은 그대로</a:t>
            </a:r>
            <a:endParaRPr lang="ko-KR" altLang="en-US" sz="10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3648" y="2780928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59832" y="3861048"/>
            <a:ext cx="2736304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99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Intent – Example3 (ActivityCalleeImplicit2</a:t>
            </a:r>
            <a:r>
              <a:rPr lang="ko-KR" alt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추가 및 실행화면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60613"/>
            <a:ext cx="2376264" cy="422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4056" y="1988840"/>
            <a:ext cx="2167412" cy="35678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004" y="1360800"/>
            <a:ext cx="2376000" cy="422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64" y="1360800"/>
            <a:ext cx="2376000" cy="422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2987824" y="3212976"/>
            <a:ext cx="360040" cy="2619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5940152" y="3212976"/>
            <a:ext cx="360040" cy="2619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5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62025"/>
            <a:ext cx="68580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Intent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란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3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09613"/>
            <a:ext cx="6858000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Intent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란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24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809075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Intent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란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45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280919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Intent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란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0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52" y="908720"/>
            <a:ext cx="8275612" cy="541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Intent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란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79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90563"/>
            <a:ext cx="822960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Intent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란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5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Intent</a:t>
            </a:r>
            <a:r>
              <a: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활용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– Explicit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Intent (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명시적 </a:t>
            </a:r>
            <a:r>
              <a:rPr lang="ko-KR" altLang="en-US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인텐트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280920" cy="601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333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248</Words>
  <Application>Microsoft Office PowerPoint</Application>
  <PresentationFormat>화면 슬라이드 쇼(4:3)</PresentationFormat>
  <Paragraphs>36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18</cp:revision>
  <dcterms:created xsi:type="dcterms:W3CDTF">2015-06-22T15:40:50Z</dcterms:created>
  <dcterms:modified xsi:type="dcterms:W3CDTF">2015-06-23T16:55:41Z</dcterms:modified>
</cp:coreProperties>
</file>