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A83F3D6-AD4A-4026-BE21-52A226E2E435}">
          <p14:sldIdLst>
            <p14:sldId id="278"/>
            <p14:sldId id="279"/>
            <p14:sldId id="282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9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7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1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793" y="2492896"/>
            <a:ext cx="3960439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Broadcast Receiver</a:t>
            </a:r>
            <a:endParaRPr lang="en-US" altLang="ko-KR" sz="20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동적 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Receiver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(4) 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-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92696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8" y="4509120"/>
            <a:ext cx="648072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355976" y="328498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동적 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Receiver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(5) 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- 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15616" y="4653136"/>
            <a:ext cx="2664296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56" y="764704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20072" y="5445224"/>
            <a:ext cx="2880320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283968" y="335699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47456" y="980728"/>
            <a:ext cx="96470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Broadcast Receiver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80728"/>
            <a:ext cx="8280921" cy="53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835347"/>
            <a:ext cx="417646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각각의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component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들 간에 메시지를 전달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메시지는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endBroadcast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함수 이용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정적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Receiver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동적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Reciver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83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Sender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066800"/>
            <a:ext cx="4152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59832" y="4433512"/>
            <a:ext cx="3588618" cy="795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59832" y="5013176"/>
            <a:ext cx="3588618" cy="0"/>
          </a:xfrm>
          <a:prstGeom prst="line">
            <a:avLst/>
          </a:prstGeom>
          <a:ln w="25400" cmpd="dbl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정적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Receiver (1)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820229"/>
            <a:ext cx="4248472" cy="3170079"/>
            <a:chOff x="467544" y="836712"/>
            <a:chExt cx="4686300" cy="31337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836712"/>
              <a:ext cx="4686300" cy="31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784151" y="2233439"/>
              <a:ext cx="3744416" cy="122413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943430" y="2845715"/>
              <a:ext cx="3522248" cy="45391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89" y="2856839"/>
            <a:ext cx="42576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3" y="4221088"/>
            <a:ext cx="1728192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AndroidManifest.xml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30" y="6237312"/>
            <a:ext cx="1728192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MyReceiver.java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4538474"/>
            <a:ext cx="3609605" cy="6463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정적 </a:t>
            </a:r>
            <a:r>
              <a:rPr lang="en-US" altLang="ko-KR" sz="1200" dirty="0" smtClean="0">
                <a:solidFill>
                  <a:srgbClr val="FF0000"/>
                </a:solidFill>
              </a:rPr>
              <a:t>receiver</a:t>
            </a:r>
            <a:r>
              <a:rPr lang="ko-KR" altLang="en-US" sz="1200" dirty="0" smtClean="0">
                <a:solidFill>
                  <a:srgbClr val="FF0000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AndroidManifest.xml</a:t>
            </a:r>
            <a:r>
              <a:rPr lang="ko-KR" altLang="en-US" sz="1200" dirty="0" smtClean="0">
                <a:solidFill>
                  <a:srgbClr val="FF0000"/>
                </a:solidFill>
              </a:rPr>
              <a:t>내부에 설정되고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앱이</a:t>
            </a:r>
            <a:r>
              <a:rPr lang="ko-KR" altLang="en-US" sz="1200" dirty="0" smtClean="0">
                <a:solidFill>
                  <a:srgbClr val="FF0000"/>
                </a:solidFill>
              </a:rPr>
              <a:t> 설치될 때 시스템에 의해 자동으로 </a:t>
            </a:r>
            <a:r>
              <a:rPr lang="ko-KR" altLang="en-US" sz="1200" dirty="0" smtClean="0">
                <a:solidFill>
                  <a:srgbClr val="FF0000"/>
                </a:solidFill>
              </a:rPr>
              <a:t>등록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8004" y="4941168"/>
            <a:ext cx="414046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정적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Receiver (2)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3744415" cy="58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64" y="692696"/>
            <a:ext cx="3780000" cy="587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3006477"/>
            <a:ext cx="1296144" cy="1440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3073" y="6002238"/>
            <a:ext cx="1725167" cy="1440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0072" y="2790453"/>
            <a:ext cx="1296144" cy="1440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정적 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Receiver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(3) – Sender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에서 실행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09360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9360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83968" y="3632319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8059" y="1121564"/>
            <a:ext cx="1008112" cy="4447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동적 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Receiver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373587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14" y="913463"/>
            <a:ext cx="4545050" cy="51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3968" y="2492896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24989" y="3429000"/>
            <a:ext cx="4277704" cy="15616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24989" y="5517232"/>
            <a:ext cx="1371147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동적 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Receiver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(2) – Sender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에서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flag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제거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066800"/>
            <a:ext cx="4152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131840" y="4950693"/>
            <a:ext cx="3516610" cy="0"/>
          </a:xfrm>
          <a:prstGeom prst="line">
            <a:avLst/>
          </a:prstGeom>
          <a:ln w="25400" cmpd="dbl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동적 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Receiver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(3) -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9360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283968" y="3632319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8059" y="1121564"/>
            <a:ext cx="1008112" cy="4447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02" y="908720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93</Words>
  <Application>Microsoft Office PowerPoint</Application>
  <PresentationFormat>화면 슬라이드 쇼(4:3)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kilee</cp:lastModifiedBy>
  <cp:revision>34</cp:revision>
  <dcterms:created xsi:type="dcterms:W3CDTF">2015-06-22T15:40:50Z</dcterms:created>
  <dcterms:modified xsi:type="dcterms:W3CDTF">2015-07-03T08:48:46Z</dcterms:modified>
</cp:coreProperties>
</file>