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10" r:id="rId3"/>
    <p:sldId id="306" r:id="rId4"/>
    <p:sldId id="307" r:id="rId5"/>
    <p:sldId id="308" r:id="rId6"/>
    <p:sldId id="309" r:id="rId7"/>
    <p:sldId id="314" r:id="rId8"/>
    <p:sldId id="315" r:id="rId9"/>
    <p:sldId id="313" r:id="rId10"/>
    <p:sldId id="28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4A83F3D6-AD4A-4026-BE21-52A226E2E435}">
          <p14:sldIdLst>
            <p14:sldId id="278"/>
            <p14:sldId id="310"/>
            <p14:sldId id="306"/>
            <p14:sldId id="307"/>
            <p14:sldId id="308"/>
            <p14:sldId id="309"/>
            <p14:sldId id="314"/>
            <p14:sldId id="315"/>
            <p14:sldId id="313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6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33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8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4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9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95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70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2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3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2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CC04-DF71-4774-BCDF-6179463214BA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57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CC04-DF71-4774-BCDF-6179463214BA}" type="datetimeFigureOut">
              <a:rPr lang="ko-KR" altLang="en-US" smtClean="0"/>
              <a:t>2015-07-13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1A0EF-3D1D-460E-BE1C-43587AFB4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15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91680" y="2492896"/>
            <a:ext cx="5616624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BluetoothLeGatt</a:t>
            </a:r>
            <a:endParaRPr lang="en-US" altLang="ko-KR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altLang="ko-KR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sample</a:t>
            </a:r>
            <a:endParaRPr lang="en-US" altLang="ko-KR" sz="20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4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getView</a:t>
            </a:r>
            <a:r>
              <a:rPr lang="ko-KR" altLang="en-US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022700"/>
            <a:ext cx="7564140" cy="57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2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67544" y="1127904"/>
            <a:ext cx="2808312" cy="438368"/>
          </a:xfrm>
          <a:prstGeom prst="round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DeviceScanActivity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BluetoothLeGatt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– </a:t>
            </a:r>
            <a:r>
              <a:rPr lang="ko-KR" altLang="en-US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구성요소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1910512"/>
            <a:ext cx="2808312" cy="438368"/>
          </a:xfrm>
          <a:prstGeom prst="round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DeviceControlActivity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67544" y="3710712"/>
            <a:ext cx="2808312" cy="438368"/>
          </a:xfrm>
          <a:prstGeom prst="round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BluetoothLeService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467544" y="5078864"/>
            <a:ext cx="2808312" cy="438368"/>
          </a:xfrm>
          <a:prstGeom prst="round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SampleGattAttributes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3928" y="1127904"/>
            <a:ext cx="4680520" cy="46166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Scan </a:t>
            </a:r>
            <a:r>
              <a:rPr lang="ko-KR" altLang="en-US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수행하여 </a:t>
            </a:r>
            <a:r>
              <a:rPr lang="en-US" altLang="ko-KR" sz="12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ble</a:t>
            </a: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device </a:t>
            </a:r>
            <a:r>
              <a:rPr lang="ko-KR" altLang="en-US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리스트에 추가</a:t>
            </a:r>
            <a:endParaRPr lang="en-US" altLang="ko-KR" sz="12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Device </a:t>
            </a:r>
            <a:r>
              <a:rPr lang="ko-KR" altLang="en-US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선택하여  제어화면으로 </a:t>
            </a: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</a:t>
            </a:r>
            <a:r>
              <a:rPr lang="en-US" altLang="ko-KR" sz="12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DeviceControlActivity</a:t>
            </a: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) </a:t>
            </a:r>
            <a:r>
              <a:rPr lang="ko-KR" altLang="en-US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이동</a:t>
            </a:r>
            <a:endParaRPr lang="ko-KR" altLang="en-US" sz="12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23928" y="1887215"/>
            <a:ext cx="4680520" cy="120032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BluetoothLeService</a:t>
            </a: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생성 및 연결</a:t>
            </a:r>
            <a:endParaRPr lang="en-US" altLang="ko-KR" sz="12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2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BroadcastReceiver</a:t>
            </a: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등록 </a:t>
            </a: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/>
            </a:r>
            <a:b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</a:t>
            </a:r>
            <a:r>
              <a:rPr lang="en-US" altLang="ko-KR" sz="12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ACTION_GATT_CONNECTED</a:t>
            </a:r>
            <a:b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 ACTION_GATT_DISCONNECTED</a:t>
            </a:r>
            <a:b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 ACTION_GATT_SERVICES_DISCOVERED</a:t>
            </a:r>
            <a:b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 ACTION_DATA_AVAILABLE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23928" y="3710712"/>
            <a:ext cx="4680520" cy="10156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GATT Servicer</a:t>
            </a:r>
            <a:r>
              <a:rPr lang="ko-KR" altLang="en-US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와 연결하면서  </a:t>
            </a:r>
            <a:r>
              <a:rPr lang="en-US" altLang="ko-KR" sz="12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BluetoothGattCallback</a:t>
            </a:r>
            <a:r>
              <a:rPr lang="ko-KR" altLang="en-US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을 전달</a:t>
            </a: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/>
            </a:r>
            <a:b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</a:t>
            </a:r>
            <a:r>
              <a:rPr lang="en-US" altLang="ko-KR" sz="12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onConnectionStateChange</a:t>
            </a: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</a:t>
            </a:r>
            <a:b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</a:t>
            </a:r>
            <a:r>
              <a:rPr lang="en-US" altLang="ko-KR" sz="12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onServicesDiscovered</a:t>
            </a: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</a:t>
            </a:r>
            <a:b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</a:t>
            </a:r>
            <a:r>
              <a:rPr lang="en-US" altLang="ko-KR" sz="12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2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onCharacteristicRead</a:t>
            </a: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</a:t>
            </a:r>
            <a:b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</a:b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</a:t>
            </a:r>
            <a:r>
              <a:rPr lang="en-US" altLang="ko-KR" sz="12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2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onCharacteristicChanged</a:t>
            </a: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</a:t>
            </a:r>
            <a:endParaRPr lang="ko-KR" altLang="en-US" sz="12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9753" y="5078864"/>
            <a:ext cx="4680520" cy="27699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Sample UUID </a:t>
            </a:r>
            <a:r>
              <a:rPr lang="ko-KR" altLang="en-US" sz="12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저장</a:t>
            </a:r>
            <a:endParaRPr lang="ko-KR" altLang="en-US" sz="12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0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BluetoothLeGatt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– 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DeviceScanActivity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(1)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203848" y="908720"/>
            <a:ext cx="2808312" cy="438368"/>
          </a:xfrm>
          <a:prstGeom prst="round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DeviceScanActivity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1689194"/>
            <a:ext cx="2808312" cy="4001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Scan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시작 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</a:t>
            </a:r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BluetoothAdapter.LeScanCallback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전달</a:t>
            </a:r>
            <a:endParaRPr lang="ko-KR" altLang="en-US" sz="1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251520" y="5625244"/>
            <a:ext cx="1512168" cy="792088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BLE 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Device #1</a:t>
            </a:r>
            <a:endParaRPr lang="ko-KR" altLang="en-US" sz="1000" dirty="0">
              <a:solidFill>
                <a:schemeClr val="tx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9" name="사다리꼴 8"/>
          <p:cNvSpPr/>
          <p:nvPr/>
        </p:nvSpPr>
        <p:spPr>
          <a:xfrm>
            <a:off x="2051720" y="5769260"/>
            <a:ext cx="1656184" cy="504056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BLE </a:t>
            </a:r>
            <a:endParaRPr lang="en-US" altLang="ko-KR" sz="1000" dirty="0" smtClean="0">
              <a:solidFill>
                <a:schemeClr val="tx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Device #</a:t>
            </a:r>
            <a:r>
              <a:rPr lang="en-US" altLang="ko-KR" sz="1000" dirty="0">
                <a:solidFill>
                  <a:schemeClr val="tx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2</a:t>
            </a:r>
            <a:endParaRPr lang="ko-KR" altLang="en-US" sz="1000" dirty="0">
              <a:solidFill>
                <a:schemeClr val="tx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3879590" y="5517232"/>
            <a:ext cx="1548172" cy="1008112"/>
          </a:xfrm>
          <a:prstGeom prst="diamond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BLE Device </a:t>
            </a:r>
            <a:r>
              <a:rPr lang="en-US" altLang="ko-KR" sz="1000" dirty="0" smtClean="0">
                <a:solidFill>
                  <a:schemeClr val="tx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#</a:t>
            </a:r>
            <a:r>
              <a:rPr lang="en-US" altLang="ko-KR" sz="1000" dirty="0">
                <a:solidFill>
                  <a:schemeClr val="tx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3</a:t>
            </a:r>
            <a:endParaRPr lang="ko-KR" altLang="en-US" sz="1000" dirty="0">
              <a:solidFill>
                <a:schemeClr val="tx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2801252"/>
            <a:ext cx="2808312" cy="24622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BluetoothAdapter.LeScanCallback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호출</a:t>
            </a:r>
            <a:endParaRPr lang="ko-KR" altLang="en-US" sz="1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03848" y="3057346"/>
            <a:ext cx="2808312" cy="24622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BluetoothAdapter.LeScanCallback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호출</a:t>
            </a:r>
            <a:endParaRPr lang="ko-KR" altLang="en-US" sz="1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03848" y="3315181"/>
            <a:ext cx="2808312" cy="24622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BluetoothAdapter.LeScanCallback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호출</a:t>
            </a:r>
            <a:endParaRPr lang="ko-KR" altLang="en-US" sz="1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88231" y="2614554"/>
            <a:ext cx="1368152" cy="11318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BT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Adapter</a:t>
            </a:r>
            <a:endParaRPr lang="ko-KR" altLang="en-US" sz="1200" b="1" dirty="0">
              <a:solidFill>
                <a:schemeClr val="tx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25" name="꺾인 연결선 24"/>
          <p:cNvCxnSpPr>
            <a:stCxn id="5" idx="1"/>
            <a:endCxn id="16" idx="0"/>
          </p:cNvCxnSpPr>
          <p:nvPr/>
        </p:nvCxnSpPr>
        <p:spPr>
          <a:xfrm rot="10800000" flipV="1">
            <a:off x="1772308" y="1889248"/>
            <a:ext cx="1431541" cy="72530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6" idx="2"/>
            <a:endCxn id="8" idx="0"/>
          </p:cNvCxnSpPr>
          <p:nvPr/>
        </p:nvCxnSpPr>
        <p:spPr>
          <a:xfrm flipH="1">
            <a:off x="1007604" y="3746358"/>
            <a:ext cx="764703" cy="1878886"/>
          </a:xfrm>
          <a:prstGeom prst="straightConnector1">
            <a:avLst/>
          </a:prstGeom>
          <a:ln w="38100" cmpd="sng">
            <a:solidFill>
              <a:srgbClr val="92D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6" idx="2"/>
            <a:endCxn id="9" idx="0"/>
          </p:cNvCxnSpPr>
          <p:nvPr/>
        </p:nvCxnSpPr>
        <p:spPr>
          <a:xfrm>
            <a:off x="1772307" y="3746358"/>
            <a:ext cx="1107505" cy="2022902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6" idx="2"/>
            <a:endCxn id="10" idx="0"/>
          </p:cNvCxnSpPr>
          <p:nvPr/>
        </p:nvCxnSpPr>
        <p:spPr>
          <a:xfrm>
            <a:off x="1772307" y="3746358"/>
            <a:ext cx="2881369" cy="1770874"/>
          </a:xfrm>
          <a:prstGeom prst="straightConnector1">
            <a:avLst/>
          </a:prstGeom>
          <a:ln w="254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6" idx="3"/>
            <a:endCxn id="19" idx="1"/>
          </p:cNvCxnSpPr>
          <p:nvPr/>
        </p:nvCxnSpPr>
        <p:spPr>
          <a:xfrm flipV="1">
            <a:off x="2456383" y="2924363"/>
            <a:ext cx="747465" cy="256093"/>
          </a:xfrm>
          <a:prstGeom prst="straightConnector1">
            <a:avLst/>
          </a:prstGeom>
          <a:ln w="25400">
            <a:solidFill>
              <a:srgbClr val="92D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6" idx="3"/>
            <a:endCxn id="20" idx="1"/>
          </p:cNvCxnSpPr>
          <p:nvPr/>
        </p:nvCxnSpPr>
        <p:spPr>
          <a:xfrm>
            <a:off x="2456383" y="3180456"/>
            <a:ext cx="747465" cy="1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3"/>
            <a:endCxn id="21" idx="1"/>
          </p:cNvCxnSpPr>
          <p:nvPr/>
        </p:nvCxnSpPr>
        <p:spPr>
          <a:xfrm>
            <a:off x="2456383" y="3180456"/>
            <a:ext cx="747465" cy="257836"/>
          </a:xfrm>
          <a:prstGeom prst="straightConnector1">
            <a:avLst/>
          </a:prstGeom>
          <a:ln w="254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76560" y="4963234"/>
            <a:ext cx="1823036" cy="369332"/>
          </a:xfrm>
          <a:prstGeom prst="rect">
            <a:avLst/>
          </a:prstGeom>
          <a:solidFill>
            <a:srgbClr val="00B0F0">
              <a:alpha val="9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SCANNING</a:t>
            </a:r>
            <a:endParaRPr lang="ko-KR" altLang="en-US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133475"/>
              </p:ext>
            </p:extLst>
          </p:nvPr>
        </p:nvGraphicFramePr>
        <p:xfrm>
          <a:off x="6372200" y="2800304"/>
          <a:ext cx="1080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120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i="1" dirty="0" smtClean="0">
                          <a:solidFill>
                            <a:srgbClr val="92D050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BLE Device #1</a:t>
                      </a:r>
                      <a:endParaRPr lang="ko-KR" altLang="en-US" sz="1000" b="1" i="1" dirty="0">
                        <a:solidFill>
                          <a:srgbClr val="92D050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FF0000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BLE Device #2</a:t>
                      </a:r>
                      <a:endParaRPr lang="ko-KR" altLang="en-US" sz="1000" b="1" i="1" dirty="0" smtClean="0">
                        <a:solidFill>
                          <a:srgbClr val="FF0000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1" dirty="0" smtClean="0">
                          <a:solidFill>
                            <a:srgbClr val="FFC000"/>
                          </a:solidFill>
                          <a:latin typeface="아리따-돋움(TTF)-SemiBold" panose="02020603020101020101" pitchFamily="18" charset="-127"/>
                          <a:ea typeface="아리따-돋움(TTF)-SemiBold" panose="02020603020101020101" pitchFamily="18" charset="-127"/>
                        </a:rPr>
                        <a:t>BLE Device #3</a:t>
                      </a:r>
                      <a:endParaRPr lang="ko-KR" altLang="en-US" sz="1000" b="1" i="1" dirty="0" smtClean="0">
                        <a:solidFill>
                          <a:srgbClr val="FFC000"/>
                        </a:solidFill>
                        <a:latin typeface="아리따-돋움(TTF)-SemiBold" panose="02020603020101020101" pitchFamily="18" charset="-127"/>
                        <a:ea typeface="아리따-돋움(TTF)-SemiBold" panose="0202060302010102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7" name="Picture 3" descr="C:\Users\Administrator\Desktop\tmp-download\android-design\Icons\All_Icons\holo_light\hdpi\10_device_access_bluetooth_sear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10" y="42768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3" descr="C:\Users\Administrator\Desktop\tmp-download\android-design\Icons\All_Icons\holo_light\hdpi\10_device_access_bluetooth_sear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2768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Administrator\Desktop\tmp-download\android-design\Icons\All_Icons\holo_light\hdpi\10_device_access_bluetooth_sear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760" y="427686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직선 화살표 연결선 45"/>
          <p:cNvCxnSpPr>
            <a:stCxn id="2" idx="2"/>
            <a:endCxn id="5" idx="0"/>
          </p:cNvCxnSpPr>
          <p:nvPr/>
        </p:nvCxnSpPr>
        <p:spPr>
          <a:xfrm>
            <a:off x="4608004" y="1347088"/>
            <a:ext cx="0" cy="3421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820930"/>
            <a:ext cx="324225" cy="40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직선 화살표 연결선 25"/>
          <p:cNvCxnSpPr/>
          <p:nvPr/>
        </p:nvCxnSpPr>
        <p:spPr>
          <a:xfrm flipV="1">
            <a:off x="6012160" y="2924363"/>
            <a:ext cx="373732" cy="34157"/>
          </a:xfrm>
          <a:prstGeom prst="straightConnector1">
            <a:avLst/>
          </a:prstGeom>
          <a:ln w="25400">
            <a:solidFill>
              <a:srgbClr val="92D05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44" idx="1"/>
          </p:cNvCxnSpPr>
          <p:nvPr/>
        </p:nvCxnSpPr>
        <p:spPr>
          <a:xfrm flipV="1">
            <a:off x="6012160" y="3166064"/>
            <a:ext cx="360040" cy="17453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998467" y="3432484"/>
            <a:ext cx="373733" cy="5808"/>
          </a:xfrm>
          <a:prstGeom prst="straightConnector1">
            <a:avLst/>
          </a:prstGeom>
          <a:ln w="254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7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DejaVu Sans Mono" panose="020B0609030804020204" pitchFamily="49" charset="0"/>
                <a:cs typeface="DejaVu Sans Mono" panose="020B0609030804020204" pitchFamily="49" charset="0"/>
              </a:rPr>
              <a:t>BluetoothLeGatt</a:t>
            </a:r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– </a:t>
            </a:r>
            <a:r>
              <a:rPr lang="en-US" altLang="ko-KR" sz="1400" dirty="0" err="1">
                <a:latin typeface="DejaVu Sans Mono" panose="020B0609030804020204" pitchFamily="49" charset="0"/>
                <a:cs typeface="DejaVu Sans Mono" panose="020B0609030804020204" pitchFamily="49" charset="0"/>
              </a:rPr>
              <a:t>DeviceScanActivity</a:t>
            </a:r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(2)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8" y="764704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10" y="1573011"/>
            <a:ext cx="324225" cy="402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764704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4355976" y="3356992"/>
            <a:ext cx="50405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3968" y="342900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10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초 후</a:t>
            </a:r>
            <a:endParaRPr lang="ko-KR" altLang="en-US" sz="1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89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BluetoothLeGatt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– </a:t>
            </a:r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DeviceControlActivity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(1)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67544" y="908720"/>
            <a:ext cx="2808312" cy="438368"/>
          </a:xfrm>
          <a:prstGeom prst="round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DeviceControlActivity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1689194"/>
            <a:ext cx="2808312" cy="55399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bindService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()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호출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– </a:t>
            </a:r>
            <a:r>
              <a:rPr lang="en-US" altLang="ko-KR" sz="1000" i="1" u="sng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BIND_AUTO_CREATE </a:t>
            </a:r>
            <a:r>
              <a:rPr lang="ko-KR" altLang="en-US" sz="1000" i="1" u="sng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플래그 사용</a:t>
            </a:r>
            <a:endParaRPr lang="en-US" altLang="ko-KR" sz="1000" i="1" u="sng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</a:t>
            </a:r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ServiceConnection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객체 전달</a:t>
            </a:r>
            <a:endParaRPr lang="ko-KR" altLang="en-US" sz="1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6" name="직선 화살표 연결선 5"/>
          <p:cNvCxnSpPr>
            <a:stCxn id="3" idx="2"/>
            <a:endCxn id="5" idx="0"/>
          </p:cNvCxnSpPr>
          <p:nvPr/>
        </p:nvCxnSpPr>
        <p:spPr>
          <a:xfrm>
            <a:off x="1871700" y="1347088"/>
            <a:ext cx="0" cy="3421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4211960" y="1363900"/>
            <a:ext cx="3240360" cy="5089436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63988" y="908720"/>
            <a:ext cx="2520280" cy="438368"/>
          </a:xfrm>
          <a:prstGeom prst="roundRect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BluetoothLeService</a:t>
            </a:r>
            <a:endParaRPr lang="ko-KR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0" y="1689194"/>
            <a:ext cx="2304256" cy="24622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onBind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호출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</a:t>
            </a:r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mBinder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리</a:t>
            </a:r>
            <a:r>
              <a:rPr lang="ko-KR" altLang="en-US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2267347"/>
            <a:ext cx="2808312" cy="24622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BroadcastReceiver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등록 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2750731"/>
            <a:ext cx="2808312" cy="147732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ServiceConnection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{</a:t>
            </a: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</a:t>
            </a:r>
            <a:r>
              <a:rPr lang="en-US" altLang="ko-KR" sz="1000" dirty="0" err="1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onServiceConnected</a:t>
            </a:r>
            <a:r>
              <a:rPr lang="en-US" altLang="ko-KR" sz="1000" dirty="0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- </a:t>
            </a:r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mBinder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를 통해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Service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객체를 획득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- </a:t>
            </a:r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Service.initialize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호출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- </a:t>
            </a:r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Sercice.connect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호출</a:t>
            </a:r>
            <a:endParaRPr lang="en-US" altLang="ko-KR" sz="1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</a:t>
            </a:r>
          </a:p>
          <a:p>
            <a:r>
              <a:rPr lang="en-US" altLang="ko-KR" sz="1000" i="1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</a:t>
            </a:r>
            <a:r>
              <a:rPr lang="en-US" altLang="ko-KR" sz="1000" i="1" dirty="0" err="1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onServiceDisconnected</a:t>
            </a:r>
            <a:r>
              <a:rPr lang="en-US" altLang="ko-KR" sz="1000" i="1" dirty="0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</a:t>
            </a: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544" y="4678104"/>
            <a:ext cx="2808312" cy="163121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BroadcastReceiver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{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</a:t>
            </a:r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onReceive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{</a:t>
            </a: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 1. ACTION_GATT_CONNECTED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2. ACTION_GATT_DISCONNECTED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3. </a:t>
            </a:r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ACTION_GATT_SERVICES_DISCOVERED</a:t>
            </a: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  4.</a:t>
            </a:r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ACTION_DATA_AVAILABLE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}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}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16" name="꺾인 연결선 15"/>
          <p:cNvCxnSpPr>
            <a:endCxn id="13" idx="1"/>
          </p:cNvCxnSpPr>
          <p:nvPr/>
        </p:nvCxnSpPr>
        <p:spPr>
          <a:xfrm rot="5400000">
            <a:off x="-174721" y="2775121"/>
            <a:ext cx="1356540" cy="72009"/>
          </a:xfrm>
          <a:prstGeom prst="bentConnector4">
            <a:avLst>
              <a:gd name="adj1" fmla="val -1099"/>
              <a:gd name="adj2" fmla="val 602646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2" idx="1"/>
            <a:endCxn id="14" idx="1"/>
          </p:cNvCxnSpPr>
          <p:nvPr/>
        </p:nvCxnSpPr>
        <p:spPr>
          <a:xfrm rot="10800000" flipV="1">
            <a:off x="467544" y="2390458"/>
            <a:ext cx="12700" cy="310325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endCxn id="7" idx="1"/>
          </p:cNvCxnSpPr>
          <p:nvPr/>
        </p:nvCxnSpPr>
        <p:spPr>
          <a:xfrm flipV="1">
            <a:off x="2555776" y="1127904"/>
            <a:ext cx="1908212" cy="838289"/>
          </a:xfrm>
          <a:prstGeom prst="bentConnector3">
            <a:avLst>
              <a:gd name="adj1" fmla="val 54492"/>
            </a:avLst>
          </a:prstGeom>
          <a:ln w="254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47864" y="1196752"/>
            <a:ext cx="864096" cy="400110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Service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생성 및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bind</a:t>
            </a:r>
            <a:endParaRPr lang="ko-KR" altLang="en-US" sz="1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0" y="1945407"/>
            <a:ext cx="2304256" cy="55399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</a:t>
            </a:r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BluetoothManager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객체획득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</a:t>
            </a:r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BluetoothAdapter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객체획득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</a:t>
            </a:r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BluetoothGatt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객체획득</a:t>
            </a:r>
            <a:endParaRPr lang="ko-KR" altLang="en-US" sz="1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72000" y="2511946"/>
            <a:ext cx="2304256" cy="55399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Device.connectGatt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호출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</a:t>
            </a:r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Gatt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Server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에 접속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- </a:t>
            </a:r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BluetoothGattCallback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전달</a:t>
            </a:r>
            <a:endParaRPr lang="ko-KR" altLang="en-US" sz="10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31" name="꺾인 연결선 30"/>
          <p:cNvCxnSpPr>
            <a:endCxn id="28" idx="1"/>
          </p:cNvCxnSpPr>
          <p:nvPr/>
        </p:nvCxnSpPr>
        <p:spPr>
          <a:xfrm flipV="1">
            <a:off x="2195736" y="2222406"/>
            <a:ext cx="2376264" cy="1266989"/>
          </a:xfrm>
          <a:prstGeom prst="bentConnector3">
            <a:avLst>
              <a:gd name="adj1" fmla="val 66835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endCxn id="29" idx="1"/>
          </p:cNvCxnSpPr>
          <p:nvPr/>
        </p:nvCxnSpPr>
        <p:spPr>
          <a:xfrm flipV="1">
            <a:off x="2195736" y="2788945"/>
            <a:ext cx="2376264" cy="856079"/>
          </a:xfrm>
          <a:prstGeom prst="bentConnector3">
            <a:avLst>
              <a:gd name="adj1" fmla="val 74852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11" idx="1"/>
          </p:cNvCxnSpPr>
          <p:nvPr/>
        </p:nvCxnSpPr>
        <p:spPr>
          <a:xfrm rot="10800000" flipV="1">
            <a:off x="2051720" y="1812304"/>
            <a:ext cx="2520280" cy="1400671"/>
          </a:xfrm>
          <a:prstGeom prst="bentConnector3">
            <a:avLst>
              <a:gd name="adj1" fmla="val 34883"/>
            </a:avLst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7596336" y="3405486"/>
            <a:ext cx="1512168" cy="792088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GATT Server</a:t>
            </a:r>
            <a:endParaRPr lang="ko-KR" altLang="en-US" sz="1000" b="1" dirty="0">
              <a:solidFill>
                <a:srgbClr val="FF0000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BLE</a:t>
            </a: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Device #1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84854" y="3126082"/>
            <a:ext cx="2951442" cy="301621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BluetoothGattCallback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{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</a:t>
            </a:r>
            <a:r>
              <a:rPr lang="en-US" altLang="ko-KR" sz="1000" dirty="0" err="1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onConnectionStateChange</a:t>
            </a:r>
            <a:r>
              <a:rPr lang="en-US" altLang="ko-KR" sz="1000" dirty="0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1.BluetoothProfile.STATE_CONNECTED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- ACTION_GATT_CONNECTED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방송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- </a:t>
            </a:r>
            <a:r>
              <a:rPr lang="en-US" altLang="ko-KR" sz="1000" dirty="0" err="1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BluetoothGatt.discoverServices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2.BluetoothProfile.STATE_DISCONNECTED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 -</a:t>
            </a:r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ACTION_GATT_DISCONNECTED 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방송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err="1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onServicesDiscovered</a:t>
            </a:r>
            <a:r>
              <a:rPr lang="en-US" altLang="ko-KR" sz="1000" dirty="0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- ACTION_GATT_SERVICES_DISCOVERED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방송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</a:t>
            </a:r>
          </a:p>
          <a:p>
            <a:r>
              <a:rPr lang="en-US" altLang="ko-KR" sz="1000" dirty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</a:t>
            </a:r>
            <a:r>
              <a:rPr lang="en-US" altLang="ko-KR" sz="1000" dirty="0" err="1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onCharacteristicRead</a:t>
            </a:r>
            <a:r>
              <a:rPr lang="en-US" altLang="ko-KR" sz="1000" dirty="0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   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- ACTION_DATA_AVAILABLE</a:t>
            </a:r>
            <a:r>
              <a:rPr lang="ko-KR" altLang="en-US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방송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</a:t>
            </a:r>
          </a:p>
          <a:p>
            <a:r>
              <a:rPr lang="en-US" altLang="ko-KR" sz="1000" dirty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</a:t>
            </a:r>
            <a:r>
              <a:rPr lang="en-US" altLang="ko-KR" sz="1000" dirty="0" err="1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onCharacteristicChanged</a:t>
            </a:r>
            <a:r>
              <a:rPr lang="en-US" altLang="ko-KR" sz="1000" dirty="0" smtClean="0">
                <a:solidFill>
                  <a:srgbClr val="00B050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()   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 - </a:t>
            </a:r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ACTION_DATA_AVAILABLE </a:t>
            </a:r>
            <a:r>
              <a:rPr lang="ko-KR" altLang="en-US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방송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</a:t>
            </a:r>
            <a:r>
              <a:rPr lang="en-US" altLang="ko-KR" sz="10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  </a:t>
            </a:r>
          </a:p>
          <a:p>
            <a:r>
              <a:rPr lang="en-US" altLang="ko-KR" sz="1000" dirty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}</a:t>
            </a:r>
            <a:endParaRPr lang="en-US" altLang="ko-KR" sz="1000" dirty="0" smtClean="0">
              <a:latin typeface="아리따-돋움(TTF)-SemiBold" panose="02020603020101020101" pitchFamily="18" charset="-127"/>
              <a:ea typeface="아리따-돋움(TTF)-SemiBold" panose="02020603020101020101" pitchFamily="18" charset="-127"/>
            </a:endParaRPr>
          </a:p>
        </p:txBody>
      </p:sp>
      <p:cxnSp>
        <p:nvCxnSpPr>
          <p:cNvPr id="58" name="꺾인 연결선 57"/>
          <p:cNvCxnSpPr>
            <a:stCxn id="29" idx="3"/>
            <a:endCxn id="41" idx="0"/>
          </p:cNvCxnSpPr>
          <p:nvPr/>
        </p:nvCxnSpPr>
        <p:spPr>
          <a:xfrm>
            <a:off x="6876256" y="2788945"/>
            <a:ext cx="1476164" cy="616541"/>
          </a:xfrm>
          <a:prstGeom prst="bentConnector2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41" idx="2"/>
          </p:cNvCxnSpPr>
          <p:nvPr/>
        </p:nvCxnSpPr>
        <p:spPr>
          <a:xfrm rot="10800000">
            <a:off x="6084168" y="3573016"/>
            <a:ext cx="1512168" cy="22851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/>
          <p:nvPr/>
        </p:nvCxnSpPr>
        <p:spPr>
          <a:xfrm rot="10800000" flipV="1">
            <a:off x="2483769" y="3839630"/>
            <a:ext cx="1980220" cy="1571686"/>
          </a:xfrm>
          <a:prstGeom prst="bentConnector3">
            <a:avLst>
              <a:gd name="adj1" fmla="val 54810"/>
            </a:avLst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/>
          <p:nvPr/>
        </p:nvCxnSpPr>
        <p:spPr>
          <a:xfrm rot="10800000" flipV="1">
            <a:off x="2699793" y="4293096"/>
            <a:ext cx="1764197" cy="1296144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/>
          <p:nvPr/>
        </p:nvCxnSpPr>
        <p:spPr>
          <a:xfrm rot="10800000" flipV="1">
            <a:off x="3188246" y="4786833"/>
            <a:ext cx="1332151" cy="936105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/>
          <p:nvPr/>
        </p:nvCxnSpPr>
        <p:spPr>
          <a:xfrm rot="10800000" flipV="1">
            <a:off x="2555776" y="5265203"/>
            <a:ext cx="1908212" cy="612069"/>
          </a:xfrm>
          <a:prstGeom prst="bentConnector3">
            <a:avLst>
              <a:gd name="adj1" fmla="val 22546"/>
            </a:avLst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 flipH="1">
            <a:off x="4029844" y="5685632"/>
            <a:ext cx="39604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467544" y="1439312"/>
            <a:ext cx="234026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94" name="TextBox 93"/>
          <p:cNvSpPr txBox="1"/>
          <p:nvPr/>
        </p:nvSpPr>
        <p:spPr>
          <a:xfrm>
            <a:off x="3854321" y="887547"/>
            <a:ext cx="234026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2</a:t>
            </a:r>
            <a:endParaRPr lang="ko-KR" altLang="en-US" sz="900" dirty="0"/>
          </a:p>
        </p:txBody>
      </p:sp>
      <p:sp>
        <p:nvSpPr>
          <p:cNvPr id="95" name="TextBox 94"/>
          <p:cNvSpPr txBox="1"/>
          <p:nvPr/>
        </p:nvSpPr>
        <p:spPr>
          <a:xfrm>
            <a:off x="164654" y="1984498"/>
            <a:ext cx="234026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96" name="TextBox 95"/>
          <p:cNvSpPr txBox="1"/>
          <p:nvPr/>
        </p:nvSpPr>
        <p:spPr>
          <a:xfrm>
            <a:off x="3912831" y="1685255"/>
            <a:ext cx="234026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97" name="TextBox 96"/>
          <p:cNvSpPr txBox="1"/>
          <p:nvPr/>
        </p:nvSpPr>
        <p:spPr>
          <a:xfrm>
            <a:off x="2954185" y="3342184"/>
            <a:ext cx="234026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2689676" y="3570698"/>
            <a:ext cx="234026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6</a:t>
            </a:r>
            <a:endParaRPr lang="ko-KR" altLang="en-US" sz="900" dirty="0"/>
          </a:p>
        </p:txBody>
      </p:sp>
      <p:sp>
        <p:nvSpPr>
          <p:cNvPr id="99" name="TextBox 98"/>
          <p:cNvSpPr txBox="1"/>
          <p:nvPr/>
        </p:nvSpPr>
        <p:spPr>
          <a:xfrm>
            <a:off x="7668344" y="2673529"/>
            <a:ext cx="234026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7</a:t>
            </a:r>
            <a:endParaRPr lang="ko-KR" altLang="en-US" sz="900" dirty="0"/>
          </a:p>
        </p:txBody>
      </p:sp>
      <p:sp>
        <p:nvSpPr>
          <p:cNvPr id="100" name="TextBox 99"/>
          <p:cNvSpPr txBox="1"/>
          <p:nvPr/>
        </p:nvSpPr>
        <p:spPr>
          <a:xfrm>
            <a:off x="7119283" y="3687273"/>
            <a:ext cx="234026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8</a:t>
            </a:r>
            <a:endParaRPr lang="ko-KR" altLang="en-US" sz="9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854287" y="3711253"/>
            <a:ext cx="234026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9</a:t>
            </a:r>
            <a:endParaRPr lang="ko-KR" altLang="en-US" sz="900" dirty="0"/>
          </a:p>
        </p:txBody>
      </p:sp>
      <p:cxnSp>
        <p:nvCxnSpPr>
          <p:cNvPr id="105" name="꺾인 연결선 104"/>
          <p:cNvCxnSpPr>
            <a:endCxn id="41" idx="3"/>
          </p:cNvCxnSpPr>
          <p:nvPr/>
        </p:nvCxnSpPr>
        <p:spPr>
          <a:xfrm>
            <a:off x="6516216" y="4005064"/>
            <a:ext cx="1301572" cy="76511"/>
          </a:xfrm>
          <a:prstGeom prst="bentConnector4">
            <a:avLst>
              <a:gd name="adj1" fmla="val 41493"/>
              <a:gd name="adj2" fmla="val 398781"/>
            </a:avLst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308304" y="4177680"/>
            <a:ext cx="351040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10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176900" y="4423658"/>
            <a:ext cx="351040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11</a:t>
            </a:r>
            <a:endParaRPr lang="ko-KR" altLang="en-US" sz="900" dirty="0"/>
          </a:p>
        </p:txBody>
      </p:sp>
      <p:cxnSp>
        <p:nvCxnSpPr>
          <p:cNvPr id="109" name="꺾인 연결선 108"/>
          <p:cNvCxnSpPr>
            <a:stCxn id="41" idx="4"/>
          </p:cNvCxnSpPr>
          <p:nvPr/>
        </p:nvCxnSpPr>
        <p:spPr>
          <a:xfrm rot="5400000">
            <a:off x="7465082" y="3899494"/>
            <a:ext cx="589259" cy="1185418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678804" y="4667672"/>
            <a:ext cx="351040" cy="2308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900" dirty="0" smtClean="0"/>
              <a:t>12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755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DejaVu Sans Mono" panose="020B0609030804020204" pitchFamily="49" charset="0"/>
                <a:cs typeface="DejaVu Sans Mono" panose="020B0609030804020204" pitchFamily="49" charset="0"/>
              </a:rPr>
              <a:t>BluetoothLeGatt</a:t>
            </a:r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– </a:t>
            </a:r>
            <a:r>
              <a:rPr lang="en-US" altLang="ko-KR" sz="1400" dirty="0" err="1">
                <a:latin typeface="DejaVu Sans Mono" panose="020B0609030804020204" pitchFamily="49" charset="0"/>
                <a:cs typeface="DejaVu Sans Mono" panose="020B0609030804020204" pitchFamily="49" charset="0"/>
              </a:rPr>
              <a:t>DeviceControlActivity</a:t>
            </a:r>
            <a:r>
              <a:rPr lang="en-US" altLang="ko-KR" sz="1400" dirty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(2)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764704"/>
            <a:ext cx="3236814" cy="57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621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BluetoothLeGatt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– View, Adapter, Dataset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53" y="1052736"/>
            <a:ext cx="5739297" cy="250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15" y="4869160"/>
            <a:ext cx="810577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아래쪽 화살표 1"/>
          <p:cNvSpPr/>
          <p:nvPr/>
        </p:nvSpPr>
        <p:spPr>
          <a:xfrm>
            <a:off x="3995936" y="4005064"/>
            <a:ext cx="612065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BluetoothLeGatt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– View</a:t>
            </a:r>
            <a:endParaRPr lang="ko-KR" altLang="en-US" sz="14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009650"/>
            <a:ext cx="8280921" cy="522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88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60648"/>
            <a:ext cx="8280920" cy="307777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BluetoothLeGatt</a:t>
            </a:r>
            <a:r>
              <a:rPr lang="en-US" altLang="ko-KR" sz="14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– </a:t>
            </a:r>
            <a:r>
              <a:rPr lang="en-US" altLang="ko-KR" sz="1400" dirty="0" smtClean="0">
                <a:latin typeface="아리따-돋움(TTF)-SemiBold" panose="02020603020101020101" pitchFamily="18" charset="-127"/>
                <a:ea typeface="아리따-돋움(TTF)-SemiBold" panose="02020603020101020101" pitchFamily="18" charset="-127"/>
              </a:rPr>
              <a:t>Hierarchy of Adapter</a:t>
            </a:r>
            <a:endParaRPr lang="ko-KR" altLang="en-US" sz="1400" dirty="0"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DejaVu Sans Mono" panose="020B0609030804020204" pitchFamily="49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66" y="764704"/>
            <a:ext cx="8143875" cy="59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511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285</Words>
  <Application>Microsoft Office PowerPoint</Application>
  <PresentationFormat>화면 슬라이드 쇼(4:3)</PresentationFormat>
  <Paragraphs>106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kilee</cp:lastModifiedBy>
  <cp:revision>98</cp:revision>
  <dcterms:created xsi:type="dcterms:W3CDTF">2015-06-22T15:40:50Z</dcterms:created>
  <dcterms:modified xsi:type="dcterms:W3CDTF">2015-07-13T02:06:53Z</dcterms:modified>
</cp:coreProperties>
</file>