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2" r:id="rId2"/>
    <p:sldId id="256" r:id="rId3"/>
    <p:sldId id="257" r:id="rId4"/>
    <p:sldId id="258" r:id="rId5"/>
    <p:sldId id="259" r:id="rId6"/>
    <p:sldId id="260" r:id="rId7"/>
    <p:sldId id="261" r:id="rId8"/>
    <p:sldId id="269" r:id="rId9"/>
    <p:sldId id="270" r:id="rId10"/>
    <p:sldId id="279" r:id="rId11"/>
    <p:sldId id="271" r:id="rId12"/>
    <p:sldId id="272" r:id="rId13"/>
    <p:sldId id="273" r:id="rId14"/>
    <p:sldId id="274" r:id="rId15"/>
    <p:sldId id="280" r:id="rId16"/>
    <p:sldId id="275" r:id="rId17"/>
    <p:sldId id="276" r:id="rId18"/>
    <p:sldId id="277" r:id="rId19"/>
    <p:sldId id="281" r:id="rId20"/>
    <p:sldId id="278" r:id="rId21"/>
    <p:sldId id="262" r:id="rId22"/>
    <p:sldId id="284" r:id="rId23"/>
    <p:sldId id="28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88594" autoAdjust="0"/>
  </p:normalViewPr>
  <p:slideViewPr>
    <p:cSldViewPr>
      <p:cViewPr>
        <p:scale>
          <a:sx n="100" d="100"/>
          <a:sy n="100" d="100"/>
        </p:scale>
        <p:origin x="-2070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E39DE-342D-4D66-8525-0992B0C4E99B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01CD4-8750-4197-8143-F4A87DB65D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16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참고사항 </a:t>
            </a:r>
            <a:endParaRPr lang="en-US" altLang="ko-KR" dirty="0" smtClean="0"/>
          </a:p>
          <a:p>
            <a:r>
              <a:rPr lang="ko-KR" altLang="en-US" dirty="0" err="1" smtClean="0"/>
              <a:t>안드로이드</a:t>
            </a:r>
            <a:r>
              <a:rPr lang="ko-KR" altLang="en-US" dirty="0" smtClean="0"/>
              <a:t> 특징 중 하나인 </a:t>
            </a:r>
            <a:r>
              <a:rPr lang="en-US" altLang="ko-KR" dirty="0" err="1" smtClean="0"/>
              <a:t>ActionBar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Fragment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11(</a:t>
            </a:r>
            <a:r>
              <a:rPr lang="ko-KR" altLang="en-US" dirty="0" err="1" smtClean="0"/>
              <a:t>허니콤</a:t>
            </a:r>
            <a:r>
              <a:rPr lang="en-US" altLang="ko-KR" dirty="0" smtClean="0"/>
              <a:t>)</a:t>
            </a:r>
            <a:r>
              <a:rPr lang="ko-KR" altLang="en-US" dirty="0" smtClean="0"/>
              <a:t>부터 지원하기 시작</a:t>
            </a:r>
            <a:endParaRPr lang="en-US" altLang="ko-KR" dirty="0" smtClean="0"/>
          </a:p>
          <a:p>
            <a:r>
              <a:rPr lang="ko-KR" altLang="en-US" dirty="0" smtClean="0"/>
              <a:t>그 이전 버전에서도 사용할 수 있게 하려면 </a:t>
            </a:r>
            <a:r>
              <a:rPr lang="en-US" altLang="ko-KR" dirty="0" smtClean="0"/>
              <a:t>support library</a:t>
            </a:r>
            <a:r>
              <a:rPr lang="ko-KR" altLang="en-US" dirty="0" smtClean="0"/>
              <a:t>를 사용해야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Fragment</a:t>
            </a:r>
            <a:r>
              <a:rPr lang="ko-KR" altLang="en-US" dirty="0" smtClean="0"/>
              <a:t>는 </a:t>
            </a:r>
            <a:r>
              <a:rPr lang="en-US" altLang="ko-KR" dirty="0" smtClean="0">
                <a:effectLst/>
              </a:rPr>
              <a:t>android-suppot-v4 </a:t>
            </a:r>
            <a:r>
              <a:rPr lang="ko-KR" altLang="en-US" dirty="0" smtClean="0">
                <a:effectLst/>
              </a:rPr>
              <a:t>라이브러리에서 지원</a:t>
            </a:r>
            <a:endParaRPr lang="en-US" altLang="ko-KR" dirty="0" smtClean="0">
              <a:effectLst/>
            </a:endParaRPr>
          </a:p>
          <a:p>
            <a:r>
              <a:rPr lang="en-US" altLang="ko-KR" dirty="0" err="1" smtClean="0">
                <a:effectLst/>
              </a:rPr>
              <a:t>ActionBar</a:t>
            </a:r>
            <a:r>
              <a:rPr lang="ko-KR" altLang="en-US" dirty="0" smtClean="0">
                <a:effectLst/>
              </a:rPr>
              <a:t>는 </a:t>
            </a:r>
            <a:r>
              <a:rPr lang="en-US" altLang="ko-KR" dirty="0" smtClean="0">
                <a:effectLst/>
              </a:rPr>
              <a:t>android-support-v7-appcompat </a:t>
            </a:r>
            <a:r>
              <a:rPr lang="ko-KR" altLang="en-US" dirty="0" smtClean="0">
                <a:effectLst/>
              </a:rPr>
              <a:t>에서 지원</a:t>
            </a:r>
            <a:endParaRPr lang="en-US" altLang="ko-KR" dirty="0" smtClean="0">
              <a:effectLst/>
            </a:endParaRPr>
          </a:p>
          <a:p>
            <a:r>
              <a:rPr lang="en-US" altLang="ko-KR" dirty="0" smtClean="0">
                <a:effectLst/>
              </a:rPr>
              <a:t>android-support-v7-appcompat </a:t>
            </a:r>
            <a:r>
              <a:rPr lang="ko-KR" altLang="en-US" dirty="0" smtClean="0">
                <a:effectLst/>
              </a:rPr>
              <a:t>라이브러리에는 </a:t>
            </a:r>
            <a:r>
              <a:rPr lang="en-US" altLang="ko-KR" dirty="0" smtClean="0">
                <a:effectLst/>
              </a:rPr>
              <a:t>android-support-v4 </a:t>
            </a:r>
            <a:r>
              <a:rPr lang="ko-KR" altLang="en-US" dirty="0" smtClean="0">
                <a:effectLst/>
              </a:rPr>
              <a:t>라이브러리를 포함하고 있으므로 </a:t>
            </a:r>
            <a:endParaRPr lang="en-US" altLang="ko-KR" dirty="0" smtClean="0">
              <a:effectLst/>
            </a:endParaRPr>
          </a:p>
          <a:p>
            <a:r>
              <a:rPr lang="ko-KR" altLang="en-US" dirty="0" smtClean="0">
                <a:effectLst/>
              </a:rPr>
              <a:t>실제 어플리케이션 프로젝트에 </a:t>
            </a:r>
            <a:r>
              <a:rPr lang="en-US" altLang="ko-KR" dirty="0" smtClean="0">
                <a:effectLst/>
              </a:rPr>
              <a:t>android-support-v7-appcompat</a:t>
            </a:r>
            <a:r>
              <a:rPr lang="ko-KR" altLang="en-US" dirty="0" smtClean="0">
                <a:effectLst/>
              </a:rPr>
              <a:t>만 추가하면 된다</a:t>
            </a:r>
            <a:r>
              <a:rPr lang="en-US" altLang="ko-KR" dirty="0" smtClean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01CD4-8750-4197-8143-F4A87DB65D6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202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참고사항</a:t>
            </a:r>
            <a:endParaRPr lang="en-US" altLang="ko-KR" dirty="0" smtClean="0"/>
          </a:p>
          <a:p>
            <a:r>
              <a:rPr lang="en-US" altLang="ko-KR" dirty="0" err="1" smtClean="0"/>
              <a:t>xmlns:tools</a:t>
            </a:r>
            <a:r>
              <a:rPr lang="en-US" altLang="ko-KR" dirty="0" smtClean="0"/>
              <a:t>=“http://schemas.android.com/tools”</a:t>
            </a:r>
          </a:p>
          <a:p>
            <a:r>
              <a:rPr lang="en-US" altLang="ko-KR" dirty="0" err="1" smtClean="0"/>
              <a:t>tools:context</a:t>
            </a:r>
            <a:r>
              <a:rPr lang="en-US" altLang="ko-KR" dirty="0" smtClean="0"/>
              <a:t>=“.</a:t>
            </a:r>
            <a:r>
              <a:rPr lang="en-US" altLang="ko-KR" dirty="0" err="1" smtClean="0"/>
              <a:t>MainActivity</a:t>
            </a:r>
            <a:r>
              <a:rPr lang="en-US" altLang="ko-KR" dirty="0" smtClean="0"/>
              <a:t>”</a:t>
            </a:r>
          </a:p>
          <a:p>
            <a:r>
              <a:rPr lang="ko-KR" altLang="en-US" dirty="0" err="1" smtClean="0"/>
              <a:t>개발시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XML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파일을 </a:t>
            </a:r>
            <a:r>
              <a:rPr lang="en-US" altLang="ko-KR" baseline="0" dirty="0" smtClean="0"/>
              <a:t>UI</a:t>
            </a:r>
            <a:r>
              <a:rPr lang="ko-KR" altLang="en-US" baseline="0" smtClean="0"/>
              <a:t>로 보여줄 때 </a:t>
            </a:r>
            <a:r>
              <a:rPr lang="ko-KR" altLang="en-US" dirty="0" err="1" smtClean="0"/>
              <a:t>렌더링을</a:t>
            </a:r>
            <a:r>
              <a:rPr lang="ko-KR" altLang="en-US" dirty="0" smtClean="0"/>
              <a:t> 빨리 하기 위함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01CD4-8750-4197-8143-F4A87DB65D6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9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718-B4BB-4AD8-A56E-C9EB8FEC02FE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14DB-83A9-4B18-95D3-97F734F18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7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718-B4BB-4AD8-A56E-C9EB8FEC02FE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14DB-83A9-4B18-95D3-97F734F18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14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718-B4BB-4AD8-A56E-C9EB8FEC02FE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14DB-83A9-4B18-95D3-97F734F18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45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718-B4BB-4AD8-A56E-C9EB8FEC02FE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14DB-83A9-4B18-95D3-97F734F18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42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718-B4BB-4AD8-A56E-C9EB8FEC02FE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14DB-83A9-4B18-95D3-97F734F18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0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718-B4BB-4AD8-A56E-C9EB8FEC02FE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14DB-83A9-4B18-95D3-97F734F18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91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718-B4BB-4AD8-A56E-C9EB8FEC02FE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14DB-83A9-4B18-95D3-97F734F18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1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718-B4BB-4AD8-A56E-C9EB8FEC02FE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14DB-83A9-4B18-95D3-97F734F18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12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718-B4BB-4AD8-A56E-C9EB8FEC02FE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14DB-83A9-4B18-95D3-97F734F18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718-B4BB-4AD8-A56E-C9EB8FEC02FE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14DB-83A9-4B18-95D3-97F734F18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60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78718-B4BB-4AD8-A56E-C9EB8FEC02FE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14DB-83A9-4B18-95D3-97F734F18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5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78718-B4BB-4AD8-A56E-C9EB8FEC02FE}" type="datetimeFigureOut">
              <a:rPr lang="ko-KR" altLang="en-US" smtClean="0"/>
              <a:t>2015-06-25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14DB-83A9-4B18-95D3-97F734F187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microsoft.com/office/2007/relationships/hdphoto" Target="../media/hdphoto5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microsoft.com/office/2007/relationships/hdphoto" Target="../media/hdphoto7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19.png"/><Relationship Id="rId4" Type="http://schemas.microsoft.com/office/2007/relationships/hdphoto" Target="../media/hdphoto7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23407" y="2492896"/>
            <a:ext cx="5697201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Sample program</a:t>
            </a:r>
          </a:p>
        </p:txBody>
      </p:sp>
    </p:spTree>
    <p:extLst>
      <p:ext uri="{BB962C8B-B14F-4D97-AF65-F5344CB8AC3E}">
        <p14:creationId xmlns:p14="http://schemas.microsoft.com/office/powerpoint/2010/main" val="28146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1702"/>
            <a:ext cx="3522091" cy="6267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4" name="직사각형 3"/>
          <p:cNvSpPr/>
          <p:nvPr/>
        </p:nvSpPr>
        <p:spPr>
          <a:xfrm>
            <a:off x="899592" y="5582694"/>
            <a:ext cx="595107" cy="6546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1701"/>
            <a:ext cx="3522091" cy="6267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116632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설치화면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499992" y="116632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실행화면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44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5" y="1228353"/>
            <a:ext cx="4895850" cy="339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166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AndroidManifest.xml </a:t>
            </a:r>
            <a:r>
              <a:rPr lang="en-US" altLang="ko-KR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– 1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371" y="1660401"/>
            <a:ext cx="3962400" cy="1704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252689"/>
            <a:ext cx="5229225" cy="155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403648" y="2317099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75656" y="2478367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93552" y="2930667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44196" y="2317099"/>
            <a:ext cx="1655465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95936" y="4990021"/>
            <a:ext cx="1655465" cy="14401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>
            <a:stCxn id="5" idx="3"/>
            <a:endCxn id="12" idx="1"/>
          </p:cNvCxnSpPr>
          <p:nvPr/>
        </p:nvCxnSpPr>
        <p:spPr>
          <a:xfrm>
            <a:off x="2771800" y="2389107"/>
            <a:ext cx="2572396" cy="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0" idx="3"/>
            <a:endCxn id="13" idx="1"/>
          </p:cNvCxnSpPr>
          <p:nvPr/>
        </p:nvCxnSpPr>
        <p:spPr>
          <a:xfrm>
            <a:off x="2843808" y="2550375"/>
            <a:ext cx="1152128" cy="2511654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flipV="1">
            <a:off x="2961704" y="2389107"/>
            <a:ext cx="2382492" cy="613568"/>
          </a:xfrm>
          <a:prstGeom prst="bentConnector3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75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65" y="692696"/>
            <a:ext cx="4895850" cy="3390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1166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AndroidManifest.xml </a:t>
            </a:r>
            <a:r>
              <a:rPr lang="en-US" altLang="ko-KR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– 2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11560" y="2564904"/>
            <a:ext cx="4320480" cy="72008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92696"/>
            <a:ext cx="3109963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31640" y="5744289"/>
            <a:ext cx="41764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intent-filter 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를 지정하지 않고 </a:t>
            </a:r>
            <a:r>
              <a:rPr lang="ko-KR" altLang="en-US" sz="12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실행시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에러화면</a:t>
            </a:r>
            <a:endParaRPr lang="en-US" altLang="ko-KR" sz="12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activity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가 하나이므로 </a:t>
            </a:r>
            <a:r>
              <a:rPr lang="en-US" altLang="ko-KR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intent-filter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를 위와 같이 </a:t>
            </a:r>
            <a:endParaRPr lang="en-US" altLang="ko-KR" sz="12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지정해주어 진입화면으로 설정</a:t>
            </a:r>
            <a:endParaRPr lang="ko-KR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144" y="5882788"/>
            <a:ext cx="1410965" cy="2105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1465" y="4149080"/>
            <a:ext cx="5460655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android.intent.action.MAIN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– 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데이터 입력과 반환 결과 없이 태스크의 최초의 </a:t>
            </a:r>
            <a:r>
              <a:rPr lang="ko-KR" altLang="en-US" sz="10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액티비티로써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0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액티비티를</a:t>
            </a:r>
            <a:r>
              <a:rPr lang="ko-KR" altLang="en-US" sz="100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실행</a:t>
            </a:r>
            <a:endParaRPr lang="en-US" altLang="ko-KR" sz="10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0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0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android.intent.category.LAUNCHER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</a:p>
          <a:p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– </a:t>
            </a:r>
            <a:r>
              <a:rPr lang="ko-KR" altLang="en-US" sz="10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액티비티가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어플리케이션의 </a:t>
            </a:r>
            <a:r>
              <a:rPr lang="ko-KR" altLang="en-US" sz="10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런처에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표시되고 태스크의 첫 </a:t>
            </a:r>
            <a:r>
              <a:rPr lang="ko-KR" altLang="en-US" sz="10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액티비티가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될 수 있다</a:t>
            </a:r>
            <a:endParaRPr lang="ko-KR" altLang="en-US" sz="10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1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AndroidManifest.xml </a:t>
            </a:r>
            <a:r>
              <a:rPr lang="en-US" altLang="ko-KR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–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620688"/>
            <a:ext cx="8640960" cy="1631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자바 </a:t>
            </a:r>
            <a:r>
              <a:rPr lang="ko-KR" altLang="en-US" sz="10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패키지명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정의 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유일한 이름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. Application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에 대한 고유 </a:t>
            </a:r>
            <a:r>
              <a:rPr lang="ko-KR" altLang="en-US" sz="10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식별자</a:t>
            </a:r>
            <a:endParaRPr lang="en-US" altLang="ko-KR" sz="10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어플리케이션을 구성하는 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Components(Activity, Service, Broadcast Receiver, Content Provider)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을 기술</a:t>
            </a:r>
            <a:endParaRPr lang="en-US" altLang="ko-KR" sz="10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Component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들에 대한 해당 </a:t>
            </a:r>
            <a:r>
              <a:rPr lang="ko-KR" altLang="en-US" sz="10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클래스명을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정의하고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그 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Component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들이 처리할 수 있는 기능이 무엇인지 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intent-filter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를 통해 정의</a:t>
            </a:r>
            <a:endParaRPr lang="en-US" altLang="ko-KR" sz="10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제한된 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API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에 접근하거나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다른 어플리케이션의 제한된 컴포넌트를 사용하기 위해 필요한 권한을 설정</a:t>
            </a:r>
            <a:endParaRPr lang="en-US" altLang="ko-KR" sz="10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로깅이나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 모니터링을 위한 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Instrumentation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클래스를 설정</a:t>
            </a:r>
            <a:endParaRPr lang="en-US" altLang="ko-KR" sz="10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628650" lvl="1" indent="-171450">
              <a:buFontTx/>
              <a:buChar char="-"/>
            </a:pP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배포 시 삭제</a:t>
            </a:r>
            <a:endParaRPr lang="en-US" altLang="ko-KR" sz="10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최소한의 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SDK 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버전 정의</a:t>
            </a:r>
            <a:endParaRPr lang="en-US" altLang="ko-KR" sz="10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다른 추가적인 라이브러리들을 정의</a:t>
            </a:r>
            <a:endParaRPr lang="en-US" altLang="ko-KR" sz="10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AndroidManifest.xml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은 루트요소가 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&lt;manifest&gt;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이고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그 자식으로 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&lt;application&gt;</a:t>
            </a:r>
            <a:r>
              <a:rPr lang="ko-KR" altLang="en-US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요소가 하나 존재한다</a:t>
            </a:r>
            <a:r>
              <a:rPr lang="en-US" altLang="ko-KR" sz="10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ko-KR" altLang="en-US" sz="10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68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1166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MainActivity.java - 1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3835"/>
            <a:ext cx="4352925" cy="610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61181"/>
            <a:ext cx="4333875" cy="51530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691680" y="2780928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95736" y="3699780"/>
            <a:ext cx="1249725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31640" y="5517232"/>
            <a:ext cx="1249725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96131" y="2799978"/>
            <a:ext cx="1136114" cy="22355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96131" y="3198032"/>
            <a:ext cx="1136114" cy="24591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12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3835"/>
            <a:ext cx="4352925" cy="610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1691680" y="2780928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438" y="3284984"/>
            <a:ext cx="6543675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3568" y="1166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MainActivity.java - 2</a:t>
            </a:r>
          </a:p>
        </p:txBody>
      </p:sp>
    </p:spTree>
    <p:extLst>
      <p:ext uri="{BB962C8B-B14F-4D97-AF65-F5344CB8AC3E}">
        <p14:creationId xmlns:p14="http://schemas.microsoft.com/office/powerpoint/2010/main" val="67682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63835"/>
            <a:ext cx="4352925" cy="6105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2195736" y="3699780"/>
            <a:ext cx="1249725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02782"/>
            <a:ext cx="5524500" cy="1314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31640" y="5517232"/>
            <a:ext cx="1249725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44008" y="4915290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3568" y="1166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MainActivity.java - 3</a:t>
            </a:r>
          </a:p>
        </p:txBody>
      </p:sp>
    </p:spTree>
    <p:extLst>
      <p:ext uri="{BB962C8B-B14F-4D97-AF65-F5344CB8AC3E}">
        <p14:creationId xmlns:p14="http://schemas.microsoft.com/office/powerpoint/2010/main" val="99248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83568" y="1166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MainActivity.java – </a:t>
            </a:r>
            <a:r>
              <a:rPr lang="en-US" altLang="ko-KR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actionbar</a:t>
            </a:r>
            <a:r>
              <a:rPr lang="en-US" altLang="ko-KR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제거</a:t>
            </a:r>
            <a:endParaRPr lang="en-US" altLang="ko-KR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4" y="762372"/>
            <a:ext cx="3797767" cy="58349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824" y="762372"/>
            <a:ext cx="3657600" cy="263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74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166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MainActivity.java – </a:t>
            </a:r>
            <a:r>
              <a:rPr lang="en-US" altLang="ko-KR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actionbar</a:t>
            </a:r>
            <a:r>
              <a:rPr lang="en-US" altLang="ko-KR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제거 실행화면</a:t>
            </a:r>
            <a:endParaRPr lang="en-US" altLang="ko-KR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610745"/>
            <a:ext cx="3265200" cy="58105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6" y="610745"/>
            <a:ext cx="3266152" cy="58122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067944" y="3140968"/>
            <a:ext cx="864096" cy="375034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11560" y="836712"/>
            <a:ext cx="3312368" cy="50405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6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3" y="1383977"/>
            <a:ext cx="4143375" cy="3867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1166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MainActivity.java – Log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264915"/>
            <a:ext cx="398145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156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490538"/>
            <a:ext cx="7867650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635896" y="2276872"/>
            <a:ext cx="2520280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460432" cy="633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979712" y="3942876"/>
            <a:ext cx="203234" cy="19638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992679"/>
            <a:ext cx="50958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460432" cy="6330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568" y="116632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MainActivity.java – Log</a:t>
            </a:r>
          </a:p>
        </p:txBody>
      </p:sp>
    </p:spTree>
    <p:extLst>
      <p:ext uri="{BB962C8B-B14F-4D97-AF65-F5344CB8AC3E}">
        <p14:creationId xmlns:p14="http://schemas.microsoft.com/office/powerpoint/2010/main" val="391165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534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332656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C:\</a:t>
            </a:r>
            <a:r>
              <a:rPr lang="en-US" altLang="ko-KR" sz="1400" dirty="0" smtClean="0"/>
              <a:t>Users\Administrator\AppData\Local\Android\sdk\platform-tools\adb.exe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467544" y="2780928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43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32048"/>
            <a:ext cx="8370649" cy="638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4427984" y="1052736"/>
            <a:ext cx="5040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075134"/>
            <a:ext cx="66675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2" y="116632"/>
            <a:ext cx="8064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Android studio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Support library </a:t>
            </a:r>
            <a:r>
              <a:rPr lang="ko-KR" altLang="en-US" sz="1400" dirty="0" smtClean="0"/>
              <a:t>추가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930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2840"/>
            <a:ext cx="7766446" cy="6410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2840"/>
            <a:ext cx="7766446" cy="6410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3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850"/>
            <a:ext cx="9151355" cy="591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87624" y="2707231"/>
            <a:ext cx="648072" cy="21640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35896" y="4292717"/>
            <a:ext cx="648072" cy="21640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3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088"/>
            <a:ext cx="9144000" cy="552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78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9089"/>
            <a:ext cx="9144000" cy="552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61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9088"/>
            <a:ext cx="9144000" cy="5528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2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49" y="940271"/>
            <a:ext cx="4333875" cy="51530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59632" y="1772816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48071" y="2780928"/>
            <a:ext cx="731641" cy="1785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48071" y="3826532"/>
            <a:ext cx="731641" cy="1785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48071" y="5013176"/>
            <a:ext cx="731641" cy="17853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220072" y="940271"/>
            <a:ext cx="3816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androidmanifest.xml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app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에 필요한 전반적인 설정과 관련된 정보</a:t>
            </a:r>
            <a:endParaRPr lang="en-US" altLang="ko-KR" sz="1200" dirty="0" smtClean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권한</a:t>
            </a:r>
            <a:endParaRPr lang="en-US" altLang="ko-KR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Components (Activity, Service, Broadcast Receiver, Content Provider)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drawable</a:t>
            </a: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2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mipmap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차이</a:t>
            </a:r>
            <a:endParaRPr lang="en-US" altLang="ko-KR" sz="12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custom image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는 </a:t>
            </a:r>
            <a:r>
              <a:rPr lang="en-US" altLang="ko-KR" sz="12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drawable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에</a:t>
            </a: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app icon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은 </a:t>
            </a:r>
            <a:r>
              <a:rPr lang="en-US" altLang="ko-KR" sz="12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mipmap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에 </a:t>
            </a:r>
            <a:endParaRPr lang="en-US" altLang="ko-KR" sz="12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endParaRPr lang="en-US" altLang="ko-KR" sz="12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value</a:t>
            </a: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문자열 정의</a:t>
            </a:r>
            <a:endParaRPr lang="en-US" altLang="ko-KR" sz="12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스타일 정의</a:t>
            </a:r>
            <a:endParaRPr lang="en-US" altLang="ko-KR" sz="12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가로</a:t>
            </a:r>
            <a:r>
              <a:rPr lang="en-US" altLang="ko-KR" sz="12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ko-KR" altLang="en-US" sz="1200" dirty="0" smtClean="0">
                <a:latin typeface="DejaVu Sans Mono" panose="020B0609030804020204" pitchFamily="49" charset="0"/>
                <a:cs typeface="DejaVu Sans Mono" panose="020B0609030804020204" pitchFamily="49" charset="0"/>
              </a:rPr>
              <a:t>세로 정의</a:t>
            </a:r>
            <a:endParaRPr lang="en-US" altLang="ko-KR" sz="1200" dirty="0" smtClean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ko-KR" altLang="en-US" sz="12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8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113" y="682327"/>
            <a:ext cx="5057775" cy="59150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4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45" y="114699"/>
            <a:ext cx="6718323" cy="655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813664" y="921813"/>
            <a:ext cx="270504" cy="26184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033463"/>
            <a:ext cx="41910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46" y="114698"/>
            <a:ext cx="6718322" cy="655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45" y="111839"/>
            <a:ext cx="6721254" cy="655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969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282</Words>
  <Application>Microsoft Office PowerPoint</Application>
  <PresentationFormat>화면 슬라이드 쇼(4:3)</PresentationFormat>
  <Paragraphs>59</Paragraphs>
  <Slides>23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kilee</dc:creator>
  <cp:lastModifiedBy>kilee</cp:lastModifiedBy>
  <cp:revision>38</cp:revision>
  <dcterms:created xsi:type="dcterms:W3CDTF">2015-06-22T01:29:42Z</dcterms:created>
  <dcterms:modified xsi:type="dcterms:W3CDTF">2015-06-25T03:16:25Z</dcterms:modified>
</cp:coreProperties>
</file>