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9" r:id="rId3"/>
    <p:sldId id="280" r:id="rId4"/>
    <p:sldId id="281" r:id="rId5"/>
    <p:sldId id="283" r:id="rId6"/>
    <p:sldId id="284" r:id="rId7"/>
    <p:sldId id="286" r:id="rId8"/>
    <p:sldId id="285" r:id="rId9"/>
    <p:sldId id="287" r:id="rId10"/>
    <p:sldId id="289" r:id="rId11"/>
    <p:sldId id="288" r:id="rId12"/>
    <p:sldId id="296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3" r:id="rId25"/>
    <p:sldId id="30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A83F3D6-AD4A-4026-BE21-52A226E2E435}">
          <p14:sldIdLst>
            <p14:sldId id="278"/>
            <p14:sldId id="279"/>
            <p14:sldId id="280"/>
            <p14:sldId id="281"/>
            <p14:sldId id="283"/>
            <p14:sldId id="284"/>
            <p14:sldId id="286"/>
            <p14:sldId id="285"/>
            <p14:sldId id="287"/>
            <p14:sldId id="289"/>
            <p14:sldId id="288"/>
            <p14:sldId id="296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DCDB3-833D-4D22-9BD0-ECD0F16D7E5D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435C-8A13-48B8-997E-8DD0F0D6A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8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9435C-8A13-48B8-997E-8DD0F0D6A7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8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9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CC04-DF71-4774-BCDF-6179463214BA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1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793" y="2492896"/>
            <a:ext cx="3960439" cy="1538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Thread</a:t>
            </a:r>
          </a:p>
          <a:p>
            <a:r>
              <a:rPr lang="en-US" altLang="ko-KR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</a:t>
            </a:r>
            <a:r>
              <a:rPr lang="ko-KR" alt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altLang="ko-KR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to create thread</a:t>
            </a:r>
          </a:p>
          <a:p>
            <a:r>
              <a:rPr lang="en-US" altLang="ko-KR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 Main thread &amp; Job thread</a:t>
            </a:r>
          </a:p>
        </p:txBody>
      </p:sp>
    </p:spTree>
    <p:extLst>
      <p:ext uri="{BB962C8B-B14F-4D97-AF65-F5344CB8AC3E}">
        <p14:creationId xmlns:p14="http://schemas.microsoft.com/office/powerpoint/2010/main" val="471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285293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Job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에서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UI?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36712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83568" y="1249710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990725"/>
            <a:ext cx="7867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6716" y="2329830"/>
            <a:ext cx="328580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509616" y="4867275"/>
            <a:ext cx="4942704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Job thread - example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24744"/>
            <a:ext cx="8208912" cy="33239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single thread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GUI model 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 thread (UI thread)</a:t>
            </a:r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모든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UI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관련 코드는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 thread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에서 실행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시간이 걸리는 작업은 별도의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job thread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를 만들어 처리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그렇지 않으면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화면을 갱신하고자 하는 모든 코드는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을 당하여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ANR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이 발생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Looper</a:t>
            </a:r>
            <a:r>
              <a:rPr lang="en-US" altLang="ko-KR" sz="1400" dirty="0" smtClean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</a:t>
            </a:r>
            <a:r>
              <a:rPr lang="en-US" altLang="ko-KR" sz="1400" dirty="0" err="1" smtClean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MessageQueue</a:t>
            </a:r>
            <a:endParaRPr lang="en-US" altLang="ko-KR" sz="1400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 Thread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가 아닌 곳에서 화면에 그리는 작업을 할 수 없으나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요청할수는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있다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내부적으로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Queue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를 가진다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시간이 걸리는 작업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파일 처리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네트워크 조회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다량의 </a:t>
            </a:r>
            <a:r>
              <a:rPr lang="en-US" altLang="ko-KR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트랜잭션</a:t>
            </a:r>
            <a:endParaRPr lang="en-US" altLang="ko-KR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복잡한 계산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64" y="1340768"/>
            <a:ext cx="51435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33539" y="2042021"/>
            <a:ext cx="2715766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62350" y="4399235"/>
            <a:ext cx="3240360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2055" y="4174209"/>
            <a:ext cx="2952328" cy="95410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Looper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MessageQueue</a:t>
            </a:r>
            <a:r>
              <a:rPr lang="ko-KR" altLang="en-US" sz="1400" dirty="0" smtClean="0"/>
              <a:t>를 내부적으로 가지며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두 객체를 이용하여 </a:t>
            </a:r>
            <a:r>
              <a:rPr lang="en-US" altLang="ko-KR" sz="1400" dirty="0" smtClean="0"/>
              <a:t>main thread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작업을 전달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)-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Looper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0" y="1517288"/>
            <a:ext cx="5348096" cy="52960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01057" y="2873621"/>
            <a:ext cx="4302154" cy="3823386"/>
          </a:xfrm>
          <a:prstGeom prst="rect">
            <a:avLst/>
          </a:prstGeom>
          <a:noFill/>
          <a:ln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0" y="829445"/>
            <a:ext cx="3133725" cy="590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 – simple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Looper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052736"/>
            <a:ext cx="611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377211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08" y="3717032"/>
            <a:ext cx="399615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16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673943"/>
            <a:ext cx="62674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 - Message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801960"/>
            <a:ext cx="74961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1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 – Message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처리방법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104900"/>
            <a:ext cx="6915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4425" y="5013176"/>
            <a:ext cx="6915150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6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 – Message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처리방법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(2)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090613"/>
            <a:ext cx="69437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0138" y="2564904"/>
            <a:ext cx="6943725" cy="25922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스레드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생성 예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7949"/>
            <a:ext cx="6264696" cy="428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3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9" y="929977"/>
            <a:ext cx="82677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 – Handler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14400"/>
            <a:ext cx="83629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구조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HandlerThread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)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전체 구조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 – Runnable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객체 이용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496855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765" y="1052736"/>
            <a:ext cx="4554699" cy="44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Handler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handleMessage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이용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764704"/>
            <a:ext cx="4392487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460851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참고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-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Message.obtain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함수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190625"/>
            <a:ext cx="75152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14388" y="2276872"/>
            <a:ext cx="685395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3429000"/>
            <a:ext cx="7056784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runOnUithread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836712"/>
            <a:ext cx="473392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59832" y="4365104"/>
            <a:ext cx="3024336" cy="9361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DejaVu Sans Mono" panose="020B0609030804020204" pitchFamily="49" charset="0"/>
                <a:cs typeface="DejaVu Sans Mono" panose="020B0609030804020204" pitchFamily="49" charset="0"/>
              </a:rPr>
              <a:t>스레드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생성 예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(2)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336704" cy="549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07841" y="1096169"/>
            <a:ext cx="1821025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DejaVu Sans Mono" panose="020B0609030804020204" pitchFamily="49" charset="0"/>
                <a:cs typeface="DejaVu Sans Mono" panose="020B0609030804020204" pitchFamily="49" charset="0"/>
              </a:rPr>
              <a:t>스레드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생성 예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(3)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5616624" cy="52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35696" y="98072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5736" y="6021288"/>
            <a:ext cx="85100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899592" y="6309320"/>
            <a:ext cx="3024336" cy="0"/>
          </a:xfrm>
          <a:prstGeom prst="line">
            <a:avLst/>
          </a:prstGeom>
          <a:ln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36215"/>
            <a:ext cx="59531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3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- example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7" y="908720"/>
            <a:ext cx="4953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89" y="1546895"/>
            <a:ext cx="4752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47664" y="191683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2833886"/>
            <a:ext cx="960739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3723" y="4249033"/>
            <a:ext cx="4458714" cy="3479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21977" y="5166717"/>
            <a:ext cx="274110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784" y="4016097"/>
            <a:ext cx="1800000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activity_main.xml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5672281"/>
            <a:ext cx="1800000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MainActivity.java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6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94296"/>
            <a:ext cx="8280920" cy="59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00192" y="204179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- example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Main thread - example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836712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3568" y="1249710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96695" y="1086644"/>
            <a:ext cx="628176" cy="2015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211960" y="285293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Job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에서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UI?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14400"/>
            <a:ext cx="47625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8004" y="6001524"/>
            <a:ext cx="1800000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MainActivity.java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771800" y="4077072"/>
            <a:ext cx="3024336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248</Words>
  <Application>Microsoft Office PowerPoint</Application>
  <PresentationFormat>화면 슬라이드 쇼(4:3)</PresentationFormat>
  <Paragraphs>47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kilee</cp:lastModifiedBy>
  <cp:revision>49</cp:revision>
  <dcterms:created xsi:type="dcterms:W3CDTF">2015-06-22T15:40:50Z</dcterms:created>
  <dcterms:modified xsi:type="dcterms:W3CDTF">2015-07-03T08:45:19Z</dcterms:modified>
</cp:coreProperties>
</file>