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71" r:id="rId11"/>
    <p:sldId id="272" r:id="rId12"/>
    <p:sldId id="273" r:id="rId13"/>
    <p:sldId id="274" r:id="rId14"/>
    <p:sldId id="265" r:id="rId15"/>
    <p:sldId id="266" r:id="rId16"/>
    <p:sldId id="275" r:id="rId17"/>
    <p:sldId id="276" r:id="rId18"/>
    <p:sldId id="277" r:id="rId19"/>
    <p:sldId id="278" r:id="rId20"/>
    <p:sldId id="28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567900-BCC4-407E-AEB1-8704BCDC64E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CB127A-6D65-469A-9C79-8302DA12E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Stored Procedure </a:t>
            </a:r>
            <a:br>
              <a:rPr smtClean="0"/>
            </a:br>
            <a:r>
              <a:rPr smtClean="0"/>
              <a:t>&amp;</a:t>
            </a:r>
            <a:br>
              <a:rPr smtClean="0"/>
            </a:br>
            <a:r>
              <a:rPr smtClean="0"/>
              <a:t>Stored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Maximum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 or replace procedure </a:t>
            </a:r>
            <a:r>
              <a:rPr lang="en-US" dirty="0" err="1" smtClean="0"/>
              <a:t>max_price</a:t>
            </a:r>
            <a:r>
              <a:rPr lang="en-US" dirty="0" smtClean="0"/>
              <a:t> (</a:t>
            </a:r>
          </a:p>
          <a:p>
            <a:pPr>
              <a:buNone/>
            </a:pPr>
            <a:r>
              <a:rPr lang="en-US" dirty="0" smtClean="0"/>
              <a:t>price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product.price%type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name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product.description%type</a:t>
            </a:r>
            <a:r>
              <a:rPr lang="en-US" dirty="0" smtClean="0"/>
              <a:t>)  </a:t>
            </a:r>
            <a:r>
              <a:rPr lang="en-US" b="1" dirty="0" smtClean="0"/>
              <a:t>as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description,price</a:t>
            </a:r>
            <a:r>
              <a:rPr lang="en-US" dirty="0" smtClean="0"/>
              <a:t> into </a:t>
            </a:r>
            <a:r>
              <a:rPr lang="en-US" dirty="0" err="1" smtClean="0"/>
              <a:t>name,price</a:t>
            </a:r>
            <a:r>
              <a:rPr lang="en-US" dirty="0" smtClean="0"/>
              <a:t> from product where price = (select max(price) from product);</a:t>
            </a:r>
          </a:p>
          <a:p>
            <a:pPr>
              <a:buNone/>
            </a:pPr>
            <a:r>
              <a:rPr lang="en-US" b="1" dirty="0" smtClean="0"/>
              <a:t>end </a:t>
            </a:r>
            <a:r>
              <a:rPr lang="en-US" b="1" dirty="0" err="1" smtClean="0"/>
              <a:t>max_price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to call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price </a:t>
            </a:r>
            <a:r>
              <a:rPr lang="en-US" dirty="0" err="1" smtClean="0"/>
              <a:t>product.price%type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name </a:t>
            </a:r>
            <a:r>
              <a:rPr lang="en-US" dirty="0" err="1" smtClean="0"/>
              <a:t>product.description%type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max_price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price,name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('Max price: ' || price || ' Of product ' || name);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Insert, update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CREATE or replace PROCEDURE</a:t>
            </a:r>
            <a:r>
              <a:rPr lang="en-US" dirty="0" smtClean="0"/>
              <a:t> </a:t>
            </a:r>
            <a:r>
              <a:rPr lang="en-US" dirty="0" err="1" smtClean="0"/>
              <a:t>Proc1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 x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salesrep.rep_no%TYPE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y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salesrep.name%TYPE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Z </a:t>
            </a:r>
            <a:r>
              <a:rPr lang="en-US" b="1" dirty="0" smtClean="0"/>
              <a:t>in</a:t>
            </a:r>
            <a:r>
              <a:rPr lang="en-US" dirty="0" smtClean="0"/>
              <a:t> NUMBER   )</a:t>
            </a:r>
          </a:p>
          <a:p>
            <a:pPr>
              <a:buNone/>
            </a:pPr>
            <a:r>
              <a:rPr lang="en-US" b="1" dirty="0" smtClean="0"/>
              <a:t>AS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dirty="0" smtClean="0"/>
              <a:t>IF z=1 THEN</a:t>
            </a:r>
          </a:p>
          <a:p>
            <a:pPr>
              <a:buNone/>
            </a:pPr>
            <a:r>
              <a:rPr lang="en-US" dirty="0" smtClean="0"/>
              <a:t>    INSERT INTO </a:t>
            </a:r>
            <a:r>
              <a:rPr lang="en-US" dirty="0" err="1" smtClean="0"/>
              <a:t>salesrep</a:t>
            </a:r>
            <a:r>
              <a:rPr lang="en-US" dirty="0" smtClean="0"/>
              <a:t> VALUES 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Inserted');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ELSIF</a:t>
            </a:r>
            <a:r>
              <a:rPr lang="en-US" dirty="0" smtClean="0"/>
              <a:t> z=2 THEN</a:t>
            </a:r>
          </a:p>
          <a:p>
            <a:pPr>
              <a:buNone/>
            </a:pPr>
            <a:r>
              <a:rPr lang="en-US" dirty="0" smtClean="0"/>
              <a:t>    UPDATE </a:t>
            </a:r>
            <a:r>
              <a:rPr lang="en-US" dirty="0" err="1" smtClean="0"/>
              <a:t>salesrep</a:t>
            </a:r>
            <a:r>
              <a:rPr lang="en-US" dirty="0" smtClean="0"/>
              <a:t> SET name=y WHERE </a:t>
            </a:r>
            <a:r>
              <a:rPr lang="en-US" dirty="0" err="1" smtClean="0"/>
              <a:t>rep_no</a:t>
            </a:r>
            <a:r>
              <a:rPr lang="en-US" dirty="0" smtClean="0"/>
              <a:t>=x;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Updated');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ELSif</a:t>
            </a:r>
            <a:r>
              <a:rPr lang="en-US" dirty="0" smtClean="0"/>
              <a:t> z=3 then</a:t>
            </a:r>
          </a:p>
          <a:p>
            <a:pPr>
              <a:buNone/>
            </a:pPr>
            <a:r>
              <a:rPr lang="en-US" dirty="0" smtClean="0"/>
              <a:t>     DELETE from </a:t>
            </a:r>
            <a:r>
              <a:rPr lang="en-US" dirty="0" err="1" smtClean="0"/>
              <a:t>salesrep</a:t>
            </a:r>
            <a:r>
              <a:rPr lang="en-US" dirty="0" smtClean="0"/>
              <a:t> WHERE </a:t>
            </a:r>
            <a:r>
              <a:rPr lang="en-US" dirty="0" err="1" smtClean="0"/>
              <a:t>rep_no</a:t>
            </a:r>
            <a:r>
              <a:rPr lang="en-US" dirty="0" smtClean="0"/>
              <a:t>=x;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Deleted');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dbms_output.put_line</a:t>
            </a:r>
            <a:r>
              <a:rPr lang="en-US" dirty="0" smtClean="0"/>
              <a:t>('Give choice from 1,2 and 3');</a:t>
            </a:r>
          </a:p>
          <a:p>
            <a:pPr>
              <a:buNone/>
            </a:pPr>
            <a:r>
              <a:rPr lang="en-US" dirty="0" smtClean="0"/>
              <a:t> END IF;</a:t>
            </a:r>
          </a:p>
          <a:p>
            <a:pPr>
              <a:buNone/>
            </a:pPr>
            <a:r>
              <a:rPr lang="en-US" b="1" dirty="0" smtClean="0"/>
              <a:t>END </a:t>
            </a:r>
            <a:r>
              <a:rPr lang="en-US" b="1" dirty="0" err="1" smtClean="0"/>
              <a:t>Proc1</a:t>
            </a:r>
            <a:r>
              <a:rPr lang="en-US" b="1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to call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b="1" dirty="0" err="1" smtClean="0"/>
              <a:t>Proc1</a:t>
            </a:r>
            <a:r>
              <a:rPr lang="en-US" b="1" dirty="0" smtClean="0"/>
              <a:t>(</a:t>
            </a:r>
            <a:r>
              <a:rPr lang="en-US" b="1" dirty="0" err="1" smtClean="0"/>
              <a:t>7,'Mili',1</a:t>
            </a:r>
            <a:r>
              <a:rPr lang="en-US" b="1" dirty="0" smtClean="0"/>
              <a:t>);</a:t>
            </a:r>
          </a:p>
          <a:p>
            <a:pPr lvl="1">
              <a:buNone/>
            </a:pPr>
            <a:r>
              <a:rPr lang="en-US" dirty="0" smtClean="0"/>
              <a:t>end;</a:t>
            </a:r>
          </a:p>
          <a:p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b="1" dirty="0" err="1" smtClean="0"/>
              <a:t>Proc1</a:t>
            </a:r>
            <a:r>
              <a:rPr lang="en-US" b="1" dirty="0" smtClean="0"/>
              <a:t>(</a:t>
            </a:r>
            <a:r>
              <a:rPr lang="en-US" b="1" dirty="0" err="1" smtClean="0"/>
              <a:t>7,'Mili',2</a:t>
            </a:r>
            <a:r>
              <a:rPr lang="en-US" b="1" dirty="0" smtClean="0"/>
              <a:t>);</a:t>
            </a:r>
          </a:p>
          <a:p>
            <a:pPr lvl="1">
              <a:buNone/>
            </a:pPr>
            <a:r>
              <a:rPr lang="en-US" dirty="0" smtClean="0"/>
              <a:t>end;</a:t>
            </a:r>
          </a:p>
          <a:p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b="1" dirty="0" err="1" smtClean="0"/>
              <a:t>Proc1</a:t>
            </a:r>
            <a:r>
              <a:rPr lang="en-US" b="1" dirty="0" smtClean="0"/>
              <a:t>(</a:t>
            </a:r>
            <a:r>
              <a:rPr lang="en-US" b="1" dirty="0" err="1" smtClean="0"/>
              <a:t>7,'Mili',3</a:t>
            </a:r>
            <a:r>
              <a:rPr lang="en-US" b="1" dirty="0" smtClean="0"/>
              <a:t>);</a:t>
            </a:r>
          </a:p>
          <a:p>
            <a:pPr lvl="1"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Increase the salary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CREATE OR REPLACE PROCEDURE </a:t>
            </a:r>
            <a:r>
              <a:rPr lang="en-US" dirty="0" err="1" smtClean="0"/>
              <a:t>emp_salary_increase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emp_id</a:t>
            </a: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employee.e_id%type</a:t>
            </a:r>
            <a:r>
              <a:rPr lang="en-US" dirty="0" smtClean="0"/>
              <a:t>, </a:t>
            </a:r>
            <a:r>
              <a:rPr lang="en-US" dirty="0" err="1" smtClean="0"/>
              <a:t>salary_inc</a:t>
            </a:r>
            <a:r>
              <a:rPr lang="en-US" dirty="0" smtClean="0"/>
              <a:t>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employee.salary%type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b="1" dirty="0" smtClean="0"/>
              <a:t>IS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tmp_sal</a:t>
            </a:r>
            <a:r>
              <a:rPr lang="en-US" dirty="0" smtClean="0"/>
              <a:t> </a:t>
            </a:r>
            <a:r>
              <a:rPr lang="en-US" dirty="0" err="1" smtClean="0"/>
              <a:t>employee.salary%type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SELECT salary </a:t>
            </a:r>
          </a:p>
          <a:p>
            <a:pPr>
              <a:buNone/>
            </a:pPr>
            <a:r>
              <a:rPr lang="en-US" dirty="0" smtClean="0"/>
              <a:t>    INTO </a:t>
            </a:r>
            <a:r>
              <a:rPr lang="en-US" dirty="0" err="1" smtClean="0"/>
              <a:t>tmp_sal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FROM employee</a:t>
            </a:r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dirty="0" err="1" smtClean="0"/>
              <a:t>e_id</a:t>
            </a:r>
            <a:r>
              <a:rPr lang="en-US" dirty="0" smtClean="0"/>
              <a:t> = </a:t>
            </a:r>
            <a:r>
              <a:rPr lang="en-US" dirty="0" err="1" smtClean="0"/>
              <a:t>emp_id</a:t>
            </a:r>
            <a:r>
              <a:rPr lang="en-US" dirty="0" smtClean="0"/>
              <a:t>;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tmp_sal</a:t>
            </a:r>
            <a:r>
              <a:rPr lang="en-US" dirty="0" smtClean="0"/>
              <a:t> &lt; 90000 THEN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salary_inc</a:t>
            </a:r>
            <a:r>
              <a:rPr lang="en-US" dirty="0" smtClean="0"/>
              <a:t> := </a:t>
            </a:r>
            <a:r>
              <a:rPr lang="en-US" dirty="0" err="1" smtClean="0"/>
              <a:t>tmp_sal+tmp_sal</a:t>
            </a:r>
            <a:r>
              <a:rPr lang="en-US" dirty="0" smtClean="0"/>
              <a:t> * 0.20; </a:t>
            </a:r>
          </a:p>
          <a:p>
            <a:pPr>
              <a:buNone/>
            </a:pPr>
            <a:r>
              <a:rPr lang="en-US" dirty="0" smtClean="0"/>
              <a:t>ELSE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salary_inc</a:t>
            </a:r>
            <a:r>
              <a:rPr lang="en-US" dirty="0" smtClean="0"/>
              <a:t> := </a:t>
            </a:r>
            <a:r>
              <a:rPr lang="en-US" dirty="0" err="1" smtClean="0"/>
              <a:t>tmp_sal+tmp_sal</a:t>
            </a:r>
            <a:r>
              <a:rPr lang="en-US" dirty="0" smtClean="0"/>
              <a:t> * 0.12;  </a:t>
            </a:r>
          </a:p>
          <a:p>
            <a:pPr>
              <a:buNone/>
            </a:pPr>
            <a:r>
              <a:rPr lang="en-US" dirty="0" smtClean="0"/>
              <a:t>END IF; </a:t>
            </a:r>
          </a:p>
          <a:p>
            <a:pPr>
              <a:buNone/>
            </a:pPr>
            <a:r>
              <a:rPr lang="en-US" b="1" dirty="0" smtClean="0"/>
              <a:t>END </a:t>
            </a:r>
            <a:r>
              <a:rPr lang="en-US" b="1" dirty="0" err="1" smtClean="0"/>
              <a:t>emp_salary_increase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to call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err="1" smtClean="0"/>
              <a:t>emp_id</a:t>
            </a:r>
            <a:r>
              <a:rPr lang="en-US" dirty="0" smtClean="0"/>
              <a:t> </a:t>
            </a:r>
            <a:r>
              <a:rPr lang="en-US" dirty="0" err="1" smtClean="0"/>
              <a:t>employee.e_id%type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err="1" smtClean="0"/>
              <a:t>employee.salary%type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err="1" smtClean="0"/>
              <a:t>emp_id</a:t>
            </a:r>
            <a:r>
              <a:rPr lang="en-US" dirty="0" smtClean="0"/>
              <a:t> := :</a:t>
            </a:r>
            <a:r>
              <a:rPr lang="en-US" dirty="0" err="1" smtClean="0"/>
              <a:t>Enter_id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emp_salary_increase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emp_id,s</a:t>
            </a:r>
            <a:r>
              <a:rPr lang="en-US" dirty="0" smtClean="0">
                <a:solidFill>
                  <a:srgbClr val="FF0000"/>
                </a:solidFill>
              </a:rPr>
              <a:t>); //Procedure call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('Salary is incremented by ' || s);</a:t>
            </a:r>
          </a:p>
          <a:p>
            <a:pPr>
              <a:buNone/>
            </a:pPr>
            <a:r>
              <a:rPr lang="en-US" dirty="0" smtClean="0"/>
              <a:t>update employee set salary=s where </a:t>
            </a:r>
            <a:r>
              <a:rPr lang="en-US" dirty="0" err="1" smtClean="0"/>
              <a:t>e_id</a:t>
            </a:r>
            <a:r>
              <a:rPr lang="en-US" dirty="0" smtClean="0"/>
              <a:t>=</a:t>
            </a:r>
            <a:r>
              <a:rPr lang="en-US" dirty="0" err="1" smtClean="0"/>
              <a:t>emp_id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 Update into </a:t>
            </a:r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 or replace function </a:t>
            </a:r>
            <a:r>
              <a:rPr lang="en-US" dirty="0" err="1" smtClean="0"/>
              <a:t>fun_update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(no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salesrep.rep_no%type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n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salesrep.name%type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number</a:t>
            </a:r>
          </a:p>
          <a:p>
            <a:pPr>
              <a:buNone/>
            </a:pPr>
            <a:r>
              <a:rPr lang="en-US" b="1" dirty="0" smtClean="0"/>
              <a:t>as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salesrep</a:t>
            </a:r>
            <a:r>
              <a:rPr lang="en-US" dirty="0" smtClean="0"/>
              <a:t> set name=n where </a:t>
            </a:r>
            <a:r>
              <a:rPr lang="en-US" dirty="0" err="1" smtClean="0"/>
              <a:t>rep_no</a:t>
            </a:r>
            <a:r>
              <a:rPr lang="en-US" dirty="0" smtClean="0"/>
              <a:t>=no;</a:t>
            </a:r>
          </a:p>
          <a:p>
            <a:pPr>
              <a:buNone/>
            </a:pPr>
            <a:r>
              <a:rPr lang="en-US" b="1" dirty="0" smtClean="0"/>
              <a:t>return 1;</a:t>
            </a:r>
          </a:p>
          <a:p>
            <a:pPr>
              <a:buNone/>
            </a:pPr>
            <a:r>
              <a:rPr lang="en-US" b="1" dirty="0" smtClean="0"/>
              <a:t>end </a:t>
            </a:r>
            <a:r>
              <a:rPr lang="en-US" b="1" dirty="0" err="1" smtClean="0"/>
              <a:t>fun_update</a:t>
            </a:r>
            <a:r>
              <a:rPr lang="en-US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to call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no </a:t>
            </a:r>
            <a:r>
              <a:rPr lang="en-US" dirty="0" err="1" smtClean="0"/>
              <a:t>salesrep.rep_no%type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name </a:t>
            </a:r>
            <a:r>
              <a:rPr lang="en-US" dirty="0" err="1" smtClean="0"/>
              <a:t>salesrep.name%type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status number;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no := :</a:t>
            </a:r>
            <a:r>
              <a:rPr lang="en-US" dirty="0" err="1" smtClean="0"/>
              <a:t>Enter_no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name := :</a:t>
            </a:r>
            <a:r>
              <a:rPr lang="en-US" dirty="0" err="1" smtClean="0"/>
              <a:t>Enter_name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status:=</a:t>
            </a:r>
            <a:r>
              <a:rPr lang="en-US" dirty="0" err="1" smtClean="0">
                <a:solidFill>
                  <a:srgbClr val="FF0000"/>
                </a:solidFill>
              </a:rPr>
              <a:t>fun_update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no,name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(status);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('table is updated');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 Fetch no from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create or replace function </a:t>
            </a:r>
            <a:r>
              <a:rPr lang="en-US" dirty="0" err="1" smtClean="0"/>
              <a:t>fun_retrieve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(n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salesrep.name%type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salesrep.rep_no%type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as</a:t>
            </a:r>
          </a:p>
          <a:p>
            <a:pPr>
              <a:buNone/>
            </a:pPr>
            <a:r>
              <a:rPr lang="en-US" dirty="0" smtClean="0"/>
              <a:t>no </a:t>
            </a:r>
            <a:r>
              <a:rPr lang="en-US" dirty="0" err="1" smtClean="0"/>
              <a:t>salesrep.rep_no%type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rep_no</a:t>
            </a:r>
            <a:r>
              <a:rPr lang="en-US" dirty="0" smtClean="0"/>
              <a:t> into no from </a:t>
            </a:r>
            <a:r>
              <a:rPr lang="en-US" dirty="0" err="1" smtClean="0"/>
              <a:t>salesrep</a:t>
            </a:r>
            <a:r>
              <a:rPr lang="en-US" dirty="0" smtClean="0"/>
              <a:t> where name=n;</a:t>
            </a:r>
          </a:p>
          <a:p>
            <a:pPr>
              <a:buNone/>
            </a:pPr>
            <a:r>
              <a:rPr lang="en-US" b="1" dirty="0" smtClean="0"/>
              <a:t>return no;</a:t>
            </a:r>
          </a:p>
          <a:p>
            <a:pPr>
              <a:buNone/>
            </a:pPr>
            <a:r>
              <a:rPr lang="en-US" b="1" dirty="0" smtClean="0"/>
              <a:t>EXCEPTION</a:t>
            </a:r>
          </a:p>
          <a:p>
            <a:pPr>
              <a:buNone/>
            </a:pPr>
            <a:r>
              <a:rPr lang="en-US" dirty="0" smtClean="0"/>
              <a:t>when </a:t>
            </a:r>
            <a:r>
              <a:rPr lang="en-US" b="1" dirty="0" err="1" smtClean="0"/>
              <a:t>no_data_found</a:t>
            </a:r>
            <a:r>
              <a:rPr lang="en-US" dirty="0" smtClean="0"/>
              <a:t> then return 0;</a:t>
            </a:r>
          </a:p>
          <a:p>
            <a:pPr>
              <a:buNone/>
            </a:pPr>
            <a:r>
              <a:rPr lang="en-US" b="1" dirty="0" smtClean="0"/>
              <a:t>end </a:t>
            </a:r>
            <a:r>
              <a:rPr lang="en-US" b="1" dirty="0" err="1" smtClean="0"/>
              <a:t>fun_retrieve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to call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no </a:t>
            </a:r>
            <a:r>
              <a:rPr lang="en-US" dirty="0" err="1" smtClean="0"/>
              <a:t>salesrep.rep_no%type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name </a:t>
            </a:r>
            <a:r>
              <a:rPr lang="en-US" dirty="0" err="1" smtClean="0"/>
              <a:t>salesrep.name%type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name := :</a:t>
            </a:r>
            <a:r>
              <a:rPr lang="en-US" dirty="0" err="1" smtClean="0"/>
              <a:t>Enter_name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no:=</a:t>
            </a:r>
            <a:r>
              <a:rPr lang="en-US" dirty="0" err="1" smtClean="0">
                <a:solidFill>
                  <a:srgbClr val="FF0000"/>
                </a:solidFill>
              </a:rPr>
              <a:t>fun_retrieve</a:t>
            </a:r>
            <a:r>
              <a:rPr lang="en-US" dirty="0" smtClean="0">
                <a:solidFill>
                  <a:srgbClr val="FF0000"/>
                </a:solidFill>
              </a:rPr>
              <a:t>(name)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(no);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Procedure or Function is a logically grouped set of SQL and PL/SQL statements that performs a specific task.</a:t>
            </a:r>
          </a:p>
          <a:p>
            <a:pPr algn="just"/>
            <a:r>
              <a:rPr lang="en-US" dirty="0" smtClean="0"/>
              <a:t>A stored procedure or stored function is a named PL/SQL code block that has been compiled and stored in one of the Oracle engine’s system tables.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stored procedure 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DROP PROCEDURE &lt;name&gt;;</a:t>
            </a:r>
          </a:p>
          <a:p>
            <a:r>
              <a:rPr lang="en-US" dirty="0" smtClean="0"/>
              <a:t>DROP FUNCTION </a:t>
            </a:r>
            <a:r>
              <a:rPr lang="en-US" smtClean="0"/>
              <a:t>&lt;name&gt;;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Exceptions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62000" y="1600200"/>
          <a:ext cx="77724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CASE_NOT_FOUND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 of the choices in the </a:t>
                      </a:r>
                      <a:r>
                        <a:rPr lang="en-US" dirty="0" smtClean="0"/>
                        <a:t>WHEN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clauses of a </a:t>
                      </a:r>
                      <a:r>
                        <a:rPr lang="en-US" dirty="0" smtClean="0"/>
                        <a:t>CASE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statement were selected and there is no </a:t>
                      </a:r>
                      <a:r>
                        <a:rPr lang="en-US" dirty="0" smtClean="0"/>
                        <a:t>ELSE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CURSOR_ALREADY_OPENED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attempted to open an already opened cursor.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DUP_VAL_ON_INDEX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attempted to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duplicate values in a column that is constrained by a unique index.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INVALID_CURSOR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is an illegal cursor operation.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Conversion of character string to number failed.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NO_DATA_FOUND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select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statement does not return any row.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TOO_MANY_ROWS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row </a:t>
                      </a:r>
                      <a:r>
                        <a:rPr lang="en-US" dirty="0" smtClean="0"/>
                        <a:t>SELECT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returned multiple rows.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Procedures and functions are stored in Oracle database and can be called by any PL/SQL block.</a:t>
            </a:r>
          </a:p>
          <a:p>
            <a:pPr algn="just"/>
            <a:r>
              <a:rPr lang="en-US" dirty="0" smtClean="0"/>
              <a:t>While creating a procedure or function, Oracle engine performs following steps:</a:t>
            </a:r>
          </a:p>
          <a:p>
            <a:pPr lvl="1" algn="just"/>
            <a:r>
              <a:rPr lang="en-US" dirty="0" smtClean="0"/>
              <a:t>Compiles the procedure or function.</a:t>
            </a:r>
          </a:p>
          <a:p>
            <a:pPr lvl="1" algn="just"/>
            <a:r>
              <a:rPr lang="en-US" dirty="0" smtClean="0"/>
              <a:t>Stores procedure or function in database.</a:t>
            </a:r>
          </a:p>
          <a:p>
            <a:pPr algn="just"/>
            <a:r>
              <a:rPr lang="en-US" dirty="0" smtClean="0"/>
              <a:t>During compilation, if error occurs then an invalid procedure or function is created.  To view the errors,</a:t>
            </a:r>
          </a:p>
          <a:p>
            <a:pPr lvl="1" algn="just"/>
            <a:r>
              <a:rPr lang="en-US" dirty="0" smtClean="0"/>
              <a:t>SELECT * FROM </a:t>
            </a:r>
            <a:r>
              <a:rPr lang="en-US" dirty="0" err="1" smtClean="0"/>
              <a:t>USER_ERRORS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When procedure or function is invoked, Oracle engine loads the compiled procedure or function in a memory area called </a:t>
            </a:r>
            <a:r>
              <a:rPr lang="en-US" b="1" dirty="0" smtClean="0"/>
              <a:t>System Global Area (</a:t>
            </a:r>
            <a:r>
              <a:rPr lang="en-US" b="1" dirty="0" err="1" smtClean="0"/>
              <a:t>SGA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execute the procedure or function, Oracle engine performs following task:</a:t>
            </a:r>
          </a:p>
          <a:p>
            <a:pPr lvl="1" algn="just"/>
            <a:r>
              <a:rPr lang="en-US" dirty="0" smtClean="0"/>
              <a:t>Verifies user access</a:t>
            </a:r>
          </a:p>
          <a:p>
            <a:pPr lvl="1" algn="just"/>
            <a:r>
              <a:rPr lang="en-US" dirty="0" smtClean="0"/>
              <a:t>Verifies procedure or function validity</a:t>
            </a:r>
          </a:p>
          <a:p>
            <a:pPr lvl="1" algn="just"/>
            <a:r>
              <a:rPr lang="en-US" dirty="0" smtClean="0"/>
              <a:t>Executes procedure or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Memory Allocation</a:t>
            </a:r>
          </a:p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Integrity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br>
              <a:rPr lang="en-US" dirty="0" smtClean="0"/>
            </a:br>
            <a:r>
              <a:rPr lang="en-US" dirty="0" smtClean="0"/>
              <a:t>Procedure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function must return a value back to caller. A function can return only one value to the calling PL/SQL code block.</a:t>
            </a:r>
          </a:p>
          <a:p>
            <a:pPr algn="just"/>
            <a:r>
              <a:rPr lang="en-US" dirty="0" smtClean="0"/>
              <a:t>By defining multiple OUT parameters in a procedure, multiple values can be passed to the caller.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Procedure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Declarative part</a:t>
            </a:r>
            <a:r>
              <a:rPr lang="en-US" dirty="0" smtClean="0"/>
              <a:t>: It can declare cursors, constants, variables, exceptions and subprograms.</a:t>
            </a:r>
          </a:p>
          <a:p>
            <a:pPr algn="just"/>
            <a:r>
              <a:rPr lang="en-US" b="1" dirty="0" smtClean="0"/>
              <a:t>Executable part</a:t>
            </a:r>
            <a:r>
              <a:rPr lang="en-US" dirty="0" smtClean="0"/>
              <a:t>: It contains SQL and PL/SQL statements.</a:t>
            </a:r>
          </a:p>
          <a:p>
            <a:pPr algn="just"/>
            <a:r>
              <a:rPr lang="en-US" b="1" dirty="0" smtClean="0"/>
              <a:t>Exception-handling part </a:t>
            </a:r>
            <a:r>
              <a:rPr lang="en-US" dirty="0" smtClean="0"/>
              <a:t>(Optional): It deals with exceptions that may be raised during the execution of code in executable part.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CREATE OR REPLACE PROCEDURE [Schema.] &lt;</a:t>
            </a:r>
            <a:r>
              <a:rPr lang="en-US" dirty="0" err="1" smtClean="0"/>
              <a:t>ProcedureName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	(&lt;Argument&gt; {IN, OUT, IN OUT} &lt;</a:t>
            </a:r>
            <a:r>
              <a:rPr lang="en-US" dirty="0" err="1" smtClean="0"/>
              <a:t>data_type</a:t>
            </a:r>
            <a:r>
              <a:rPr lang="en-US" dirty="0" smtClean="0"/>
              <a:t>&gt;,…)</a:t>
            </a:r>
          </a:p>
          <a:p>
            <a:pPr>
              <a:buNone/>
            </a:pPr>
            <a:r>
              <a:rPr lang="en-US" dirty="0" smtClean="0"/>
              <a:t>    {</a:t>
            </a:r>
            <a:r>
              <a:rPr lang="en-US" dirty="0" err="1" smtClean="0"/>
              <a:t>IS,AS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    &lt;variable&gt; &lt;</a:t>
            </a:r>
            <a:r>
              <a:rPr lang="en-US" dirty="0" err="1" smtClean="0"/>
              <a:t>datatype</a:t>
            </a:r>
            <a:r>
              <a:rPr lang="en-US" dirty="0" smtClean="0"/>
              <a:t>&gt;;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&lt;PL/SQL body&gt;</a:t>
            </a:r>
          </a:p>
          <a:p>
            <a:pPr>
              <a:buNone/>
            </a:pPr>
            <a:r>
              <a:rPr lang="en-US" dirty="0" smtClean="0"/>
              <a:t>	EXCEPTION</a:t>
            </a:r>
          </a:p>
          <a:p>
            <a:pPr>
              <a:buNone/>
            </a:pPr>
            <a:r>
              <a:rPr lang="en-US" dirty="0" smtClean="0"/>
              <a:t>		&lt;Exception PL/SQL block&gt;</a:t>
            </a:r>
          </a:p>
          <a:p>
            <a:pPr>
              <a:buNone/>
            </a:pPr>
            <a:r>
              <a:rPr lang="en-US" dirty="0" smtClean="0"/>
              <a:t>	END &lt;</a:t>
            </a:r>
            <a:r>
              <a:rPr lang="en-US" dirty="0" err="1" smtClean="0"/>
              <a:t>ProcedureName</a:t>
            </a:r>
            <a:r>
              <a:rPr lang="en-US" dirty="0" smtClean="0"/>
              <a:t>&gt;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CREATE OR REPLACE FUNCTION [Schema.] &lt;</a:t>
            </a:r>
            <a:r>
              <a:rPr lang="en-US" dirty="0" err="1" smtClean="0"/>
              <a:t>FunctionName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	(&lt;Argument&gt; IN &lt;</a:t>
            </a:r>
            <a:r>
              <a:rPr lang="en-US" dirty="0" err="1" smtClean="0"/>
              <a:t>data_type</a:t>
            </a:r>
            <a:r>
              <a:rPr lang="en-US" dirty="0" smtClean="0"/>
              <a:t>&gt;,…)</a:t>
            </a:r>
          </a:p>
          <a:p>
            <a:pPr>
              <a:buNone/>
            </a:pPr>
            <a:r>
              <a:rPr lang="en-US" dirty="0" smtClean="0"/>
              <a:t>    RETURN &lt;</a:t>
            </a:r>
            <a:r>
              <a:rPr lang="en-US" dirty="0" err="1" smtClean="0"/>
              <a:t>data_type</a:t>
            </a:r>
            <a:r>
              <a:rPr lang="en-US" dirty="0" smtClean="0"/>
              <a:t>&gt;  {</a:t>
            </a:r>
            <a:r>
              <a:rPr lang="en-US" dirty="0" err="1" smtClean="0"/>
              <a:t>IS,AS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    &lt;variable&gt; &lt;</a:t>
            </a:r>
            <a:r>
              <a:rPr lang="en-US" dirty="0" err="1" smtClean="0"/>
              <a:t>datatype</a:t>
            </a:r>
            <a:r>
              <a:rPr lang="en-US" dirty="0" smtClean="0"/>
              <a:t>&gt;;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&lt;PL/SQL body&gt;</a:t>
            </a:r>
          </a:p>
          <a:p>
            <a:pPr>
              <a:buNone/>
            </a:pPr>
            <a:r>
              <a:rPr lang="en-US" dirty="0" smtClean="0"/>
              <a:t>	EXCEPTION</a:t>
            </a:r>
          </a:p>
          <a:p>
            <a:pPr>
              <a:buNone/>
            </a:pPr>
            <a:r>
              <a:rPr lang="en-US" dirty="0" smtClean="0"/>
              <a:t>		&lt;Exception PL/SQL block&gt;</a:t>
            </a:r>
          </a:p>
          <a:p>
            <a:pPr>
              <a:buNone/>
            </a:pPr>
            <a:r>
              <a:rPr lang="en-US" dirty="0" smtClean="0"/>
              <a:t>	END &lt;</a:t>
            </a:r>
            <a:r>
              <a:rPr lang="en-US" dirty="0" err="1" smtClean="0"/>
              <a:t>FunctionName</a:t>
            </a:r>
            <a:r>
              <a:rPr lang="en-US" dirty="0" smtClean="0"/>
              <a:t>&gt; 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</TotalTime>
  <Words>843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Stored Procedure  &amp; Stored Function</vt:lpstr>
      <vt:lpstr>Introduction</vt:lpstr>
      <vt:lpstr>Introduction</vt:lpstr>
      <vt:lpstr>Slide 4</vt:lpstr>
      <vt:lpstr>Advantages</vt:lpstr>
      <vt:lpstr>Difference between  Procedure and Function</vt:lpstr>
      <vt:lpstr>Parts of Procedure and Function</vt:lpstr>
      <vt:lpstr>Stored Procedure</vt:lpstr>
      <vt:lpstr>Stored Function</vt:lpstr>
      <vt:lpstr>Example: Maximum Price</vt:lpstr>
      <vt:lpstr>PL/SQL block to call procedure</vt:lpstr>
      <vt:lpstr>Example: Insert, update and delete</vt:lpstr>
      <vt:lpstr>PL/SQL block to call procedure</vt:lpstr>
      <vt:lpstr>Example: Increase the salary</vt:lpstr>
      <vt:lpstr>PL/SQL block to call procedure</vt:lpstr>
      <vt:lpstr>Function: Update into Salesrep</vt:lpstr>
      <vt:lpstr>PL/SQL block to call function</vt:lpstr>
      <vt:lpstr>Function: Fetch no from name</vt:lpstr>
      <vt:lpstr>PL/SQL block to call function</vt:lpstr>
      <vt:lpstr>Deleting stored procedure or function</vt:lpstr>
      <vt:lpstr>Predefined Exceptions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  &amp; Stored Function</dc:title>
  <dc:creator>Admin</dc:creator>
  <cp:lastModifiedBy>Admin</cp:lastModifiedBy>
  <cp:revision>23</cp:revision>
  <dcterms:created xsi:type="dcterms:W3CDTF">2017-09-14T07:01:17Z</dcterms:created>
  <dcterms:modified xsi:type="dcterms:W3CDTF">2017-09-21T04:41:07Z</dcterms:modified>
</cp:coreProperties>
</file>