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5" r:id="rId18"/>
    <p:sldId id="274" r:id="rId19"/>
    <p:sldId id="271" r:id="rId20"/>
    <p:sldId id="272" r:id="rId21"/>
    <p:sldId id="273" r:id="rId22"/>
    <p:sldId id="276" r:id="rId23"/>
    <p:sldId id="280" r:id="rId24"/>
    <p:sldId id="281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Triggers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BEFORE vs. AFTER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BEFORE Triggers: </a:t>
            </a:r>
            <a:r>
              <a:rPr lang="en-US" dirty="0" smtClean="0"/>
              <a:t>BEFORE triggers execute the trigger action before the triggering statement.</a:t>
            </a:r>
          </a:p>
          <a:p>
            <a:pPr algn="just"/>
            <a:r>
              <a:rPr lang="en-US" dirty="0" smtClean="0"/>
              <a:t> This type of trigger is commonly used in the following situations:</a:t>
            </a:r>
          </a:p>
          <a:p>
            <a:pPr lvl="1" algn="just"/>
            <a:r>
              <a:rPr lang="en-US" dirty="0" smtClean="0"/>
              <a:t>BEFORE triggers are used when the trigger action should determine whether the triggering statement should be allowed to complete. </a:t>
            </a:r>
          </a:p>
          <a:p>
            <a:pPr lvl="1" algn="just"/>
            <a:r>
              <a:rPr lang="en-US" dirty="0" smtClean="0"/>
              <a:t>BEFORE triggers are used to derive specific column values before completing a triggering INSERT or UPDATE statement.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AFTER Triggers: </a:t>
            </a:r>
            <a:r>
              <a:rPr lang="en-US" dirty="0" smtClean="0"/>
              <a:t>AFTER triggers execute the trigger action after the triggering statement is executed.</a:t>
            </a:r>
          </a:p>
          <a:p>
            <a:pPr algn="just"/>
            <a:r>
              <a:rPr lang="en-US" dirty="0" smtClean="0"/>
              <a:t> AFTER triggers are used in the following situations:</a:t>
            </a:r>
          </a:p>
          <a:p>
            <a:pPr lvl="1" algn="just"/>
            <a:r>
              <a:rPr lang="en-US" dirty="0" smtClean="0"/>
              <a:t>AFTER triggers are used when you want the triggering statement to complete before executing the trigger action.</a:t>
            </a:r>
          </a:p>
          <a:p>
            <a:pPr lvl="1" algn="just"/>
            <a:r>
              <a:rPr lang="en-US" dirty="0" smtClean="0"/>
              <a:t>If a BEFORE trigger is already present, an AFTER trigger can perform different actions on the same triggering statement.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statement trigger</a:t>
            </a:r>
          </a:p>
          <a:p>
            <a:r>
              <a:rPr lang="en-US" dirty="0" smtClean="0"/>
              <a:t>BEFORE row trigger</a:t>
            </a:r>
          </a:p>
          <a:p>
            <a:r>
              <a:rPr lang="en-US" dirty="0" smtClean="0"/>
              <a:t>AFTER statement trigger</a:t>
            </a:r>
          </a:p>
          <a:p>
            <a:r>
              <a:rPr lang="en-US" dirty="0" smtClean="0"/>
              <a:t>AFTER row trigger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CREATE [OR REPLACE ] TRIGGER </a:t>
            </a:r>
            <a:r>
              <a:rPr lang="en-US" dirty="0" smtClean="0"/>
              <a:t>&lt;</a:t>
            </a:r>
            <a:r>
              <a:rPr lang="en-US" dirty="0" err="1" smtClean="0"/>
              <a:t>trigger_name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{BEFORE | AFTER}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{INSERT </a:t>
            </a:r>
            <a:r>
              <a:rPr lang="en-US" i="1" dirty="0" smtClean="0">
                <a:solidFill>
                  <a:srgbClr val="FF0000"/>
                </a:solidFill>
              </a:rPr>
              <a:t>[OR] </a:t>
            </a:r>
            <a:r>
              <a:rPr lang="en-US" dirty="0" smtClean="0">
                <a:solidFill>
                  <a:srgbClr val="FF0000"/>
                </a:solidFill>
              </a:rPr>
              <a:t>| UPDATE </a:t>
            </a:r>
            <a:r>
              <a:rPr lang="en-US" i="1" dirty="0" smtClean="0">
                <a:solidFill>
                  <a:srgbClr val="FF0000"/>
                </a:solidFill>
              </a:rPr>
              <a:t>[OR] </a:t>
            </a:r>
            <a:r>
              <a:rPr lang="en-US" dirty="0" smtClean="0">
                <a:solidFill>
                  <a:srgbClr val="FF0000"/>
                </a:solidFill>
              </a:rPr>
              <a:t>| DELETE} </a:t>
            </a:r>
            <a:r>
              <a:rPr lang="en-US" dirty="0" smtClean="0"/>
              <a:t>[OF &lt;</a:t>
            </a:r>
            <a:r>
              <a:rPr lang="en-US" dirty="0" err="1" smtClean="0"/>
              <a:t>column_name</a:t>
            </a:r>
            <a:r>
              <a:rPr lang="en-US" dirty="0" smtClean="0"/>
              <a:t>&gt;]</a:t>
            </a:r>
          </a:p>
          <a:p>
            <a:pPr>
              <a:buNone/>
            </a:pPr>
            <a:r>
              <a:rPr lang="en-US" dirty="0" smtClean="0"/>
              <a:t> ON &lt;</a:t>
            </a:r>
            <a:r>
              <a:rPr lang="en-US" dirty="0" err="1" smtClean="0"/>
              <a:t>table_name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[REFERENCING {OLD AS o NEW AS n}]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[FOR EACH ROW [ WHEN &lt;condition&gt;]]</a:t>
            </a:r>
          </a:p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&lt;Variable declarations&gt;</a:t>
            </a:r>
          </a:p>
          <a:p>
            <a:pPr>
              <a:buNone/>
            </a:pPr>
            <a:r>
              <a:rPr lang="en-US" dirty="0" smtClean="0"/>
              <a:t> BEGIN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sql</a:t>
            </a:r>
            <a:r>
              <a:rPr lang="en-US" dirty="0" smtClean="0"/>
              <a:t> statements&gt;</a:t>
            </a:r>
          </a:p>
          <a:p>
            <a:pPr>
              <a:buNone/>
            </a:pPr>
            <a:r>
              <a:rPr lang="en-US" dirty="0" smtClean="0"/>
              <a:t>EXCEPTION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sql</a:t>
            </a:r>
            <a:r>
              <a:rPr lang="en-US" dirty="0" smtClean="0"/>
              <a:t> statements&gt;</a:t>
            </a:r>
          </a:p>
          <a:p>
            <a:pPr>
              <a:buNone/>
            </a:pPr>
            <a:r>
              <a:rPr lang="en-US" dirty="0" smtClean="0"/>
              <a:t>END;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{BEFORE | AFTER}</a:t>
            </a:r>
            <a:r>
              <a:rPr lang="en-US" i="1" dirty="0" smtClean="0"/>
              <a:t> </a:t>
            </a:r>
            <a:r>
              <a:rPr lang="en-US" dirty="0" smtClean="0"/>
              <a:t>- This clause indicates at what time should the trigger get fired.</a:t>
            </a:r>
          </a:p>
          <a:p>
            <a:pPr algn="just"/>
            <a:r>
              <a:rPr lang="en-US" b="1" i="1" dirty="0" smtClean="0"/>
              <a:t>{INSERT [OR] | UPDATE [OR] | DELETE}</a:t>
            </a:r>
            <a:r>
              <a:rPr lang="en-US" dirty="0" smtClean="0"/>
              <a:t> - This clause determines the triggering event. More than one triggering events can be used together separated by OR keyword. The trigger gets fired at all the specified triggering event.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1" dirty="0" smtClean="0"/>
              <a:t>[REFERENCING OLD AS o NEW AS n] </a:t>
            </a:r>
            <a:r>
              <a:rPr lang="en-US" dirty="0" smtClean="0"/>
              <a:t>- This clause is used to reference the old and new values of the data being changed. By default, you reference the values as :</a:t>
            </a:r>
            <a:r>
              <a:rPr lang="en-US" dirty="0" err="1" smtClean="0"/>
              <a:t>old.column_name</a:t>
            </a:r>
            <a:r>
              <a:rPr lang="en-US" dirty="0" smtClean="0"/>
              <a:t> or :</a:t>
            </a:r>
            <a:r>
              <a:rPr lang="en-US" dirty="0" err="1" smtClean="0"/>
              <a:t>new.column_name</a:t>
            </a:r>
            <a:r>
              <a:rPr lang="en-US" dirty="0" smtClean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old values cannot refer while inserting a </a:t>
            </a:r>
            <a:r>
              <a:rPr lang="en-US" dirty="0" smtClean="0"/>
              <a:t>record.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new </a:t>
            </a:r>
            <a:r>
              <a:rPr lang="en-US" dirty="0" smtClean="0"/>
              <a:t>values cannot refer while deleting a record, because they do not exist.</a:t>
            </a:r>
          </a:p>
          <a:p>
            <a:pPr algn="just"/>
            <a:r>
              <a:rPr lang="en-US" b="1" i="1" dirty="0" smtClean="0"/>
              <a:t>[FOR EACH ROW] </a:t>
            </a:r>
            <a:r>
              <a:rPr lang="en-US" dirty="0" smtClean="0"/>
              <a:t>- It is used to identify if trigger is row level or statement level.</a:t>
            </a:r>
          </a:p>
          <a:p>
            <a:pPr algn="just"/>
            <a:r>
              <a:rPr lang="en-US" b="1" i="1" dirty="0" smtClean="0"/>
              <a:t>WHEN (condition) </a:t>
            </a:r>
            <a:r>
              <a:rPr lang="en-US" dirty="0" smtClean="0"/>
              <a:t>- This clause is valid only for row level triggers. It is used for trigger restriction.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view the details of all trigger belongs to one table: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all_trigger</a:t>
            </a:r>
            <a:r>
              <a:rPr lang="en-US" dirty="0" smtClean="0"/>
              <a:t> where </a:t>
            </a:r>
            <a:r>
              <a:rPr lang="en-US" dirty="0" err="1" smtClean="0"/>
              <a:t>table_name</a:t>
            </a:r>
            <a:r>
              <a:rPr lang="en-US" dirty="0" smtClean="0"/>
              <a:t>=‘name’;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stop the transaction:</a:t>
            </a:r>
          </a:p>
          <a:p>
            <a:pPr lvl="1" algn="just"/>
            <a:r>
              <a:rPr lang="en-US" sz="2000" b="1" dirty="0" err="1" smtClean="0"/>
              <a:t>RAISE_APPLICATION_ERROR</a:t>
            </a:r>
            <a:r>
              <a:rPr lang="en-US" sz="2000" b="1" dirty="0" smtClean="0"/>
              <a:t> (&lt;</a:t>
            </a:r>
            <a:r>
              <a:rPr lang="en-US" sz="2000" b="1" dirty="0" err="1" smtClean="0"/>
              <a:t>ErrorNo</a:t>
            </a:r>
            <a:r>
              <a:rPr lang="en-US" sz="2000" b="1" dirty="0" smtClean="0"/>
              <a:t>&gt;,&lt;Message&gt;)</a:t>
            </a:r>
          </a:p>
          <a:p>
            <a:pPr lvl="2" algn="just"/>
            <a:r>
              <a:rPr lang="en-US" dirty="0" smtClean="0"/>
              <a:t>&lt;</a:t>
            </a:r>
            <a:r>
              <a:rPr lang="en-US" dirty="0" err="1" smtClean="0"/>
              <a:t>ErrorNo</a:t>
            </a:r>
            <a:r>
              <a:rPr lang="en-US" dirty="0" smtClean="0"/>
              <a:t>&gt; is a negative integer in the range of -20000 to -20999.</a:t>
            </a:r>
          </a:p>
          <a:p>
            <a:pPr lvl="2" algn="just"/>
            <a:r>
              <a:rPr lang="en-US" dirty="0" smtClean="0"/>
              <a:t>&lt;Message&gt; is the character string up to 2048 bytes in length.</a:t>
            </a:r>
          </a:p>
          <a:p>
            <a:pPr lvl="1" algn="just"/>
            <a:r>
              <a:rPr lang="en-US" dirty="0" smtClean="0"/>
              <a:t> It can be only used in stored subprogram like stored procedure, functions and database triggers.</a:t>
            </a:r>
          </a:p>
          <a:p>
            <a:pPr lvl="1" algn="just"/>
            <a:r>
              <a:rPr lang="en-US" dirty="0" smtClean="0"/>
              <a:t>It ends the subprogram and returns the error number and message to the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Display the price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CREATE OR REPLACE TRIGGER </a:t>
            </a:r>
            <a:r>
              <a:rPr lang="en-US" dirty="0" err="1" smtClean="0"/>
              <a:t>Price_difference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AFTER UPDATE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/>
              <a:t>price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err="1" smtClean="0"/>
              <a:t>product1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EACH ROW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declare</a:t>
            </a:r>
          </a:p>
          <a:p>
            <a:pPr>
              <a:buNone/>
            </a:pPr>
            <a:r>
              <a:rPr lang="en-US" dirty="0" smtClean="0"/>
              <a:t>p </a:t>
            </a:r>
            <a:r>
              <a:rPr lang="en-US" dirty="0" err="1" smtClean="0"/>
              <a:t>product1.price%type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BEGIN </a:t>
            </a:r>
          </a:p>
          <a:p>
            <a:pPr>
              <a:buNone/>
            </a:pPr>
            <a:r>
              <a:rPr lang="en-US" dirty="0" smtClean="0"/>
              <a:t>p :=</a:t>
            </a:r>
            <a:r>
              <a:rPr lang="en-US" dirty="0" smtClean="0">
                <a:solidFill>
                  <a:srgbClr val="FF0000"/>
                </a:solidFill>
              </a:rPr>
              <a:t>(:</a:t>
            </a:r>
            <a:r>
              <a:rPr lang="en-US" dirty="0" err="1" smtClean="0">
                <a:solidFill>
                  <a:srgbClr val="FF0000"/>
                </a:solidFill>
              </a:rPr>
              <a:t>old.price</a:t>
            </a:r>
            <a:r>
              <a:rPr lang="en-US" dirty="0" smtClean="0">
                <a:solidFill>
                  <a:srgbClr val="FF0000"/>
                </a:solidFill>
              </a:rPr>
              <a:t>-:</a:t>
            </a:r>
            <a:r>
              <a:rPr lang="en-US" dirty="0" err="1" smtClean="0">
                <a:solidFill>
                  <a:srgbClr val="FF0000"/>
                </a:solidFill>
              </a:rPr>
              <a:t>new.price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('Price difference:' || p);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Keep log of price </a:t>
            </a:r>
            <a:r>
              <a:rPr lang="en-US" dirty="0" err="1" smtClean="0"/>
              <a:t>updatation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CREATE OR REPLACE TRIGGER </a:t>
            </a:r>
            <a:r>
              <a:rPr lang="en-US" dirty="0" err="1" smtClean="0"/>
              <a:t>Price_history_trigger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BEFORE UPDATE OF </a:t>
            </a:r>
            <a:r>
              <a:rPr lang="en-US" dirty="0" smtClean="0"/>
              <a:t>price </a:t>
            </a:r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err="1" smtClean="0"/>
              <a:t>product1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EACH ROW 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product_price_history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VALUES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(:</a:t>
            </a:r>
            <a:r>
              <a:rPr lang="en-US" dirty="0" err="1" smtClean="0">
                <a:solidFill>
                  <a:srgbClr val="FF0000"/>
                </a:solidFill>
              </a:rPr>
              <a:t>old.p_id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:</a:t>
            </a:r>
            <a:r>
              <a:rPr lang="en-US" dirty="0" err="1" smtClean="0"/>
              <a:t>old.type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:</a:t>
            </a:r>
            <a:r>
              <a:rPr lang="en-US" dirty="0" err="1" smtClean="0"/>
              <a:t>old.brand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:</a:t>
            </a:r>
            <a:r>
              <a:rPr lang="en-US" dirty="0" err="1" smtClean="0"/>
              <a:t>old.price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trigger is a pl/</a:t>
            </a:r>
            <a:r>
              <a:rPr lang="en-US" dirty="0" err="1" smtClean="0"/>
              <a:t>sql</a:t>
            </a:r>
            <a:r>
              <a:rPr lang="en-US" dirty="0" smtClean="0"/>
              <a:t> block structure which is fired when a </a:t>
            </a:r>
            <a:r>
              <a:rPr lang="en-US" dirty="0" err="1" smtClean="0"/>
              <a:t>DML</a:t>
            </a:r>
            <a:r>
              <a:rPr lang="en-US" dirty="0" smtClean="0"/>
              <a:t> statements like Insert, Delete, Update is executed on a database table. </a:t>
            </a:r>
          </a:p>
          <a:p>
            <a:pPr algn="just"/>
            <a:r>
              <a:rPr lang="en-US" dirty="0" smtClean="0"/>
              <a:t>A trigger is triggered automatically when an associated </a:t>
            </a:r>
            <a:r>
              <a:rPr lang="en-US" dirty="0" err="1" smtClean="0"/>
              <a:t>DML</a:t>
            </a:r>
            <a:r>
              <a:rPr lang="en-US" dirty="0" smtClean="0"/>
              <a:t> statement is executed.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product1</a:t>
            </a:r>
            <a:r>
              <a:rPr lang="en-US" dirty="0" smtClean="0"/>
              <a:t> set price= 100 where </a:t>
            </a:r>
            <a:r>
              <a:rPr lang="en-US" dirty="0" err="1" smtClean="0"/>
              <a:t>p_id</a:t>
            </a:r>
            <a:r>
              <a:rPr lang="en-US" dirty="0" smtClean="0"/>
              <a:t>=1;</a:t>
            </a:r>
          </a:p>
          <a:p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product_price_history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4072014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r>
              <a:rPr lang="en-US" dirty="0" smtClean="0"/>
              <a:t>: Stop the transaction if price is less then 50.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CREATE OR REPLACE TRIGGER </a:t>
            </a:r>
            <a:r>
              <a:rPr lang="en-US" dirty="0" err="1" smtClean="0"/>
              <a:t>Price_validate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BEFORE INSERT OR UPDATE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 err="1" smtClean="0"/>
              <a:t>product1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 EACH ROW WHEN (</a:t>
            </a:r>
            <a:r>
              <a:rPr lang="en-US" dirty="0" err="1" smtClean="0">
                <a:solidFill>
                  <a:srgbClr val="FF0000"/>
                </a:solidFill>
              </a:rPr>
              <a:t>new.price</a:t>
            </a:r>
            <a:r>
              <a:rPr lang="en-US" dirty="0" smtClean="0">
                <a:solidFill>
                  <a:srgbClr val="FF0000"/>
                </a:solidFill>
              </a:rPr>
              <a:t> &lt;50)</a:t>
            </a:r>
          </a:p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p </a:t>
            </a:r>
            <a:r>
              <a:rPr lang="en-US" dirty="0" err="1" smtClean="0"/>
              <a:t>product1.price%type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RAISE_APPLICATION_ERROR</a:t>
            </a:r>
            <a:r>
              <a:rPr lang="en-US" dirty="0" smtClean="0">
                <a:solidFill>
                  <a:srgbClr val="FF0000"/>
                </a:solidFill>
              </a:rPr>
              <a:t>(-</a:t>
            </a:r>
            <a:r>
              <a:rPr lang="en-US" dirty="0" err="1" smtClean="0">
                <a:solidFill>
                  <a:srgbClr val="FF0000"/>
                </a:solidFill>
              </a:rPr>
              <a:t>20001,'Price</a:t>
            </a:r>
            <a:r>
              <a:rPr lang="en-US" dirty="0" smtClean="0">
                <a:solidFill>
                  <a:srgbClr val="FF0000"/>
                </a:solidFill>
              </a:rPr>
              <a:t> is insufficient');</a:t>
            </a:r>
          </a:p>
          <a:p>
            <a:pPr>
              <a:buNone/>
            </a:pPr>
            <a:r>
              <a:rPr lang="en-US" dirty="0" smtClean="0"/>
              <a:t>END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676595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Output for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or replace trigger </a:t>
            </a:r>
            <a:r>
              <a:rPr lang="en-US" dirty="0" err="1" smtClean="0"/>
              <a:t>delete_r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before delete</a:t>
            </a:r>
          </a:p>
          <a:p>
            <a:pPr lvl="1">
              <a:buNone/>
            </a:pPr>
            <a:r>
              <a:rPr lang="en-US" dirty="0" smtClean="0"/>
              <a:t>on </a:t>
            </a:r>
            <a:r>
              <a:rPr lang="en-US" dirty="0" err="1" smtClean="0"/>
              <a:t>product1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for each row</a:t>
            </a:r>
          </a:p>
          <a:p>
            <a:pPr lvl="1">
              <a:buNone/>
            </a:pPr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('new values is ' || :</a:t>
            </a:r>
            <a:r>
              <a:rPr lang="en-US" dirty="0" err="1" smtClean="0"/>
              <a:t>new.price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('old values is ' || :</a:t>
            </a:r>
            <a:r>
              <a:rPr lang="en-US" dirty="0" err="1" smtClean="0"/>
              <a:t>old.price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end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delete from </a:t>
            </a:r>
            <a:r>
              <a:rPr lang="en-US" dirty="0" err="1" smtClean="0"/>
              <a:t>product1</a:t>
            </a:r>
            <a:r>
              <a:rPr lang="en-US" dirty="0" smtClean="0"/>
              <a:t> where </a:t>
            </a:r>
            <a:r>
              <a:rPr lang="en-US" dirty="0" err="1" smtClean="0"/>
              <a:t>p_id</a:t>
            </a:r>
            <a:r>
              <a:rPr lang="en-US" dirty="0" smtClean="0"/>
              <a:t>=9;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486400"/>
            <a:ext cx="3154176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Output for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or replace trigger </a:t>
            </a:r>
            <a:r>
              <a:rPr lang="en-US" dirty="0" err="1" smtClean="0"/>
              <a:t>insert_r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before insert</a:t>
            </a:r>
          </a:p>
          <a:p>
            <a:pPr lvl="1">
              <a:buNone/>
            </a:pPr>
            <a:r>
              <a:rPr lang="en-US" dirty="0" smtClean="0"/>
              <a:t>on </a:t>
            </a:r>
            <a:r>
              <a:rPr lang="en-US" dirty="0" err="1" smtClean="0"/>
              <a:t>product1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for each row</a:t>
            </a:r>
          </a:p>
          <a:p>
            <a:pPr lvl="1">
              <a:buNone/>
            </a:pPr>
            <a:r>
              <a:rPr lang="en-US" dirty="0" smtClean="0"/>
              <a:t>begin</a:t>
            </a:r>
          </a:p>
          <a:p>
            <a:pPr lvl="1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('New values is ' || :</a:t>
            </a:r>
            <a:r>
              <a:rPr lang="en-US" dirty="0" err="1" smtClean="0"/>
              <a:t>new.price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('Old values is ' || :</a:t>
            </a:r>
            <a:r>
              <a:rPr lang="en-US" dirty="0" err="1" smtClean="0"/>
              <a:t>old.price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end; </a:t>
            </a:r>
            <a:endParaRPr lang="en-US" dirty="0" smtClean="0"/>
          </a:p>
          <a:p>
            <a:r>
              <a:rPr lang="en-US" dirty="0" smtClean="0"/>
              <a:t>insert into </a:t>
            </a:r>
            <a:r>
              <a:rPr lang="en-US" dirty="0" err="1" smtClean="0"/>
              <a:t>product1</a:t>
            </a:r>
            <a:r>
              <a:rPr lang="en-US" dirty="0" smtClean="0"/>
              <a:t> values(</a:t>
            </a:r>
            <a:r>
              <a:rPr lang="en-US" dirty="0" err="1" smtClean="0"/>
              <a:t>9,'abc','abc',4500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410200"/>
            <a:ext cx="35099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trigger on table Stock and </a:t>
            </a:r>
            <a:r>
              <a:rPr lang="en-US" dirty="0" smtClean="0"/>
              <a:t>Stop the transaction if the quantity </a:t>
            </a:r>
            <a:r>
              <a:rPr lang="en-US" dirty="0" smtClean="0"/>
              <a:t>entered </a:t>
            </a:r>
            <a:r>
              <a:rPr lang="en-US" dirty="0" smtClean="0"/>
              <a:t>by the user exceeds 1000. 	</a:t>
            </a:r>
          </a:p>
          <a:p>
            <a:pPr algn="just"/>
            <a:r>
              <a:rPr lang="en-US" dirty="0" smtClean="0"/>
              <a:t>Create trigger to validate the price difference. If price is increased then insert the status ‘High’, if price price is decreased then insert the status ‘Low’ otherwise raise the error.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CREATE OR REPLACE TRIGGER </a:t>
            </a:r>
            <a:r>
              <a:rPr lang="en-US" dirty="0" err="1" smtClean="0"/>
              <a:t>Price_difference_validate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BEFORE UPDATE </a:t>
            </a:r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err="1" smtClean="0"/>
              <a:t>product1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FOR EACH ROW</a:t>
            </a:r>
          </a:p>
          <a:p>
            <a:pPr>
              <a:buNone/>
            </a:pPr>
            <a:r>
              <a:rPr lang="en-US" dirty="0" smtClean="0"/>
              <a:t>declare</a:t>
            </a:r>
          </a:p>
          <a:p>
            <a:pPr>
              <a:buNone/>
            </a:pPr>
            <a:r>
              <a:rPr lang="en-US" dirty="0" smtClean="0"/>
              <a:t>id </a:t>
            </a:r>
            <a:r>
              <a:rPr lang="en-US" dirty="0" err="1" smtClean="0"/>
              <a:t>product1.p_id%type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 </a:t>
            </a:r>
            <a:r>
              <a:rPr lang="en-US" dirty="0" err="1" smtClean="0"/>
              <a:t>product1.price%type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id:= :</a:t>
            </a:r>
            <a:r>
              <a:rPr lang="en-US" dirty="0" err="1" smtClean="0"/>
              <a:t>new.p_id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p:=:</a:t>
            </a:r>
            <a:r>
              <a:rPr lang="en-US" dirty="0" err="1" smtClean="0"/>
              <a:t>new.price</a:t>
            </a:r>
            <a:r>
              <a:rPr lang="en-US" dirty="0" smtClean="0"/>
              <a:t>-:</a:t>
            </a:r>
            <a:r>
              <a:rPr lang="en-US" dirty="0" err="1" smtClean="0"/>
              <a:t>old.price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if p&gt;0 then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('Price is high '||id);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price_data</a:t>
            </a:r>
            <a:r>
              <a:rPr lang="en-US" dirty="0" smtClean="0"/>
              <a:t> values(</a:t>
            </a:r>
            <a:r>
              <a:rPr lang="en-US" dirty="0" err="1" smtClean="0"/>
              <a:t>id,p,'High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elsif</a:t>
            </a:r>
            <a:r>
              <a:rPr lang="en-US" dirty="0" smtClean="0"/>
              <a:t> p&lt;0 then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('Price is low '||id); 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price_data</a:t>
            </a:r>
            <a:r>
              <a:rPr lang="en-US" dirty="0" smtClean="0"/>
              <a:t> values(</a:t>
            </a:r>
            <a:r>
              <a:rPr lang="en-US" dirty="0" err="1" smtClean="0"/>
              <a:t>id,p,'Low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else </a:t>
            </a:r>
          </a:p>
          <a:p>
            <a:pPr>
              <a:buNone/>
            </a:pPr>
            <a:r>
              <a:rPr lang="en-US" dirty="0" err="1" smtClean="0"/>
              <a:t>RAISE_APPLICATION_ERROR</a:t>
            </a:r>
            <a:r>
              <a:rPr lang="en-US" dirty="0" smtClean="0"/>
              <a:t>(-</a:t>
            </a:r>
            <a:r>
              <a:rPr lang="en-US" dirty="0" err="1" smtClean="0"/>
              <a:t>20001,'No</a:t>
            </a:r>
            <a:r>
              <a:rPr lang="en-US" dirty="0" smtClean="0"/>
              <a:t> </a:t>
            </a:r>
            <a:r>
              <a:rPr lang="en-US" dirty="0" err="1" smtClean="0"/>
              <a:t>updation</a:t>
            </a:r>
            <a:r>
              <a:rPr lang="en-US" dirty="0" smtClean="0"/>
              <a:t> in price');</a:t>
            </a:r>
          </a:p>
          <a:p>
            <a:pPr>
              <a:buNone/>
            </a:pPr>
            <a:r>
              <a:rPr lang="en-US" dirty="0" smtClean="0"/>
              <a:t>end if;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automatically generate derived column values.</a:t>
            </a:r>
          </a:p>
          <a:p>
            <a:r>
              <a:rPr lang="en-US" dirty="0" smtClean="0"/>
              <a:t>To prevent invalid transactions.</a:t>
            </a:r>
          </a:p>
          <a:p>
            <a:r>
              <a:rPr lang="en-US" dirty="0" smtClean="0"/>
              <a:t>To enforce complex business rules.</a:t>
            </a:r>
          </a:p>
          <a:p>
            <a:r>
              <a:rPr lang="en-US" dirty="0" smtClean="0"/>
              <a:t>To provide transparent event logging.</a:t>
            </a:r>
          </a:p>
          <a:p>
            <a:r>
              <a:rPr lang="en-US" dirty="0" smtClean="0"/>
              <a:t>To maintain synchronous table replicates.</a:t>
            </a:r>
          </a:p>
          <a:p>
            <a:r>
              <a:rPr lang="en-US" dirty="0" smtClean="0"/>
              <a:t>To gather statistics on table access.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 Triggering event or statement</a:t>
            </a:r>
          </a:p>
          <a:p>
            <a:r>
              <a:rPr lang="en-US" dirty="0" smtClean="0"/>
              <a:t>Trigger restriction</a:t>
            </a:r>
          </a:p>
          <a:p>
            <a:r>
              <a:rPr lang="en-US" dirty="0" smtClean="0"/>
              <a:t>Trigger action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event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 is the SQL statement that causes a trigger to be fired. </a:t>
            </a:r>
          </a:p>
          <a:p>
            <a:pPr algn="just"/>
            <a:r>
              <a:rPr lang="en-US" dirty="0" smtClean="0"/>
              <a:t>A triggering event can be an INSERT, UPDATE, or DELETE statement on a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Trigger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trigger restriction specifies a Boolean (logical) expression that must be TRUE for the trigger to fire.</a:t>
            </a:r>
          </a:p>
          <a:p>
            <a:pPr algn="just"/>
            <a:r>
              <a:rPr lang="en-US" dirty="0" smtClean="0"/>
              <a:t> The trigger action is not executed if the trigger restriction evaluates to FALSE or UNKNOWN.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Trigger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trigger action is the procedure (PL/SQL block) that contains the SQL statements to be executed when a triggering statement is issued and the trigger restriction evaluates to TRUE.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Row Triggers:</a:t>
            </a:r>
          </a:p>
          <a:p>
            <a:pPr lvl="1" algn="just"/>
            <a:r>
              <a:rPr lang="en-US" dirty="0" smtClean="0"/>
              <a:t> A row trigger is fired each time the table is affected by the triggering statement. </a:t>
            </a:r>
          </a:p>
          <a:p>
            <a:pPr lvl="1" algn="just"/>
            <a:r>
              <a:rPr lang="en-US" dirty="0" smtClean="0"/>
              <a:t>For example, if an UPDATE statement updates multiple rows of a table, a row trigger is fired once for each row affected by the UPDATE statement. </a:t>
            </a:r>
          </a:p>
          <a:p>
            <a:pPr lvl="1" algn="just"/>
            <a:r>
              <a:rPr lang="en-US" dirty="0" smtClean="0"/>
              <a:t>If a triggering statement affects no rows, a row trigger is not executed at all.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Statement Triggers </a:t>
            </a:r>
            <a:r>
              <a:rPr lang="en-US" dirty="0" smtClean="0"/>
              <a:t>A statement trigger is fired once on behalf of the triggering statement, regardless of the number of rows in the table that the triggering statement affects. </a:t>
            </a:r>
          </a:p>
          <a:p>
            <a:pPr algn="just"/>
            <a:r>
              <a:rPr lang="en-US" dirty="0" smtClean="0"/>
              <a:t>For example, if a DELETE statement deletes several rows from a table, a statement-level DELETE trigger is fired only once, regardless of how many rows are deleted from the table.</a:t>
            </a:r>
          </a:p>
          <a:p>
            <a:pPr algn="just"/>
            <a:r>
              <a:rPr lang="en-US" dirty="0" smtClean="0"/>
              <a:t>If no rows are affected then also statement trigger is fired.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1396</TotalTime>
  <Words>734</Words>
  <Application>Microsoft Office PowerPoint</Application>
  <PresentationFormat>On-screen Show (4:3)</PresentationFormat>
  <Paragraphs>159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Triggers</vt:lpstr>
      <vt:lpstr>Introduction</vt:lpstr>
      <vt:lpstr>Use Of Trigger</vt:lpstr>
      <vt:lpstr>Parts of Triggers</vt:lpstr>
      <vt:lpstr>Triggering event or statement</vt:lpstr>
      <vt:lpstr>Trigger restriction</vt:lpstr>
      <vt:lpstr>Trigger action</vt:lpstr>
      <vt:lpstr>Type of Triggers</vt:lpstr>
      <vt:lpstr>Types of Triggers</vt:lpstr>
      <vt:lpstr>BEFORE vs. AFTER Triggers</vt:lpstr>
      <vt:lpstr>Slide 11</vt:lpstr>
      <vt:lpstr>Combinations Triggers</vt:lpstr>
      <vt:lpstr>Syntax</vt:lpstr>
      <vt:lpstr>Slide 14</vt:lpstr>
      <vt:lpstr>Slide 15</vt:lpstr>
      <vt:lpstr>Slide 16</vt:lpstr>
      <vt:lpstr>Slide 17</vt:lpstr>
      <vt:lpstr>Example: Display the price difference</vt:lpstr>
      <vt:lpstr>Example: Keep log of price updatation</vt:lpstr>
      <vt:lpstr>Slide 20</vt:lpstr>
      <vt:lpstr>Example: Stop the transaction if price is less then 50.</vt:lpstr>
      <vt:lpstr>Slide 22</vt:lpstr>
      <vt:lpstr>Find the Output for following:</vt:lpstr>
      <vt:lpstr>Find the Output for following:</vt:lpstr>
      <vt:lpstr>Examples</vt:lpstr>
      <vt:lpstr>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PratikHimu</dc:creator>
  <cp:lastModifiedBy>Admin</cp:lastModifiedBy>
  <cp:revision>34</cp:revision>
  <dcterms:created xsi:type="dcterms:W3CDTF">2006-08-16T00:00:00Z</dcterms:created>
  <dcterms:modified xsi:type="dcterms:W3CDTF">2017-09-25T06:32:48Z</dcterms:modified>
</cp:coreProperties>
</file>