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85" r:id="rId5"/>
    <p:sldId id="301" r:id="rId6"/>
    <p:sldId id="297" r:id="rId7"/>
    <p:sldId id="298" r:id="rId8"/>
    <p:sldId id="302" r:id="rId9"/>
    <p:sldId id="303" r:id="rId10"/>
    <p:sldId id="299" r:id="rId11"/>
    <p:sldId id="300" r:id="rId12"/>
    <p:sldId id="304" r:id="rId13"/>
    <p:sldId id="305" r:id="rId14"/>
    <p:sldId id="306" r:id="rId15"/>
    <p:sldId id="307" r:id="rId16"/>
    <p:sldId id="308" r:id="rId17"/>
    <p:sldId id="309" r:id="rId18"/>
    <p:sldId id="31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09-Aug-18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6400800" cy="16002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Prepared By: Prof. </a:t>
            </a:r>
            <a:r>
              <a:rPr lang="en-US" dirty="0" err="1" smtClean="0"/>
              <a:t>Dipak</a:t>
            </a:r>
            <a:r>
              <a:rPr lang="en-US" dirty="0" smtClean="0"/>
              <a:t> </a:t>
            </a:r>
            <a:r>
              <a:rPr lang="en-US" dirty="0" err="1" smtClean="0"/>
              <a:t>Dabhi</a:t>
            </a:r>
            <a:r>
              <a:rPr lang="en-US" dirty="0" smtClean="0"/>
              <a:t>, CGPIT, UTU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389669"/>
          </a:xfrm>
        </p:spPr>
        <p:txBody>
          <a:bodyPr>
            <a:normAutofit/>
          </a:bodyPr>
          <a:lstStyle/>
          <a:p>
            <a:r>
              <a:rPr b="1" smtClean="0"/>
              <a:t>Chapter 7 : SQL PART-1</a:t>
            </a:r>
            <a:endParaRPr lang="en-US" b="1" dirty="0"/>
          </a:p>
        </p:txBody>
      </p:sp>
      <p:pic>
        <p:nvPicPr>
          <p:cNvPr id="1026" name="Picture 2" descr="C:\Users\dd\Desktop\743174_8046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00400"/>
            <a:ext cx="73152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DELETE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DELETE FROM </a:t>
            </a:r>
            <a:r>
              <a:rPr lang="en-US" dirty="0" err="1" smtClean="0"/>
              <a:t>table_name</a:t>
            </a:r>
            <a:r>
              <a:rPr lang="en-US" dirty="0" smtClean="0"/>
              <a:t> WHERE [condition];</a:t>
            </a:r>
          </a:p>
          <a:p>
            <a:endParaRPr lang="en-US" dirty="0" smtClean="0"/>
          </a:p>
          <a:p>
            <a:r>
              <a:rPr lang="en-US" dirty="0" smtClean="0"/>
              <a:t>DELETE FROM CUSTOMERS WHERE ID = 6;</a:t>
            </a:r>
          </a:p>
          <a:p>
            <a:endParaRPr lang="en-US" dirty="0" smtClean="0"/>
          </a:p>
          <a:p>
            <a:r>
              <a:rPr lang="en-US" dirty="0" smtClean="0"/>
              <a:t>DELETE FROM CUSTOMERS;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UPDATE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table_name</a:t>
            </a:r>
            <a:r>
              <a:rPr lang="en-US" dirty="0" smtClean="0"/>
              <a:t> SET column1 = value1, column2 = value2...., </a:t>
            </a:r>
            <a:r>
              <a:rPr lang="en-US" dirty="0" err="1" smtClean="0"/>
              <a:t>columnN</a:t>
            </a:r>
            <a:r>
              <a:rPr lang="en-US" dirty="0" smtClean="0"/>
              <a:t> = </a:t>
            </a:r>
            <a:r>
              <a:rPr lang="en-US" dirty="0" err="1" smtClean="0"/>
              <a:t>valueN</a:t>
            </a:r>
            <a:r>
              <a:rPr lang="en-US" dirty="0" smtClean="0"/>
              <a:t> WHERE [condition];</a:t>
            </a:r>
          </a:p>
          <a:p>
            <a:endParaRPr lang="en-US" dirty="0" smtClean="0"/>
          </a:p>
          <a:p>
            <a:r>
              <a:rPr lang="en-US" dirty="0" smtClean="0"/>
              <a:t>UPDATE CUSTOMERS SET ADDRESS = '</a:t>
            </a:r>
            <a:r>
              <a:rPr lang="en-US" dirty="0" err="1" smtClean="0"/>
              <a:t>Pune</a:t>
            </a:r>
            <a:r>
              <a:rPr lang="en-US" dirty="0" smtClean="0"/>
              <a:t>' WHERE ID = 6;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UPDATE CUSTOMERS SET ADDRESS = '</a:t>
            </a:r>
            <a:r>
              <a:rPr lang="en-US" dirty="0" err="1" smtClean="0"/>
              <a:t>Pune</a:t>
            </a:r>
            <a:r>
              <a:rPr lang="en-US" dirty="0" smtClean="0"/>
              <a:t>', SALARY = 1000.00;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MODIFY STRUCTURE OF TABLE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ALTER TABLE &lt;</a:t>
            </a:r>
            <a:r>
              <a:rPr lang="en-US" dirty="0" err="1" smtClean="0"/>
              <a:t>table_name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(new_column1 </a:t>
            </a:r>
            <a:r>
              <a:rPr lang="en-US" dirty="0" err="1" smtClean="0"/>
              <a:t>datatype</a:t>
            </a:r>
            <a:r>
              <a:rPr lang="en-US" dirty="0" smtClean="0"/>
              <a:t>(size),….);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ALTER TABLE STUDENT ADD (CITY VARCHAR2(20));</a:t>
            </a:r>
          </a:p>
          <a:p>
            <a:endParaRPr lang="en-US" dirty="0" smtClean="0"/>
          </a:p>
          <a:p>
            <a:r>
              <a:rPr lang="en-US" dirty="0" smtClean="0"/>
              <a:t>ALTER TABLE &lt;</a:t>
            </a:r>
            <a:r>
              <a:rPr lang="en-US" dirty="0" err="1" smtClean="0"/>
              <a:t>table_name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DROP COLUMN </a:t>
            </a:r>
            <a:r>
              <a:rPr lang="en-US" dirty="0" err="1" smtClean="0"/>
              <a:t>column_name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ALTER TABLE STUDENT DROP COLUMN CITY;</a:t>
            </a:r>
          </a:p>
          <a:p>
            <a:endParaRPr lang="en-US" dirty="0" smtClean="0"/>
          </a:p>
          <a:p>
            <a:r>
              <a:rPr lang="en-US" dirty="0" smtClean="0"/>
              <a:t>ALTER TABLE &lt;</a:t>
            </a:r>
            <a:r>
              <a:rPr lang="en-US" dirty="0" err="1" smtClean="0"/>
              <a:t>table_name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MODIFY</a:t>
            </a:r>
            <a:r>
              <a:rPr lang="en-US" dirty="0" smtClean="0"/>
              <a:t> ( </a:t>
            </a:r>
            <a:r>
              <a:rPr lang="en-US" dirty="0" err="1" smtClean="0"/>
              <a:t>column_name</a:t>
            </a:r>
            <a:r>
              <a:rPr lang="en-US" dirty="0" smtClean="0"/>
              <a:t>  </a:t>
            </a:r>
            <a:r>
              <a:rPr lang="en-US" dirty="0" err="1" smtClean="0"/>
              <a:t>new_datatype</a:t>
            </a:r>
            <a:r>
              <a:rPr lang="en-US" dirty="0" smtClean="0"/>
              <a:t>(</a:t>
            </a:r>
            <a:r>
              <a:rPr lang="en-US" dirty="0" err="1" smtClean="0"/>
              <a:t>new_size</a:t>
            </a:r>
            <a:r>
              <a:rPr lang="en-US" dirty="0" smtClean="0"/>
              <a:t>));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ALTER TABLE STUDENT MODIFY name varchar2(30);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RENAMING TABLE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RENAME TABLE_NAME TO NEW_TABLE_NAME;</a:t>
            </a:r>
          </a:p>
          <a:p>
            <a:endParaRPr lang="en-US" dirty="0" smtClean="0"/>
          </a:p>
          <a:p>
            <a:r>
              <a:rPr lang="en-US" dirty="0" smtClean="0"/>
              <a:t>Rename student to </a:t>
            </a:r>
            <a:r>
              <a:rPr lang="en-US" dirty="0" err="1" smtClean="0"/>
              <a:t>btech_student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TRUNCATING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TRUNCATE TABLE TABLE_NAME;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DESTROYING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DROP table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DESCRIBE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DESCRIBE TABLE_NAME;</a:t>
            </a:r>
          </a:p>
          <a:p>
            <a:endParaRPr lang="en-US" dirty="0" smtClean="0"/>
          </a:p>
          <a:p>
            <a:r>
              <a:rPr lang="en-US" dirty="0" smtClean="0"/>
              <a:t>Describe student;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 student;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6400800" cy="16002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Prepared By: Prof. </a:t>
            </a:r>
            <a:r>
              <a:rPr lang="en-US" dirty="0" err="1" smtClean="0"/>
              <a:t>Dipak</a:t>
            </a:r>
            <a:r>
              <a:rPr lang="en-US" dirty="0" smtClean="0"/>
              <a:t> </a:t>
            </a:r>
            <a:r>
              <a:rPr lang="en-US" dirty="0" err="1" smtClean="0"/>
              <a:t>Dabhi</a:t>
            </a:r>
            <a:r>
              <a:rPr lang="en-US" dirty="0" smtClean="0"/>
              <a:t>, CGPIT, UTU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389669"/>
          </a:xfrm>
        </p:spPr>
        <p:txBody>
          <a:bodyPr>
            <a:normAutofit/>
          </a:bodyPr>
          <a:lstStyle/>
          <a:p>
            <a:r>
              <a:rPr b="1" smtClean="0"/>
              <a:t>Chapter 8 : Data Constraints</a:t>
            </a:r>
            <a:endParaRPr lang="en-US" b="1" dirty="0"/>
          </a:p>
        </p:txBody>
      </p:sp>
      <p:pic>
        <p:nvPicPr>
          <p:cNvPr id="1026" name="Picture 2" descr="C:\Users\dd\Desktop\743174_8046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00400"/>
            <a:ext cx="73152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Outline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to Data Constraints</a:t>
            </a:r>
          </a:p>
          <a:p>
            <a:r>
              <a:rPr lang="en-US" dirty="0" smtClean="0"/>
              <a:t>Types of Constraints</a:t>
            </a:r>
          </a:p>
          <a:p>
            <a:pPr lvl="1"/>
            <a:r>
              <a:rPr lang="en-US" dirty="0" smtClean="0"/>
              <a:t>I/O Constraints</a:t>
            </a:r>
          </a:p>
          <a:p>
            <a:pPr lvl="2"/>
            <a:r>
              <a:rPr lang="en-US" dirty="0" smtClean="0"/>
              <a:t>Unique Key</a:t>
            </a:r>
          </a:p>
          <a:p>
            <a:pPr lvl="2"/>
            <a:r>
              <a:rPr lang="en-US" dirty="0" smtClean="0"/>
              <a:t>Primary Key</a:t>
            </a:r>
          </a:p>
          <a:p>
            <a:pPr lvl="2"/>
            <a:r>
              <a:rPr lang="en-US" dirty="0" smtClean="0"/>
              <a:t>Foreign Key</a:t>
            </a:r>
          </a:p>
          <a:p>
            <a:pPr lvl="3"/>
            <a:r>
              <a:rPr lang="en-US" dirty="0" smtClean="0"/>
              <a:t>Delete on set Null</a:t>
            </a:r>
          </a:p>
          <a:p>
            <a:pPr lvl="3"/>
            <a:r>
              <a:rPr lang="en-US" dirty="0" smtClean="0"/>
              <a:t>Delete </a:t>
            </a:r>
            <a:r>
              <a:rPr lang="en-US" smtClean="0"/>
              <a:t>on Cascade</a:t>
            </a:r>
            <a:endParaRPr lang="en-US" dirty="0" smtClean="0"/>
          </a:p>
          <a:p>
            <a:pPr lvl="1"/>
            <a:r>
              <a:rPr lang="en-US" dirty="0" smtClean="0"/>
              <a:t>Bossiness Rule Constraints</a:t>
            </a:r>
          </a:p>
          <a:p>
            <a:pPr lvl="2"/>
            <a:r>
              <a:rPr lang="en-US" dirty="0" smtClean="0"/>
              <a:t>Null Value Concept</a:t>
            </a:r>
          </a:p>
          <a:p>
            <a:pPr lvl="2"/>
            <a:r>
              <a:rPr lang="en-US" dirty="0" smtClean="0"/>
              <a:t>Empty &amp; Null Value difference</a:t>
            </a:r>
          </a:p>
          <a:p>
            <a:pPr lvl="2"/>
            <a:r>
              <a:rPr lang="en-US" dirty="0" smtClean="0"/>
              <a:t>Not Null </a:t>
            </a:r>
          </a:p>
          <a:p>
            <a:pPr lvl="1"/>
            <a:r>
              <a:rPr lang="en-US" dirty="0" smtClean="0"/>
              <a:t>Defining Integrity constraint using ALTER TABLE</a:t>
            </a:r>
          </a:p>
          <a:p>
            <a:pPr lvl="1"/>
            <a:r>
              <a:rPr lang="en-US" dirty="0" smtClean="0"/>
              <a:t>Dropping Integrity</a:t>
            </a:r>
          </a:p>
          <a:p>
            <a:pPr lvl="1"/>
            <a:r>
              <a:rPr lang="en-US" dirty="0" smtClean="0"/>
              <a:t>Default Value Concept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Outline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5344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Oracle Data Types</a:t>
            </a:r>
          </a:p>
          <a:p>
            <a:r>
              <a:rPr lang="en-US" dirty="0" smtClean="0"/>
              <a:t>SQL Query 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CREATE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INSERT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SELECT (Viewing Data from table)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WHERE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DISTINCT 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SORTING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CREATING TABLE FROM A TABLE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INSERTING DATA FROM  ANOTHER  TABLE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DELETE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UPDATE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MODIFY STRUCTURE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RENAMING TABLE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TRUNCATING TABLE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DESTROYING TABLE</a:t>
            </a:r>
          </a:p>
          <a:p>
            <a:pPr marL="777240" lvl="1" indent="-457200">
              <a:buAutoNum type="arabicPeriod"/>
            </a:pPr>
            <a:r>
              <a:rPr lang="en-US" dirty="0" smtClean="0"/>
              <a:t>DESCRIBE (for table structure showing)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CREATE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 TABLE  </a:t>
            </a:r>
            <a:r>
              <a:rPr lang="en-US" dirty="0" err="1" smtClean="0">
                <a:solidFill>
                  <a:srgbClr val="FF0000"/>
                </a:solidFill>
              </a:rPr>
              <a:t>table_name</a:t>
            </a:r>
            <a:r>
              <a:rPr lang="en-US" dirty="0" smtClean="0"/>
              <a:t>(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column1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column2 </a:t>
            </a:r>
            <a:r>
              <a:rPr lang="en-US" dirty="0" err="1" smtClean="0"/>
              <a:t>datatype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column3 </a:t>
            </a:r>
            <a:r>
              <a:rPr lang="en-US" dirty="0" err="1" smtClean="0"/>
              <a:t>datatype</a:t>
            </a:r>
            <a:r>
              <a:rPr lang="en-US" dirty="0" smtClean="0"/>
              <a:t>, .....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);</a:t>
            </a:r>
          </a:p>
          <a:p>
            <a:endParaRPr lang="en-US" dirty="0" smtClean="0"/>
          </a:p>
          <a:p>
            <a:r>
              <a:rPr lang="en-US" dirty="0" smtClean="0"/>
              <a:t>Create one student table with </a:t>
            </a:r>
            <a:r>
              <a:rPr lang="en-US" dirty="0" err="1" smtClean="0"/>
              <a:t>student_id</a:t>
            </a:r>
            <a:r>
              <a:rPr lang="en-US" dirty="0" smtClean="0"/>
              <a:t>, name, department, semester and </a:t>
            </a:r>
            <a:r>
              <a:rPr lang="en-US" dirty="0" err="1" smtClean="0"/>
              <a:t>cgpa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EX. </a:t>
            </a:r>
          </a:p>
          <a:p>
            <a:r>
              <a:rPr lang="en-US" dirty="0" smtClean="0"/>
              <a:t>CREATE TABLE STUDENT (</a:t>
            </a:r>
            <a:r>
              <a:rPr lang="en-US" dirty="0" err="1" smtClean="0"/>
              <a:t>sid</a:t>
            </a:r>
            <a:r>
              <a:rPr lang="en-US" dirty="0" smtClean="0"/>
              <a:t> INTEGER, name char(20), dob date, department </a:t>
            </a:r>
            <a:r>
              <a:rPr lang="en-US" dirty="0" err="1" smtClean="0"/>
              <a:t>varchar</a:t>
            </a:r>
            <a:r>
              <a:rPr lang="en-US" dirty="0" smtClean="0"/>
              <a:t>(20), semester number, </a:t>
            </a:r>
            <a:r>
              <a:rPr lang="en-US" dirty="0" err="1" smtClean="0"/>
              <a:t>cgpa</a:t>
            </a:r>
            <a:r>
              <a:rPr lang="en-US" dirty="0" smtClean="0"/>
              <a:t> number);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6600"/>
                </a:solidFill>
              </a:rPr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SELECT column1, column2, </a:t>
            </a:r>
            <a:r>
              <a:rPr lang="en-US" dirty="0" err="1" smtClean="0"/>
              <a:t>columnN</a:t>
            </a:r>
            <a:r>
              <a:rPr lang="en-US" dirty="0" smtClean="0"/>
              <a:t>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SELECT ID, NAME, SALARY FROM CUSTOMERS;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6600"/>
                </a:solidFill>
              </a:rPr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 SQL </a:t>
            </a:r>
            <a:r>
              <a:rPr lang="en-US" b="1" dirty="0" smtClean="0"/>
              <a:t>WHERE</a:t>
            </a:r>
            <a:r>
              <a:rPr lang="en-US" dirty="0" smtClean="0"/>
              <a:t> clause is used to specify a condition while fetching the data from a single table or by joining with multiple tables. </a:t>
            </a:r>
          </a:p>
          <a:p>
            <a:r>
              <a:rPr lang="en-US" dirty="0" smtClean="0"/>
              <a:t>If the given condition is satisfied, then only it returns a specific value from the table. You should use the WHERE clause to filter the records and fetching only the necessary records.</a:t>
            </a:r>
          </a:p>
          <a:p>
            <a:endParaRPr lang="en-US" dirty="0" smtClean="0"/>
          </a:p>
          <a:p>
            <a:r>
              <a:rPr lang="en-US" dirty="0" smtClean="0"/>
              <a:t>SELECT column1, column2, </a:t>
            </a:r>
            <a:r>
              <a:rPr lang="en-US" dirty="0" err="1" smtClean="0"/>
              <a:t>columnN</a:t>
            </a:r>
            <a:r>
              <a:rPr lang="en-US" dirty="0" smtClean="0"/>
              <a:t> FROM </a:t>
            </a:r>
            <a:r>
              <a:rPr lang="en-US" dirty="0" err="1" smtClean="0"/>
              <a:t>table_name</a:t>
            </a:r>
            <a:r>
              <a:rPr lang="en-US" dirty="0" smtClean="0"/>
              <a:t> WHERE [condition]</a:t>
            </a:r>
          </a:p>
          <a:p>
            <a:endParaRPr lang="en-US" dirty="0" smtClean="0"/>
          </a:p>
          <a:p>
            <a:r>
              <a:rPr lang="en-US" dirty="0" smtClean="0"/>
              <a:t>SELECT ID, NAME, SALARY FROM CUSTOMERS WHERE SALARY &gt; 2000;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DISTINCT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SELECT DISTINCT * from &lt;</a:t>
            </a:r>
            <a:r>
              <a:rPr lang="en-US" dirty="0" err="1" smtClean="0"/>
              <a:t>table_name</a:t>
            </a:r>
            <a:r>
              <a:rPr lang="en-US" dirty="0" smtClean="0"/>
              <a:t>&gt;;</a:t>
            </a:r>
          </a:p>
          <a:p>
            <a:endParaRPr lang="en-US" dirty="0" smtClean="0"/>
          </a:p>
          <a:p>
            <a:r>
              <a:rPr lang="en-US" dirty="0" smtClean="0"/>
              <a:t>SELECT DISTINCT name from student;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SORTING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SELECT column-list FROM </a:t>
            </a:r>
            <a:r>
              <a:rPr lang="en-US" dirty="0" err="1" smtClean="0"/>
              <a:t>table_name</a:t>
            </a:r>
            <a:r>
              <a:rPr lang="en-US" dirty="0" smtClean="0"/>
              <a:t> [WHERE condition] [ORDER BY column1, column2, .. </a:t>
            </a:r>
            <a:r>
              <a:rPr lang="en-US" dirty="0" err="1" smtClean="0"/>
              <a:t>columnN</a:t>
            </a:r>
            <a:r>
              <a:rPr lang="en-US" dirty="0" smtClean="0"/>
              <a:t>] [ASC | DESC];</a:t>
            </a:r>
          </a:p>
          <a:p>
            <a:endParaRPr lang="en-US" dirty="0" smtClean="0"/>
          </a:p>
          <a:p>
            <a:r>
              <a:rPr lang="en-US" dirty="0" smtClean="0"/>
              <a:t>EX. </a:t>
            </a:r>
          </a:p>
          <a:p>
            <a:r>
              <a:rPr lang="en-US" dirty="0" smtClean="0"/>
              <a:t>SELECT * FROM CUSTOMERS ORDER BY NAME DESC;</a:t>
            </a:r>
          </a:p>
          <a:p>
            <a:endParaRPr lang="en-US" dirty="0" smtClean="0"/>
          </a:p>
          <a:p>
            <a:r>
              <a:rPr lang="en-US" dirty="0" smtClean="0"/>
              <a:t>SELECT * FROM CUSTOMERS ORDER BY NAME;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CREATE TABLE FROM TABLE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Structure + Data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table_name</a:t>
            </a:r>
            <a:r>
              <a:rPr lang="en-US" dirty="0" smtClean="0"/>
              <a:t> (column1,column2)  AS SELECT column1,column2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Structure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table_name</a:t>
            </a:r>
            <a:r>
              <a:rPr lang="en-US" dirty="0" smtClean="0"/>
              <a:t> (column1,column2)  AS SELECT column1,column2 from </a:t>
            </a:r>
            <a:r>
              <a:rPr lang="en-US" dirty="0" err="1" smtClean="0"/>
              <a:t>table_name</a:t>
            </a:r>
            <a:r>
              <a:rPr lang="en-US" dirty="0" smtClean="0"/>
              <a:t> where 1=2;;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INSERTING DATA FROM TABLE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Insert into </a:t>
            </a:r>
            <a:r>
              <a:rPr lang="en-US" dirty="0" err="1" smtClean="0"/>
              <a:t>table_name</a:t>
            </a:r>
            <a:r>
              <a:rPr lang="en-US" dirty="0" smtClean="0"/>
              <a:t> SELECT column1,column2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Structure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table_name</a:t>
            </a:r>
            <a:r>
              <a:rPr lang="en-US" dirty="0" smtClean="0"/>
              <a:t> (column1,column2)  AS SELECT column1,column2 from </a:t>
            </a:r>
            <a:r>
              <a:rPr lang="en-US" dirty="0" err="1" smtClean="0"/>
              <a:t>table_name</a:t>
            </a:r>
            <a:r>
              <a:rPr lang="en-US" dirty="0" smtClean="0"/>
              <a:t> where 1=2;;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6257</TotalTime>
  <Words>428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Chapter 7 : SQL PART-1</vt:lpstr>
      <vt:lpstr>Outline</vt:lpstr>
      <vt:lpstr>CREATE</vt:lpstr>
      <vt:lpstr>SELECT</vt:lpstr>
      <vt:lpstr>WHERE CLAUSE</vt:lpstr>
      <vt:lpstr>DISTINCT</vt:lpstr>
      <vt:lpstr>SORTING</vt:lpstr>
      <vt:lpstr>CREATE TABLE FROM TABLE</vt:lpstr>
      <vt:lpstr>INSERTING DATA FROM TABLE</vt:lpstr>
      <vt:lpstr>DELETE</vt:lpstr>
      <vt:lpstr>UPDATE</vt:lpstr>
      <vt:lpstr>MODIFY STRUCTURE OF TABLE</vt:lpstr>
      <vt:lpstr>RENAMING TABLE</vt:lpstr>
      <vt:lpstr>TRUNCATING </vt:lpstr>
      <vt:lpstr>DESTROYING</vt:lpstr>
      <vt:lpstr>DESCRIBE</vt:lpstr>
      <vt:lpstr>Chapter 8 : Data Constraints</vt:lpstr>
      <vt:lpstr>Outline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SQL</dc:title>
  <dc:creator>PratikHimu</dc:creator>
  <cp:lastModifiedBy>Dipak</cp:lastModifiedBy>
  <cp:revision>98</cp:revision>
  <dcterms:created xsi:type="dcterms:W3CDTF">2006-08-16T00:00:00Z</dcterms:created>
  <dcterms:modified xsi:type="dcterms:W3CDTF">2018-08-09T09:59:42Z</dcterms:modified>
</cp:coreProperties>
</file>