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9" r:id="rId2"/>
    <p:sldId id="263" r:id="rId3"/>
    <p:sldId id="264" r:id="rId4"/>
    <p:sldId id="268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28A9-2DCF-4EEC-845B-94D5147F2378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80B8B-BE3B-496A-B577-02DF4C011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196E6-03D1-423C-AFD1-A9699BC7A2C1}" type="datetimeFigureOut">
              <a:rPr lang="en-US" smtClean="0"/>
              <a:pPr/>
              <a:t>05-Oct-18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3A0AAF-9AF6-4095-85DB-B5A221E88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057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Union 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Intersect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Minus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Set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combines rows from different tables.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Intersect</a:t>
            </a:r>
          </a:p>
          <a:p>
            <a:pPr lvl="1"/>
            <a:r>
              <a:rPr lang="en-US" dirty="0" smtClean="0"/>
              <a:t>Minus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UNION is used to combine the results of two or more Select statements.</a:t>
            </a:r>
          </a:p>
          <a:p>
            <a:r>
              <a:rPr lang="en-US" dirty="0" smtClean="0"/>
              <a:t>It will eliminate duplicate rows from its result set. </a:t>
            </a:r>
          </a:p>
          <a:p>
            <a:r>
              <a:rPr lang="en-US" dirty="0" smtClean="0"/>
              <a:t>Number of columns and </a:t>
            </a:r>
            <a:r>
              <a:rPr lang="en-US" dirty="0" err="1" smtClean="0"/>
              <a:t>datatype</a:t>
            </a:r>
            <a:r>
              <a:rPr lang="en-US" dirty="0" smtClean="0"/>
              <a:t> must be same in both the tables.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: SQL </a:t>
            </a:r>
            <a:r>
              <a:rPr lang="en-US" dirty="0" err="1" smtClean="0"/>
              <a:t>statement1</a:t>
            </a:r>
            <a:r>
              <a:rPr lang="en-US" dirty="0" smtClean="0"/>
              <a:t> UNION SQL </a:t>
            </a:r>
            <a:r>
              <a:rPr lang="en-US" dirty="0" err="1" smtClean="0"/>
              <a:t>statement2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267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cust1</a:t>
            </a:r>
            <a:r>
              <a:rPr lang="en-US" dirty="0" smtClean="0"/>
              <a:t> </a:t>
            </a:r>
            <a:r>
              <a:rPr lang="en-US" b="1" dirty="0" smtClean="0"/>
              <a:t>union</a:t>
            </a:r>
            <a:r>
              <a:rPr lang="en-US" dirty="0" smtClean="0"/>
              <a:t> select * from </a:t>
            </a:r>
            <a:r>
              <a:rPr lang="en-US" dirty="0" err="1" smtClean="0"/>
              <a:t>emp1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1600200" cy="169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00200"/>
            <a:ext cx="1600200" cy="163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3276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cust1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3276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emp1</a:t>
            </a:r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19600"/>
            <a:ext cx="1752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operation is similar to Union but it also shows the </a:t>
            </a:r>
            <a:r>
              <a:rPr lang="en-US" b="1" dirty="0" smtClean="0"/>
              <a:t>duplicate rows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Syntax</a:t>
            </a:r>
            <a:r>
              <a:rPr lang="en-US" dirty="0" smtClean="0"/>
              <a:t>: SQL </a:t>
            </a:r>
            <a:r>
              <a:rPr lang="en-US" dirty="0" err="1" smtClean="0"/>
              <a:t>statement1</a:t>
            </a:r>
            <a:r>
              <a:rPr lang="en-US" dirty="0" smtClean="0"/>
              <a:t> UNION ALL SQL </a:t>
            </a:r>
            <a:r>
              <a:rPr lang="en-US" dirty="0" err="1" smtClean="0"/>
              <a:t>statement2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Example:  select * from </a:t>
            </a:r>
            <a:r>
              <a:rPr lang="en-US" dirty="0" err="1" smtClean="0"/>
              <a:t>cust1</a:t>
            </a:r>
            <a:r>
              <a:rPr lang="en-US" dirty="0" smtClean="0"/>
              <a:t> union all select * from </a:t>
            </a:r>
            <a:r>
              <a:rPr lang="en-US" dirty="0" err="1" smtClean="0"/>
              <a:t>emp1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962400"/>
            <a:ext cx="25336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352799"/>
            <a:ext cx="1676400" cy="273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Intersect operation is used to combine two SELECT statements and it only returns the records which are common from both SELECT statements. </a:t>
            </a:r>
          </a:p>
          <a:p>
            <a:pPr algn="just"/>
            <a:r>
              <a:rPr lang="en-US" dirty="0" smtClean="0"/>
              <a:t>Number of columns and </a:t>
            </a:r>
            <a:r>
              <a:rPr lang="en-US" dirty="0" err="1" smtClean="0"/>
              <a:t>datatype</a:t>
            </a:r>
            <a:r>
              <a:rPr lang="en-US" dirty="0" smtClean="0"/>
              <a:t> must be same.</a:t>
            </a:r>
          </a:p>
          <a:p>
            <a:pPr algn="just"/>
            <a:r>
              <a:rPr lang="en-US" b="1" dirty="0" smtClean="0"/>
              <a:t>Syntax</a:t>
            </a:r>
            <a:r>
              <a:rPr lang="en-US" dirty="0" smtClean="0"/>
              <a:t>: SQL </a:t>
            </a:r>
            <a:r>
              <a:rPr lang="en-US" dirty="0" err="1" smtClean="0"/>
              <a:t>statement1</a:t>
            </a:r>
            <a:r>
              <a:rPr lang="en-US" dirty="0" smtClean="0"/>
              <a:t> INTERSECT SQL </a:t>
            </a:r>
            <a:r>
              <a:rPr lang="en-US" dirty="0" err="1" smtClean="0"/>
              <a:t>statement2</a:t>
            </a:r>
            <a:r>
              <a:rPr lang="en-US" dirty="0" smtClean="0"/>
              <a:t>;</a:t>
            </a:r>
          </a:p>
          <a:p>
            <a:pPr algn="just"/>
            <a:r>
              <a:rPr lang="en-US" b="1" dirty="0" smtClean="0"/>
              <a:t>Example</a:t>
            </a:r>
            <a:r>
              <a:rPr lang="en-US" dirty="0" smtClean="0"/>
              <a:t>:  select * from </a:t>
            </a:r>
            <a:r>
              <a:rPr lang="en-US" dirty="0" err="1" smtClean="0"/>
              <a:t>cust1</a:t>
            </a:r>
            <a:r>
              <a:rPr lang="en-US" dirty="0" smtClean="0"/>
              <a:t> intersect select * from </a:t>
            </a:r>
            <a:r>
              <a:rPr lang="en-US" dirty="0" err="1" smtClean="0"/>
              <a:t>emp1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0"/>
            <a:ext cx="2838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648201"/>
            <a:ext cx="1676400" cy="107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Minus operation combines result of two Select statements and return only those result which belongs to only first set of result.</a:t>
            </a:r>
          </a:p>
          <a:p>
            <a:pPr algn="just"/>
            <a:r>
              <a:rPr lang="en-US" b="1" dirty="0" smtClean="0"/>
              <a:t>Syntax</a:t>
            </a:r>
            <a:r>
              <a:rPr lang="en-US" dirty="0" smtClean="0"/>
              <a:t>: SQL </a:t>
            </a:r>
            <a:r>
              <a:rPr lang="en-US" dirty="0" err="1" smtClean="0"/>
              <a:t>statement1</a:t>
            </a:r>
            <a:r>
              <a:rPr lang="en-US" dirty="0" smtClean="0"/>
              <a:t> MINUS SQL </a:t>
            </a:r>
            <a:r>
              <a:rPr lang="en-US" dirty="0" err="1" smtClean="0"/>
              <a:t>statement2</a:t>
            </a:r>
            <a:r>
              <a:rPr lang="en-US" dirty="0" smtClean="0"/>
              <a:t>;</a:t>
            </a:r>
          </a:p>
          <a:p>
            <a:pPr algn="just"/>
            <a:r>
              <a:rPr lang="en-US" b="1" dirty="0" smtClean="0"/>
              <a:t>Example</a:t>
            </a:r>
            <a:r>
              <a:rPr lang="en-US" dirty="0" smtClean="0"/>
              <a:t>: select * from </a:t>
            </a:r>
            <a:r>
              <a:rPr lang="en-US" dirty="0" err="1" smtClean="0"/>
              <a:t>cust1</a:t>
            </a:r>
            <a:r>
              <a:rPr lang="en-US" dirty="0" smtClean="0"/>
              <a:t> minus select * from </a:t>
            </a:r>
            <a:r>
              <a:rPr lang="en-US" dirty="0" err="1" smtClean="0"/>
              <a:t>emp1</a:t>
            </a:r>
            <a:r>
              <a:rPr lang="en-US" dirty="0" smtClean="0"/>
              <a:t>;</a:t>
            </a:r>
          </a:p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27717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267200"/>
            <a:ext cx="152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2966</TotalTime>
  <Words>214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Set Operations</vt:lpstr>
      <vt:lpstr>Set Operations</vt:lpstr>
      <vt:lpstr>Union Operation</vt:lpstr>
      <vt:lpstr>Example:</vt:lpstr>
      <vt:lpstr>Union All</vt:lpstr>
      <vt:lpstr>Intersect Operation</vt:lpstr>
      <vt:lpstr>Minus Operation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Statement  and  Set Operations</dc:title>
  <dc:creator>Admin</dc:creator>
  <cp:lastModifiedBy>Windows User</cp:lastModifiedBy>
  <cp:revision>51</cp:revision>
  <dcterms:created xsi:type="dcterms:W3CDTF">2017-09-02T04:54:09Z</dcterms:created>
  <dcterms:modified xsi:type="dcterms:W3CDTF">2018-10-05T04:12:21Z</dcterms:modified>
</cp:coreProperties>
</file>