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83" r:id="rId7"/>
    <p:sldId id="278" r:id="rId8"/>
    <p:sldId id="279" r:id="rId9"/>
    <p:sldId id="284" r:id="rId10"/>
    <p:sldId id="280" r:id="rId11"/>
    <p:sldId id="285" r:id="rId12"/>
    <p:sldId id="286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28A9-2DCF-4EEC-845B-94D5147F2378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0B8B-BE3B-496A-B577-02DF4C011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0B8B-BE3B-496A-B577-02DF4C0118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Rules for applying data manipulation on view defined using multiple table which have no referencing clause:</a:t>
            </a:r>
          </a:p>
          <a:p>
            <a:pPr lvl="1" algn="just"/>
            <a:r>
              <a:rPr lang="en-US" dirty="0" smtClean="0"/>
              <a:t>Insert, update or delete operation is not allowed.</a:t>
            </a:r>
          </a:p>
          <a:p>
            <a:pPr algn="just"/>
            <a:r>
              <a:rPr lang="en-US" b="1" dirty="0" smtClean="0"/>
              <a:t>Example</a:t>
            </a:r>
            <a:r>
              <a:rPr lang="en-US" dirty="0" smtClean="0"/>
              <a:t>: create view </a:t>
            </a:r>
            <a:r>
              <a:rPr lang="en-US" dirty="0" err="1" smtClean="0"/>
              <a:t>Film_industry</a:t>
            </a:r>
            <a:r>
              <a:rPr lang="en-US" dirty="0" smtClean="0"/>
              <a:t> which has the attributes mid, </a:t>
            </a:r>
            <a:r>
              <a:rPr lang="en-US" dirty="0" err="1" smtClean="0"/>
              <a:t>sid</a:t>
            </a:r>
            <a:r>
              <a:rPr lang="en-US" dirty="0" smtClean="0"/>
              <a:t>,  movie name and stars name.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i="1" dirty="0" smtClean="0"/>
              <a:t>create view </a:t>
            </a:r>
            <a:r>
              <a:rPr lang="en-US" i="1" dirty="0" err="1" smtClean="0"/>
              <a:t>Film_industry</a:t>
            </a:r>
            <a:r>
              <a:rPr lang="en-US" i="1" dirty="0" smtClean="0"/>
              <a:t> as select </a:t>
            </a:r>
            <a:r>
              <a:rPr lang="en-US" i="1" dirty="0" err="1" smtClean="0"/>
              <a:t>mid,sid,movie.name,stars.name</a:t>
            </a:r>
            <a:r>
              <a:rPr lang="en-US" i="1" dirty="0" smtClean="0"/>
              <a:t> "Star name" from </a:t>
            </a:r>
            <a:r>
              <a:rPr lang="en-US" i="1" dirty="0" err="1" smtClean="0"/>
              <a:t>movie,stars</a:t>
            </a:r>
            <a:r>
              <a:rPr lang="en-US" i="1" dirty="0" smtClean="0"/>
              <a:t>;</a:t>
            </a:r>
          </a:p>
          <a:p>
            <a:pPr algn="just"/>
            <a:r>
              <a:rPr lang="en-US" dirty="0" smtClean="0"/>
              <a:t>When insert, update or delete operation is performed on this view: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3340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Rules for applying data manipulation on view defined using multiple table which have  referencing clause:</a:t>
            </a:r>
          </a:p>
          <a:p>
            <a:pPr lvl="1" algn="just"/>
            <a:r>
              <a:rPr lang="en-US" dirty="0" smtClean="0"/>
              <a:t>Insert operation is not allowed.</a:t>
            </a:r>
          </a:p>
          <a:p>
            <a:pPr lvl="1" algn="just"/>
            <a:r>
              <a:rPr lang="en-US" dirty="0" smtClean="0"/>
              <a:t>Delete operation do not affect the master table but it affects the detail table.</a:t>
            </a:r>
          </a:p>
          <a:p>
            <a:pPr lvl="1" algn="just"/>
            <a:r>
              <a:rPr lang="en-US" dirty="0" smtClean="0"/>
              <a:t>Update operation can be performed on only one table when multiple tables are joined.</a:t>
            </a:r>
          </a:p>
          <a:p>
            <a:pPr algn="just"/>
            <a:r>
              <a:rPr lang="en-US" dirty="0" smtClean="0"/>
              <a:t>Example: Create view </a:t>
            </a:r>
            <a:r>
              <a:rPr lang="en-US" dirty="0" err="1" smtClean="0"/>
              <a:t>Movie_view</a:t>
            </a:r>
            <a:r>
              <a:rPr lang="en-US" dirty="0" smtClean="0"/>
              <a:t> with the field name, budget, collection.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i="1" dirty="0" smtClean="0"/>
              <a:t>create view </a:t>
            </a:r>
            <a:r>
              <a:rPr lang="en-US" i="1" dirty="0" err="1" smtClean="0"/>
              <a:t>movie_view</a:t>
            </a:r>
            <a:r>
              <a:rPr lang="en-US" i="1" dirty="0" smtClean="0"/>
              <a:t> as select name, </a:t>
            </a:r>
            <a:r>
              <a:rPr lang="en-US" i="1" dirty="0" err="1" smtClean="0"/>
              <a:t>budget,collection</a:t>
            </a:r>
            <a:r>
              <a:rPr lang="en-US" i="1" dirty="0" smtClean="0"/>
              <a:t> from </a:t>
            </a:r>
            <a:r>
              <a:rPr lang="en-US" i="1" dirty="0" err="1" smtClean="0"/>
              <a:t>movie_master,movie</a:t>
            </a:r>
            <a:r>
              <a:rPr lang="en-US" i="1" dirty="0" smtClean="0"/>
              <a:t> where </a:t>
            </a:r>
            <a:r>
              <a:rPr lang="en-US" i="1" dirty="0" err="1" smtClean="0"/>
              <a:t>movie.mid</a:t>
            </a:r>
            <a:r>
              <a:rPr lang="en-US" i="1" dirty="0" smtClean="0"/>
              <a:t>=</a:t>
            </a:r>
            <a:r>
              <a:rPr lang="en-US" i="1" dirty="0" err="1" smtClean="0"/>
              <a:t>movie_master.mid</a:t>
            </a:r>
            <a:r>
              <a:rPr lang="en-US" i="1" dirty="0" smtClean="0"/>
              <a:t>;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5943600"/>
            <a:ext cx="2590800" cy="69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Insert:</a:t>
            </a:r>
          </a:p>
          <a:p>
            <a:endParaRPr lang="en-US" dirty="0" smtClean="0"/>
          </a:p>
          <a:p>
            <a:r>
              <a:rPr lang="en-US" dirty="0" smtClean="0"/>
              <a:t>Update:  </a:t>
            </a:r>
            <a:r>
              <a:rPr lang="en-US" i="1" dirty="0" smtClean="0"/>
              <a:t>update </a:t>
            </a:r>
            <a:r>
              <a:rPr lang="en-US" i="1" dirty="0" err="1" smtClean="0"/>
              <a:t>movie_view</a:t>
            </a:r>
            <a:r>
              <a:rPr lang="en-US" i="1" dirty="0" smtClean="0"/>
              <a:t> set collection=100000 where name='3 Idiots‘;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is done on single table so it works properly.</a:t>
            </a:r>
          </a:p>
          <a:p>
            <a:endParaRPr lang="en-US" dirty="0" smtClean="0"/>
          </a:p>
          <a:p>
            <a:r>
              <a:rPr lang="en-US" dirty="0" smtClean="0"/>
              <a:t>Update: </a:t>
            </a:r>
            <a:r>
              <a:rPr lang="en-US" i="1" dirty="0" smtClean="0"/>
              <a:t>update </a:t>
            </a:r>
            <a:r>
              <a:rPr lang="en-US" i="1" dirty="0" err="1" smtClean="0"/>
              <a:t>movie_view</a:t>
            </a:r>
            <a:r>
              <a:rPr lang="en-US" i="1" dirty="0" smtClean="0"/>
              <a:t> set name='</a:t>
            </a:r>
            <a:r>
              <a:rPr lang="en-US" i="1" dirty="0" err="1" smtClean="0"/>
              <a:t>Barfi</a:t>
            </a:r>
            <a:r>
              <a:rPr lang="en-US" i="1" dirty="0" smtClean="0"/>
              <a:t>' where collection=990000;</a:t>
            </a:r>
          </a:p>
          <a:p>
            <a:pPr lvl="1"/>
            <a:r>
              <a:rPr lang="en-US" i="1" dirty="0" smtClean="0"/>
              <a:t>It requires both tables so it does not work.</a:t>
            </a:r>
          </a:p>
          <a:p>
            <a:endParaRPr lang="en-US" dirty="0" smtClean="0"/>
          </a:p>
          <a:p>
            <a:r>
              <a:rPr lang="en-US" dirty="0" smtClean="0"/>
              <a:t>Delete: </a:t>
            </a:r>
            <a:r>
              <a:rPr lang="en-US" i="1" dirty="0" smtClean="0"/>
              <a:t>delete from </a:t>
            </a:r>
            <a:r>
              <a:rPr lang="en-US" i="1" dirty="0" err="1" smtClean="0"/>
              <a:t>movie_view</a:t>
            </a:r>
            <a:r>
              <a:rPr lang="en-US" i="1" dirty="0" smtClean="0"/>
              <a:t> where name='3 Idiots';</a:t>
            </a:r>
          </a:p>
          <a:p>
            <a:pPr lvl="1"/>
            <a:r>
              <a:rPr lang="en-US" i="1" dirty="0" smtClean="0"/>
              <a:t>Data is deleted from </a:t>
            </a:r>
            <a:r>
              <a:rPr lang="en-US" i="1" dirty="0" err="1" smtClean="0"/>
              <a:t>movie_master</a:t>
            </a:r>
            <a:r>
              <a:rPr lang="en-US" i="1" dirty="0" smtClean="0"/>
              <a:t> but not from movie.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Restriction on</a:t>
            </a:r>
            <a:br>
              <a:rPr lang="en-US" dirty="0" smtClean="0"/>
            </a:br>
            <a:r>
              <a:rPr lang="en-US" dirty="0" smtClean="0"/>
              <a:t>Updateable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definition must not include:</a:t>
            </a:r>
          </a:p>
          <a:p>
            <a:pPr lvl="1"/>
            <a:r>
              <a:rPr lang="en-US" dirty="0" smtClean="0"/>
              <a:t>Aggregate functions</a:t>
            </a:r>
          </a:p>
          <a:p>
            <a:pPr lvl="1"/>
            <a:r>
              <a:rPr lang="en-US" dirty="0" smtClean="0"/>
              <a:t>DISTINCT, GROUP BY or HAVING clause</a:t>
            </a:r>
          </a:p>
          <a:p>
            <a:pPr lvl="1"/>
            <a:r>
              <a:rPr lang="en-US" dirty="0" smtClean="0"/>
              <a:t>Sub-queries</a:t>
            </a:r>
          </a:p>
          <a:p>
            <a:pPr lvl="1"/>
            <a:r>
              <a:rPr lang="en-US" dirty="0" smtClean="0"/>
              <a:t>Constant, Strings or value expression</a:t>
            </a:r>
          </a:p>
          <a:p>
            <a:pPr lvl="1"/>
            <a:r>
              <a:rPr lang="en-US" dirty="0" smtClean="0"/>
              <a:t>Set operations</a:t>
            </a:r>
          </a:p>
          <a:p>
            <a:pPr lvl="1"/>
            <a:r>
              <a:rPr lang="en-US" dirty="0" smtClean="0"/>
              <a:t>If a view is defined from another view, the second view should be updateable.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DROP  VIEW &lt;</a:t>
            </a:r>
            <a:r>
              <a:rPr lang="en-US" dirty="0" err="1" smtClean="0"/>
              <a:t>view_name</a:t>
            </a:r>
            <a:r>
              <a:rPr lang="en-US" dirty="0" smtClean="0"/>
              <a:t>&gt;;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drop view </a:t>
            </a:r>
            <a:r>
              <a:rPr lang="en-US" i="1" dirty="0" err="1" smtClean="0"/>
              <a:t>movie_view</a:t>
            </a:r>
            <a:r>
              <a:rPr lang="en-US" i="1" dirty="0" smtClean="0"/>
              <a:t>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View is the logical table created from existing one or more tables.</a:t>
            </a:r>
          </a:p>
          <a:p>
            <a:pPr algn="just"/>
            <a:r>
              <a:rPr lang="en-US" dirty="0" smtClean="0"/>
              <a:t>View is virtual table and it is not presented physically in memory.</a:t>
            </a:r>
          </a:p>
          <a:p>
            <a:pPr algn="just"/>
            <a:r>
              <a:rPr lang="en-US" dirty="0" smtClean="0"/>
              <a:t>The need of  View:</a:t>
            </a:r>
          </a:p>
          <a:p>
            <a:pPr lvl="1" algn="just"/>
            <a:r>
              <a:rPr lang="en-US" dirty="0" smtClean="0"/>
              <a:t>Data security</a:t>
            </a:r>
          </a:p>
          <a:p>
            <a:pPr lvl="1" algn="just"/>
            <a:r>
              <a:rPr lang="en-US" dirty="0" smtClean="0"/>
              <a:t>Reduction of data redundancy</a:t>
            </a:r>
          </a:p>
          <a:p>
            <a:pPr algn="just"/>
            <a:r>
              <a:rPr lang="en-US" dirty="0" smtClean="0"/>
              <a:t>View can queried exactly as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828800"/>
            <a:ext cx="914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View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743200"/>
            <a:ext cx="2438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Read-Only View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2724090"/>
            <a:ext cx="2438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Updateable View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657600"/>
            <a:ext cx="24384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View Defined from single table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800600"/>
            <a:ext cx="24384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View Defined from multiple table without referencing clause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657600"/>
            <a:ext cx="24384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View Defined from multiple table with referencing clause</a:t>
            </a:r>
            <a:endParaRPr lang="en-US" sz="2000" b="1" dirty="0"/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rot="5400000">
            <a:off x="3050233" y="1754832"/>
            <a:ext cx="452735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rot="16200000" flipH="1">
            <a:off x="4736188" y="1592877"/>
            <a:ext cx="43362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rot="5400000">
            <a:off x="4610100" y="2400300"/>
            <a:ext cx="533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1" idx="0"/>
          </p:cNvCxnSpPr>
          <p:nvPr/>
        </p:nvCxnSpPr>
        <p:spPr>
          <a:xfrm rot="5400000">
            <a:off x="4914900" y="38481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2" idx="0"/>
          </p:cNvCxnSpPr>
          <p:nvPr/>
        </p:nvCxnSpPr>
        <p:spPr>
          <a:xfrm rot="16200000" flipH="1">
            <a:off x="6438900" y="2552700"/>
            <a:ext cx="533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Read-Only View</a:t>
            </a:r>
            <a:r>
              <a:rPr lang="en-US" dirty="0" smtClean="0"/>
              <a:t>: If a View is used to only look at table data then view is known as read-only view.</a:t>
            </a:r>
          </a:p>
          <a:p>
            <a:pPr algn="just"/>
            <a:r>
              <a:rPr lang="en-US" b="1" dirty="0" smtClean="0"/>
              <a:t>Updateable View</a:t>
            </a:r>
            <a:r>
              <a:rPr lang="en-US" dirty="0" smtClean="0"/>
              <a:t>: If a View is used to look at table data as well as insert, update and delete data then view is known as updateable view.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CREATE VIEW &lt;</a:t>
            </a:r>
            <a:r>
              <a:rPr lang="en-US" dirty="0" err="1" smtClean="0"/>
              <a:t>view_name</a:t>
            </a:r>
            <a:r>
              <a:rPr lang="en-US" dirty="0" smtClean="0"/>
              <a:t>&gt; AS</a:t>
            </a:r>
          </a:p>
          <a:p>
            <a:pPr lvl="1">
              <a:buNone/>
            </a:pPr>
            <a:r>
              <a:rPr lang="en-US" dirty="0" smtClean="0"/>
              <a:t>SELECT &lt;</a:t>
            </a:r>
            <a:r>
              <a:rPr lang="en-US" dirty="0" err="1" smtClean="0"/>
              <a:t>column_names</a:t>
            </a:r>
            <a:r>
              <a:rPr lang="en-US" dirty="0" smtClean="0"/>
              <a:t>&gt; FROM &lt;</a:t>
            </a:r>
            <a:r>
              <a:rPr lang="en-US" dirty="0" err="1" smtClean="0"/>
              <a:t>table_name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WHERE &lt;condition&gt;</a:t>
            </a:r>
          </a:p>
          <a:p>
            <a:pPr lvl="1">
              <a:buNone/>
            </a:pPr>
            <a:r>
              <a:rPr lang="en-US" dirty="0" smtClean="0"/>
              <a:t>GROUP BY &lt;criteria&gt;</a:t>
            </a:r>
          </a:p>
          <a:p>
            <a:pPr lvl="1">
              <a:buNone/>
            </a:pPr>
            <a:r>
              <a:rPr lang="en-US" dirty="0" smtClean="0"/>
              <a:t>HAVING &lt;predicates&gt; </a:t>
            </a:r>
          </a:p>
          <a:p>
            <a:r>
              <a:rPr lang="en-US" b="1" dirty="0" smtClean="0"/>
              <a:t>To give alias to columns of view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CREATE VIEW &lt;</a:t>
            </a:r>
            <a:r>
              <a:rPr lang="en-US" dirty="0" err="1" smtClean="0"/>
              <a:t>view_name</a:t>
            </a:r>
            <a:r>
              <a:rPr lang="en-US" dirty="0" smtClean="0"/>
              <a:t>&gt; AS</a:t>
            </a:r>
          </a:p>
          <a:p>
            <a:pPr lvl="1">
              <a:buNone/>
            </a:pPr>
            <a:r>
              <a:rPr lang="en-US" dirty="0" smtClean="0"/>
              <a:t>SELECT &lt;</a:t>
            </a:r>
            <a:r>
              <a:rPr lang="en-US" dirty="0" err="1" smtClean="0"/>
              <a:t>column_names</a:t>
            </a:r>
            <a:r>
              <a:rPr lang="en-US" dirty="0" smtClean="0"/>
              <a:t>&gt; “&lt;</a:t>
            </a:r>
            <a:r>
              <a:rPr lang="en-US" dirty="0" err="1" smtClean="0"/>
              <a:t>Alias_name</a:t>
            </a:r>
            <a:r>
              <a:rPr lang="en-US" dirty="0" smtClean="0"/>
              <a:t>&gt;” FROM &lt;</a:t>
            </a:r>
            <a:r>
              <a:rPr lang="en-US" dirty="0" err="1" smtClean="0"/>
              <a:t>table_name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WHERE &lt;condition&gt;</a:t>
            </a:r>
          </a:p>
          <a:p>
            <a:pPr lvl="1">
              <a:buNone/>
            </a:pPr>
            <a:r>
              <a:rPr lang="en-US" dirty="0" smtClean="0"/>
              <a:t>GROUP BY &lt;criteria&gt;</a:t>
            </a:r>
          </a:p>
          <a:p>
            <a:pPr lvl="1">
              <a:buNone/>
            </a:pPr>
            <a:r>
              <a:rPr lang="en-US" dirty="0" smtClean="0"/>
              <a:t>HAVING &lt;predicates&gt;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following tables:</a:t>
            </a:r>
          </a:p>
          <a:p>
            <a:pPr lvl="1" algn="just"/>
            <a:r>
              <a:rPr lang="en-US" dirty="0" smtClean="0"/>
              <a:t>Movie (mid, name, length, type, </a:t>
            </a:r>
            <a:r>
              <a:rPr lang="en-US" dirty="0" err="1" smtClean="0"/>
              <a:t>release_date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Stars (</a:t>
            </a:r>
            <a:r>
              <a:rPr lang="en-US" dirty="0" err="1" smtClean="0"/>
              <a:t>sid</a:t>
            </a:r>
            <a:r>
              <a:rPr lang="en-US" dirty="0" smtClean="0"/>
              <a:t>, name, fees, dob)</a:t>
            </a:r>
          </a:p>
          <a:p>
            <a:pPr lvl="1" algn="just"/>
            <a:r>
              <a:rPr lang="en-US" dirty="0" smtClean="0"/>
              <a:t>Director (did, name, </a:t>
            </a:r>
            <a:r>
              <a:rPr lang="en-US" dirty="0" err="1" smtClean="0"/>
              <a:t>no_of_films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Movie_master</a:t>
            </a:r>
            <a:r>
              <a:rPr lang="en-US" dirty="0" smtClean="0"/>
              <a:t> (</a:t>
            </a:r>
            <a:r>
              <a:rPr lang="en-US" dirty="0" err="1" smtClean="0"/>
              <a:t>mmid</a:t>
            </a:r>
            <a:r>
              <a:rPr lang="en-US" dirty="0" smtClean="0"/>
              <a:t>, mid, </a:t>
            </a:r>
            <a:r>
              <a:rPr lang="en-US" dirty="0" err="1" smtClean="0"/>
              <a:t>sid</a:t>
            </a:r>
            <a:r>
              <a:rPr lang="en-US" dirty="0" smtClean="0"/>
              <a:t>, did, budget, collection)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Create view </a:t>
            </a:r>
            <a:r>
              <a:rPr lang="en-US" dirty="0" err="1" smtClean="0"/>
              <a:t>movie_details</a:t>
            </a:r>
            <a:r>
              <a:rPr lang="en-US" dirty="0" smtClean="0"/>
              <a:t> having field mid, name and type.</a:t>
            </a:r>
          </a:p>
          <a:p>
            <a:pPr lvl="1" algn="just">
              <a:buNone/>
            </a:pPr>
            <a:r>
              <a:rPr lang="en-US" i="1" dirty="0" smtClean="0"/>
              <a:t>create view </a:t>
            </a:r>
            <a:r>
              <a:rPr lang="en-US" i="1" dirty="0" err="1" smtClean="0"/>
              <a:t>movie_details</a:t>
            </a:r>
            <a:r>
              <a:rPr lang="en-US" i="1" dirty="0" smtClean="0"/>
              <a:t> as select mid, name, type from movie;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from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Syntax:</a:t>
            </a:r>
          </a:p>
          <a:p>
            <a:pPr algn="just">
              <a:buNone/>
            </a:pPr>
            <a:r>
              <a:rPr lang="en-US" dirty="0" smtClean="0"/>
              <a:t>	SELECT  &lt;</a:t>
            </a:r>
            <a:r>
              <a:rPr lang="en-US" dirty="0" err="1" smtClean="0"/>
              <a:t>column_name</a:t>
            </a:r>
            <a:r>
              <a:rPr lang="en-US" dirty="0" smtClean="0"/>
              <a:t>&gt; FROM &lt;</a:t>
            </a:r>
            <a:r>
              <a:rPr lang="en-US" dirty="0" err="1" smtClean="0"/>
              <a:t>view_name</a:t>
            </a:r>
            <a:r>
              <a:rPr lang="en-US" dirty="0" smtClean="0"/>
              <a:t>&gt; WHERE &lt;condition&gt;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Example:</a:t>
            </a:r>
          </a:p>
          <a:p>
            <a:pPr algn="just">
              <a:buNone/>
            </a:pPr>
            <a:r>
              <a:rPr lang="en-US" dirty="0" smtClean="0"/>
              <a:t>   select *  from </a:t>
            </a:r>
            <a:r>
              <a:rPr lang="en-US" dirty="0" err="1" smtClean="0"/>
              <a:t>movie_details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Updateable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data manipulation is done on updateable view, modification in the view will be immediately passed to the underlying table.</a:t>
            </a:r>
          </a:p>
          <a:p>
            <a:pPr algn="just"/>
            <a:r>
              <a:rPr lang="en-US" b="1" dirty="0" smtClean="0"/>
              <a:t>Rules for applying data manipulation on view defined using single table:</a:t>
            </a:r>
          </a:p>
          <a:p>
            <a:pPr lvl="1" algn="just"/>
            <a:r>
              <a:rPr lang="en-US" dirty="0" smtClean="0"/>
              <a:t>If the user wants to insert records with the help of a view, then the primary key column and all NOT NULL columns must be included in view.</a:t>
            </a:r>
          </a:p>
          <a:p>
            <a:pPr lvl="1" algn="just"/>
            <a:r>
              <a:rPr lang="en-US" dirty="0" smtClean="0"/>
              <a:t>User can update and delete records with the help of a view even if the primary key column and all NOT NULL columns  are excluded from the view definition and base table will be modified accordingly.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movie_details</a:t>
            </a:r>
            <a:r>
              <a:rPr lang="en-US" dirty="0" smtClean="0"/>
              <a:t> values (3, '</a:t>
            </a:r>
            <a:r>
              <a:rPr lang="en-US" dirty="0" err="1" smtClean="0"/>
              <a:t>Barfi</a:t>
            </a:r>
            <a:r>
              <a:rPr lang="en-US" dirty="0" smtClean="0"/>
              <a:t>', 'Motivational');</a:t>
            </a:r>
          </a:p>
          <a:p>
            <a:r>
              <a:rPr lang="en-US" dirty="0" smtClean="0"/>
              <a:t>select *  from movie;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Here, length and </a:t>
            </a:r>
            <a:r>
              <a:rPr lang="en-US" dirty="0" err="1" smtClean="0"/>
              <a:t>release_date</a:t>
            </a:r>
            <a:r>
              <a:rPr lang="en-US" dirty="0" smtClean="0"/>
              <a:t> field of movie table is not allowing null. So record can be inserted properly.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movie_details</a:t>
            </a:r>
            <a:r>
              <a:rPr lang="en-US" dirty="0" smtClean="0"/>
              <a:t> set type='Inspirational' where mid=3;</a:t>
            </a:r>
          </a:p>
          <a:p>
            <a:r>
              <a:rPr lang="en-US" dirty="0" smtClean="0"/>
              <a:t>delete from </a:t>
            </a:r>
            <a:r>
              <a:rPr lang="en-US" dirty="0" err="1" smtClean="0"/>
              <a:t>movie_details</a:t>
            </a:r>
            <a:r>
              <a:rPr lang="en-US" dirty="0" smtClean="0"/>
              <a:t> where mid=3;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2438400"/>
            <a:ext cx="4953000" cy="140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486400"/>
            <a:ext cx="5105400" cy="113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2966</TotalTime>
  <Words>676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Views</vt:lpstr>
      <vt:lpstr>Introduction</vt:lpstr>
      <vt:lpstr>Types</vt:lpstr>
      <vt:lpstr>Continue…</vt:lpstr>
      <vt:lpstr>Creating View</vt:lpstr>
      <vt:lpstr>Example</vt:lpstr>
      <vt:lpstr>Retrieving Data from View </vt:lpstr>
      <vt:lpstr>Updateable View</vt:lpstr>
      <vt:lpstr>Example</vt:lpstr>
      <vt:lpstr>Continue…</vt:lpstr>
      <vt:lpstr>Continue…</vt:lpstr>
      <vt:lpstr>Continue…</vt:lpstr>
      <vt:lpstr>Common Restriction on Updateable View</vt:lpstr>
      <vt:lpstr>Destroying A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Statement  and  Set Operations</dc:title>
  <dc:creator>Admin</dc:creator>
  <cp:lastModifiedBy>Windows User</cp:lastModifiedBy>
  <cp:revision>49</cp:revision>
  <dcterms:created xsi:type="dcterms:W3CDTF">2017-09-02T04:54:09Z</dcterms:created>
  <dcterms:modified xsi:type="dcterms:W3CDTF">2018-10-05T04:12:42Z</dcterms:modified>
</cp:coreProperties>
</file>