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71" r:id="rId9"/>
    <p:sldId id="262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828A9-2DCF-4EEC-845B-94D5147F2378}" type="datetimeFigureOut">
              <a:rPr lang="en-US" smtClean="0"/>
              <a:pPr/>
              <a:t>05-Oct-18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80B8B-BE3B-496A-B577-02DF4C011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96E6-03D1-423C-AFD1-A9699BC7A2C1}" type="datetimeFigureOut">
              <a:rPr lang="en-US" smtClean="0"/>
              <a:pPr/>
              <a:t>05-Oct-18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93A0AAF-9AF6-4095-85DB-B5A221E88F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96E6-03D1-423C-AFD1-A9699BC7A2C1}" type="datetimeFigureOut">
              <a:rPr lang="en-US" smtClean="0"/>
              <a:pPr/>
              <a:t>05-Oct-18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0AAF-9AF6-4095-85DB-B5A221E88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96E6-03D1-423C-AFD1-A9699BC7A2C1}" type="datetimeFigureOut">
              <a:rPr lang="en-US" smtClean="0"/>
              <a:pPr/>
              <a:t>05-Oct-18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0AAF-9AF6-4095-85DB-B5A221E88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96E6-03D1-423C-AFD1-A9699BC7A2C1}" type="datetimeFigureOut">
              <a:rPr lang="en-US" smtClean="0"/>
              <a:pPr/>
              <a:t>05-Oct-18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0AAF-9AF6-4095-85DB-B5A221E88F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96E6-03D1-423C-AFD1-A9699BC7A2C1}" type="datetimeFigureOut">
              <a:rPr lang="en-US" smtClean="0"/>
              <a:pPr/>
              <a:t>05-Oct-18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93A0AAF-9AF6-4095-85DB-B5A221E88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96E6-03D1-423C-AFD1-A9699BC7A2C1}" type="datetimeFigureOut">
              <a:rPr lang="en-US" smtClean="0"/>
              <a:pPr/>
              <a:t>05-Oct-18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0AAF-9AF6-4095-85DB-B5A221E88F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96E6-03D1-423C-AFD1-A9699BC7A2C1}" type="datetimeFigureOut">
              <a:rPr lang="en-US" smtClean="0"/>
              <a:pPr/>
              <a:t>05-Oct-18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0AAF-9AF6-4095-85DB-B5A221E88F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96E6-03D1-423C-AFD1-A9699BC7A2C1}" type="datetimeFigureOut">
              <a:rPr lang="en-US" smtClean="0"/>
              <a:pPr/>
              <a:t>05-Oct-18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0AAF-9AF6-4095-85DB-B5A221E88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96E6-03D1-423C-AFD1-A9699BC7A2C1}" type="datetimeFigureOut">
              <a:rPr lang="en-US" smtClean="0"/>
              <a:pPr/>
              <a:t>05-Oct-18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0AAF-9AF6-4095-85DB-B5A221E88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96E6-03D1-423C-AFD1-A9699BC7A2C1}" type="datetimeFigureOut">
              <a:rPr lang="en-US" smtClean="0"/>
              <a:pPr/>
              <a:t>05-Oct-18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0AAF-9AF6-4095-85DB-B5A221E88F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96E6-03D1-423C-AFD1-A9699BC7A2C1}" type="datetimeFigureOut">
              <a:rPr lang="en-US" smtClean="0"/>
              <a:pPr/>
              <a:t>05-Oct-18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93A0AAF-9AF6-4095-85DB-B5A221E88F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D196E6-03D1-423C-AFD1-A9699BC7A2C1}" type="datetimeFigureOut">
              <a:rPr lang="en-US" smtClean="0"/>
              <a:pPr/>
              <a:t>05-Oct-18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93A0AAF-9AF6-4095-85DB-B5A221E88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mtClean="0"/>
              <a:t>Case Statement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Searched CASE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Example: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ename</a:t>
            </a:r>
            <a:r>
              <a:rPr lang="en-US" dirty="0" smtClean="0"/>
              <a:t>, salary,</a:t>
            </a:r>
          </a:p>
          <a:p>
            <a:pPr lvl="1">
              <a:buNone/>
            </a:pPr>
            <a:r>
              <a:rPr lang="en-US" dirty="0" smtClean="0"/>
              <a:t>CASE WHEN </a:t>
            </a:r>
            <a:r>
              <a:rPr lang="en-US" dirty="0" err="1" smtClean="0"/>
              <a:t>D_id</a:t>
            </a:r>
            <a:r>
              <a:rPr lang="en-US" dirty="0" smtClean="0"/>
              <a:t> = 1 THEN</a:t>
            </a:r>
          </a:p>
          <a:p>
            <a:pPr lvl="1">
              <a:buNone/>
            </a:pPr>
            <a:r>
              <a:rPr lang="en-US" dirty="0" smtClean="0"/>
              <a:t>CASE WHEN</a:t>
            </a:r>
          </a:p>
          <a:p>
            <a:pPr lvl="1">
              <a:buNone/>
            </a:pPr>
            <a:r>
              <a:rPr lang="en-US" dirty="0" smtClean="0"/>
              <a:t>salary &lt; 5000 THEN 'Low in Sales'</a:t>
            </a:r>
          </a:p>
          <a:p>
            <a:pPr lvl="1">
              <a:buNone/>
            </a:pPr>
            <a:r>
              <a:rPr lang="en-US" dirty="0" smtClean="0"/>
              <a:t>else 'Unknown in Sales'</a:t>
            </a:r>
          </a:p>
          <a:p>
            <a:pPr lvl="1">
              <a:buNone/>
            </a:pPr>
            <a:r>
              <a:rPr lang="en-US" dirty="0" smtClean="0"/>
              <a:t>END</a:t>
            </a:r>
          </a:p>
          <a:p>
            <a:pPr lvl="1">
              <a:buNone/>
            </a:pPr>
            <a:r>
              <a:rPr lang="en-US" dirty="0" smtClean="0"/>
              <a:t>else 'Unknown'</a:t>
            </a:r>
          </a:p>
          <a:p>
            <a:pPr lvl="1">
              <a:buNone/>
            </a:pPr>
            <a:r>
              <a:rPr lang="en-US" dirty="0" smtClean="0"/>
              <a:t>END AS "Salary Level"</a:t>
            </a:r>
          </a:p>
          <a:p>
            <a:pPr lvl="1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employee1</a:t>
            </a:r>
            <a:r>
              <a:rPr lang="en-US" dirty="0" smtClean="0"/>
              <a:t>;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3505200"/>
            <a:ext cx="3640322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 CASE statement chooses from a sequence of conditions and runs a corresponding statement.</a:t>
            </a:r>
          </a:p>
          <a:p>
            <a:r>
              <a:rPr lang="en-US" dirty="0" smtClean="0"/>
              <a:t>Types:</a:t>
            </a:r>
          </a:p>
          <a:p>
            <a:pPr lvl="1" algn="just"/>
            <a:r>
              <a:rPr lang="en-US" b="1" dirty="0" smtClean="0"/>
              <a:t>Value match (Simple)  CASE expression:</a:t>
            </a:r>
            <a:r>
              <a:rPr lang="en-US" dirty="0" smtClean="0"/>
              <a:t> Compares single value and run statement accordingly.</a:t>
            </a:r>
          </a:p>
          <a:p>
            <a:pPr lvl="1" algn="just"/>
            <a:r>
              <a:rPr lang="en-US" b="1" dirty="0" smtClean="0"/>
              <a:t>Searched CASE expression:</a:t>
            </a:r>
            <a:r>
              <a:rPr lang="en-US" dirty="0" smtClean="0"/>
              <a:t> Evaluates </a:t>
            </a:r>
            <a:r>
              <a:rPr lang="en-US" dirty="0" err="1" smtClean="0"/>
              <a:t>boolean</a:t>
            </a:r>
            <a:r>
              <a:rPr lang="en-US" dirty="0" smtClean="0"/>
              <a:t> expression  and run statement accordingly.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Value match (Simple)  CASE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Syntax:</a:t>
            </a:r>
          </a:p>
          <a:p>
            <a:pPr lvl="1">
              <a:buNone/>
            </a:pPr>
            <a:r>
              <a:rPr lang="en-US" dirty="0" smtClean="0"/>
              <a:t>SELECT  [&lt;</a:t>
            </a:r>
            <a:r>
              <a:rPr lang="en-US" dirty="0" err="1" smtClean="0"/>
              <a:t>column_names</a:t>
            </a:r>
            <a:r>
              <a:rPr lang="en-US" dirty="0" smtClean="0"/>
              <a:t>&gt;,]</a:t>
            </a:r>
          </a:p>
          <a:p>
            <a:pPr lvl="1">
              <a:buNone/>
            </a:pPr>
            <a:r>
              <a:rPr lang="en-US" b="1" dirty="0" smtClean="0"/>
              <a:t>CASE</a:t>
            </a:r>
            <a:r>
              <a:rPr lang="en-US" dirty="0" smtClean="0"/>
              <a:t>  &lt;</a:t>
            </a:r>
            <a:r>
              <a:rPr lang="en-US" dirty="0" err="1" smtClean="0"/>
              <a:t>column_name</a:t>
            </a:r>
            <a:r>
              <a:rPr lang="en-US" dirty="0" smtClean="0"/>
              <a:t>&gt;</a:t>
            </a:r>
          </a:p>
          <a:p>
            <a:pPr lvl="1">
              <a:buNone/>
            </a:pPr>
            <a:r>
              <a:rPr lang="en-US" b="1" dirty="0" smtClean="0"/>
              <a:t>WHEN</a:t>
            </a:r>
            <a:r>
              <a:rPr lang="en-US" dirty="0" smtClean="0"/>
              <a:t> &lt;value&gt; </a:t>
            </a:r>
            <a:r>
              <a:rPr lang="en-US" b="1" dirty="0" smtClean="0"/>
              <a:t>THEN</a:t>
            </a:r>
            <a:r>
              <a:rPr lang="en-US" dirty="0" smtClean="0"/>
              <a:t> ‘stmt’</a:t>
            </a:r>
          </a:p>
          <a:p>
            <a:pPr lvl="1">
              <a:buNone/>
            </a:pPr>
            <a:r>
              <a:rPr lang="en-US" b="1" dirty="0" smtClean="0"/>
              <a:t>END</a:t>
            </a:r>
            <a:r>
              <a:rPr lang="en-US" dirty="0" smtClean="0"/>
              <a:t> [AS &lt;</a:t>
            </a:r>
            <a:r>
              <a:rPr lang="en-US" dirty="0" err="1" smtClean="0"/>
              <a:t>alias_name</a:t>
            </a:r>
            <a:r>
              <a:rPr lang="en-US" dirty="0" smtClean="0"/>
              <a:t>&gt;]</a:t>
            </a:r>
          </a:p>
          <a:p>
            <a:pPr lvl="1">
              <a:buNone/>
            </a:pPr>
            <a:r>
              <a:rPr lang="en-US" dirty="0" smtClean="0"/>
              <a:t>FROM &lt;</a:t>
            </a:r>
            <a:r>
              <a:rPr lang="en-US" dirty="0" err="1" smtClean="0"/>
              <a:t>table_name</a:t>
            </a:r>
            <a:r>
              <a:rPr lang="en-US" dirty="0" smtClean="0"/>
              <a:t>&gt;;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Display </a:t>
            </a:r>
            <a:r>
              <a:rPr lang="en-US" dirty="0" err="1" smtClean="0"/>
              <a:t>eid</a:t>
            </a:r>
            <a:r>
              <a:rPr lang="en-US" dirty="0" smtClean="0"/>
              <a:t>, </a:t>
            </a:r>
            <a:r>
              <a:rPr lang="en-US" dirty="0" err="1" smtClean="0"/>
              <a:t>ename</a:t>
            </a:r>
            <a:r>
              <a:rPr lang="en-US" dirty="0" smtClean="0"/>
              <a:t> and department name ‘Sales’ whose </a:t>
            </a:r>
            <a:r>
              <a:rPr lang="en-US" dirty="0" err="1" smtClean="0"/>
              <a:t>D_id</a:t>
            </a:r>
            <a:r>
              <a:rPr lang="en-US" dirty="0" smtClean="0"/>
              <a:t> =1.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eid</a:t>
            </a:r>
            <a:r>
              <a:rPr lang="en-US" dirty="0" smtClean="0"/>
              <a:t>, </a:t>
            </a:r>
            <a:r>
              <a:rPr lang="en-US" dirty="0" err="1" smtClean="0"/>
              <a:t>ename</a:t>
            </a:r>
            <a:r>
              <a:rPr lang="en-US" dirty="0" smtClean="0"/>
              <a:t>,</a:t>
            </a:r>
          </a:p>
          <a:p>
            <a:pPr lvl="1">
              <a:buNone/>
            </a:pPr>
            <a:r>
              <a:rPr lang="en-US" dirty="0" smtClean="0"/>
              <a:t>CASE </a:t>
            </a:r>
            <a:r>
              <a:rPr lang="en-US" dirty="0" err="1" smtClean="0"/>
              <a:t>d_id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WHEN 1 THEN 'Sales'</a:t>
            </a:r>
          </a:p>
          <a:p>
            <a:pPr lvl="1">
              <a:buNone/>
            </a:pPr>
            <a:r>
              <a:rPr lang="en-US" dirty="0" smtClean="0"/>
              <a:t>END AS </a:t>
            </a:r>
            <a:r>
              <a:rPr lang="en-US" dirty="0" err="1" smtClean="0"/>
              <a:t>Dname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employee1</a:t>
            </a:r>
            <a:r>
              <a:rPr lang="en-US" dirty="0" smtClean="0"/>
              <a:t>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1219200"/>
            <a:ext cx="2819400" cy="2347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3962400"/>
            <a:ext cx="1828800" cy="1988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Searched CASE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Syntax</a:t>
            </a:r>
            <a:r>
              <a:rPr lang="en-US" dirty="0" smtClean="0"/>
              <a:t>: (Simple If)</a:t>
            </a:r>
          </a:p>
          <a:p>
            <a:pPr lvl="1">
              <a:buNone/>
            </a:pPr>
            <a:r>
              <a:rPr lang="en-US" dirty="0" smtClean="0"/>
              <a:t>SELECT  [&lt;</a:t>
            </a:r>
            <a:r>
              <a:rPr lang="en-US" dirty="0" err="1" smtClean="0"/>
              <a:t>column_names</a:t>
            </a:r>
            <a:r>
              <a:rPr lang="en-US" dirty="0" smtClean="0"/>
              <a:t>&gt;,]</a:t>
            </a:r>
          </a:p>
          <a:p>
            <a:pPr lvl="1">
              <a:buNone/>
            </a:pPr>
            <a:r>
              <a:rPr lang="en-US" b="1" dirty="0" smtClean="0"/>
              <a:t>CASE</a:t>
            </a:r>
            <a:r>
              <a:rPr lang="en-US" dirty="0" smtClean="0"/>
              <a:t>  </a:t>
            </a:r>
            <a:r>
              <a:rPr lang="en-US" b="1" dirty="0" smtClean="0"/>
              <a:t>WHEN</a:t>
            </a:r>
            <a:r>
              <a:rPr lang="en-US" dirty="0" smtClean="0"/>
              <a:t> &lt;expression&gt; </a:t>
            </a:r>
            <a:r>
              <a:rPr lang="en-US" b="1" dirty="0" smtClean="0"/>
              <a:t>THEN</a:t>
            </a:r>
            <a:r>
              <a:rPr lang="en-US" dirty="0" smtClean="0"/>
              <a:t> ‘stmt’</a:t>
            </a:r>
          </a:p>
          <a:p>
            <a:pPr lvl="1">
              <a:buNone/>
            </a:pPr>
            <a:r>
              <a:rPr lang="en-US" b="1" dirty="0" smtClean="0"/>
              <a:t>END</a:t>
            </a:r>
            <a:r>
              <a:rPr lang="en-US" dirty="0" smtClean="0"/>
              <a:t> [AS &lt;</a:t>
            </a:r>
            <a:r>
              <a:rPr lang="en-US" dirty="0" err="1" smtClean="0"/>
              <a:t>alias_name</a:t>
            </a:r>
            <a:r>
              <a:rPr lang="en-US" dirty="0" smtClean="0"/>
              <a:t>&gt;]</a:t>
            </a:r>
          </a:p>
          <a:p>
            <a:pPr lvl="1">
              <a:buNone/>
            </a:pPr>
            <a:r>
              <a:rPr lang="en-US" dirty="0" smtClean="0"/>
              <a:t>FROM &lt;</a:t>
            </a:r>
            <a:r>
              <a:rPr lang="en-US" dirty="0" err="1" smtClean="0"/>
              <a:t>table_name</a:t>
            </a:r>
            <a:r>
              <a:rPr lang="en-US" dirty="0" smtClean="0"/>
              <a:t>&gt;;</a:t>
            </a:r>
          </a:p>
          <a:p>
            <a:r>
              <a:rPr lang="en-US" sz="2800" b="1" dirty="0" smtClean="0"/>
              <a:t>Example</a:t>
            </a:r>
            <a:r>
              <a:rPr lang="en-US" dirty="0" smtClean="0"/>
              <a:t>: Display the salary with salary level. </a:t>
            </a:r>
          </a:p>
          <a:p>
            <a:pPr lvl="1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ename</a:t>
            </a:r>
            <a:r>
              <a:rPr lang="en-US" dirty="0" smtClean="0"/>
              <a:t>, salary,</a:t>
            </a:r>
          </a:p>
          <a:p>
            <a:pPr lvl="1">
              <a:buNone/>
            </a:pPr>
            <a:r>
              <a:rPr lang="en-US" dirty="0" smtClean="0"/>
              <a:t>CASE WHEN</a:t>
            </a:r>
          </a:p>
          <a:p>
            <a:pPr lvl="1">
              <a:buNone/>
            </a:pPr>
            <a:r>
              <a:rPr lang="en-US" dirty="0" smtClean="0"/>
              <a:t>salary &lt;= 3000 THEN 'Low'</a:t>
            </a:r>
          </a:p>
          <a:p>
            <a:pPr lvl="1">
              <a:buNone/>
            </a:pPr>
            <a:r>
              <a:rPr lang="en-US" dirty="0" smtClean="0"/>
              <a:t>END AS "Salary Level"</a:t>
            </a:r>
          </a:p>
          <a:p>
            <a:pPr lvl="1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employee1</a:t>
            </a:r>
            <a:r>
              <a:rPr lang="en-US" dirty="0" smtClean="0"/>
              <a:t>;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3809999"/>
            <a:ext cx="2667000" cy="2148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Searched CASE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Syntax</a:t>
            </a:r>
            <a:r>
              <a:rPr lang="en-US" dirty="0" smtClean="0"/>
              <a:t>: (Simple If-Else)</a:t>
            </a:r>
          </a:p>
          <a:p>
            <a:pPr lvl="1">
              <a:buNone/>
            </a:pPr>
            <a:r>
              <a:rPr lang="en-US" dirty="0" smtClean="0"/>
              <a:t>SELECT  [&lt;</a:t>
            </a:r>
            <a:r>
              <a:rPr lang="en-US" dirty="0" err="1" smtClean="0"/>
              <a:t>column_names</a:t>
            </a:r>
            <a:r>
              <a:rPr lang="en-US" dirty="0" smtClean="0"/>
              <a:t>&gt;,]</a:t>
            </a:r>
          </a:p>
          <a:p>
            <a:pPr lvl="1">
              <a:buNone/>
            </a:pPr>
            <a:r>
              <a:rPr lang="en-US" b="1" dirty="0" smtClean="0"/>
              <a:t>CASE</a:t>
            </a:r>
            <a:r>
              <a:rPr lang="en-US" dirty="0" smtClean="0"/>
              <a:t>  </a:t>
            </a:r>
            <a:r>
              <a:rPr lang="en-US" b="1" dirty="0" smtClean="0"/>
              <a:t>WHEN</a:t>
            </a:r>
            <a:r>
              <a:rPr lang="en-US" dirty="0" smtClean="0"/>
              <a:t> &lt;expression&gt; </a:t>
            </a:r>
            <a:r>
              <a:rPr lang="en-US" b="1" dirty="0" smtClean="0"/>
              <a:t>THEN</a:t>
            </a:r>
            <a:r>
              <a:rPr lang="en-US" dirty="0" smtClean="0"/>
              <a:t> ‘stmt’</a:t>
            </a:r>
          </a:p>
          <a:p>
            <a:pPr lvl="1">
              <a:buNone/>
            </a:pPr>
            <a:r>
              <a:rPr lang="en-US" b="1" dirty="0" smtClean="0"/>
              <a:t>ELSE  </a:t>
            </a:r>
            <a:r>
              <a:rPr lang="en-US" dirty="0" smtClean="0"/>
              <a:t>‘stmt’</a:t>
            </a:r>
          </a:p>
          <a:p>
            <a:pPr lvl="1">
              <a:buNone/>
            </a:pPr>
            <a:r>
              <a:rPr lang="en-US" b="1" dirty="0" smtClean="0"/>
              <a:t>END</a:t>
            </a:r>
            <a:r>
              <a:rPr lang="en-US" dirty="0" smtClean="0"/>
              <a:t> [AS &lt;</a:t>
            </a:r>
            <a:r>
              <a:rPr lang="en-US" dirty="0" err="1" smtClean="0"/>
              <a:t>alias_name</a:t>
            </a:r>
            <a:r>
              <a:rPr lang="en-US" dirty="0" smtClean="0"/>
              <a:t>&gt;]</a:t>
            </a:r>
          </a:p>
          <a:p>
            <a:pPr lvl="1">
              <a:buNone/>
            </a:pPr>
            <a:r>
              <a:rPr lang="en-US" dirty="0" smtClean="0"/>
              <a:t>FROM &lt;</a:t>
            </a:r>
            <a:r>
              <a:rPr lang="en-US" dirty="0" err="1" smtClean="0"/>
              <a:t>table_name</a:t>
            </a:r>
            <a:r>
              <a:rPr lang="en-US" dirty="0" smtClean="0"/>
              <a:t>&gt;;</a:t>
            </a:r>
          </a:p>
          <a:p>
            <a:r>
              <a:rPr lang="en-US" sz="2800" b="1" dirty="0" smtClean="0"/>
              <a:t>Example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ename</a:t>
            </a:r>
            <a:r>
              <a:rPr lang="en-US" dirty="0" smtClean="0"/>
              <a:t>, salary,</a:t>
            </a:r>
          </a:p>
          <a:p>
            <a:pPr lvl="1">
              <a:buNone/>
            </a:pPr>
            <a:r>
              <a:rPr lang="en-US" dirty="0" smtClean="0"/>
              <a:t>CASE WHEN</a:t>
            </a:r>
          </a:p>
          <a:p>
            <a:pPr lvl="1">
              <a:buNone/>
            </a:pPr>
            <a:r>
              <a:rPr lang="en-US" dirty="0" smtClean="0"/>
              <a:t>salary &lt;= 3000 THEN 'Low'</a:t>
            </a:r>
          </a:p>
          <a:p>
            <a:pPr lvl="1">
              <a:buNone/>
            </a:pPr>
            <a:r>
              <a:rPr lang="en-US" dirty="0" smtClean="0"/>
              <a:t>else 'Unknown'</a:t>
            </a:r>
          </a:p>
          <a:p>
            <a:pPr lvl="1">
              <a:buNone/>
            </a:pPr>
            <a:r>
              <a:rPr lang="en-US" dirty="0" smtClean="0"/>
              <a:t>END AS "Salary Level"</a:t>
            </a:r>
          </a:p>
          <a:p>
            <a:pPr lvl="1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employee1</a:t>
            </a:r>
            <a:r>
              <a:rPr lang="en-US" dirty="0" smtClean="0"/>
              <a:t>;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3429000"/>
            <a:ext cx="284451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Searched CASE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Syntax</a:t>
            </a:r>
            <a:r>
              <a:rPr lang="en-US" dirty="0" smtClean="0"/>
              <a:t>: (If-Else Ladder) </a:t>
            </a:r>
          </a:p>
          <a:p>
            <a:pPr lvl="1">
              <a:buNone/>
            </a:pPr>
            <a:r>
              <a:rPr lang="en-US" dirty="0" smtClean="0"/>
              <a:t>SELECT  [&lt;</a:t>
            </a:r>
            <a:r>
              <a:rPr lang="en-US" dirty="0" err="1" smtClean="0"/>
              <a:t>column_names</a:t>
            </a:r>
            <a:r>
              <a:rPr lang="en-US" dirty="0" smtClean="0"/>
              <a:t>&gt;,]</a:t>
            </a:r>
          </a:p>
          <a:p>
            <a:pPr lvl="1">
              <a:buNone/>
            </a:pPr>
            <a:r>
              <a:rPr lang="en-US" b="1" dirty="0" smtClean="0"/>
              <a:t>CASE</a:t>
            </a:r>
            <a:r>
              <a:rPr lang="en-US" dirty="0" smtClean="0"/>
              <a:t>  </a:t>
            </a:r>
            <a:r>
              <a:rPr lang="en-US" b="1" dirty="0" smtClean="0"/>
              <a:t>WHEN</a:t>
            </a:r>
            <a:r>
              <a:rPr lang="en-US" dirty="0" smtClean="0"/>
              <a:t> &lt;expression&gt; </a:t>
            </a:r>
            <a:r>
              <a:rPr lang="en-US" b="1" dirty="0" smtClean="0"/>
              <a:t>THEN</a:t>
            </a:r>
            <a:r>
              <a:rPr lang="en-US" dirty="0" smtClean="0"/>
              <a:t> ‘stmt’</a:t>
            </a:r>
          </a:p>
          <a:p>
            <a:pPr lvl="1">
              <a:buNone/>
            </a:pPr>
            <a:r>
              <a:rPr lang="en-US" b="1" dirty="0" smtClean="0"/>
              <a:t>WHEN</a:t>
            </a:r>
            <a:r>
              <a:rPr lang="en-US" dirty="0" smtClean="0"/>
              <a:t> &lt;expression&gt; </a:t>
            </a:r>
            <a:r>
              <a:rPr lang="en-US" b="1" dirty="0" smtClean="0"/>
              <a:t>THEN</a:t>
            </a:r>
            <a:r>
              <a:rPr lang="en-US" dirty="0" smtClean="0"/>
              <a:t> ‘stmt’</a:t>
            </a:r>
          </a:p>
          <a:p>
            <a:pPr lvl="1">
              <a:buNone/>
            </a:pPr>
            <a:r>
              <a:rPr lang="en-US" b="1" dirty="0" smtClean="0"/>
              <a:t>ELSE  </a:t>
            </a:r>
            <a:r>
              <a:rPr lang="en-US" dirty="0" smtClean="0"/>
              <a:t>‘stmt’</a:t>
            </a:r>
          </a:p>
          <a:p>
            <a:pPr lvl="1">
              <a:buNone/>
            </a:pPr>
            <a:r>
              <a:rPr lang="en-US" b="1" dirty="0" smtClean="0"/>
              <a:t>END</a:t>
            </a:r>
            <a:r>
              <a:rPr lang="en-US" dirty="0" smtClean="0"/>
              <a:t> [AS &lt;</a:t>
            </a:r>
            <a:r>
              <a:rPr lang="en-US" dirty="0" err="1" smtClean="0"/>
              <a:t>alias_name</a:t>
            </a:r>
            <a:r>
              <a:rPr lang="en-US" dirty="0" smtClean="0"/>
              <a:t>&gt;]</a:t>
            </a:r>
          </a:p>
          <a:p>
            <a:pPr lvl="1">
              <a:buNone/>
            </a:pPr>
            <a:r>
              <a:rPr lang="en-US" dirty="0" smtClean="0"/>
              <a:t>FROM &lt;</a:t>
            </a:r>
            <a:r>
              <a:rPr lang="en-US" dirty="0" err="1" smtClean="0"/>
              <a:t>table_name</a:t>
            </a:r>
            <a:r>
              <a:rPr lang="en-US" dirty="0" smtClean="0"/>
              <a:t>&gt;;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Searched CASE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Example:</a:t>
            </a:r>
          </a:p>
          <a:p>
            <a:pPr lvl="1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ename</a:t>
            </a:r>
            <a:r>
              <a:rPr lang="en-US" dirty="0" smtClean="0"/>
              <a:t>, salary,</a:t>
            </a:r>
          </a:p>
          <a:p>
            <a:pPr lvl="1">
              <a:buNone/>
            </a:pPr>
            <a:r>
              <a:rPr lang="en-US" dirty="0" smtClean="0"/>
              <a:t>CASE WHEN</a:t>
            </a:r>
          </a:p>
          <a:p>
            <a:pPr lvl="1">
              <a:buNone/>
            </a:pPr>
            <a:r>
              <a:rPr lang="en-US" dirty="0" smtClean="0"/>
              <a:t>salary &lt;= 3000 THEN 'Low'</a:t>
            </a:r>
          </a:p>
          <a:p>
            <a:pPr lvl="1">
              <a:buNone/>
            </a:pPr>
            <a:r>
              <a:rPr lang="en-US" dirty="0" smtClean="0"/>
              <a:t>WHEN salary &gt; =3000 and salary &lt;6000 THEN 'Medium'</a:t>
            </a:r>
          </a:p>
          <a:p>
            <a:pPr lvl="1">
              <a:buNone/>
            </a:pPr>
            <a:r>
              <a:rPr lang="en-US" dirty="0" smtClean="0"/>
              <a:t>WHEN salary &gt;=6000 and salary &lt;=7000 THEN 'High' </a:t>
            </a:r>
          </a:p>
          <a:p>
            <a:pPr lvl="1">
              <a:buNone/>
            </a:pPr>
            <a:r>
              <a:rPr lang="en-US" dirty="0" smtClean="0"/>
              <a:t>else 'Unknown'</a:t>
            </a:r>
          </a:p>
          <a:p>
            <a:pPr lvl="1">
              <a:buNone/>
            </a:pPr>
            <a:r>
              <a:rPr lang="en-US" dirty="0" smtClean="0"/>
              <a:t>END AS "Salary Level"</a:t>
            </a:r>
          </a:p>
          <a:p>
            <a:pPr lvl="1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employee1</a:t>
            </a:r>
            <a:r>
              <a:rPr lang="en-US" dirty="0" smtClean="0"/>
              <a:t>;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3962400"/>
            <a:ext cx="2971800" cy="2385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Searched CASE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Syntax</a:t>
            </a:r>
            <a:r>
              <a:rPr lang="en-US" dirty="0" smtClean="0"/>
              <a:t>: (Nested If-Else) </a:t>
            </a:r>
          </a:p>
          <a:p>
            <a:pPr lvl="1">
              <a:buNone/>
            </a:pPr>
            <a:r>
              <a:rPr lang="en-US" dirty="0" smtClean="0"/>
              <a:t>SELECT  [&lt;</a:t>
            </a:r>
            <a:r>
              <a:rPr lang="en-US" dirty="0" err="1" smtClean="0"/>
              <a:t>column_names</a:t>
            </a:r>
            <a:r>
              <a:rPr lang="en-US" dirty="0" smtClean="0"/>
              <a:t>&gt;,]</a:t>
            </a:r>
          </a:p>
          <a:p>
            <a:pPr lvl="1">
              <a:buNone/>
            </a:pPr>
            <a:r>
              <a:rPr lang="en-US" b="1" dirty="0" smtClean="0"/>
              <a:t>CASE</a:t>
            </a:r>
            <a:r>
              <a:rPr lang="en-US" dirty="0" smtClean="0"/>
              <a:t>  </a:t>
            </a:r>
            <a:r>
              <a:rPr lang="en-US" b="1" dirty="0" smtClean="0"/>
              <a:t>WHEN</a:t>
            </a:r>
            <a:r>
              <a:rPr lang="en-US" dirty="0" smtClean="0"/>
              <a:t> &lt;expression&gt; </a:t>
            </a:r>
            <a:r>
              <a:rPr lang="en-US" b="1" dirty="0" smtClean="0"/>
              <a:t>THEN</a:t>
            </a:r>
            <a:r>
              <a:rPr lang="en-US" dirty="0" smtClean="0"/>
              <a:t> </a:t>
            </a:r>
          </a:p>
          <a:p>
            <a:pPr lvl="2">
              <a:buNone/>
            </a:pPr>
            <a:r>
              <a:rPr lang="en-US" b="1" dirty="0" smtClean="0"/>
              <a:t>	</a:t>
            </a:r>
            <a:r>
              <a:rPr lang="en-US" sz="2400" b="1" dirty="0" smtClean="0"/>
              <a:t>CASE  WHEN</a:t>
            </a:r>
            <a:r>
              <a:rPr lang="en-US" sz="2400" dirty="0" smtClean="0"/>
              <a:t> &lt;expression&gt; </a:t>
            </a:r>
            <a:r>
              <a:rPr lang="en-US" sz="2400" b="1" dirty="0" smtClean="0"/>
              <a:t>THEN</a:t>
            </a:r>
            <a:r>
              <a:rPr lang="en-US" sz="2400" dirty="0" smtClean="0"/>
              <a:t> ‘stmt’</a:t>
            </a:r>
          </a:p>
          <a:p>
            <a:pPr lvl="2">
              <a:buNone/>
            </a:pPr>
            <a:r>
              <a:rPr lang="en-US" sz="2400" b="1" dirty="0" smtClean="0"/>
              <a:t>	ELSE  </a:t>
            </a:r>
            <a:r>
              <a:rPr lang="en-US" sz="2400" dirty="0" smtClean="0"/>
              <a:t>‘stmt’</a:t>
            </a:r>
          </a:p>
          <a:p>
            <a:pPr lvl="2"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END</a:t>
            </a:r>
          </a:p>
          <a:p>
            <a:pPr lvl="1">
              <a:buNone/>
            </a:pPr>
            <a:r>
              <a:rPr lang="en-US" b="1" dirty="0" smtClean="0"/>
              <a:t>ELSE  </a:t>
            </a:r>
            <a:r>
              <a:rPr lang="en-US" dirty="0" smtClean="0"/>
              <a:t>‘stmt’</a:t>
            </a:r>
            <a:endParaRPr lang="en-US" b="1" dirty="0" smtClean="0"/>
          </a:p>
          <a:p>
            <a:pPr lvl="1">
              <a:buNone/>
            </a:pPr>
            <a:r>
              <a:rPr lang="en-US" b="1" dirty="0" smtClean="0"/>
              <a:t>END</a:t>
            </a:r>
            <a:r>
              <a:rPr lang="en-US" dirty="0" smtClean="0"/>
              <a:t> [AS &lt;</a:t>
            </a:r>
            <a:r>
              <a:rPr lang="en-US" dirty="0" err="1" smtClean="0"/>
              <a:t>alias_name</a:t>
            </a:r>
            <a:r>
              <a:rPr lang="en-US" dirty="0" smtClean="0"/>
              <a:t>&gt;]</a:t>
            </a:r>
          </a:p>
          <a:p>
            <a:pPr lvl="1">
              <a:buNone/>
            </a:pPr>
            <a:r>
              <a:rPr lang="en-US" dirty="0" smtClean="0"/>
              <a:t>FROM &lt;</a:t>
            </a:r>
            <a:r>
              <a:rPr lang="en-US" dirty="0" err="1" smtClean="0"/>
              <a:t>table_name</a:t>
            </a:r>
            <a:r>
              <a:rPr lang="en-US" dirty="0" smtClean="0"/>
              <a:t>&gt;;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2966</TotalTime>
  <Words>360</Words>
  <Application>Microsoft Office PowerPoint</Application>
  <PresentationFormat>On-screen Show (4:3)</PresentationFormat>
  <Paragraphs>91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Equity</vt:lpstr>
      <vt:lpstr>Case Statement </vt:lpstr>
      <vt:lpstr>CASE Statement</vt:lpstr>
      <vt:lpstr>Value match (Simple)  CASE expression</vt:lpstr>
      <vt:lpstr>Example</vt:lpstr>
      <vt:lpstr>Searched CASE expression</vt:lpstr>
      <vt:lpstr>Searched CASE expression</vt:lpstr>
      <vt:lpstr>Searched CASE expression</vt:lpstr>
      <vt:lpstr>Searched CASE expression</vt:lpstr>
      <vt:lpstr>Searched CASE expression</vt:lpstr>
      <vt:lpstr>Searched CASE expression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Statement  and  Set Operations</dc:title>
  <dc:creator>Admin</dc:creator>
  <cp:lastModifiedBy>Windows User</cp:lastModifiedBy>
  <cp:revision>49</cp:revision>
  <dcterms:created xsi:type="dcterms:W3CDTF">2017-09-02T04:54:09Z</dcterms:created>
  <dcterms:modified xsi:type="dcterms:W3CDTF">2018-10-05T04:10:29Z</dcterms:modified>
</cp:coreProperties>
</file>