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BFDD7CA-C2D7-407A-8F81-CE84B811E4B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605203-B944-46C4-9FA4-3FC94F8F37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1" y="0"/>
            <a:ext cx="990600" cy="990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Started with Microsoft Azure Virtual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BTNHD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service that enables </a:t>
            </a:r>
            <a:r>
              <a:rPr lang="en-US" dirty="0"/>
              <a:t>you to securely connect Azure resources to each other with virtual networks (</a:t>
            </a:r>
            <a:r>
              <a:rPr lang="en-US" dirty="0" err="1"/>
              <a:t>VNets</a:t>
            </a:r>
            <a:r>
              <a:rPr lang="en-US" dirty="0"/>
              <a:t>). A </a:t>
            </a:r>
            <a:r>
              <a:rPr lang="en-US" dirty="0" err="1"/>
              <a:t>VNet</a:t>
            </a:r>
            <a:r>
              <a:rPr lang="en-US" dirty="0"/>
              <a:t> is a representation of your own network in the cloud. A </a:t>
            </a:r>
            <a:r>
              <a:rPr lang="en-US" dirty="0" err="1"/>
              <a:t>VNet</a:t>
            </a:r>
            <a:r>
              <a:rPr lang="en-US" dirty="0"/>
              <a:t> is a logical isolation of the Azure cloud dedicated to your subscription. You can also connect </a:t>
            </a:r>
            <a:r>
              <a:rPr lang="en-US" dirty="0" err="1"/>
              <a:t>VNets</a:t>
            </a:r>
            <a:r>
              <a:rPr lang="en-US" dirty="0"/>
              <a:t> to your on-premises network</a:t>
            </a:r>
          </a:p>
        </p:txBody>
      </p:sp>
    </p:spTree>
    <p:extLst>
      <p:ext uri="{BB962C8B-B14F-4D97-AF65-F5344CB8AC3E}">
        <p14:creationId xmlns:p14="http://schemas.microsoft.com/office/powerpoint/2010/main" val="274151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</a:t>
            </a:r>
            <a:r>
              <a:rPr lang="en-US" dirty="0"/>
              <a:t>a list of security rules that allow or deny network traffic to resources connected to Azure Virtual Networks (</a:t>
            </a:r>
            <a:r>
              <a:rPr lang="en-US" dirty="0" err="1"/>
              <a:t>VNet</a:t>
            </a:r>
            <a:r>
              <a:rPr lang="en-US" dirty="0"/>
              <a:t>). NSGs can be associated to subnets, individual VMs (classic), or individual network interfaces (NIC) attached to VMs (Resource Manager). When an NSG is associated to a subnet, the rules apply to all resources connected to the subnet. Traffic can further be restricted by also associating an NSG to a VM or NIC.</a:t>
            </a:r>
          </a:p>
        </p:txBody>
      </p:sp>
    </p:spTree>
    <p:extLst>
      <p:ext uri="{BB962C8B-B14F-4D97-AF65-F5344CB8AC3E}">
        <p14:creationId xmlns:p14="http://schemas.microsoft.com/office/powerpoint/2010/main" val="412991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 is the cloud storage solution for modern applications that rely on durability, availability, and scalability to meet the needs of their customers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Azure Storage uses an auto-partitioning system that automatically load-balances your data based on traffic. This means that as the demands on your application grow, Azure Storage automatically allocates the appropriate resources to meet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vailability </a:t>
            </a:r>
            <a:r>
              <a:rPr lang="en-US" dirty="0"/>
              <a:t>S</a:t>
            </a:r>
            <a:r>
              <a:rPr lang="en-US" dirty="0" smtClean="0"/>
              <a:t>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Azure, virtual machines (VMs) can be placed in to a logical grouping called an availability set. When you create VMs within an availability set, the Azure platform distributes the placement of those VMs across the underlying infrastructure. Should there be a planned maintenance event to the Azure platform or an underlying hardware / infrastructure fault, the use of availability sets ensures that at least one VM remains running.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109</TotalTime>
  <Words>299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Get Started with Microsoft Azure Virtual Machines</vt:lpstr>
      <vt:lpstr>Virtual Networks</vt:lpstr>
      <vt:lpstr>Network Security Groups</vt:lpstr>
      <vt:lpstr>Storage Accounts</vt:lpstr>
      <vt:lpstr>Availability Set </vt:lpstr>
    </vt:vector>
  </TitlesOfParts>
  <Company>JCCA Employee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Arocho</dc:creator>
  <cp:lastModifiedBy>Bernardo Arocho</cp:lastModifiedBy>
  <cp:revision>12</cp:revision>
  <dcterms:created xsi:type="dcterms:W3CDTF">2017-05-20T12:43:52Z</dcterms:created>
  <dcterms:modified xsi:type="dcterms:W3CDTF">2017-05-20T14:33:10Z</dcterms:modified>
</cp:coreProperties>
</file>