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9" r:id="rId7"/>
    <p:sldId id="270" r:id="rId8"/>
    <p:sldId id="264" r:id="rId9"/>
    <p:sldId id="271" r:id="rId10"/>
    <p:sldId id="262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F33"/>
    <a:srgbClr val="F48102"/>
    <a:srgbClr val="F7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6391-5B5F-4AF3-B681-CABA624FB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4D53A-61CA-4186-B1DB-01C45C602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D827D-FE7B-43BD-AE54-0FFBBFD6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CBB48-7C83-4677-9FEB-DF21CE4C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E9416-9E2E-45F1-BD72-94729363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27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35762-87DD-49E1-BEC8-661A0C5F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EEB6CB-9DAE-44D2-8E2F-F4E321E28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E70C4-4BFB-4D66-9676-DA94404E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7914AE-4512-4ED5-ABBF-197D5C59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04864-3E59-4222-9418-E31039FE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3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40855C-A66C-49A0-B2CD-CFB392903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1479D-1CDE-4BF9-B6FF-E22DA1A0C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DCB04-D909-42F3-AA84-FD34B6F0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C60C3-8E71-498D-97F8-8CDEF4A1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C23CB-99E4-4187-807B-F24C2E0E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09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F4D-613E-4653-AFB5-94629C13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05C0A0-F7F3-491E-98D6-F786FF1DC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7371C-AC7D-4E8A-A2FB-C3070FB5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1139F1-2D8C-482F-B226-F65BF80F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693D0-4D6B-463D-A283-A8B70724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27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7500B-0E7A-48EC-AA68-F5027C37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29F13C-D9EA-4873-9941-5A252460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7F94B-3CED-408F-9837-4DFE094E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FB7812-2C72-4C09-A9D5-A7F47F5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84CD6D-452F-4656-A9A3-F52B5ADF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34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14096-C3FA-4494-A963-1F63BDB0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C89B6-D93D-424A-AA06-97291E5C8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5F78D0-ADB5-4AA3-9DCE-9A8BDF13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65B42C-5016-4765-B195-CB99CEC0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4E18ED-9C45-4117-9852-2875A1BA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6B7C07-8CAE-4EB0-A1D1-D8F66C90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50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D5528-D464-42E7-A594-4D728BB1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7BC913-7299-4C7E-93A1-E92C9F4C4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39FAB8-AC07-4400-B935-3293A512E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C4F58F-4775-4089-85F8-A8F5BA1CB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340C9F-09EE-4710-818E-E0B8FED5A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F7E7E6-D25B-49AE-BA87-48365FB4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E0E61B-BE51-47D0-A4CF-BA6D2F8C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5BDCD7-DF19-48C2-B1FC-EBD408C4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7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CF001-BB17-4D35-8D21-3CDF1AAF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B84054-667C-469F-AE52-891486B5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1F8F02-53B9-4D76-AFDE-C727D81E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D665B6-224B-499B-9063-CCAA7D52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47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E097F4-7695-4420-A93F-F6C14975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3A98BE-1B7D-4F08-9B76-195E1D02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7BC0E0-61C4-4903-8709-05D993A3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10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423FB-58E4-46F6-B82F-A444DFC0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8B899-C07E-4221-AEC6-705B3E3FD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5659DD-D9FD-4DE3-A4AC-430910A8E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015ACE-756F-4473-A089-CAEBA65D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DD9B7-61BD-4AA1-9AD8-9834EE50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689126-33CD-4B20-B082-9E5C5B8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6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E2F80-29CD-4524-94C6-84B79E98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CE39C6-EE9F-42FE-8E46-E3D75B642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61CC6F-180E-42D9-9F83-8CFEF1389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5FD913-AA01-406A-B22C-D58FF38E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35AD7-9095-4414-BA51-26EDFFEA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0840A8-0B77-401A-A7D0-4DE94BD2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0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81DA30-6A48-44BF-B086-CE467F60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346822-6FEE-4294-BCA7-1D610D86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03D33-55AF-44C0-8E3E-EE658A492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522E9-C1B2-4BFE-8D62-43E9A236858B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F62CB-8F8B-4112-AABA-BBE49E63E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F2700-34CF-412C-BC2A-2DF7375D3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F26A-1D92-42B1-8C54-509C4856B7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94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lucas.kinne@live.de?subject=Junges%20M&#252;nsterschwarzach%20App" TargetMode="External"/><Relationship Id="rId4" Type="http://schemas.openxmlformats.org/officeDocument/2006/relationships/hyperlink" Target="https://www.facebook.com/lucas.kinn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2475368" y="936000"/>
            <a:ext cx="7241263" cy="3659149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4998670"/>
            <a:ext cx="11551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Junges Münsterschwarzach - App</a:t>
            </a:r>
          </a:p>
        </p:txBody>
      </p:sp>
    </p:spTree>
    <p:extLst>
      <p:ext uri="{BB962C8B-B14F-4D97-AF65-F5344CB8AC3E}">
        <p14:creationId xmlns:p14="http://schemas.microsoft.com/office/powerpoint/2010/main" val="131392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Aktuelle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02197" y="1134320"/>
            <a:ext cx="3355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4.5 Veranstaltungen</a:t>
            </a:r>
          </a:p>
        </p:txBody>
      </p:sp>
    </p:spTree>
    <p:extLst>
      <p:ext uri="{BB962C8B-B14F-4D97-AF65-F5344CB8AC3E}">
        <p14:creationId xmlns:p14="http://schemas.microsoft.com/office/powerpoint/2010/main" val="325854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5	Geplante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13771" y="1481561"/>
            <a:ext cx="178465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 Profile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6D1E72-8057-40E7-9B2C-AD7772CBDE31}"/>
              </a:ext>
            </a:extLst>
          </p:cNvPr>
          <p:cNvSpPr txBox="1"/>
          <p:nvPr/>
        </p:nvSpPr>
        <p:spPr>
          <a:xfrm>
            <a:off x="713771" y="2005816"/>
            <a:ext cx="36295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 Nachrichtendienst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D5CC23-0672-4014-946E-E404D46F9F39}"/>
              </a:ext>
            </a:extLst>
          </p:cNvPr>
          <p:cNvSpPr txBox="1"/>
          <p:nvPr/>
        </p:nvSpPr>
        <p:spPr>
          <a:xfrm>
            <a:off x="713771" y="3054326"/>
            <a:ext cx="332174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5.4 Datei-Download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C215C6-064A-4C97-8C28-14373E5DE0EE}"/>
              </a:ext>
            </a:extLst>
          </p:cNvPr>
          <p:cNvSpPr txBox="1"/>
          <p:nvPr/>
        </p:nvSpPr>
        <p:spPr>
          <a:xfrm>
            <a:off x="713771" y="3578581"/>
            <a:ext cx="603569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Mitfahrbörse bei Veranstaltungen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2645391-3AEA-46F7-A06E-89A769736591}"/>
              </a:ext>
            </a:extLst>
          </p:cNvPr>
          <p:cNvSpPr txBox="1"/>
          <p:nvPr/>
        </p:nvSpPr>
        <p:spPr>
          <a:xfrm>
            <a:off x="713771" y="4102836"/>
            <a:ext cx="568803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Umfragen / Bewertungssystem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6DB86F8-E159-4834-AD96-7EA1C14217D1}"/>
              </a:ext>
            </a:extLst>
          </p:cNvPr>
          <p:cNvSpPr txBox="1"/>
          <p:nvPr/>
        </p:nvSpPr>
        <p:spPr>
          <a:xfrm>
            <a:off x="713771" y="2530071"/>
            <a:ext cx="92553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5.3 Kommentierung bei Neuigkeiten und Veranstaltungen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922BE86-6038-4820-98F3-39A434D98143}"/>
              </a:ext>
            </a:extLst>
          </p:cNvPr>
          <p:cNvSpPr txBox="1"/>
          <p:nvPr/>
        </p:nvSpPr>
        <p:spPr>
          <a:xfrm>
            <a:off x="713771" y="4627091"/>
            <a:ext cx="670510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5.7 Ausbau der Push-Benachrichtigungen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093CEDA-B169-451D-8BEE-9A1F1C6FDD31}"/>
              </a:ext>
            </a:extLst>
          </p:cNvPr>
          <p:cNvSpPr txBox="1"/>
          <p:nvPr/>
        </p:nvSpPr>
        <p:spPr>
          <a:xfrm>
            <a:off x="713770" y="5285056"/>
            <a:ext cx="59133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5.8 -&gt; eure Wünsche und Ideen! &lt;-</a:t>
            </a:r>
          </a:p>
        </p:txBody>
      </p:sp>
    </p:spTree>
    <p:extLst>
      <p:ext uri="{BB962C8B-B14F-4D97-AF65-F5344CB8AC3E}">
        <p14:creationId xmlns:p14="http://schemas.microsoft.com/office/powerpoint/2010/main" val="305139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6	Mitarbeit an der 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093CEDA-B169-451D-8BEE-9A1F1C6FDD31}"/>
              </a:ext>
            </a:extLst>
          </p:cNvPr>
          <p:cNvSpPr txBox="1"/>
          <p:nvPr/>
        </p:nvSpPr>
        <p:spPr>
          <a:xfrm>
            <a:off x="534669" y="5723680"/>
            <a:ext cx="445352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Softwarequalitätssicherung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8AD6B2-3BA1-4ABD-B90D-9FDA95277C0E}"/>
              </a:ext>
            </a:extLst>
          </p:cNvPr>
          <p:cNvSpPr txBox="1"/>
          <p:nvPr/>
        </p:nvSpPr>
        <p:spPr>
          <a:xfrm>
            <a:off x="534669" y="1443841"/>
            <a:ext cx="5561331" cy="39703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Softwareentwicklung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App-Entwicklung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iOS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Web-Entwicklung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Administrations-Webseite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Datenbank-Entwicklung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28172B-3AAA-42D8-845E-B92B3D2E6909}"/>
              </a:ext>
            </a:extLst>
          </p:cNvPr>
          <p:cNvSpPr txBox="1"/>
          <p:nvPr/>
        </p:nvSpPr>
        <p:spPr>
          <a:xfrm>
            <a:off x="6628435" y="1443841"/>
            <a:ext cx="4448205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(Layouten der App)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Skizzierung</a:t>
            </a:r>
          </a:p>
          <a:p>
            <a:pPr marL="971550" lvl="1" indent="-514350">
              <a:buFont typeface="Symbol" panose="05050102010706020507" pitchFamily="18" charset="2"/>
              <a:buChar char="-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Implementierung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769BE6-5319-40DF-9500-DAAAAFABF887}"/>
              </a:ext>
            </a:extLst>
          </p:cNvPr>
          <p:cNvSpPr txBox="1"/>
          <p:nvPr/>
        </p:nvSpPr>
        <p:spPr>
          <a:xfrm>
            <a:off x="6628435" y="3138357"/>
            <a:ext cx="5405519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Schriftliche Tätigkeiten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Übersetzungen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Rechtsschriften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Impressum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Nutzungsbedingungen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Datenschutzerklärungen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Haftungsausschlüsse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D5DF9A-4CED-43AD-ADC7-C3E97C3A0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06" y="1443840"/>
            <a:ext cx="465122" cy="555561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66F41AF-FA2F-4DDD-BF03-E7D35E2CB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487" y="1443840"/>
            <a:ext cx="558844" cy="558844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910C2B8-C5DD-4B87-8FE8-5D3B59335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22" y="5705868"/>
            <a:ext cx="558844" cy="558844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F40CFACD-F021-4273-B8C9-F616A0C714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26" y="3138357"/>
            <a:ext cx="506860" cy="558844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80847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7	Kontakt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8AD6B2-3BA1-4ABD-B90D-9FDA95277C0E}"/>
              </a:ext>
            </a:extLst>
          </p:cNvPr>
          <p:cNvSpPr txBox="1"/>
          <p:nvPr/>
        </p:nvSpPr>
        <p:spPr>
          <a:xfrm>
            <a:off x="768349" y="2438318"/>
            <a:ext cx="709623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Feedback (Wünsche / Ideen für die App)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Mitarbeit im Entwicklerteam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80AFF84-B94F-4CF3-A405-53722B19330B}"/>
              </a:ext>
            </a:extLst>
          </p:cNvPr>
          <p:cNvSpPr txBox="1"/>
          <p:nvPr/>
        </p:nvSpPr>
        <p:spPr>
          <a:xfrm>
            <a:off x="768349" y="4696424"/>
            <a:ext cx="8090356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Facebook: </a:t>
            </a: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https://www.facebook.com/lucas.kinne</a:t>
            </a:r>
            <a:endParaRPr lang="de-D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Mail: </a:t>
            </a: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lucas.kinne@live.de</a:t>
            </a:r>
            <a:endParaRPr lang="de-D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47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2475368" y="936000"/>
            <a:ext cx="7241263" cy="3659149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2" y="4693870"/>
            <a:ext cx="11551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Aufmerksamkeit.☺ </a:t>
            </a:r>
          </a:p>
        </p:txBody>
      </p:sp>
    </p:spTree>
    <p:extLst>
      <p:ext uri="{BB962C8B-B14F-4D97-AF65-F5344CB8AC3E}">
        <p14:creationId xmlns:p14="http://schemas.microsoft.com/office/powerpoint/2010/main" val="310016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1	Warum?!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7B752D2-341E-40A9-949A-89AAEEDD2F23}"/>
              </a:ext>
            </a:extLst>
          </p:cNvPr>
          <p:cNvSpPr txBox="1"/>
          <p:nvPr/>
        </p:nvSpPr>
        <p:spPr>
          <a:xfrm>
            <a:off x="4178392" y="3105834"/>
            <a:ext cx="383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Zentrale Plattform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25306876-91A2-42FF-8535-FA5E0ADEECA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096000" y="2349661"/>
            <a:ext cx="0" cy="72000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DE04870-0FB5-4C8B-80FD-5935E122BD6C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096000" y="3752165"/>
            <a:ext cx="0" cy="72000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E1F9D63-DD36-44EF-BE66-D1DF9BDE09D0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8013608" y="3428999"/>
            <a:ext cx="720000" cy="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0D555CD-8F4A-4B68-83D4-1A237A5E9A5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458392" y="3428998"/>
            <a:ext cx="720000" cy="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A473729-5E52-4DF7-827A-F2F2DF15D686}"/>
              </a:ext>
            </a:extLst>
          </p:cNvPr>
          <p:cNvSpPr txBox="1"/>
          <p:nvPr/>
        </p:nvSpPr>
        <p:spPr>
          <a:xfrm>
            <a:off x="777328" y="1703330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Datenschutz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27F092A-E53A-4A3C-968D-B0A3F28141EA}"/>
              </a:ext>
            </a:extLst>
          </p:cNvPr>
          <p:cNvSpPr txBox="1"/>
          <p:nvPr/>
        </p:nvSpPr>
        <p:spPr>
          <a:xfrm>
            <a:off x="8836000" y="1149332"/>
            <a:ext cx="3035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Aktiverer </a:t>
            </a:r>
          </a:p>
          <a:p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Austausch</a:t>
            </a:r>
          </a:p>
          <a:p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untereinander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AD1FC73-0970-4449-887C-FF8ABA01D757}"/>
              </a:ext>
            </a:extLst>
          </p:cNvPr>
          <p:cNvSpPr txBox="1"/>
          <p:nvPr/>
        </p:nvSpPr>
        <p:spPr>
          <a:xfrm>
            <a:off x="958990" y="4472165"/>
            <a:ext cx="2499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Erleichterte</a:t>
            </a:r>
          </a:p>
          <a:p>
            <a:pPr algn="r"/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Bedienung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5F61F5-7EF4-4BBD-82C8-AE1BA9854C77}"/>
              </a:ext>
            </a:extLst>
          </p:cNvPr>
          <p:cNvSpPr txBox="1"/>
          <p:nvPr/>
        </p:nvSpPr>
        <p:spPr>
          <a:xfrm>
            <a:off x="8733608" y="4472164"/>
            <a:ext cx="3136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„Unbegrenzte“</a:t>
            </a:r>
          </a:p>
          <a:p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97183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2	Voraussetzungen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665C31-1A0B-4C70-AB25-A17BDBACE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01" y="1303828"/>
            <a:ext cx="9541397" cy="53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3	Installation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44234A-018E-40F2-8DC6-8EF234589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69" y="1825037"/>
            <a:ext cx="3776131" cy="11302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3B165E-1730-4933-8B78-B78080E65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75" y="3902694"/>
            <a:ext cx="3796325" cy="113027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7DE9E46-BFC6-499B-84A5-DE83F3346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783" y="2375704"/>
            <a:ext cx="2106592" cy="21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5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rafik 67">
            <a:extLst>
              <a:ext uri="{FF2B5EF4-FFF2-40B4-BE49-F238E27FC236}">
                <a16:creationId xmlns:a16="http://schemas.microsoft.com/office/drawing/2014/main" id="{7E40E41F-45BE-48ED-84AB-13766B659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62" y="1798773"/>
            <a:ext cx="2730737" cy="485756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Aktuelle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02197" y="1134320"/>
            <a:ext cx="331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 Account-System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FBFAEB-0E3A-4B7E-9D1D-366FC8322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18" y="1789450"/>
            <a:ext cx="2730737" cy="4857560"/>
          </a:xfrm>
          <a:prstGeom prst="rect">
            <a:avLst/>
          </a:prstGeom>
        </p:spPr>
      </p:pic>
      <p:sp>
        <p:nvSpPr>
          <p:cNvPr id="20" name="Flussdiagramm: Prozess 19">
            <a:extLst>
              <a:ext uri="{FF2B5EF4-FFF2-40B4-BE49-F238E27FC236}">
                <a16:creationId xmlns:a16="http://schemas.microsoft.com/office/drawing/2014/main" id="{B3AF2FEF-388B-4223-BBC4-B1367AC6339B}"/>
              </a:ext>
            </a:extLst>
          </p:cNvPr>
          <p:cNvSpPr/>
          <p:nvPr/>
        </p:nvSpPr>
        <p:spPr>
          <a:xfrm>
            <a:off x="10242397" y="4981575"/>
            <a:ext cx="1629370" cy="6619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Bestätigung der</a:t>
            </a:r>
          </a:p>
          <a:p>
            <a:pPr algn="ctr"/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E-Mail-Adresse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F6C23A7-EDD8-41C6-AE89-E347D37CE16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715500" y="5312569"/>
            <a:ext cx="5268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364D06D-291B-4EB9-A3C2-E07017E0E53A}"/>
              </a:ext>
            </a:extLst>
          </p:cNvPr>
          <p:cNvCxnSpPr>
            <a:cxnSpLocks/>
          </p:cNvCxnSpPr>
          <p:nvPr/>
        </p:nvCxnSpPr>
        <p:spPr>
          <a:xfrm flipH="1">
            <a:off x="4818655" y="5867400"/>
            <a:ext cx="2829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0F19C03E-B88D-4745-A587-96E8873A8A27}"/>
              </a:ext>
            </a:extLst>
          </p:cNvPr>
          <p:cNvSpPr txBox="1"/>
          <p:nvPr/>
        </p:nvSpPr>
        <p:spPr>
          <a:xfrm>
            <a:off x="5016898" y="1798773"/>
            <a:ext cx="2088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Registrierung: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1AF93EF-FAA7-427E-B9CC-451805D42DC1}"/>
              </a:ext>
            </a:extLst>
          </p:cNvPr>
          <p:cNvSpPr txBox="1"/>
          <p:nvPr/>
        </p:nvSpPr>
        <p:spPr>
          <a:xfrm>
            <a:off x="165861" y="1778473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Anmeldung: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EDEAEDC2-5547-4A3C-8747-512BDF829EF4}"/>
              </a:ext>
            </a:extLst>
          </p:cNvPr>
          <p:cNvCxnSpPr/>
          <p:nvPr/>
        </p:nvCxnSpPr>
        <p:spPr>
          <a:xfrm flipH="1">
            <a:off x="1504950" y="4048125"/>
            <a:ext cx="704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5264CDF-D5D7-4706-8828-37C648398E3D}"/>
              </a:ext>
            </a:extLst>
          </p:cNvPr>
          <p:cNvCxnSpPr/>
          <p:nvPr/>
        </p:nvCxnSpPr>
        <p:spPr>
          <a:xfrm rot="10800000">
            <a:off x="1504951" y="4048126"/>
            <a:ext cx="1304925" cy="485775"/>
          </a:xfrm>
          <a:prstGeom prst="bentConnector3">
            <a:avLst>
              <a:gd name="adj1" fmla="val 675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Flussdiagramm: Prozess 57">
            <a:extLst>
              <a:ext uri="{FF2B5EF4-FFF2-40B4-BE49-F238E27FC236}">
                <a16:creationId xmlns:a16="http://schemas.microsoft.com/office/drawing/2014/main" id="{CFE4EC09-048C-48F1-813E-15A6B228E6C0}"/>
              </a:ext>
            </a:extLst>
          </p:cNvPr>
          <p:cNvSpPr/>
          <p:nvPr/>
        </p:nvSpPr>
        <p:spPr>
          <a:xfrm>
            <a:off x="200024" y="3724292"/>
            <a:ext cx="1304926" cy="66671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News-Liste</a:t>
            </a:r>
          </a:p>
        </p:txBody>
      </p:sp>
      <p:sp>
        <p:nvSpPr>
          <p:cNvPr id="59" name="Flussdiagramm: Prozess 58">
            <a:extLst>
              <a:ext uri="{FF2B5EF4-FFF2-40B4-BE49-F238E27FC236}">
                <a16:creationId xmlns:a16="http://schemas.microsoft.com/office/drawing/2014/main" id="{C79DB6F9-998E-4D3C-97B4-E1A9A0413B3F}"/>
              </a:ext>
            </a:extLst>
          </p:cNvPr>
          <p:cNvSpPr/>
          <p:nvPr/>
        </p:nvSpPr>
        <p:spPr>
          <a:xfrm>
            <a:off x="10104082" y="5917407"/>
            <a:ext cx="1849793" cy="6619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Informationen Datenverwendung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126F74A-62E5-4FDD-8BE4-DB57222A7DD3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9721408" y="6248401"/>
            <a:ext cx="3826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F9CE28E5-8B62-425D-9674-49C362595355}"/>
              </a:ext>
            </a:extLst>
          </p:cNvPr>
          <p:cNvCxnSpPr>
            <a:cxnSpLocks/>
          </p:cNvCxnSpPr>
          <p:nvPr/>
        </p:nvCxnSpPr>
        <p:spPr>
          <a:xfrm>
            <a:off x="4276725" y="4981575"/>
            <a:ext cx="2828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82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C2196A4-93A5-47FC-9E7C-1300A1A9D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86" y="1798773"/>
            <a:ext cx="2684582" cy="47806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Aktuelle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02197" y="1134320"/>
            <a:ext cx="1957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 Toolbar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F19C03E-B88D-4745-A587-96E8873A8A27}"/>
              </a:ext>
            </a:extLst>
          </p:cNvPr>
          <p:cNvSpPr txBox="1"/>
          <p:nvPr/>
        </p:nvSpPr>
        <p:spPr>
          <a:xfrm>
            <a:off x="6096000" y="1798773"/>
            <a:ext cx="1946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Übersicht</a:t>
            </a:r>
          </a:p>
          <a:p>
            <a:r>
              <a:rPr lang="de-DE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Nutzerdaten:</a:t>
            </a:r>
          </a:p>
        </p:txBody>
      </p:sp>
      <p:sp>
        <p:nvSpPr>
          <p:cNvPr id="58" name="Flussdiagramm: Prozess 57">
            <a:extLst>
              <a:ext uri="{FF2B5EF4-FFF2-40B4-BE49-F238E27FC236}">
                <a16:creationId xmlns:a16="http://schemas.microsoft.com/office/drawing/2014/main" id="{CFE4EC09-048C-48F1-813E-15A6B228E6C0}"/>
              </a:ext>
            </a:extLst>
          </p:cNvPr>
          <p:cNvSpPr/>
          <p:nvPr/>
        </p:nvSpPr>
        <p:spPr>
          <a:xfrm>
            <a:off x="158954" y="3855725"/>
            <a:ext cx="1304926" cy="66671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Anmeldung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A3015EC-F086-4119-B8D5-21CB55E0D82E}"/>
              </a:ext>
            </a:extLst>
          </p:cNvPr>
          <p:cNvSpPr txBox="1"/>
          <p:nvPr/>
        </p:nvSpPr>
        <p:spPr>
          <a:xfrm>
            <a:off x="25424" y="1848329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News-Liste: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E76D09B1-C29F-4D48-B0EC-CA459FEF49F1}"/>
              </a:ext>
            </a:extLst>
          </p:cNvPr>
          <p:cNvCxnSpPr>
            <a:cxnSpLocks/>
          </p:cNvCxnSpPr>
          <p:nvPr/>
        </p:nvCxnSpPr>
        <p:spPr>
          <a:xfrm>
            <a:off x="4021952" y="2190750"/>
            <a:ext cx="4123452" cy="1998334"/>
          </a:xfrm>
          <a:prstGeom prst="bentConnector3">
            <a:avLst>
              <a:gd name="adj1" fmla="val 449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EFEE42B-CB1B-47DD-8E8F-7A51F5130A3B}"/>
              </a:ext>
            </a:extLst>
          </p:cNvPr>
          <p:cNvCxnSpPr>
            <a:stCxn id="58" idx="3"/>
            <a:endCxn id="7" idx="1"/>
          </p:cNvCxnSpPr>
          <p:nvPr/>
        </p:nvCxnSpPr>
        <p:spPr>
          <a:xfrm>
            <a:off x="1463880" y="4189084"/>
            <a:ext cx="321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C10FBB26-F4FF-4EE5-9E6D-AF53B9C486F5}"/>
              </a:ext>
            </a:extLst>
          </p:cNvPr>
          <p:cNvCxnSpPr>
            <a:endCxn id="58" idx="0"/>
          </p:cNvCxnSpPr>
          <p:nvPr/>
        </p:nvCxnSpPr>
        <p:spPr>
          <a:xfrm rot="10800000" flipV="1">
            <a:off x="811418" y="2562225"/>
            <a:ext cx="2217533" cy="12935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Flussdiagramm: Prozess 35">
            <a:extLst>
              <a:ext uri="{FF2B5EF4-FFF2-40B4-BE49-F238E27FC236}">
                <a16:creationId xmlns:a16="http://schemas.microsoft.com/office/drawing/2014/main" id="{D599E9B6-135F-4DA3-B0E9-4AC739B706C6}"/>
              </a:ext>
            </a:extLst>
          </p:cNvPr>
          <p:cNvSpPr/>
          <p:nvPr/>
        </p:nvSpPr>
        <p:spPr>
          <a:xfrm>
            <a:off x="6244103" y="4619265"/>
            <a:ext cx="1304926" cy="66671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Kontakt</a:t>
            </a:r>
          </a:p>
        </p:txBody>
      </p:sp>
      <p:sp>
        <p:nvSpPr>
          <p:cNvPr id="37" name="Flussdiagramm: Prozess 36">
            <a:extLst>
              <a:ext uri="{FF2B5EF4-FFF2-40B4-BE49-F238E27FC236}">
                <a16:creationId xmlns:a16="http://schemas.microsoft.com/office/drawing/2014/main" id="{F69BD11A-DB26-41A1-A784-67F9D9DF26CB}"/>
              </a:ext>
            </a:extLst>
          </p:cNvPr>
          <p:cNvSpPr/>
          <p:nvPr/>
        </p:nvSpPr>
        <p:spPr>
          <a:xfrm>
            <a:off x="6229530" y="5546500"/>
            <a:ext cx="1304926" cy="66671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Hilfe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823DA9FA-E26F-4AF4-ABF2-47BAB40853E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021952" y="2886075"/>
            <a:ext cx="2222151" cy="2066549"/>
          </a:xfrm>
          <a:prstGeom prst="bentConnector3">
            <a:avLst>
              <a:gd name="adj1" fmla="val 607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0325941A-1B09-4E21-B66D-C033458A92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444321" y="3260095"/>
            <a:ext cx="2785209" cy="2619764"/>
          </a:xfrm>
          <a:prstGeom prst="bentConnector3">
            <a:avLst>
              <a:gd name="adj1" fmla="val 503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90948005-CADE-4906-AE9E-CB5F19D06F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04" y="1798773"/>
            <a:ext cx="2687485" cy="47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rafik 59">
            <a:extLst>
              <a:ext uri="{FF2B5EF4-FFF2-40B4-BE49-F238E27FC236}">
                <a16:creationId xmlns:a16="http://schemas.microsoft.com/office/drawing/2014/main" id="{C236CD39-A549-44C1-844C-A467E8CB1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20" y="1798773"/>
            <a:ext cx="2692653" cy="478981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Aktuelle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02197" y="1134320"/>
            <a:ext cx="1957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 Toolbar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F19C03E-B88D-4745-A587-96E8873A8A27}"/>
              </a:ext>
            </a:extLst>
          </p:cNvPr>
          <p:cNvSpPr txBox="1"/>
          <p:nvPr/>
        </p:nvSpPr>
        <p:spPr>
          <a:xfrm>
            <a:off x="5786219" y="1854972"/>
            <a:ext cx="90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Hilfe: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A3015EC-F086-4119-B8D5-21CB55E0D82E}"/>
              </a:ext>
            </a:extLst>
          </p:cNvPr>
          <p:cNvSpPr txBox="1"/>
          <p:nvPr/>
        </p:nvSpPr>
        <p:spPr>
          <a:xfrm>
            <a:off x="246125" y="1802525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Kontakt:</a:t>
            </a:r>
          </a:p>
        </p:txBody>
      </p:sp>
      <p:sp>
        <p:nvSpPr>
          <p:cNvPr id="36" name="Flussdiagramm: Prozess 35">
            <a:extLst>
              <a:ext uri="{FF2B5EF4-FFF2-40B4-BE49-F238E27FC236}">
                <a16:creationId xmlns:a16="http://schemas.microsoft.com/office/drawing/2014/main" id="{D599E9B6-135F-4DA3-B0E9-4AC739B706C6}"/>
              </a:ext>
            </a:extLst>
          </p:cNvPr>
          <p:cNvSpPr/>
          <p:nvPr/>
        </p:nvSpPr>
        <p:spPr>
          <a:xfrm>
            <a:off x="256376" y="3855725"/>
            <a:ext cx="1304926" cy="66671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Kontakt</a:t>
            </a:r>
          </a:p>
        </p:txBody>
      </p:sp>
      <p:sp>
        <p:nvSpPr>
          <p:cNvPr id="37" name="Flussdiagramm: Prozess 36">
            <a:extLst>
              <a:ext uri="{FF2B5EF4-FFF2-40B4-BE49-F238E27FC236}">
                <a16:creationId xmlns:a16="http://schemas.microsoft.com/office/drawing/2014/main" id="{F69BD11A-DB26-41A1-A784-67F9D9DF26CB}"/>
              </a:ext>
            </a:extLst>
          </p:cNvPr>
          <p:cNvSpPr/>
          <p:nvPr/>
        </p:nvSpPr>
        <p:spPr>
          <a:xfrm>
            <a:off x="5583976" y="3855724"/>
            <a:ext cx="1304926" cy="66671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Hilfe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F0EC56B-E94D-414B-A000-169409750F5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561302" y="4189084"/>
            <a:ext cx="349996" cy="4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ussdiagramm: Prozess 22">
            <a:extLst>
              <a:ext uri="{FF2B5EF4-FFF2-40B4-BE49-F238E27FC236}">
                <a16:creationId xmlns:a16="http://schemas.microsoft.com/office/drawing/2014/main" id="{DD958E71-2586-4064-B66E-4F5E1B4B9B34}"/>
              </a:ext>
            </a:extLst>
          </p:cNvPr>
          <p:cNvSpPr/>
          <p:nvPr/>
        </p:nvSpPr>
        <p:spPr>
          <a:xfrm>
            <a:off x="4924604" y="2762283"/>
            <a:ext cx="1304926" cy="66671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Mail an mich / Team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75C1A5E-891B-4CE9-BA54-F860DCF1FCE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105275" y="3095641"/>
            <a:ext cx="8193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AE50C2AC-8D54-431C-B36D-A529E4791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63" y="1798773"/>
            <a:ext cx="2693299" cy="4789816"/>
          </a:xfrm>
          <a:prstGeom prst="rect">
            <a:avLst/>
          </a:prstGeom>
        </p:spPr>
      </p:pic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03DC8F2-E05A-45B1-9BF4-8CE223349662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6888902" y="4189083"/>
            <a:ext cx="323561" cy="4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lussdiagramm: Prozess 30">
            <a:extLst>
              <a:ext uri="{FF2B5EF4-FFF2-40B4-BE49-F238E27FC236}">
                <a16:creationId xmlns:a16="http://schemas.microsoft.com/office/drawing/2014/main" id="{CB653EB5-9E8A-4B87-B5E3-477F9D5BFFF0}"/>
              </a:ext>
            </a:extLst>
          </p:cNvPr>
          <p:cNvSpPr/>
          <p:nvPr/>
        </p:nvSpPr>
        <p:spPr>
          <a:xfrm>
            <a:off x="10280702" y="3037337"/>
            <a:ext cx="1753285" cy="8233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Erneutes Senden des Aktivierungslinks</a:t>
            </a:r>
          </a:p>
        </p:txBody>
      </p:sp>
      <p:sp>
        <p:nvSpPr>
          <p:cNvPr id="32" name="Flussdiagramm: Prozess 31">
            <a:extLst>
              <a:ext uri="{FF2B5EF4-FFF2-40B4-BE49-F238E27FC236}">
                <a16:creationId xmlns:a16="http://schemas.microsoft.com/office/drawing/2014/main" id="{27E44B44-A6CA-4D82-B5FF-86165C55A49D}"/>
              </a:ext>
            </a:extLst>
          </p:cNvPr>
          <p:cNvSpPr/>
          <p:nvPr/>
        </p:nvSpPr>
        <p:spPr>
          <a:xfrm>
            <a:off x="10288093" y="4275901"/>
            <a:ext cx="1753285" cy="103256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Anleitung zum Passwort zurücksetzen anfordern</a:t>
            </a:r>
          </a:p>
        </p:txBody>
      </p:sp>
      <p:sp>
        <p:nvSpPr>
          <p:cNvPr id="33" name="Flussdiagramm: Prozess 32">
            <a:extLst>
              <a:ext uri="{FF2B5EF4-FFF2-40B4-BE49-F238E27FC236}">
                <a16:creationId xmlns:a16="http://schemas.microsoft.com/office/drawing/2014/main" id="{87C6E846-7571-4EBF-A73F-464964B97CC0}"/>
              </a:ext>
            </a:extLst>
          </p:cNvPr>
          <p:cNvSpPr/>
          <p:nvPr/>
        </p:nvSpPr>
        <p:spPr>
          <a:xfrm>
            <a:off x="10288093" y="5723680"/>
            <a:ext cx="1753285" cy="8233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Erneutes Senden des Transferlinks</a:t>
            </a:r>
          </a:p>
        </p:txBody>
      </p:sp>
      <p:sp>
        <p:nvSpPr>
          <p:cNvPr id="34" name="Flussdiagramm: Prozess 33">
            <a:extLst>
              <a:ext uri="{FF2B5EF4-FFF2-40B4-BE49-F238E27FC236}">
                <a16:creationId xmlns:a16="http://schemas.microsoft.com/office/drawing/2014/main" id="{F85A3115-1481-4772-8D0F-96AF3F9E9CDA}"/>
              </a:ext>
            </a:extLst>
          </p:cNvPr>
          <p:cNvSpPr/>
          <p:nvPr/>
        </p:nvSpPr>
        <p:spPr>
          <a:xfrm>
            <a:off x="10288093" y="1798773"/>
            <a:ext cx="1753285" cy="8233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Manuelle Eingabe des Tokens aus dem Link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2137B7CF-0281-48A9-A753-2FC86FC40387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9210678" y="2210449"/>
            <a:ext cx="1077415" cy="885192"/>
          </a:xfrm>
          <a:prstGeom prst="bentConnector3">
            <a:avLst>
              <a:gd name="adj1" fmla="val 818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5D3CCFA-51F2-4579-A014-70EA797EE1D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9629776" y="3449013"/>
            <a:ext cx="650926" cy="135528"/>
          </a:xfrm>
          <a:prstGeom prst="bentConnector3">
            <a:avLst>
              <a:gd name="adj1" fmla="val 704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25B1D3E-2F75-45DC-A9EE-6AAF3E744EA0}"/>
              </a:ext>
            </a:extLst>
          </p:cNvPr>
          <p:cNvCxnSpPr>
            <a:cxnSpLocks/>
          </p:cNvCxnSpPr>
          <p:nvPr/>
        </p:nvCxnSpPr>
        <p:spPr>
          <a:xfrm>
            <a:off x="9639301" y="4086225"/>
            <a:ext cx="648000" cy="705959"/>
          </a:xfrm>
          <a:prstGeom prst="bentConnector3">
            <a:avLst>
              <a:gd name="adj1" fmla="val 764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7EB1F98F-0B37-4613-994B-F8DC48DB461D}"/>
              </a:ext>
            </a:extLst>
          </p:cNvPr>
          <p:cNvCxnSpPr>
            <a:cxnSpLocks/>
          </p:cNvCxnSpPr>
          <p:nvPr/>
        </p:nvCxnSpPr>
        <p:spPr>
          <a:xfrm>
            <a:off x="9496426" y="4695824"/>
            <a:ext cx="792000" cy="1476000"/>
          </a:xfrm>
          <a:prstGeom prst="bentConnector3">
            <a:avLst>
              <a:gd name="adj1" fmla="val 642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9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Aktuelle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02197" y="1134320"/>
            <a:ext cx="4805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4.3 Push-Benachrichtigungen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B875E-1419-41DB-A6E6-F5BEAA9EE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6593"/>
            <a:ext cx="4887007" cy="1333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27F23B-E709-47B4-B27E-B342A7A55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57" y="4792552"/>
            <a:ext cx="487748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0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590D48A2-0FB9-43A8-8140-523517270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89" y="4559364"/>
            <a:ext cx="2730736" cy="220559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178635B3-3DDB-480B-A528-61B3BCDEF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89" y="310968"/>
            <a:ext cx="2730737" cy="424839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960A86B-9BE0-4885-A309-2C540A0E9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92" y="1798773"/>
            <a:ext cx="2730737" cy="485231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Aktuelle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02197" y="1134320"/>
            <a:ext cx="266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4.4 Neuigkeiten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F19C03E-B88D-4745-A587-96E8873A8A27}"/>
              </a:ext>
            </a:extLst>
          </p:cNvPr>
          <p:cNvSpPr txBox="1"/>
          <p:nvPr/>
        </p:nvSpPr>
        <p:spPr>
          <a:xfrm>
            <a:off x="5016898" y="1798773"/>
            <a:ext cx="198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News-Artikel: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1AF93EF-FAA7-427E-B9CC-451805D42DC1}"/>
              </a:ext>
            </a:extLst>
          </p:cNvPr>
          <p:cNvSpPr txBox="1"/>
          <p:nvPr/>
        </p:nvSpPr>
        <p:spPr>
          <a:xfrm>
            <a:off x="165861" y="1778473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News-Liste:</a:t>
            </a:r>
          </a:p>
        </p:txBody>
      </p:sp>
      <p:sp>
        <p:nvSpPr>
          <p:cNvPr id="58" name="Flussdiagramm: Prozess 57">
            <a:extLst>
              <a:ext uri="{FF2B5EF4-FFF2-40B4-BE49-F238E27FC236}">
                <a16:creationId xmlns:a16="http://schemas.microsoft.com/office/drawing/2014/main" id="{CFE4EC09-048C-48F1-813E-15A6B228E6C0}"/>
              </a:ext>
            </a:extLst>
          </p:cNvPr>
          <p:cNvSpPr/>
          <p:nvPr/>
        </p:nvSpPr>
        <p:spPr>
          <a:xfrm>
            <a:off x="167387" y="3869232"/>
            <a:ext cx="1304926" cy="66671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News-Liste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126F74A-62E5-4FDD-8BE4-DB57222A7DD3}"/>
              </a:ext>
            </a:extLst>
          </p:cNvPr>
          <p:cNvCxnSpPr>
            <a:cxnSpLocks/>
          </p:cNvCxnSpPr>
          <p:nvPr/>
        </p:nvCxnSpPr>
        <p:spPr>
          <a:xfrm>
            <a:off x="4634224" y="3276601"/>
            <a:ext cx="26107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F9CE28E5-8B62-425D-9674-49C362595355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1472313" y="4202591"/>
            <a:ext cx="5556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Flussdiagramm: Grenzstelle 26">
            <a:extLst>
              <a:ext uri="{FF2B5EF4-FFF2-40B4-BE49-F238E27FC236}">
                <a16:creationId xmlns:a16="http://schemas.microsoft.com/office/drawing/2014/main" id="{2E623810-2651-4113-9046-967FF19245B3}"/>
              </a:ext>
            </a:extLst>
          </p:cNvPr>
          <p:cNvSpPr/>
          <p:nvPr/>
        </p:nvSpPr>
        <p:spPr>
          <a:xfrm>
            <a:off x="10334625" y="1590675"/>
            <a:ext cx="1537142" cy="5715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Bildergalerie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FF022E3-9ADA-4F7F-8BB2-015469967391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9851221" y="1876425"/>
            <a:ext cx="4834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38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Tahoma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Kinne</dc:creator>
  <cp:lastModifiedBy>Lucas Kinne</cp:lastModifiedBy>
  <cp:revision>51</cp:revision>
  <dcterms:created xsi:type="dcterms:W3CDTF">2018-05-07T15:27:23Z</dcterms:created>
  <dcterms:modified xsi:type="dcterms:W3CDTF">2018-05-10T19:26:33Z</dcterms:modified>
</cp:coreProperties>
</file>