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9" r:id="rId7"/>
    <p:sldId id="272" r:id="rId8"/>
    <p:sldId id="270" r:id="rId9"/>
    <p:sldId id="264" r:id="rId10"/>
    <p:sldId id="271" r:id="rId11"/>
    <p:sldId id="262" r:id="rId12"/>
    <p:sldId id="273" r:id="rId13"/>
    <p:sldId id="263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F33"/>
    <a:srgbClr val="F48102"/>
    <a:srgbClr val="F7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26391-5B5F-4AF3-B681-CABA624F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4D53A-61CA-4186-B1DB-01C45C602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D827D-FE7B-43BD-AE54-0FFBBFD6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CBB48-7C83-4677-9FEB-DF21CE4C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E9416-9E2E-45F1-BD72-94729363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7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35762-87DD-49E1-BEC8-661A0C5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EEB6CB-9DAE-44D2-8E2F-F4E321E28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E70C4-4BFB-4D66-9676-DA94404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914AE-4512-4ED5-ABBF-197D5C59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04864-3E59-4222-9418-E31039F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40855C-A66C-49A0-B2CD-CFB392903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1479D-1CDE-4BF9-B6FF-E22DA1A0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DCB04-D909-42F3-AA84-FD34B6F0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60C3-8E71-498D-97F8-8CDEF4A1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0C23CB-99E4-4187-807B-F24C2E0E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F4D-613E-4653-AFB5-94629C1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5C0A0-F7F3-491E-98D6-F786FF1D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371C-AC7D-4E8A-A2FB-C3070FB5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139F1-2D8C-482F-B226-F65BF80F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693D0-4D6B-463D-A283-A8B70724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27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500B-0E7A-48EC-AA68-F5027C3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9F13C-D9EA-4873-9941-5A252460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7F94B-3CED-408F-9837-4DFE094E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B7812-2C72-4C09-A9D5-A7F47F53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4CD6D-452F-4656-A9A3-F52B5ADF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3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14096-C3FA-4494-A963-1F63BDB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CC89B6-D93D-424A-AA06-97291E5C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5F78D0-ADB5-4AA3-9DCE-9A8BDF132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65B42C-5016-4765-B195-CB99CEC0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E18ED-9C45-4117-9852-2875A1BA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6B7C07-8CAE-4EB0-A1D1-D8F66C90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D5528-D464-42E7-A594-4D728BB1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BC913-7299-4C7E-93A1-E92C9F4C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39FAB8-AC07-4400-B935-3293A512E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C4F58F-4775-4089-85F8-A8F5BA1CB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340C9F-09EE-4710-818E-E0B8FED5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7E7E6-D25B-49AE-BA87-48365FB4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E0E61B-BE51-47D0-A4CF-BA6D2F8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BDCD7-DF19-48C2-B1FC-EBD408C4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72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CF001-BB17-4D35-8D21-3CDF1AAF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B84054-667C-469F-AE52-891486B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1F8F02-53B9-4D76-AFDE-C727D81E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D665B6-224B-499B-9063-CCAA7D52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7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097F4-7695-4420-A93F-F6C1497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3A98BE-1B7D-4F08-9B76-195E1D02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BC0E0-61C4-4903-8709-05D993A3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423FB-58E4-46F6-B82F-A444DFC0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8B899-C07E-4221-AEC6-705B3E3F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659DD-D9FD-4DE3-A4AC-430910A8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015ACE-756F-4473-A089-CAEBA65D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DD9B7-61BD-4AA1-9AD8-9834EE50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689126-33CD-4B20-B082-9E5C5B8F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67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E2F80-29CD-4524-94C6-84B79E9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CE39C6-EE9F-42FE-8E46-E3D75B64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1CC6F-180E-42D9-9F83-8CFEF138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5FD913-AA01-406A-B22C-D58FF38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35AD7-9095-4414-BA51-26EDFFEA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0840A8-0B77-401A-A7D0-4DE94BD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0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1DA30-6A48-44BF-B086-CE467F60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46822-6FEE-4294-BCA7-1D610D86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E03D33-55AF-44C0-8E3E-EE658A49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22E9-C1B2-4BFE-8D62-43E9A236858B}" type="datetimeFigureOut">
              <a:rPr lang="de-DE" smtClean="0"/>
              <a:t>06.02.2019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F62CB-8F8B-4112-AABA-BBE49E63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F2700-34CF-412C-BC2A-2DF7375D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F26A-1D92-42B1-8C54-509C4856B7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4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4998670"/>
            <a:ext cx="1155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Junges Münsterschwarzach - App</a:t>
            </a:r>
          </a:p>
        </p:txBody>
      </p:sp>
    </p:spTree>
    <p:extLst>
      <p:ext uri="{BB962C8B-B14F-4D97-AF65-F5344CB8AC3E}">
        <p14:creationId xmlns:p14="http://schemas.microsoft.com/office/powerpoint/2010/main" val="13139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266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4.8 Neuigkeiten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126F74A-62E5-4FDD-8BE4-DB57222A7DD3}"/>
              </a:ext>
            </a:extLst>
          </p:cNvPr>
          <p:cNvCxnSpPr>
            <a:cxnSpLocks/>
          </p:cNvCxnSpPr>
          <p:nvPr/>
        </p:nvCxnSpPr>
        <p:spPr>
          <a:xfrm>
            <a:off x="4634223" y="2648528"/>
            <a:ext cx="30598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DE2C3E2-B297-485C-8B42-E4AC48C3E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25" y="1774506"/>
            <a:ext cx="3505398" cy="487250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153B78-9681-42E5-9C89-C6E9A78C5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26" y="1376218"/>
            <a:ext cx="3363056" cy="54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335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4.9 Veranstaltungen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B6B080-9F72-4BC2-9E76-38E983A4E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77" y="1742809"/>
            <a:ext cx="3138154" cy="51151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0C893D4-50D2-41F0-AA86-B7A3CC5D9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7" y="1171706"/>
            <a:ext cx="3488524" cy="5686294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CFF6BA6-74CC-4080-821C-298BAD949A07}"/>
              </a:ext>
            </a:extLst>
          </p:cNvPr>
          <p:cNvCxnSpPr>
            <a:cxnSpLocks/>
          </p:cNvCxnSpPr>
          <p:nvPr/>
        </p:nvCxnSpPr>
        <p:spPr>
          <a:xfrm>
            <a:off x="4985531" y="4696403"/>
            <a:ext cx="1583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4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3355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4.9 Veranstaltungen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78F26E-21E2-44D1-9291-7D4D5FFFC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76" y="1226742"/>
            <a:ext cx="3454760" cy="56312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62B8697-3B14-41D0-8944-65B6868234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07" y="1234298"/>
            <a:ext cx="3454759" cy="563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5	Geplante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13771" y="1481561"/>
            <a:ext cx="17846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Profile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6D1E72-8057-40E7-9B2C-AD7772CBDE31}"/>
              </a:ext>
            </a:extLst>
          </p:cNvPr>
          <p:cNvSpPr txBox="1"/>
          <p:nvPr/>
        </p:nvSpPr>
        <p:spPr>
          <a:xfrm>
            <a:off x="713771" y="2005816"/>
            <a:ext cx="36295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Nachrichtendienst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1D5CC23-0672-4014-946E-E404D46F9F39}"/>
              </a:ext>
            </a:extLst>
          </p:cNvPr>
          <p:cNvSpPr txBox="1"/>
          <p:nvPr/>
        </p:nvSpPr>
        <p:spPr>
          <a:xfrm>
            <a:off x="713771" y="3054326"/>
            <a:ext cx="332174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Datei-Download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C215C6-064A-4C97-8C28-14373E5DE0EE}"/>
              </a:ext>
            </a:extLst>
          </p:cNvPr>
          <p:cNvSpPr txBox="1"/>
          <p:nvPr/>
        </p:nvSpPr>
        <p:spPr>
          <a:xfrm>
            <a:off x="713771" y="3578581"/>
            <a:ext cx="603569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Mitfahrbörse bei 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645391-3AEA-46F7-A06E-89A769736591}"/>
              </a:ext>
            </a:extLst>
          </p:cNvPr>
          <p:cNvSpPr txBox="1"/>
          <p:nvPr/>
        </p:nvSpPr>
        <p:spPr>
          <a:xfrm>
            <a:off x="713771" y="4102836"/>
            <a:ext cx="568803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Umfragen / Bewertungssystem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DB86F8-E159-4834-AD96-7EA1C14217D1}"/>
              </a:ext>
            </a:extLst>
          </p:cNvPr>
          <p:cNvSpPr txBox="1"/>
          <p:nvPr/>
        </p:nvSpPr>
        <p:spPr>
          <a:xfrm>
            <a:off x="713771" y="2530071"/>
            <a:ext cx="92553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Kommentierung bei Neuigkeiten und Veranstaltungen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22BE86-6038-4820-98F3-39A434D98143}"/>
              </a:ext>
            </a:extLst>
          </p:cNvPr>
          <p:cNvSpPr txBox="1"/>
          <p:nvPr/>
        </p:nvSpPr>
        <p:spPr>
          <a:xfrm>
            <a:off x="713771" y="4627091"/>
            <a:ext cx="670510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5.7 Ausbau der Push-Benachrichtigungen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093CEDA-B169-451D-8BEE-9A1F1C6FDD31}"/>
              </a:ext>
            </a:extLst>
          </p:cNvPr>
          <p:cNvSpPr txBox="1"/>
          <p:nvPr/>
        </p:nvSpPr>
        <p:spPr>
          <a:xfrm>
            <a:off x="713770" y="5285056"/>
            <a:ext cx="637091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5.8 -&gt; weitere Wünsche und Ideen! &lt;-</a:t>
            </a:r>
          </a:p>
        </p:txBody>
      </p:sp>
    </p:spTree>
    <p:extLst>
      <p:ext uri="{BB962C8B-B14F-4D97-AF65-F5344CB8AC3E}">
        <p14:creationId xmlns:p14="http://schemas.microsoft.com/office/powerpoint/2010/main" val="305139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2475368" y="936000"/>
            <a:ext cx="7241263" cy="3659149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2" y="4693870"/>
            <a:ext cx="11551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Aufmerksamkeit.☺ </a:t>
            </a:r>
          </a:p>
        </p:txBody>
      </p:sp>
    </p:spTree>
    <p:extLst>
      <p:ext uri="{BB962C8B-B14F-4D97-AF65-F5344CB8AC3E}">
        <p14:creationId xmlns:p14="http://schemas.microsoft.com/office/powerpoint/2010/main" val="310016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1	Warum? Darum: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B752D2-341E-40A9-949A-89AAEEDD2F23}"/>
              </a:ext>
            </a:extLst>
          </p:cNvPr>
          <p:cNvSpPr txBox="1"/>
          <p:nvPr/>
        </p:nvSpPr>
        <p:spPr>
          <a:xfrm>
            <a:off x="4178392" y="3105834"/>
            <a:ext cx="383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Zentrale Plattform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25306876-91A2-42FF-8535-FA5E0ADEECA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096000" y="2349661"/>
            <a:ext cx="0" cy="7200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DE04870-0FB5-4C8B-80FD-5935E122BD6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3752165"/>
            <a:ext cx="0" cy="7200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E1F9D63-DD36-44EF-BE66-D1DF9BDE09D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013608" y="3428999"/>
            <a:ext cx="720000" cy="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D555CD-8F4A-4B68-83D4-1A237A5E9A5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58392" y="3428998"/>
            <a:ext cx="720000" cy="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A473729-5E52-4DF7-827A-F2F2DF15D686}"/>
              </a:ext>
            </a:extLst>
          </p:cNvPr>
          <p:cNvSpPr txBox="1"/>
          <p:nvPr/>
        </p:nvSpPr>
        <p:spPr>
          <a:xfrm>
            <a:off x="441660" y="1703329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Datenschutz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7F092A-E53A-4A3C-968D-B0A3F28141EA}"/>
              </a:ext>
            </a:extLst>
          </p:cNvPr>
          <p:cNvSpPr txBox="1"/>
          <p:nvPr/>
        </p:nvSpPr>
        <p:spPr>
          <a:xfrm>
            <a:off x="8892663" y="1351508"/>
            <a:ext cx="303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Aktiverer </a:t>
            </a:r>
          </a:p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Austausch</a:t>
            </a:r>
          </a:p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untereinander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AD1FC73-0970-4449-887C-FF8ABA01D757}"/>
              </a:ext>
            </a:extLst>
          </p:cNvPr>
          <p:cNvSpPr txBox="1"/>
          <p:nvPr/>
        </p:nvSpPr>
        <p:spPr>
          <a:xfrm>
            <a:off x="537039" y="3954342"/>
            <a:ext cx="249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Erleichterte</a:t>
            </a:r>
          </a:p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Bedienung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5F61F5-7EF4-4BBD-82C8-AE1BA9854C77}"/>
              </a:ext>
            </a:extLst>
          </p:cNvPr>
          <p:cNvSpPr txBox="1"/>
          <p:nvPr/>
        </p:nvSpPr>
        <p:spPr>
          <a:xfrm>
            <a:off x="8784102" y="4112165"/>
            <a:ext cx="3136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„Unbegrenzte“</a:t>
            </a:r>
          </a:p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Möglichkeiten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2AAF00-BE88-4416-B7C3-9A3C8A1BAAD4}"/>
              </a:ext>
            </a:extLst>
          </p:cNvPr>
          <p:cNvSpPr txBox="1"/>
          <p:nvPr/>
        </p:nvSpPr>
        <p:spPr>
          <a:xfrm>
            <a:off x="3299337" y="5320671"/>
            <a:ext cx="5593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Aktivere „Werbung“ durch </a:t>
            </a:r>
          </a:p>
          <a:p>
            <a:pPr algn="ctr"/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Push-Benachrichtigungen</a:t>
            </a:r>
          </a:p>
        </p:txBody>
      </p:sp>
    </p:spTree>
    <p:extLst>
      <p:ext uri="{BB962C8B-B14F-4D97-AF65-F5344CB8AC3E}">
        <p14:creationId xmlns:p14="http://schemas.microsoft.com/office/powerpoint/2010/main" val="397183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2	Voraussetzungen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D89618A-7445-4F36-8017-208B185AB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59" y="1801250"/>
            <a:ext cx="1544623" cy="15446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A6F6A8-251E-4D7D-A394-D6A9C9FAE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22" y="1801250"/>
            <a:ext cx="1544623" cy="15446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538F8AB-8D48-469A-ABE0-E4058A6B8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85" y="1964114"/>
            <a:ext cx="1218894" cy="121889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BE6DED2-23FF-4264-8383-6B2E65CE3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18" y="1718123"/>
            <a:ext cx="1710877" cy="171087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25D6DCA-1678-4A55-8BF3-C710FE71CB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2" y="4410822"/>
            <a:ext cx="1143000" cy="1143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F8B8842-5983-44D1-8F1D-307C2BD0EA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87" y="4410822"/>
            <a:ext cx="1143000" cy="1143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63E6BDC-08BA-4BEE-AE74-66BB41F9F0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932" y="4372875"/>
            <a:ext cx="1178264" cy="121889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FB66EB5-5AD1-41B5-B0C0-C4FDBFE81A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1" y="4372876"/>
            <a:ext cx="1218893" cy="1218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8279716-226C-4245-9049-B1E7C7BF27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979" y="4372875"/>
            <a:ext cx="1225019" cy="121889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8EE4E403-39FE-4C19-93C1-87345BADD1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45" y="4367420"/>
            <a:ext cx="1225019" cy="12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3	Installation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B8D01C-A173-4C7E-8396-EB2A722DE8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r="1"/>
          <a:stretch/>
        </p:blipFill>
        <p:spPr>
          <a:xfrm>
            <a:off x="3774162" y="1178253"/>
            <a:ext cx="3249375" cy="17750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E46EA6-A2DC-4436-9535-6910C941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74" y="5660134"/>
            <a:ext cx="6165093" cy="9233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FC5F6C9-10C7-4FCC-9F2A-8BA1217C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253"/>
            <a:ext cx="3249375" cy="567974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8494841-2570-4DC6-9057-D6D6E161BE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2123" b="1282"/>
          <a:stretch/>
        </p:blipFill>
        <p:spPr>
          <a:xfrm>
            <a:off x="8530929" y="3299756"/>
            <a:ext cx="3307743" cy="199412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F4ABBE7-A873-445C-AF02-5F157758B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319" y="1500576"/>
            <a:ext cx="1300584" cy="1432924"/>
          </a:xfrm>
          <a:prstGeom prst="rect">
            <a:avLst/>
          </a:prstGeom>
        </p:spPr>
      </p:pic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E703841E-DE64-4E9F-A6AF-CA0FEDCCE6B1}"/>
              </a:ext>
            </a:extLst>
          </p:cNvPr>
          <p:cNvSpPr/>
          <p:nvPr/>
        </p:nvSpPr>
        <p:spPr>
          <a:xfrm rot="10800000">
            <a:off x="3249374" y="2010511"/>
            <a:ext cx="524787" cy="31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87FA403-94D3-4455-9A3E-E2252581AD01}"/>
              </a:ext>
            </a:extLst>
          </p:cNvPr>
          <p:cNvSpPr/>
          <p:nvPr/>
        </p:nvSpPr>
        <p:spPr>
          <a:xfrm rot="16200000">
            <a:off x="11016816" y="5349918"/>
            <a:ext cx="366256" cy="2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5C7AB149-B308-4727-838B-572F8B1A1A03}"/>
              </a:ext>
            </a:extLst>
          </p:cNvPr>
          <p:cNvSpPr/>
          <p:nvPr/>
        </p:nvSpPr>
        <p:spPr>
          <a:xfrm rot="16200000">
            <a:off x="11001042" y="2989540"/>
            <a:ext cx="366256" cy="2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F58F2DE-BF41-411F-B7E7-7D19DFA9DD16}"/>
              </a:ext>
            </a:extLst>
          </p:cNvPr>
          <p:cNvCxnSpPr/>
          <p:nvPr/>
        </p:nvCxnSpPr>
        <p:spPr>
          <a:xfrm flipV="1">
            <a:off x="3249373" y="1134320"/>
            <a:ext cx="6993024" cy="572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62F1E76-4B4E-459B-AE52-06B6D352BFED}"/>
              </a:ext>
            </a:extLst>
          </p:cNvPr>
          <p:cNvSpPr txBox="1"/>
          <p:nvPr/>
        </p:nvSpPr>
        <p:spPr>
          <a:xfrm>
            <a:off x="3774161" y="3829514"/>
            <a:ext cx="19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EAEA35-C841-428C-9DB3-EFA6E46E0E3E}"/>
              </a:ext>
            </a:extLst>
          </p:cNvPr>
          <p:cNvSpPr txBox="1"/>
          <p:nvPr/>
        </p:nvSpPr>
        <p:spPr>
          <a:xfrm>
            <a:off x="6249473" y="4661448"/>
            <a:ext cx="19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5457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331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Account-System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F19C03E-B88D-4745-A587-96E8873A8A27}"/>
              </a:ext>
            </a:extLst>
          </p:cNvPr>
          <p:cNvSpPr txBox="1"/>
          <p:nvPr/>
        </p:nvSpPr>
        <p:spPr>
          <a:xfrm>
            <a:off x="7176521" y="1798771"/>
            <a:ext cx="208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Registrierung: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1AF93EF-FAA7-427E-B9CC-451805D42DC1}"/>
              </a:ext>
            </a:extLst>
          </p:cNvPr>
          <p:cNvSpPr txBox="1"/>
          <p:nvPr/>
        </p:nvSpPr>
        <p:spPr>
          <a:xfrm>
            <a:off x="1043315" y="1798772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Anmeldung: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9C4284-F91F-47DD-B874-E08A5BEE9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20" y="2260437"/>
            <a:ext cx="3734990" cy="44969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9387B1-8BAC-4B37-91FF-D9B551F92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08" y="2260438"/>
            <a:ext cx="3546474" cy="44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6676DF3-A01D-490A-8DDC-2A5F7E964617}"/>
              </a:ext>
            </a:extLst>
          </p:cNvPr>
          <p:cNvSpPr txBox="1"/>
          <p:nvPr/>
        </p:nvSpPr>
        <p:spPr>
          <a:xfrm>
            <a:off x="720850" y="1275553"/>
            <a:ext cx="573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 Übersicht über die Nutzerdaten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8682849-74B9-44AE-B903-90C5D4849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7" y="3346289"/>
            <a:ext cx="3889544" cy="343665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F9F6680-4A55-4BF1-BA9A-6C385E988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42" y="1386390"/>
            <a:ext cx="3694709" cy="539655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37E492D-6F10-4B72-B086-D15822391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" y="3914699"/>
            <a:ext cx="4245717" cy="214466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4E48F27-4B77-4B38-BF0D-95B33A1CB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3" y="1940006"/>
            <a:ext cx="445046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5557014" y="1109202"/>
            <a:ext cx="341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4.4 Seitennavigation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4B11311-B584-474D-9773-6E0503E88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637339"/>
            <a:ext cx="3946967" cy="500475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5DEC930-696D-4DDD-A2E5-4576BB90484A}"/>
              </a:ext>
            </a:extLst>
          </p:cNvPr>
          <p:cNvSpPr txBox="1"/>
          <p:nvPr/>
        </p:nvSpPr>
        <p:spPr>
          <a:xfrm>
            <a:off x="1715644" y="1109202"/>
            <a:ext cx="2566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4.3 Impressum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2DD9B69-FF73-42AB-8ABE-280535C3B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25" y="1632422"/>
            <a:ext cx="974542" cy="500967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EA2138-FDF4-4B87-AEC3-9CD10BB2BD9C}"/>
              </a:ext>
            </a:extLst>
          </p:cNvPr>
          <p:cNvSpPr txBox="1"/>
          <p:nvPr/>
        </p:nvSpPr>
        <p:spPr>
          <a:xfrm>
            <a:off x="9449213" y="2744210"/>
            <a:ext cx="166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4.5 Menü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ED79C67-9CE9-474C-A8F3-BC082947C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8" y="3429000"/>
            <a:ext cx="1371719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4.6 Hilfe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24B3D0-B4C0-4A01-8804-DB52B2C66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89" y="1395930"/>
            <a:ext cx="3893445" cy="51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9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AC081"/>
            </a:gs>
            <a:gs pos="0">
              <a:srgbClr val="F48102"/>
            </a:gs>
            <a:gs pos="100000">
              <a:srgbClr val="ECFF3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91E50A6-FD1B-4237-8573-98F2B56B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" t="13093" r="-357" b="36261"/>
          <a:stretch/>
        </p:blipFill>
        <p:spPr>
          <a:xfrm>
            <a:off x="10242397" y="310968"/>
            <a:ext cx="1629370" cy="823352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D88F93-3C49-4581-AA07-D8737CF3A9BA}"/>
              </a:ext>
            </a:extLst>
          </p:cNvPr>
          <p:cNvSpPr txBox="1"/>
          <p:nvPr/>
        </p:nvSpPr>
        <p:spPr>
          <a:xfrm>
            <a:off x="320233" y="210990"/>
            <a:ext cx="992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Arial" panose="020B0604020202020204" pitchFamily="34" charset="0"/>
                <a:cs typeface="Arial" panose="020B0604020202020204" pitchFamily="34" charset="0"/>
              </a:rPr>
              <a:t>4	Aktuelle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8A5814-D86C-4C9C-A70D-A6B0C88998A2}"/>
              </a:ext>
            </a:extLst>
          </p:cNvPr>
          <p:cNvSpPr txBox="1"/>
          <p:nvPr/>
        </p:nvSpPr>
        <p:spPr>
          <a:xfrm>
            <a:off x="702197" y="1134320"/>
            <a:ext cx="4797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4.7 Push-Benachrichtigungen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B875E-1419-41DB-A6E6-F5BEAA9EE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60" y="5213346"/>
            <a:ext cx="4887007" cy="1333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7F23B-E709-47B4-B27E-B342A7A55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286" y="3937526"/>
            <a:ext cx="4877481" cy="8954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B62EED-AFF4-40EB-B4EE-7523D50D6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3" y="2305675"/>
            <a:ext cx="3467400" cy="952583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11AC857-D669-4E19-9C96-C80B8F8A610E}"/>
              </a:ext>
            </a:extLst>
          </p:cNvPr>
          <p:cNvCxnSpPr/>
          <p:nvPr/>
        </p:nvCxnSpPr>
        <p:spPr>
          <a:xfrm flipV="1">
            <a:off x="0" y="1134320"/>
            <a:ext cx="10242397" cy="5723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2A270E4-F90D-4650-A1AB-6733C3CA5BD9}"/>
              </a:ext>
            </a:extLst>
          </p:cNvPr>
          <p:cNvSpPr txBox="1"/>
          <p:nvPr/>
        </p:nvSpPr>
        <p:spPr>
          <a:xfrm>
            <a:off x="1058666" y="3758444"/>
            <a:ext cx="19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EC4C414-69FB-4197-941E-C57E5D409889}"/>
              </a:ext>
            </a:extLst>
          </p:cNvPr>
          <p:cNvSpPr txBox="1"/>
          <p:nvPr/>
        </p:nvSpPr>
        <p:spPr>
          <a:xfrm>
            <a:off x="9356657" y="2777857"/>
            <a:ext cx="1990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105130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49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Kinne</dc:creator>
  <cp:lastModifiedBy>Lucas Kinne</cp:lastModifiedBy>
  <cp:revision>63</cp:revision>
  <dcterms:created xsi:type="dcterms:W3CDTF">2018-05-07T15:27:23Z</dcterms:created>
  <dcterms:modified xsi:type="dcterms:W3CDTF">2019-02-06T11:55:41Z</dcterms:modified>
</cp:coreProperties>
</file>