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9" r:id="rId4"/>
    <p:sldId id="275" r:id="rId5"/>
    <p:sldId id="276" r:id="rId6"/>
    <p:sldId id="282" r:id="rId7"/>
    <p:sldId id="283" r:id="rId8"/>
    <p:sldId id="278" r:id="rId9"/>
    <p:sldId id="280" r:id="rId10"/>
    <p:sldId id="281" r:id="rId11"/>
    <p:sldId id="268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F33"/>
    <a:srgbClr val="F48102"/>
    <a:srgbClr val="F7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6" y="2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26391-5B5F-4AF3-B681-CABA624FB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04D53A-61CA-4186-B1DB-01C45C602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3D827D-FE7B-43BD-AE54-0FFBBFD6A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22E9-C1B2-4BFE-8D62-43E9A236858B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8CBB48-7C83-4677-9FEB-DF21CE4C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5E9416-9E2E-45F1-BD72-94729363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F26A-1D92-42B1-8C54-509C4856B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27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A35762-87DD-49E1-BEC8-661A0C5FD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EEB6CB-9DAE-44D2-8E2F-F4E321E28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1E70C4-4BFB-4D66-9676-DA94404E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22E9-C1B2-4BFE-8D62-43E9A236858B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7914AE-4512-4ED5-ABBF-197D5C591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04864-3E59-4222-9418-E31039FE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F26A-1D92-42B1-8C54-509C4856B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39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340855C-A66C-49A0-B2CD-CFB392903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01479D-1CDE-4BF9-B6FF-E22DA1A0C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EDCB04-D909-42F3-AA84-FD34B6F0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22E9-C1B2-4BFE-8D62-43E9A236858B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CC60C3-8E71-498D-97F8-8CDEF4A14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0C23CB-99E4-4187-807B-F24C2E0E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F26A-1D92-42B1-8C54-509C4856B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809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96F4D-613E-4653-AFB5-94629C13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05C0A0-F7F3-491E-98D6-F786FF1DC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D7371C-AC7D-4E8A-A2FB-C3070FB5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22E9-C1B2-4BFE-8D62-43E9A236858B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1139F1-2D8C-482F-B226-F65BF80F9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4693D0-4D6B-463D-A283-A8B70724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F26A-1D92-42B1-8C54-509C4856B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27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7500B-0E7A-48EC-AA68-F5027C37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29F13C-D9EA-4873-9941-5A2524600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67F94B-3CED-408F-9837-4DFE094E1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22E9-C1B2-4BFE-8D62-43E9A236858B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FB7812-2C72-4C09-A9D5-A7F47F53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84CD6D-452F-4656-A9A3-F52B5ADF8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F26A-1D92-42B1-8C54-509C4856B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34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E14096-C3FA-4494-A963-1F63BDB0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CC89B6-D93D-424A-AA06-97291E5C8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5F78D0-ADB5-4AA3-9DCE-9A8BDF132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65B42C-5016-4765-B195-CB99CEC0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22E9-C1B2-4BFE-8D62-43E9A236858B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4E18ED-9C45-4117-9852-2875A1BAE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6B7C07-8CAE-4EB0-A1D1-D8F66C90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F26A-1D92-42B1-8C54-509C4856B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50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D5528-D464-42E7-A594-4D728BB18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7BC913-7299-4C7E-93A1-E92C9F4C4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39FAB8-AC07-4400-B935-3293A512E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C4F58F-4775-4089-85F8-A8F5BA1CB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340C9F-09EE-4710-818E-E0B8FED5A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3F7E7E6-D25B-49AE-BA87-48365FB4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22E9-C1B2-4BFE-8D62-43E9A236858B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9E0E61B-BE51-47D0-A4CF-BA6D2F8C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85BDCD7-DF19-48C2-B1FC-EBD408C4B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F26A-1D92-42B1-8C54-509C4856B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72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ACF001-BB17-4D35-8D21-3CDF1AAFB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B84054-667C-469F-AE52-891486B5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22E9-C1B2-4BFE-8D62-43E9A236858B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1F8F02-53B9-4D76-AFDE-C727D81E2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D665B6-224B-499B-9063-CCAA7D52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F26A-1D92-42B1-8C54-509C4856B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47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E097F4-7695-4420-A93F-F6C14975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22E9-C1B2-4BFE-8D62-43E9A236858B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83A98BE-1B7D-4F08-9B76-195E1D02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7BC0E0-61C4-4903-8709-05D993A3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F26A-1D92-42B1-8C54-509C4856B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10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9423FB-58E4-46F6-B82F-A444DFC07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18B899-C07E-4221-AEC6-705B3E3FD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5659DD-D9FD-4DE3-A4AC-430910A8E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015ACE-756F-4473-A089-CAEBA65D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22E9-C1B2-4BFE-8D62-43E9A236858B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ADD9B7-61BD-4AA1-9AD8-9834EE509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689126-33CD-4B20-B082-9E5C5B8F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F26A-1D92-42B1-8C54-509C4856B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67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E2F80-29CD-4524-94C6-84B79E984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CE39C6-EE9F-42FE-8E46-E3D75B642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61CC6F-180E-42D9-9F83-8CFEF1389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5FD913-AA01-406A-B22C-D58FF38E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22E9-C1B2-4BFE-8D62-43E9A236858B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D35AD7-9095-4414-BA51-26EDFFEA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0840A8-0B77-401A-A7D0-4DE94BD2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F26A-1D92-42B1-8C54-509C4856B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50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281DA30-6A48-44BF-B086-CE467F604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346822-6FEE-4294-BCA7-1D610D86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E03D33-55AF-44C0-8E3E-EE658A492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522E9-C1B2-4BFE-8D62-43E9A236858B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3F62CB-8F8B-4112-AABA-BBE49E63E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CF2700-34CF-412C-BC2A-2DF7375D3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FF26A-1D92-42B1-8C54-509C4856B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94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app@....de" TargetMode="External"/><Relationship Id="rId5" Type="http://schemas.openxmlformats.org/officeDocument/2006/relationships/hyperlink" Target="https://app.junges-muensterschwarzach.de/" TargetMode="External"/><Relationship Id="rId4" Type="http://schemas.openxmlformats.org/officeDocument/2006/relationships/hyperlink" Target="https://app.jugendarbeit-muensterschwarzach.d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FAC081"/>
            </a:gs>
            <a:gs pos="0">
              <a:srgbClr val="F48102"/>
            </a:gs>
            <a:gs pos="100000">
              <a:srgbClr val="ECFF3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91E50A6-FD1B-4237-8573-98F2B56BDA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3" t="13093" r="-357" b="36261"/>
          <a:stretch/>
        </p:blipFill>
        <p:spPr>
          <a:xfrm>
            <a:off x="2475368" y="936000"/>
            <a:ext cx="7241263" cy="3659149"/>
          </a:xfrm>
          <a:prstGeom prst="rect">
            <a:avLst/>
          </a:prstGeom>
          <a:effectLst>
            <a:softEdge rad="228600"/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7D88F93-3C49-4581-AA07-D8737CF3A9BA}"/>
              </a:ext>
            </a:extLst>
          </p:cNvPr>
          <p:cNvSpPr txBox="1"/>
          <p:nvPr/>
        </p:nvSpPr>
        <p:spPr>
          <a:xfrm>
            <a:off x="320233" y="4998670"/>
            <a:ext cx="11551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Junges Münsterschwarzach - App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5FEB017-88C2-484C-BB18-1DB83C8775EB}"/>
              </a:ext>
            </a:extLst>
          </p:cNvPr>
          <p:cNvSpPr txBox="1"/>
          <p:nvPr/>
        </p:nvSpPr>
        <p:spPr>
          <a:xfrm>
            <a:off x="3878383" y="5963977"/>
            <a:ext cx="443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&lt; Fortschrittsbesprechung – Medientreffen &gt;</a:t>
            </a:r>
          </a:p>
        </p:txBody>
      </p:sp>
    </p:spTree>
    <p:extLst>
      <p:ext uri="{BB962C8B-B14F-4D97-AF65-F5344CB8AC3E}">
        <p14:creationId xmlns:p14="http://schemas.microsoft.com/office/powerpoint/2010/main" val="1313923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FAC081"/>
            </a:gs>
            <a:gs pos="0">
              <a:srgbClr val="F48102"/>
            </a:gs>
            <a:gs pos="100000">
              <a:srgbClr val="ECFF3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91E50A6-FD1B-4237-8573-98F2B56BDA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3" t="13093" r="-357" b="36261"/>
          <a:stretch/>
        </p:blipFill>
        <p:spPr>
          <a:xfrm>
            <a:off x="10242397" y="310968"/>
            <a:ext cx="1629370" cy="82335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7D88F93-3C49-4581-AA07-D8737CF3A9BA}"/>
              </a:ext>
            </a:extLst>
          </p:cNvPr>
          <p:cNvSpPr txBox="1"/>
          <p:nvPr/>
        </p:nvSpPr>
        <p:spPr>
          <a:xfrm>
            <a:off x="320233" y="210990"/>
            <a:ext cx="9922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4	Geplante Features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E2A96D9-1193-4DDF-818A-F62D74B7133B}"/>
              </a:ext>
            </a:extLst>
          </p:cNvPr>
          <p:cNvSpPr txBox="1"/>
          <p:nvPr/>
        </p:nvSpPr>
        <p:spPr>
          <a:xfrm>
            <a:off x="711398" y="1320267"/>
            <a:ext cx="1116036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Veranstaltungsverbesserungen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Kommentierung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Bewertungssystem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Datei-Upload/Download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Mitfahrbörse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Erinnerungen für angemeldete bevorstehende Veranstaltungen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Synchronisierung mit HP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e-DE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-&gt; weitere Wünsche und Ideen &lt;-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004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FAC081"/>
            </a:gs>
            <a:gs pos="0">
              <a:srgbClr val="F48102"/>
            </a:gs>
            <a:gs pos="100000">
              <a:srgbClr val="ECFF3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91E50A6-FD1B-4237-8573-98F2B56BDA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3" t="13093" r="-357" b="36261"/>
          <a:stretch/>
        </p:blipFill>
        <p:spPr>
          <a:xfrm>
            <a:off x="2475368" y="936000"/>
            <a:ext cx="7241263" cy="3659149"/>
          </a:xfrm>
          <a:prstGeom prst="rect">
            <a:avLst/>
          </a:prstGeom>
          <a:effectLst>
            <a:softEdge rad="228600"/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7D88F93-3C49-4581-AA07-D8737CF3A9BA}"/>
              </a:ext>
            </a:extLst>
          </p:cNvPr>
          <p:cNvSpPr txBox="1"/>
          <p:nvPr/>
        </p:nvSpPr>
        <p:spPr>
          <a:xfrm>
            <a:off x="320232" y="4693870"/>
            <a:ext cx="115515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Vielen Dank für eure Aufmerksamkeit.☺ </a:t>
            </a:r>
          </a:p>
        </p:txBody>
      </p:sp>
    </p:spTree>
    <p:extLst>
      <p:ext uri="{BB962C8B-B14F-4D97-AF65-F5344CB8AC3E}">
        <p14:creationId xmlns:p14="http://schemas.microsoft.com/office/powerpoint/2010/main" val="310016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FAC081"/>
            </a:gs>
            <a:gs pos="0">
              <a:srgbClr val="F48102"/>
            </a:gs>
            <a:gs pos="100000">
              <a:srgbClr val="ECFF3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91E50A6-FD1B-4237-8573-98F2B56BDA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3" t="13093" r="-357" b="36261"/>
          <a:stretch/>
        </p:blipFill>
        <p:spPr>
          <a:xfrm>
            <a:off x="10242397" y="310968"/>
            <a:ext cx="1629370" cy="82335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7D88F93-3C49-4581-AA07-D8737CF3A9BA}"/>
              </a:ext>
            </a:extLst>
          </p:cNvPr>
          <p:cNvSpPr txBox="1"/>
          <p:nvPr/>
        </p:nvSpPr>
        <p:spPr>
          <a:xfrm>
            <a:off x="320233" y="210990"/>
            <a:ext cx="9922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1	Aktueller Stand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338609A-2341-4C29-9C26-0BDA40506FAF}"/>
              </a:ext>
            </a:extLst>
          </p:cNvPr>
          <p:cNvSpPr txBox="1"/>
          <p:nvPr/>
        </p:nvSpPr>
        <p:spPr>
          <a:xfrm>
            <a:off x="702197" y="1134320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1.1 App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D3D0B8D-578F-4E31-81E1-04FF5B0D8C2E}"/>
              </a:ext>
            </a:extLst>
          </p:cNvPr>
          <p:cNvSpPr txBox="1"/>
          <p:nvPr/>
        </p:nvSpPr>
        <p:spPr>
          <a:xfrm>
            <a:off x="1148862" y="1820985"/>
            <a:ext cx="1072290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Accountsystem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Registrieren / Anmelden / Abmelden / Löschen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Nutzerdaten angeben / bearbeiten / löschen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Berechtigungsstufen (Gast, Benutzer, Redakteur, Moderator)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Neuigkeitssystem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Neuigkeitsliste mit Artikel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Bildergalerie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Zugriffsstufen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Push-</a:t>
            </a:r>
            <a:r>
              <a:rPr lang="de-DE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Benachrichtungen</a:t>
            </a:r>
            <a:endParaRPr lang="de-DE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988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FAC081"/>
            </a:gs>
            <a:gs pos="0">
              <a:srgbClr val="F48102"/>
            </a:gs>
            <a:gs pos="100000">
              <a:srgbClr val="ECFF3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91E50A6-FD1B-4237-8573-98F2B56BDA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3" t="13093" r="-357" b="36261"/>
          <a:stretch/>
        </p:blipFill>
        <p:spPr>
          <a:xfrm>
            <a:off x="10242397" y="310968"/>
            <a:ext cx="1629370" cy="82335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7D88F93-3C49-4581-AA07-D8737CF3A9BA}"/>
              </a:ext>
            </a:extLst>
          </p:cNvPr>
          <p:cNvSpPr txBox="1"/>
          <p:nvPr/>
        </p:nvSpPr>
        <p:spPr>
          <a:xfrm>
            <a:off x="320233" y="210990"/>
            <a:ext cx="9922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1	Aktueller Stand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338609A-2341-4C29-9C26-0BDA40506FAF}"/>
              </a:ext>
            </a:extLst>
          </p:cNvPr>
          <p:cNvSpPr txBox="1"/>
          <p:nvPr/>
        </p:nvSpPr>
        <p:spPr>
          <a:xfrm>
            <a:off x="702197" y="1134320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1.1 App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D3D0B8D-578F-4E31-81E1-04FF5B0D8C2E}"/>
              </a:ext>
            </a:extLst>
          </p:cNvPr>
          <p:cNvSpPr txBox="1"/>
          <p:nvPr/>
        </p:nvSpPr>
        <p:spPr>
          <a:xfrm>
            <a:off x="1148862" y="1820985"/>
            <a:ext cx="1072290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Veranstaltungssystem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Veranstaltungsliste / Veranstaltungen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Anmeldung / Abmeldung für Veranstaltungen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Zugriffsstufen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Push-Benachrichtigungen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Impressum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Änderungsprotokoll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Installationsanleitungen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Kontakt (per Mail)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4521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FAC081"/>
            </a:gs>
            <a:gs pos="0">
              <a:srgbClr val="F48102"/>
            </a:gs>
            <a:gs pos="100000">
              <a:srgbClr val="ECFF3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91E50A6-FD1B-4237-8573-98F2B56BDA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3" t="13093" r="-357" b="36261"/>
          <a:stretch/>
        </p:blipFill>
        <p:spPr>
          <a:xfrm>
            <a:off x="10242397" y="310968"/>
            <a:ext cx="1629370" cy="82335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7D88F93-3C49-4581-AA07-D8737CF3A9BA}"/>
              </a:ext>
            </a:extLst>
          </p:cNvPr>
          <p:cNvSpPr txBox="1"/>
          <p:nvPr/>
        </p:nvSpPr>
        <p:spPr>
          <a:xfrm>
            <a:off x="320233" y="210990"/>
            <a:ext cx="9922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1	Aktueller Stand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88A5814-D86C-4C9C-A70D-A6B0C88998A2}"/>
              </a:ext>
            </a:extLst>
          </p:cNvPr>
          <p:cNvSpPr txBox="1"/>
          <p:nvPr/>
        </p:nvSpPr>
        <p:spPr>
          <a:xfrm>
            <a:off x="702197" y="1134320"/>
            <a:ext cx="2954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1.2 Infrastruktur	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E380452-8683-44C9-8608-1CC57CE71840}"/>
              </a:ext>
            </a:extLst>
          </p:cNvPr>
          <p:cNvSpPr txBox="1"/>
          <p:nvPr/>
        </p:nvSpPr>
        <p:spPr>
          <a:xfrm>
            <a:off x="1148862" y="1820985"/>
            <a:ext cx="107229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vServer bei Host Europe Group (Rechenzentrum in Köln)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vorhandene Domain und Mailserver werden genutzt</a:t>
            </a:r>
          </a:p>
        </p:txBody>
      </p:sp>
    </p:spTree>
    <p:extLst>
      <p:ext uri="{BB962C8B-B14F-4D97-AF65-F5344CB8AC3E}">
        <p14:creationId xmlns:p14="http://schemas.microsoft.com/office/powerpoint/2010/main" val="205562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FAC081"/>
            </a:gs>
            <a:gs pos="0">
              <a:srgbClr val="F48102"/>
            </a:gs>
            <a:gs pos="100000">
              <a:srgbClr val="ECFF3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91E50A6-FD1B-4237-8573-98F2B56BDA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3" t="13093" r="-357" b="36261"/>
          <a:stretch/>
        </p:blipFill>
        <p:spPr>
          <a:xfrm>
            <a:off x="10242397" y="310968"/>
            <a:ext cx="1629370" cy="82335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7D88F93-3C49-4581-AA07-D8737CF3A9BA}"/>
              </a:ext>
            </a:extLst>
          </p:cNvPr>
          <p:cNvSpPr txBox="1"/>
          <p:nvPr/>
        </p:nvSpPr>
        <p:spPr>
          <a:xfrm>
            <a:off x="320233" y="210990"/>
            <a:ext cx="9922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2	Offene Entscheidungen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88A5814-D86C-4C9C-A70D-A6B0C88998A2}"/>
              </a:ext>
            </a:extLst>
          </p:cNvPr>
          <p:cNvSpPr txBox="1"/>
          <p:nvPr/>
        </p:nvSpPr>
        <p:spPr>
          <a:xfrm>
            <a:off x="702197" y="1134320"/>
            <a:ext cx="2008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2.1 Domain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D63C241-B3EE-4EDC-BC35-ECFEF0980A8C}"/>
              </a:ext>
            </a:extLst>
          </p:cNvPr>
          <p:cNvSpPr txBox="1"/>
          <p:nvPr/>
        </p:nvSpPr>
        <p:spPr>
          <a:xfrm>
            <a:off x="1258277" y="1680310"/>
            <a:ext cx="10613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https://app.jugendarbeit-muensterschwarzach.de</a:t>
            </a:r>
            <a:r>
              <a:rPr lang="de-DE" dirty="0"/>
              <a:t> (aktuell, Hauptdomain)</a:t>
            </a:r>
          </a:p>
          <a:p>
            <a:r>
              <a:rPr lang="de-DE" dirty="0"/>
              <a:t>und / 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5"/>
              </a:rPr>
              <a:t>https://app.junges-muensterschwarzach.de</a:t>
            </a:r>
            <a:r>
              <a:rPr lang="de-DE" dirty="0"/>
              <a:t> (TBD?)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ECB8F1F-95A9-4FF0-B290-67693401EBC3}"/>
              </a:ext>
            </a:extLst>
          </p:cNvPr>
          <p:cNvSpPr txBox="1"/>
          <p:nvPr/>
        </p:nvSpPr>
        <p:spPr>
          <a:xfrm>
            <a:off x="698293" y="2920129"/>
            <a:ext cx="3218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2.2 E-Mail-Postfach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C49DC49-F611-437E-8915-75EE059FBAB4}"/>
              </a:ext>
            </a:extLst>
          </p:cNvPr>
          <p:cNvSpPr txBox="1"/>
          <p:nvPr/>
        </p:nvSpPr>
        <p:spPr>
          <a:xfrm>
            <a:off x="1262186" y="3434852"/>
            <a:ext cx="1061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abhängig von Haupt-Domain: </a:t>
            </a:r>
            <a:r>
              <a:rPr lang="de-DE" dirty="0">
                <a:hlinkClick r:id="rId6"/>
              </a:rPr>
              <a:t>mailto://app@....de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5276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FAC081"/>
            </a:gs>
            <a:gs pos="0">
              <a:srgbClr val="F48102"/>
            </a:gs>
            <a:gs pos="100000">
              <a:srgbClr val="ECFF3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91E50A6-FD1B-4237-8573-98F2B56BDA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3" t="13093" r="-357" b="36261"/>
          <a:stretch/>
        </p:blipFill>
        <p:spPr>
          <a:xfrm>
            <a:off x="10242397" y="310968"/>
            <a:ext cx="1629370" cy="82335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7D88F93-3C49-4581-AA07-D8737CF3A9BA}"/>
              </a:ext>
            </a:extLst>
          </p:cNvPr>
          <p:cNvSpPr txBox="1"/>
          <p:nvPr/>
        </p:nvSpPr>
        <p:spPr>
          <a:xfrm>
            <a:off x="320233" y="210990"/>
            <a:ext cx="9922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2	Offene Entscheidungen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88A5814-D86C-4C9C-A70D-A6B0C88998A2}"/>
              </a:ext>
            </a:extLst>
          </p:cNvPr>
          <p:cNvSpPr txBox="1"/>
          <p:nvPr/>
        </p:nvSpPr>
        <p:spPr>
          <a:xfrm>
            <a:off x="702197" y="1134320"/>
            <a:ext cx="1766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2.3 Pflege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D63C241-B3EE-4EDC-BC35-ECFEF0980A8C}"/>
              </a:ext>
            </a:extLst>
          </p:cNvPr>
          <p:cNvSpPr txBox="1"/>
          <p:nvPr/>
        </p:nvSpPr>
        <p:spPr>
          <a:xfrm>
            <a:off x="1258277" y="1680310"/>
            <a:ext cx="106134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Technisch</a:t>
            </a:r>
            <a: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de-DE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Lucas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Software-Entwicklung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Schulung &amp; Support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Administration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Inhaltlich</a:t>
            </a:r>
            <a: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de-DE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Was für Inhalt (abgesehen von Jugendvespern und –</a:t>
            </a:r>
            <a:r>
              <a:rPr lang="de-DE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kursen</a:t>
            </a:r>
            <a:r>
              <a:rPr lang="de-DE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aktuell: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Neuigkeitsartikel verfassen, Bilder hochladen, Push-Benachrichtigungen anstoßen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Veranstaltungen erstellen, Veranstaltungsdaten aktuell halten, Bilder hochladen, PNs anstoßen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Impressum pflegen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zukünftig: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Feedback-Auswertung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User-Content-Moderation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…?</a:t>
            </a:r>
          </a:p>
        </p:txBody>
      </p:sp>
    </p:spTree>
    <p:extLst>
      <p:ext uri="{BB962C8B-B14F-4D97-AF65-F5344CB8AC3E}">
        <p14:creationId xmlns:p14="http://schemas.microsoft.com/office/powerpoint/2010/main" val="711549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FAC081"/>
            </a:gs>
            <a:gs pos="0">
              <a:srgbClr val="F48102"/>
            </a:gs>
            <a:gs pos="100000">
              <a:srgbClr val="ECFF3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91E50A6-FD1B-4237-8573-98F2B56BDA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3" t="13093" r="-357" b="36261"/>
          <a:stretch/>
        </p:blipFill>
        <p:spPr>
          <a:xfrm>
            <a:off x="10242397" y="310968"/>
            <a:ext cx="1629370" cy="82335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7D88F93-3C49-4581-AA07-D8737CF3A9BA}"/>
              </a:ext>
            </a:extLst>
          </p:cNvPr>
          <p:cNvSpPr txBox="1"/>
          <p:nvPr/>
        </p:nvSpPr>
        <p:spPr>
          <a:xfrm>
            <a:off x="320233" y="210990"/>
            <a:ext cx="9922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2	Offene Entscheidungen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E66E30F-238C-490C-85CE-E7E936D8AF56}"/>
              </a:ext>
            </a:extLst>
          </p:cNvPr>
          <p:cNvSpPr txBox="1"/>
          <p:nvPr/>
        </p:nvSpPr>
        <p:spPr>
          <a:xfrm>
            <a:off x="702197" y="1137337"/>
            <a:ext cx="2012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2.4 Release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883B285-AA84-4EB8-AB59-83BF596B23FE}"/>
              </a:ext>
            </a:extLst>
          </p:cNvPr>
          <p:cNvSpPr txBox="1"/>
          <p:nvPr/>
        </p:nvSpPr>
        <p:spPr>
          <a:xfrm>
            <a:off x="1266096" y="1695931"/>
            <a:ext cx="106134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theoretisch ab sofort möglich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Schulung mit Redakteuren / Moderatoren vor „Veröffentlichung“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Wann wäre es für euch am günstigsten?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Werbung?!</a:t>
            </a:r>
          </a:p>
        </p:txBody>
      </p:sp>
    </p:spTree>
    <p:extLst>
      <p:ext uri="{BB962C8B-B14F-4D97-AF65-F5344CB8AC3E}">
        <p14:creationId xmlns:p14="http://schemas.microsoft.com/office/powerpoint/2010/main" val="3114661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FAC081"/>
            </a:gs>
            <a:gs pos="0">
              <a:srgbClr val="F48102"/>
            </a:gs>
            <a:gs pos="100000">
              <a:srgbClr val="ECFF3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91E50A6-FD1B-4237-8573-98F2B56BDA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3" t="13093" r="-357" b="36261"/>
          <a:stretch/>
        </p:blipFill>
        <p:spPr>
          <a:xfrm>
            <a:off x="10242397" y="310968"/>
            <a:ext cx="1629370" cy="82335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7D88F93-3C49-4581-AA07-D8737CF3A9BA}"/>
              </a:ext>
            </a:extLst>
          </p:cNvPr>
          <p:cNvSpPr txBox="1"/>
          <p:nvPr/>
        </p:nvSpPr>
        <p:spPr>
          <a:xfrm>
            <a:off x="320233" y="210990"/>
            <a:ext cx="9922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3	Aktuelle Arbeit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B3FD7D5-4D5C-4B40-99C2-60C3742EB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27" y="2350942"/>
            <a:ext cx="1218894" cy="1218894"/>
          </a:xfrm>
          <a:prstGeom prst="rect">
            <a:avLst/>
          </a:prstGeom>
        </p:spPr>
      </p:pic>
      <p:pic>
        <p:nvPicPr>
          <p:cNvPr id="1030" name="Picture 6" descr="Image result for database icon">
            <a:extLst>
              <a:ext uri="{FF2B5EF4-FFF2-40B4-BE49-F238E27FC236}">
                <a16:creationId xmlns:a16="http://schemas.microsoft.com/office/drawing/2014/main" id="{44A98E59-9A08-4C4C-AC3C-A6D38F202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707" y="1134320"/>
            <a:ext cx="1218894" cy="121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webserver icon">
            <a:extLst>
              <a:ext uri="{FF2B5EF4-FFF2-40B4-BE49-F238E27FC236}">
                <a16:creationId xmlns:a16="http://schemas.microsoft.com/office/drawing/2014/main" id="{D192EE61-0B66-486D-A4FA-AE3B4ACF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290" y="2960389"/>
            <a:ext cx="1710878" cy="171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71EFC933-D3A4-473E-9451-37DC8A9DBFD2}"/>
              </a:ext>
            </a:extLst>
          </p:cNvPr>
          <p:cNvSpPr/>
          <p:nvPr/>
        </p:nvSpPr>
        <p:spPr>
          <a:xfrm>
            <a:off x="6096000" y="3243384"/>
            <a:ext cx="1016000" cy="76590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Picture 8" descr="Image result for webserver icon">
            <a:extLst>
              <a:ext uri="{FF2B5EF4-FFF2-40B4-BE49-F238E27FC236}">
                <a16:creationId xmlns:a16="http://schemas.microsoft.com/office/drawing/2014/main" id="{ABF0C762-A39C-4A90-B473-C37C6EF71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715" y="2960389"/>
            <a:ext cx="1710878" cy="171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website icon">
            <a:extLst>
              <a:ext uri="{FF2B5EF4-FFF2-40B4-BE49-F238E27FC236}">
                <a16:creationId xmlns:a16="http://schemas.microsoft.com/office/drawing/2014/main" id="{0D635EDD-EB10-45D3-A1AF-71E0625D7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123" y="5203797"/>
            <a:ext cx="1443213" cy="144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Image result for database icon">
            <a:extLst>
              <a:ext uri="{FF2B5EF4-FFF2-40B4-BE49-F238E27FC236}">
                <a16:creationId xmlns:a16="http://schemas.microsoft.com/office/drawing/2014/main" id="{BE5A60FE-6BA3-47E5-AF1D-F1795A9D6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652" y="1134320"/>
            <a:ext cx="1218894" cy="121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E12ED30-EEEF-452D-A86A-95CABA91CF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5382" y="4500503"/>
            <a:ext cx="488831" cy="48883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0877C5F-A904-436E-A15E-4859421EAF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6958" y="2715973"/>
            <a:ext cx="488831" cy="48883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DDDCA815-B006-4C24-A72F-350981A1B1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27" y="4135472"/>
            <a:ext cx="1218894" cy="1218894"/>
          </a:xfrm>
          <a:prstGeom prst="rect">
            <a:avLst/>
          </a:prstGeom>
        </p:spPr>
      </p:pic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06D2477E-B480-4192-8E18-C19DDF61A9E1}"/>
              </a:ext>
            </a:extLst>
          </p:cNvPr>
          <p:cNvCxnSpPr>
            <a:stCxn id="7" idx="3"/>
            <a:endCxn id="1032" idx="1"/>
          </p:cNvCxnSpPr>
          <p:nvPr/>
        </p:nvCxnSpPr>
        <p:spPr>
          <a:xfrm>
            <a:off x="1840821" y="2960389"/>
            <a:ext cx="1595469" cy="855439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64CE3AA6-47AF-4122-B7FB-24AD28897967}"/>
              </a:ext>
            </a:extLst>
          </p:cNvPr>
          <p:cNvCxnSpPr>
            <a:cxnSpLocks/>
            <a:stCxn id="20" idx="3"/>
            <a:endCxn id="1032" idx="1"/>
          </p:cNvCxnSpPr>
          <p:nvPr/>
        </p:nvCxnSpPr>
        <p:spPr>
          <a:xfrm flipV="1">
            <a:off x="1840821" y="3815828"/>
            <a:ext cx="1595469" cy="929091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B2B64675-043B-441F-98E8-826DD74C054B}"/>
              </a:ext>
            </a:extLst>
          </p:cNvPr>
          <p:cNvCxnSpPr>
            <a:cxnSpLocks/>
            <a:stCxn id="1034" idx="0"/>
            <a:endCxn id="1032" idx="2"/>
          </p:cNvCxnSpPr>
          <p:nvPr/>
        </p:nvCxnSpPr>
        <p:spPr>
          <a:xfrm rot="16200000" flipV="1">
            <a:off x="4025465" y="4937531"/>
            <a:ext cx="532530" cy="1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E792D027-C4A3-4388-A210-CC6D630E16C8}"/>
              </a:ext>
            </a:extLst>
          </p:cNvPr>
          <p:cNvCxnSpPr>
            <a:cxnSpLocks/>
            <a:stCxn id="1032" idx="0"/>
            <a:endCxn id="14" idx="2"/>
          </p:cNvCxnSpPr>
          <p:nvPr/>
        </p:nvCxnSpPr>
        <p:spPr>
          <a:xfrm rot="16200000" flipV="1">
            <a:off x="3980327" y="2648987"/>
            <a:ext cx="607175" cy="15630"/>
          </a:xfrm>
          <a:prstGeom prst="bentConnector3">
            <a:avLst>
              <a:gd name="adj1" fmla="val 17821"/>
            </a:avLst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Verbinder: gewinkelt 53">
            <a:extLst>
              <a:ext uri="{FF2B5EF4-FFF2-40B4-BE49-F238E27FC236}">
                <a16:creationId xmlns:a16="http://schemas.microsoft.com/office/drawing/2014/main" id="{1F3C6A42-96F5-4EE5-A32E-1F1E682D022B}"/>
              </a:ext>
            </a:extLst>
          </p:cNvPr>
          <p:cNvCxnSpPr>
            <a:cxnSpLocks/>
            <a:endCxn id="12" idx="2"/>
          </p:cNvCxnSpPr>
          <p:nvPr/>
        </p:nvCxnSpPr>
        <p:spPr>
          <a:xfrm rot="16200000" flipV="1">
            <a:off x="8525891" y="4937531"/>
            <a:ext cx="532529" cy="1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FC7AE595-A7F3-4BC6-8CB3-7338DFFC43E2}"/>
              </a:ext>
            </a:extLst>
          </p:cNvPr>
          <p:cNvCxnSpPr>
            <a:cxnSpLocks/>
            <a:stCxn id="12" idx="0"/>
            <a:endCxn id="1030" idx="2"/>
          </p:cNvCxnSpPr>
          <p:nvPr/>
        </p:nvCxnSpPr>
        <p:spPr>
          <a:xfrm rot="5400000" flipH="1" flipV="1">
            <a:off x="8488567" y="2656802"/>
            <a:ext cx="607175" cy="12700"/>
          </a:xfrm>
          <a:prstGeom prst="bentConnector3">
            <a:avLst>
              <a:gd name="adj1" fmla="val 15246"/>
            </a:avLst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CF0303DB-787F-4160-9474-768F11EC295F}"/>
              </a:ext>
            </a:extLst>
          </p:cNvPr>
          <p:cNvSpPr txBox="1"/>
          <p:nvPr/>
        </p:nvSpPr>
        <p:spPr>
          <a:xfrm>
            <a:off x="2702640" y="3492176"/>
            <a:ext cx="711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JSON </a:t>
            </a:r>
            <a:r>
              <a:rPr lang="de-DE" dirty="0" err="1"/>
              <a:t>over</a:t>
            </a:r>
            <a:r>
              <a:rPr lang="de-DE" dirty="0"/>
              <a:t> HTTP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D4305FD0-586E-4485-A480-58CBD633532B}"/>
              </a:ext>
            </a:extLst>
          </p:cNvPr>
          <p:cNvSpPr txBox="1"/>
          <p:nvPr/>
        </p:nvSpPr>
        <p:spPr>
          <a:xfrm>
            <a:off x="1689471" y="2570856"/>
            <a:ext cx="171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Java, XML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441BBDCF-F23D-40DD-87E3-B4661D691677}"/>
              </a:ext>
            </a:extLst>
          </p:cNvPr>
          <p:cNvSpPr txBox="1"/>
          <p:nvPr/>
        </p:nvSpPr>
        <p:spPr>
          <a:xfrm>
            <a:off x="1689472" y="4786458"/>
            <a:ext cx="1344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Objective</a:t>
            </a:r>
            <a:r>
              <a:rPr lang="de-DE" dirty="0"/>
              <a:t>-C, Swift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26F8BFCD-8514-4735-8BD0-A33207396BB8}"/>
              </a:ext>
            </a:extLst>
          </p:cNvPr>
          <p:cNvSpPr txBox="1"/>
          <p:nvPr/>
        </p:nvSpPr>
        <p:spPr>
          <a:xfrm>
            <a:off x="4390250" y="4752865"/>
            <a:ext cx="171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HTTP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E3AC68A5-38A6-469F-BF42-839FB19D5077}"/>
              </a:ext>
            </a:extLst>
          </p:cNvPr>
          <p:cNvSpPr txBox="1"/>
          <p:nvPr/>
        </p:nvSpPr>
        <p:spPr>
          <a:xfrm>
            <a:off x="4587631" y="2461846"/>
            <a:ext cx="106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SQL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F42741DE-B906-4FF1-9E1B-BFA38362D3F1}"/>
              </a:ext>
            </a:extLst>
          </p:cNvPr>
          <p:cNvSpPr txBox="1"/>
          <p:nvPr/>
        </p:nvSpPr>
        <p:spPr>
          <a:xfrm>
            <a:off x="4814742" y="3628129"/>
            <a:ext cx="60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PHP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7D073831-8BCE-4F15-B768-0BE294FA145C}"/>
              </a:ext>
            </a:extLst>
          </p:cNvPr>
          <p:cNvSpPr txBox="1"/>
          <p:nvPr/>
        </p:nvSpPr>
        <p:spPr>
          <a:xfrm>
            <a:off x="5013336" y="5654727"/>
            <a:ext cx="1867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HTML, CSS, JavaScript</a:t>
            </a:r>
          </a:p>
        </p:txBody>
      </p:sp>
      <p:pic>
        <p:nvPicPr>
          <p:cNvPr id="60" name="Grafik 59" descr="Ein Bild, das Uhr, Schild, Anzeige enthält.&#10;&#10;Automatisch generierte Beschreibung">
            <a:extLst>
              <a:ext uri="{FF2B5EF4-FFF2-40B4-BE49-F238E27FC236}">
                <a16:creationId xmlns:a16="http://schemas.microsoft.com/office/drawing/2014/main" id="{2F0CC219-9C92-469D-AFB2-BAAE358AE4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898" y="5203796"/>
            <a:ext cx="1443213" cy="1443213"/>
          </a:xfrm>
          <a:prstGeom prst="rect">
            <a:avLst/>
          </a:prstGeom>
        </p:spPr>
      </p:pic>
      <p:sp>
        <p:nvSpPr>
          <p:cNvPr id="1024" name="Textfeld 1023">
            <a:extLst>
              <a:ext uri="{FF2B5EF4-FFF2-40B4-BE49-F238E27FC236}">
                <a16:creationId xmlns:a16="http://schemas.microsoft.com/office/drawing/2014/main" id="{009D33A2-8142-4486-A51C-9A634D19FC81}"/>
              </a:ext>
            </a:extLst>
          </p:cNvPr>
          <p:cNvSpPr txBox="1"/>
          <p:nvPr/>
        </p:nvSpPr>
        <p:spPr>
          <a:xfrm>
            <a:off x="8890668" y="4771938"/>
            <a:ext cx="171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JSON </a:t>
            </a:r>
            <a:r>
              <a:rPr lang="de-DE" dirty="0" err="1"/>
              <a:t>over</a:t>
            </a:r>
            <a:r>
              <a:rPr lang="de-DE" dirty="0"/>
              <a:t> HTTP</a:t>
            </a:r>
          </a:p>
        </p:txBody>
      </p:sp>
      <p:sp>
        <p:nvSpPr>
          <p:cNvPr id="1025" name="Textfeld 1024">
            <a:extLst>
              <a:ext uri="{FF2B5EF4-FFF2-40B4-BE49-F238E27FC236}">
                <a16:creationId xmlns:a16="http://schemas.microsoft.com/office/drawing/2014/main" id="{25142AC4-841F-42A1-99CF-CC1D8891C35E}"/>
              </a:ext>
            </a:extLst>
          </p:cNvPr>
          <p:cNvSpPr txBox="1"/>
          <p:nvPr/>
        </p:nvSpPr>
        <p:spPr>
          <a:xfrm>
            <a:off x="8979877" y="2461846"/>
            <a:ext cx="105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SQL</a:t>
            </a:r>
          </a:p>
        </p:txBody>
      </p:sp>
      <p:sp>
        <p:nvSpPr>
          <p:cNvPr id="1027" name="Textfeld 1026">
            <a:extLst>
              <a:ext uri="{FF2B5EF4-FFF2-40B4-BE49-F238E27FC236}">
                <a16:creationId xmlns:a16="http://schemas.microsoft.com/office/drawing/2014/main" id="{57C8BBCF-FBEA-4FB7-8482-03329B59ECC4}"/>
              </a:ext>
            </a:extLst>
          </p:cNvPr>
          <p:cNvSpPr txBox="1"/>
          <p:nvPr/>
        </p:nvSpPr>
        <p:spPr>
          <a:xfrm>
            <a:off x="9401601" y="3628129"/>
            <a:ext cx="171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TypeScript</a:t>
            </a:r>
            <a:endParaRPr lang="de-DE" dirty="0"/>
          </a:p>
        </p:txBody>
      </p:sp>
      <p:sp>
        <p:nvSpPr>
          <p:cNvPr id="1029" name="Textfeld 1028">
            <a:extLst>
              <a:ext uri="{FF2B5EF4-FFF2-40B4-BE49-F238E27FC236}">
                <a16:creationId xmlns:a16="http://schemas.microsoft.com/office/drawing/2014/main" id="{2C7BA6C5-8A34-4B1B-9059-84FB5766507D}"/>
              </a:ext>
            </a:extLst>
          </p:cNvPr>
          <p:cNvSpPr txBox="1"/>
          <p:nvPr/>
        </p:nvSpPr>
        <p:spPr>
          <a:xfrm>
            <a:off x="9520111" y="5588000"/>
            <a:ext cx="2515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TypeScript</a:t>
            </a:r>
            <a:r>
              <a:rPr lang="de-DE" dirty="0"/>
              <a:t>,</a:t>
            </a:r>
          </a:p>
          <a:p>
            <a:r>
              <a:rPr lang="de-DE" dirty="0"/>
              <a:t>HTML, CSS</a:t>
            </a:r>
          </a:p>
        </p:txBody>
      </p:sp>
    </p:spTree>
    <p:extLst>
      <p:ext uri="{BB962C8B-B14F-4D97-AF65-F5344CB8AC3E}">
        <p14:creationId xmlns:p14="http://schemas.microsoft.com/office/powerpoint/2010/main" val="2943126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FAC081"/>
            </a:gs>
            <a:gs pos="0">
              <a:srgbClr val="F48102"/>
            </a:gs>
            <a:gs pos="100000">
              <a:srgbClr val="ECFF3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91E50A6-FD1B-4237-8573-98F2B56BDA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3" t="13093" r="-357" b="36261"/>
          <a:stretch/>
        </p:blipFill>
        <p:spPr>
          <a:xfrm>
            <a:off x="10242397" y="310968"/>
            <a:ext cx="1629370" cy="82335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7D88F93-3C49-4581-AA07-D8737CF3A9BA}"/>
              </a:ext>
            </a:extLst>
          </p:cNvPr>
          <p:cNvSpPr txBox="1"/>
          <p:nvPr/>
        </p:nvSpPr>
        <p:spPr>
          <a:xfrm>
            <a:off x="320233" y="210990"/>
            <a:ext cx="9922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4	Geplante Features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E2A96D9-1193-4DDF-818A-F62D74B7133B}"/>
              </a:ext>
            </a:extLst>
          </p:cNvPr>
          <p:cNvSpPr txBox="1"/>
          <p:nvPr/>
        </p:nvSpPr>
        <p:spPr>
          <a:xfrm>
            <a:off x="711398" y="1320267"/>
            <a:ext cx="111603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Benutzerprofile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Nachrichtendienst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Neuigkeitsverbesserungen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Kommentierung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Umfragesystem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Videounterstützung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Datei-Upload/Download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Synchronisierung mit HP</a:t>
            </a:r>
          </a:p>
        </p:txBody>
      </p:sp>
    </p:spTree>
    <p:extLst>
      <p:ext uri="{BB962C8B-B14F-4D97-AF65-F5344CB8AC3E}">
        <p14:creationId xmlns:p14="http://schemas.microsoft.com/office/powerpoint/2010/main" val="452962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Microsoft Office PowerPoint</Application>
  <PresentationFormat>Breitbild</PresentationFormat>
  <Paragraphs>96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Tahoma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Lucas Kinne</dc:creator>
  <cp:lastModifiedBy>Lucas Kinne</cp:lastModifiedBy>
  <cp:revision>84</cp:revision>
  <dcterms:created xsi:type="dcterms:W3CDTF">2018-05-07T15:27:23Z</dcterms:created>
  <dcterms:modified xsi:type="dcterms:W3CDTF">2019-11-25T23:51:46Z</dcterms:modified>
</cp:coreProperties>
</file>