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7" r:id="rId5"/>
    <p:sldId id="275" r:id="rId6"/>
    <p:sldId id="277" r:id="rId7"/>
    <p:sldId id="278" r:id="rId8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4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4113" y="0"/>
            <a:ext cx="4143884" cy="39837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194" y="8770919"/>
            <a:ext cx="4967804" cy="151607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93068" y="7576412"/>
            <a:ext cx="652206" cy="65210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6422176" cy="3057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8731" y="249756"/>
            <a:ext cx="810698" cy="8106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35932" y="0"/>
            <a:ext cx="7952066" cy="91051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3058614"/>
            <a:ext cx="4719320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00" b="1" i="0">
                <a:solidFill>
                  <a:srgbClr val="2A25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1913" y="1178133"/>
            <a:ext cx="5534659" cy="57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539" y="1725973"/>
            <a:ext cx="8373745" cy="568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mailto:bn3078471@gmail.com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mailto:mtangirkul@gmail.com" TargetMode="External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25" dirty="0"/>
              <a:t>B</a:t>
            </a:r>
            <a:r>
              <a:rPr spc="1355" dirty="0"/>
              <a:t>A</a:t>
            </a:r>
            <a:r>
              <a:rPr spc="-65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6060" y="4764260"/>
            <a:ext cx="13509625" cy="33388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300" b="1" spc="430" dirty="0">
                <a:solidFill>
                  <a:srgbClr val="FFBE40"/>
                </a:solidFill>
                <a:latin typeface="Arial"/>
                <a:cs typeface="Arial"/>
              </a:rPr>
              <a:t>SCANNER</a:t>
            </a:r>
            <a:endParaRPr sz="16300">
              <a:latin typeface="Arial"/>
              <a:cs typeface="Arial"/>
            </a:endParaRPr>
          </a:p>
          <a:p>
            <a:pPr marL="1897380">
              <a:lnSpc>
                <a:spcPct val="100000"/>
              </a:lnSpc>
              <a:spcBef>
                <a:spcPts val="245"/>
              </a:spcBef>
            </a:pPr>
            <a:r>
              <a:rPr sz="5200" spc="130" dirty="0">
                <a:solidFill>
                  <a:srgbClr val="2A25AC"/>
                </a:solidFill>
                <a:latin typeface="Tahoma"/>
                <a:cs typeface="Tahoma"/>
              </a:rPr>
              <a:t>-</a:t>
            </a:r>
            <a:r>
              <a:rPr sz="5200" spc="130" dirty="0">
                <a:solidFill>
                  <a:srgbClr val="2A25AC"/>
                </a:solidFill>
                <a:latin typeface="Microsoft Sans Serif"/>
                <a:cs typeface="Microsoft Sans Serif"/>
              </a:rPr>
              <a:t>Ваш</a:t>
            </a:r>
            <a:r>
              <a:rPr sz="5200" spc="-35" dirty="0">
                <a:solidFill>
                  <a:srgbClr val="2A25AC"/>
                </a:solidFill>
                <a:latin typeface="Microsoft Sans Serif"/>
                <a:cs typeface="Microsoft Sans Serif"/>
              </a:rPr>
              <a:t> </a:t>
            </a:r>
            <a:r>
              <a:rPr sz="5200" spc="175" dirty="0">
                <a:solidFill>
                  <a:srgbClr val="2A25AC"/>
                </a:solidFill>
                <a:latin typeface="Microsoft Sans Serif"/>
                <a:cs typeface="Microsoft Sans Serif"/>
              </a:rPr>
              <a:t>путеводитель</a:t>
            </a:r>
            <a:r>
              <a:rPr sz="5200" spc="-30" dirty="0">
                <a:solidFill>
                  <a:srgbClr val="2A25AC"/>
                </a:solidFill>
                <a:latin typeface="Microsoft Sans Serif"/>
                <a:cs typeface="Microsoft Sans Serif"/>
              </a:rPr>
              <a:t> </a:t>
            </a:r>
            <a:r>
              <a:rPr sz="5200" spc="250" dirty="0">
                <a:solidFill>
                  <a:srgbClr val="2A25AC"/>
                </a:solidFill>
                <a:latin typeface="Microsoft Sans Serif"/>
                <a:cs typeface="Microsoft Sans Serif"/>
              </a:rPr>
              <a:t>в</a:t>
            </a:r>
            <a:r>
              <a:rPr sz="5200" spc="-30" dirty="0">
                <a:solidFill>
                  <a:srgbClr val="2A25AC"/>
                </a:solidFill>
                <a:latin typeface="Microsoft Sans Serif"/>
                <a:cs typeface="Microsoft Sans Serif"/>
              </a:rPr>
              <a:t> </a:t>
            </a:r>
            <a:r>
              <a:rPr sz="5200" spc="250" dirty="0">
                <a:solidFill>
                  <a:srgbClr val="2A25AC"/>
                </a:solidFill>
                <a:latin typeface="Microsoft Sans Serif"/>
                <a:cs typeface="Microsoft Sans Serif"/>
              </a:rPr>
              <a:t>мире</a:t>
            </a:r>
            <a:r>
              <a:rPr sz="5200" spc="-30" dirty="0">
                <a:solidFill>
                  <a:srgbClr val="2A25AC"/>
                </a:solidFill>
                <a:latin typeface="Microsoft Sans Serif"/>
                <a:cs typeface="Microsoft Sans Serif"/>
              </a:rPr>
              <a:t> </a:t>
            </a:r>
            <a:r>
              <a:rPr sz="5200" spc="210" dirty="0">
                <a:solidFill>
                  <a:srgbClr val="2A25AC"/>
                </a:solidFill>
                <a:latin typeface="Microsoft Sans Serif"/>
                <a:cs typeface="Microsoft Sans Serif"/>
              </a:rPr>
              <a:t>товаров</a:t>
            </a:r>
            <a:endParaRPr sz="5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4113" y="0"/>
            <a:ext cx="4143884" cy="39837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1791" y="5925564"/>
            <a:ext cx="8576206" cy="43614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665413" cy="32203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4300" y="412267"/>
            <a:ext cx="810698" cy="8106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962135" y="1427538"/>
            <a:ext cx="481965" cy="458470"/>
            <a:chOff x="15962135" y="1427538"/>
            <a:chExt cx="481965" cy="458470"/>
          </a:xfrm>
        </p:grpSpPr>
        <p:sp>
          <p:nvSpPr>
            <p:cNvPr id="7" name="object 7"/>
            <p:cNvSpPr/>
            <p:nvPr/>
          </p:nvSpPr>
          <p:spPr>
            <a:xfrm>
              <a:off x="15962135" y="1427538"/>
              <a:ext cx="306705" cy="458470"/>
            </a:xfrm>
            <a:custGeom>
              <a:avLst/>
              <a:gdLst/>
              <a:ahLst/>
              <a:cxnLst/>
              <a:rect l="l" t="t" r="r" b="b"/>
              <a:pathLst>
                <a:path w="306705" h="458469">
                  <a:moveTo>
                    <a:pt x="212936" y="186761"/>
                  </a:moveTo>
                  <a:lnTo>
                    <a:pt x="176587" y="179423"/>
                  </a:lnTo>
                  <a:lnTo>
                    <a:pt x="146904" y="159411"/>
                  </a:lnTo>
                  <a:lnTo>
                    <a:pt x="126891" y="129728"/>
                  </a:lnTo>
                  <a:lnTo>
                    <a:pt x="119552" y="93379"/>
                  </a:lnTo>
                  <a:lnTo>
                    <a:pt x="126891" y="57030"/>
                  </a:lnTo>
                  <a:lnTo>
                    <a:pt x="146904" y="27349"/>
                  </a:lnTo>
                  <a:lnTo>
                    <a:pt x="176587" y="7337"/>
                  </a:lnTo>
                  <a:lnTo>
                    <a:pt x="212936" y="0"/>
                  </a:lnTo>
                  <a:lnTo>
                    <a:pt x="249284" y="7337"/>
                  </a:lnTo>
                  <a:lnTo>
                    <a:pt x="278967" y="27349"/>
                  </a:lnTo>
                  <a:lnTo>
                    <a:pt x="298980" y="57030"/>
                  </a:lnTo>
                  <a:lnTo>
                    <a:pt x="306319" y="93379"/>
                  </a:lnTo>
                  <a:lnTo>
                    <a:pt x="298980" y="129728"/>
                  </a:lnTo>
                  <a:lnTo>
                    <a:pt x="278967" y="159411"/>
                  </a:lnTo>
                  <a:lnTo>
                    <a:pt x="249284" y="179423"/>
                  </a:lnTo>
                  <a:lnTo>
                    <a:pt x="212936" y="186761"/>
                  </a:lnTo>
                  <a:close/>
                </a:path>
                <a:path w="306705" h="458469">
                  <a:moveTo>
                    <a:pt x="207870" y="458056"/>
                  </a:moveTo>
                  <a:lnTo>
                    <a:pt x="173312" y="451333"/>
                  </a:lnTo>
                  <a:lnTo>
                    <a:pt x="142933" y="431161"/>
                  </a:lnTo>
                  <a:lnTo>
                    <a:pt x="0" y="288400"/>
                  </a:lnTo>
                  <a:lnTo>
                    <a:pt x="33509" y="254892"/>
                  </a:lnTo>
                  <a:lnTo>
                    <a:pt x="63888" y="234719"/>
                  </a:lnTo>
                  <a:lnTo>
                    <a:pt x="98446" y="227995"/>
                  </a:lnTo>
                  <a:lnTo>
                    <a:pt x="133004" y="234719"/>
                  </a:lnTo>
                  <a:lnTo>
                    <a:pt x="163384" y="254892"/>
                  </a:lnTo>
                  <a:lnTo>
                    <a:pt x="306319" y="397650"/>
                  </a:lnTo>
                  <a:lnTo>
                    <a:pt x="272806" y="431161"/>
                  </a:lnTo>
                  <a:lnTo>
                    <a:pt x="242428" y="451333"/>
                  </a:lnTo>
                  <a:lnTo>
                    <a:pt x="207870" y="458056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71455" y="1589294"/>
              <a:ext cx="372745" cy="296545"/>
            </a:xfrm>
            <a:custGeom>
              <a:avLst/>
              <a:gdLst/>
              <a:ahLst/>
              <a:cxnLst/>
              <a:rect l="l" t="t" r="r" b="b"/>
              <a:pathLst>
                <a:path w="372744" h="296544">
                  <a:moveTo>
                    <a:pt x="98446" y="296300"/>
                  </a:moveTo>
                  <a:lnTo>
                    <a:pt x="63888" y="289576"/>
                  </a:lnTo>
                  <a:lnTo>
                    <a:pt x="33509" y="269405"/>
                  </a:lnTo>
                  <a:lnTo>
                    <a:pt x="0" y="235894"/>
                  </a:lnTo>
                  <a:lnTo>
                    <a:pt x="208995" y="26894"/>
                  </a:lnTo>
                  <a:lnTo>
                    <a:pt x="239376" y="6723"/>
                  </a:lnTo>
                  <a:lnTo>
                    <a:pt x="273935" y="0"/>
                  </a:lnTo>
                  <a:lnTo>
                    <a:pt x="308494" y="6723"/>
                  </a:lnTo>
                  <a:lnTo>
                    <a:pt x="338874" y="26894"/>
                  </a:lnTo>
                  <a:lnTo>
                    <a:pt x="372382" y="60405"/>
                  </a:lnTo>
                  <a:lnTo>
                    <a:pt x="163386" y="269405"/>
                  </a:lnTo>
                  <a:lnTo>
                    <a:pt x="133005" y="289576"/>
                  </a:lnTo>
                  <a:lnTo>
                    <a:pt x="98446" y="29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268" y="451818"/>
            <a:ext cx="7105649" cy="46005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00" y="5450823"/>
            <a:ext cx="7077074" cy="42386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912662" y="0"/>
            <a:ext cx="9375775" cy="10287000"/>
          </a:xfrm>
          <a:custGeom>
            <a:avLst/>
            <a:gdLst/>
            <a:ahLst/>
            <a:cxnLst/>
            <a:rect l="l" t="t" r="r" b="b"/>
            <a:pathLst>
              <a:path w="9375775" h="10287000">
                <a:moveTo>
                  <a:pt x="0" y="0"/>
                </a:moveTo>
                <a:lnTo>
                  <a:pt x="9375337" y="0"/>
                </a:lnTo>
                <a:lnTo>
                  <a:pt x="93753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527DBE">
              <a:alpha val="7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98763" y="2151564"/>
            <a:ext cx="7803515" cy="385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" marR="583565" indent="-635" algn="ctr">
              <a:lnSpc>
                <a:spcPct val="113199"/>
              </a:lnSpc>
              <a:spcBef>
                <a:spcPts val="100"/>
              </a:spcBef>
            </a:pPr>
            <a:r>
              <a:rPr sz="3700" spc="300" dirty="0">
                <a:latin typeface="Trebuchet MS"/>
                <a:cs typeface="Trebuchet MS"/>
              </a:rPr>
              <a:t>Приобретение</a:t>
            </a:r>
            <a:r>
              <a:rPr sz="3700" spc="409" dirty="0">
                <a:latin typeface="Trebuchet MS"/>
                <a:cs typeface="Trebuchet MS"/>
              </a:rPr>
              <a:t> </a:t>
            </a:r>
            <a:r>
              <a:rPr sz="3700" spc="245" dirty="0">
                <a:latin typeface="Trebuchet MS"/>
                <a:cs typeface="Trebuchet MS"/>
              </a:rPr>
              <a:t>комплекта </a:t>
            </a:r>
            <a:r>
              <a:rPr sz="3700" spc="250" dirty="0">
                <a:latin typeface="Trebuchet MS"/>
                <a:cs typeface="Trebuchet MS"/>
              </a:rPr>
              <a:t> </a:t>
            </a:r>
            <a:r>
              <a:rPr sz="3700" spc="305" dirty="0">
                <a:latin typeface="Trebuchet MS"/>
                <a:cs typeface="Trebuchet MS"/>
              </a:rPr>
              <a:t>сканера</a:t>
            </a:r>
            <a:r>
              <a:rPr sz="3700" spc="409" dirty="0">
                <a:latin typeface="Trebuchet MS"/>
                <a:cs typeface="Trebuchet MS"/>
              </a:rPr>
              <a:t> </a:t>
            </a:r>
            <a:r>
              <a:rPr sz="3700" spc="-70" dirty="0">
                <a:latin typeface="Trebuchet MS"/>
                <a:cs typeface="Trebuchet MS"/>
              </a:rPr>
              <a:t>и</a:t>
            </a:r>
            <a:r>
              <a:rPr sz="3700" spc="415" dirty="0">
                <a:latin typeface="Trebuchet MS"/>
                <a:cs typeface="Trebuchet MS"/>
              </a:rPr>
              <a:t> </a:t>
            </a:r>
            <a:r>
              <a:rPr sz="3700" spc="200" dirty="0">
                <a:latin typeface="Trebuchet MS"/>
                <a:cs typeface="Trebuchet MS"/>
              </a:rPr>
              <a:t>дисплея</a:t>
            </a:r>
            <a:r>
              <a:rPr sz="3700" spc="409" dirty="0">
                <a:latin typeface="Trebuchet MS"/>
                <a:cs typeface="Trebuchet MS"/>
              </a:rPr>
              <a:t> </a:t>
            </a:r>
            <a:r>
              <a:rPr sz="3700" spc="229" dirty="0">
                <a:latin typeface="Trebuchet MS"/>
                <a:cs typeface="Trebuchet MS"/>
              </a:rPr>
              <a:t>обычно</a:t>
            </a:r>
            <a:endParaRPr sz="3700">
              <a:latin typeface="Trebuchet MS"/>
              <a:cs typeface="Trebuchet MS"/>
            </a:endParaRPr>
          </a:p>
          <a:p>
            <a:pPr marL="12700" marR="5080" algn="ctr">
              <a:lnSpc>
                <a:spcPts val="5030"/>
              </a:lnSpc>
              <a:spcBef>
                <a:spcPts val="260"/>
              </a:spcBef>
            </a:pPr>
            <a:r>
              <a:rPr sz="3700" spc="285" dirty="0">
                <a:latin typeface="Trebuchet MS"/>
                <a:cs typeface="Trebuchet MS"/>
              </a:rPr>
              <a:t>стоит</a:t>
            </a:r>
            <a:r>
              <a:rPr sz="3700" spc="415" dirty="0">
                <a:latin typeface="Trebuchet MS"/>
                <a:cs typeface="Trebuchet MS"/>
              </a:rPr>
              <a:t> </a:t>
            </a:r>
            <a:r>
              <a:rPr sz="3700" spc="125" dirty="0">
                <a:latin typeface="Trebuchet MS"/>
                <a:cs typeface="Trebuchet MS"/>
              </a:rPr>
              <a:t>не</a:t>
            </a:r>
            <a:r>
              <a:rPr sz="3700" spc="415" dirty="0">
                <a:latin typeface="Trebuchet MS"/>
                <a:cs typeface="Trebuchet MS"/>
              </a:rPr>
              <a:t> </a:t>
            </a:r>
            <a:r>
              <a:rPr sz="3700" spc="195" dirty="0">
                <a:latin typeface="Trebuchet MS"/>
                <a:cs typeface="Trebuchet MS"/>
              </a:rPr>
              <a:t>менее</a:t>
            </a:r>
            <a:r>
              <a:rPr sz="3700" spc="420" dirty="0">
                <a:latin typeface="Trebuchet MS"/>
                <a:cs typeface="Trebuchet MS"/>
              </a:rPr>
              <a:t> </a:t>
            </a:r>
            <a:r>
              <a:rPr sz="3700" spc="40" dirty="0">
                <a:latin typeface="Trebuchet MS"/>
                <a:cs typeface="Trebuchet MS"/>
              </a:rPr>
              <a:t>15</a:t>
            </a:r>
            <a:r>
              <a:rPr sz="3700" spc="415" dirty="0">
                <a:latin typeface="Trebuchet MS"/>
                <a:cs typeface="Trebuchet MS"/>
              </a:rPr>
              <a:t> </a:t>
            </a:r>
            <a:r>
              <a:rPr sz="3700" spc="125" dirty="0">
                <a:latin typeface="Trebuchet MS"/>
                <a:cs typeface="Trebuchet MS"/>
              </a:rPr>
              <a:t>тысяч,</a:t>
            </a:r>
            <a:r>
              <a:rPr sz="3700" spc="420" dirty="0">
                <a:latin typeface="Trebuchet MS"/>
                <a:cs typeface="Trebuchet MS"/>
              </a:rPr>
              <a:t> </a:t>
            </a:r>
            <a:r>
              <a:rPr sz="3700" spc="280" dirty="0">
                <a:latin typeface="Trebuchet MS"/>
                <a:cs typeface="Trebuchet MS"/>
              </a:rPr>
              <a:t>тогда </a:t>
            </a:r>
            <a:r>
              <a:rPr sz="3700" spc="-1100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как</a:t>
            </a:r>
            <a:r>
              <a:rPr sz="3700" spc="425" dirty="0">
                <a:latin typeface="Trebuchet MS"/>
                <a:cs typeface="Trebuchet MS"/>
              </a:rPr>
              <a:t> </a:t>
            </a:r>
            <a:r>
              <a:rPr sz="3700" spc="285" dirty="0">
                <a:latin typeface="Trebuchet MS"/>
                <a:cs typeface="Trebuchet MS"/>
              </a:rPr>
              <a:t>наша</a:t>
            </a:r>
            <a:r>
              <a:rPr sz="3700" spc="425" dirty="0">
                <a:latin typeface="Trebuchet MS"/>
                <a:cs typeface="Trebuchet MS"/>
              </a:rPr>
              <a:t> </a:t>
            </a:r>
            <a:r>
              <a:rPr sz="3700" spc="295" dirty="0">
                <a:latin typeface="Trebuchet MS"/>
                <a:cs typeface="Trebuchet MS"/>
              </a:rPr>
              <a:t>программа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3700" spc="285" dirty="0">
                <a:latin typeface="Trebuchet MS"/>
                <a:cs typeface="Trebuchet MS"/>
              </a:rPr>
              <a:t>предоставляется</a:t>
            </a:r>
            <a:r>
              <a:rPr sz="3700" spc="409" dirty="0">
                <a:latin typeface="Trebuchet MS"/>
                <a:cs typeface="Trebuchet MS"/>
              </a:rPr>
              <a:t> </a:t>
            </a:r>
            <a:r>
              <a:rPr sz="3700" spc="310" dirty="0">
                <a:latin typeface="Trebuchet MS"/>
                <a:cs typeface="Trebuchet MS"/>
              </a:rPr>
              <a:t>абсолютно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3700" spc="240" dirty="0">
                <a:latin typeface="Trebuchet MS"/>
                <a:cs typeface="Trebuchet MS"/>
              </a:rPr>
              <a:t>бесплатно.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7146" y="550966"/>
              <a:ext cx="17075785" cy="9216390"/>
            </a:xfrm>
            <a:custGeom>
              <a:avLst/>
              <a:gdLst/>
              <a:ahLst/>
              <a:cxnLst/>
              <a:rect l="l" t="t" r="r" b="b"/>
              <a:pathLst>
                <a:path w="17075785" h="9216390">
                  <a:moveTo>
                    <a:pt x="0" y="0"/>
                  </a:moveTo>
                  <a:lnTo>
                    <a:pt x="16808608" y="0"/>
                  </a:lnTo>
                  <a:lnTo>
                    <a:pt x="16862749" y="5356"/>
                  </a:lnTo>
                  <a:lnTo>
                    <a:pt x="16910441" y="19849"/>
                  </a:lnTo>
                </a:path>
                <a:path w="17075785" h="9216390">
                  <a:moveTo>
                    <a:pt x="16974051" y="56406"/>
                  </a:moveTo>
                  <a:lnTo>
                    <a:pt x="17003928" y="80903"/>
                  </a:lnTo>
                  <a:lnTo>
                    <a:pt x="17038423" y="122974"/>
                  </a:lnTo>
                  <a:lnTo>
                    <a:pt x="17063805" y="170517"/>
                  </a:lnTo>
                  <a:lnTo>
                    <a:pt x="17075643" y="209471"/>
                  </a:lnTo>
                </a:path>
                <a:path w="17075785" h="9216390">
                  <a:moveTo>
                    <a:pt x="17075432" y="9083751"/>
                  </a:moveTo>
                  <a:lnTo>
                    <a:pt x="17063805" y="9122012"/>
                  </a:lnTo>
                  <a:lnTo>
                    <a:pt x="17038423" y="9169555"/>
                  </a:lnTo>
                  <a:lnTo>
                    <a:pt x="17003928" y="9211625"/>
                  </a:lnTo>
                  <a:lnTo>
                    <a:pt x="16998487" y="9216086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745" y="9824994"/>
              <a:ext cx="16999585" cy="19050"/>
            </a:xfrm>
            <a:custGeom>
              <a:avLst/>
              <a:gdLst/>
              <a:ahLst/>
              <a:cxnLst/>
              <a:rect l="l" t="t" r="r" b="b"/>
              <a:pathLst>
                <a:path w="16999585" h="19050">
                  <a:moveTo>
                    <a:pt x="-38099" y="9251"/>
                  </a:moveTo>
                  <a:lnTo>
                    <a:pt x="17037514" y="9251"/>
                  </a:lnTo>
                </a:path>
              </a:pathLst>
            </a:custGeom>
            <a:ln w="947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923" y="550966"/>
              <a:ext cx="276225" cy="9196070"/>
            </a:xfrm>
            <a:custGeom>
              <a:avLst/>
              <a:gdLst/>
              <a:ahLst/>
              <a:cxnLst/>
              <a:rect l="l" t="t" r="r" b="b"/>
              <a:pathLst>
                <a:path w="276225" h="9196070">
                  <a:moveTo>
                    <a:pt x="67995" y="9195882"/>
                  </a:moveTo>
                  <a:lnTo>
                    <a:pt x="46408" y="9169555"/>
                  </a:lnTo>
                  <a:lnTo>
                    <a:pt x="21026" y="9122012"/>
                  </a:lnTo>
                  <a:lnTo>
                    <a:pt x="7830" y="9078586"/>
                  </a:lnTo>
                </a:path>
                <a:path w="276225" h="9196070">
                  <a:moveTo>
                    <a:pt x="5356" y="9070446"/>
                  </a:moveTo>
                  <a:lnTo>
                    <a:pt x="2922" y="9045843"/>
                  </a:lnTo>
                </a:path>
                <a:path w="276225" h="9196070">
                  <a:moveTo>
                    <a:pt x="0" y="9016306"/>
                  </a:moveTo>
                  <a:lnTo>
                    <a:pt x="0" y="276223"/>
                  </a:lnTo>
                  <a:lnTo>
                    <a:pt x="5356" y="222083"/>
                  </a:lnTo>
                  <a:lnTo>
                    <a:pt x="21026" y="170517"/>
                  </a:lnTo>
                  <a:lnTo>
                    <a:pt x="46408" y="122974"/>
                  </a:lnTo>
                  <a:lnTo>
                    <a:pt x="80903" y="80903"/>
                  </a:lnTo>
                  <a:lnTo>
                    <a:pt x="122974" y="46408"/>
                  </a:lnTo>
                  <a:lnTo>
                    <a:pt x="170517" y="21026"/>
                  </a:lnTo>
                  <a:lnTo>
                    <a:pt x="222083" y="5356"/>
                  </a:lnTo>
                  <a:lnTo>
                    <a:pt x="276223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084" y="4127984"/>
              <a:ext cx="1231265" cy="1644650"/>
            </a:xfrm>
            <a:custGeom>
              <a:avLst/>
              <a:gdLst/>
              <a:ahLst/>
              <a:cxnLst/>
              <a:rect l="l" t="t" r="r" b="b"/>
              <a:pathLst>
                <a:path w="1231264" h="1644650">
                  <a:moveTo>
                    <a:pt x="737435" y="1354508"/>
                  </a:moveTo>
                  <a:lnTo>
                    <a:pt x="491923" y="1353822"/>
                  </a:lnTo>
                  <a:lnTo>
                    <a:pt x="489839" y="1331627"/>
                  </a:lnTo>
                  <a:lnTo>
                    <a:pt x="487890" y="1309633"/>
                  </a:lnTo>
                  <a:lnTo>
                    <a:pt x="485713" y="1287442"/>
                  </a:lnTo>
                  <a:lnTo>
                    <a:pt x="478620" y="1230596"/>
                  </a:lnTo>
                  <a:lnTo>
                    <a:pt x="463033" y="1162814"/>
                  </a:lnTo>
                  <a:lnTo>
                    <a:pt x="438451" y="1097417"/>
                  </a:lnTo>
                  <a:lnTo>
                    <a:pt x="405530" y="1036150"/>
                  </a:lnTo>
                  <a:lnTo>
                    <a:pt x="378033" y="997587"/>
                  </a:lnTo>
                  <a:lnTo>
                    <a:pt x="352807" y="970108"/>
                  </a:lnTo>
                  <a:lnTo>
                    <a:pt x="320483" y="931761"/>
                  </a:lnTo>
                  <a:lnTo>
                    <a:pt x="293737" y="892102"/>
                  </a:lnTo>
                  <a:lnTo>
                    <a:pt x="272656" y="851178"/>
                  </a:lnTo>
                  <a:lnTo>
                    <a:pt x="257326" y="809034"/>
                  </a:lnTo>
                  <a:lnTo>
                    <a:pt x="247834" y="765715"/>
                  </a:lnTo>
                  <a:lnTo>
                    <a:pt x="244266" y="721265"/>
                  </a:lnTo>
                  <a:lnTo>
                    <a:pt x="246710" y="675731"/>
                  </a:lnTo>
                  <a:lnTo>
                    <a:pt x="255252" y="629158"/>
                  </a:lnTo>
                  <a:lnTo>
                    <a:pt x="269978" y="581590"/>
                  </a:lnTo>
                  <a:lnTo>
                    <a:pt x="289791" y="536217"/>
                  </a:lnTo>
                  <a:lnTo>
                    <a:pt x="313621" y="495465"/>
                  </a:lnTo>
                  <a:lnTo>
                    <a:pt x="341366" y="459380"/>
                  </a:lnTo>
                  <a:lnTo>
                    <a:pt x="372925" y="428007"/>
                  </a:lnTo>
                  <a:lnTo>
                    <a:pt x="408195" y="401391"/>
                  </a:lnTo>
                  <a:lnTo>
                    <a:pt x="447076" y="379576"/>
                  </a:lnTo>
                  <a:lnTo>
                    <a:pt x="489465" y="362610"/>
                  </a:lnTo>
                  <a:lnTo>
                    <a:pt x="535261" y="350536"/>
                  </a:lnTo>
                  <a:lnTo>
                    <a:pt x="584362" y="343399"/>
                  </a:lnTo>
                  <a:lnTo>
                    <a:pt x="629232" y="341996"/>
                  </a:lnTo>
                  <a:lnTo>
                    <a:pt x="672538" y="345874"/>
                  </a:lnTo>
                  <a:lnTo>
                    <a:pt x="714038" y="354697"/>
                  </a:lnTo>
                  <a:lnTo>
                    <a:pt x="753492" y="368127"/>
                  </a:lnTo>
                  <a:lnTo>
                    <a:pt x="790656" y="385829"/>
                  </a:lnTo>
                  <a:lnTo>
                    <a:pt x="825290" y="407466"/>
                  </a:lnTo>
                  <a:lnTo>
                    <a:pt x="857151" y="432699"/>
                  </a:lnTo>
                  <a:lnTo>
                    <a:pt x="885997" y="461194"/>
                  </a:lnTo>
                  <a:lnTo>
                    <a:pt x="911588" y="492611"/>
                  </a:lnTo>
                  <a:lnTo>
                    <a:pt x="933681" y="526616"/>
                  </a:lnTo>
                  <a:lnTo>
                    <a:pt x="952034" y="562871"/>
                  </a:lnTo>
                  <a:lnTo>
                    <a:pt x="966406" y="601038"/>
                  </a:lnTo>
                  <a:lnTo>
                    <a:pt x="976554" y="640782"/>
                  </a:lnTo>
                  <a:lnTo>
                    <a:pt x="982238" y="681766"/>
                  </a:lnTo>
                  <a:lnTo>
                    <a:pt x="983216" y="723652"/>
                  </a:lnTo>
                  <a:lnTo>
                    <a:pt x="979245" y="766103"/>
                  </a:lnTo>
                  <a:lnTo>
                    <a:pt x="970084" y="808784"/>
                  </a:lnTo>
                  <a:lnTo>
                    <a:pt x="955491" y="851356"/>
                  </a:lnTo>
                  <a:lnTo>
                    <a:pt x="925597" y="910340"/>
                  </a:lnTo>
                  <a:lnTo>
                    <a:pt x="883873" y="961642"/>
                  </a:lnTo>
                  <a:lnTo>
                    <a:pt x="860789" y="985777"/>
                  </a:lnTo>
                  <a:lnTo>
                    <a:pt x="839749" y="1011458"/>
                  </a:lnTo>
                  <a:lnTo>
                    <a:pt x="803800" y="1067460"/>
                  </a:lnTo>
                  <a:lnTo>
                    <a:pt x="776770" y="1128270"/>
                  </a:lnTo>
                  <a:lnTo>
                    <a:pt x="759401" y="1192511"/>
                  </a:lnTo>
                  <a:lnTo>
                    <a:pt x="748046" y="1261811"/>
                  </a:lnTo>
                  <a:lnTo>
                    <a:pt x="743731" y="1296730"/>
                  </a:lnTo>
                  <a:lnTo>
                    <a:pt x="739242" y="1331781"/>
                  </a:lnTo>
                  <a:lnTo>
                    <a:pt x="738122" y="1339178"/>
                  </a:lnTo>
                  <a:lnTo>
                    <a:pt x="738122" y="1346500"/>
                  </a:lnTo>
                  <a:lnTo>
                    <a:pt x="737435" y="1354508"/>
                  </a:lnTo>
                  <a:close/>
                </a:path>
                <a:path w="1231264" h="1644650">
                  <a:moveTo>
                    <a:pt x="501645" y="1644184"/>
                  </a:moveTo>
                  <a:lnTo>
                    <a:pt x="475445" y="1617984"/>
                  </a:lnTo>
                  <a:lnTo>
                    <a:pt x="475445" y="1473601"/>
                  </a:lnTo>
                  <a:lnTo>
                    <a:pt x="501645" y="1447401"/>
                  </a:lnTo>
                  <a:lnTo>
                    <a:pt x="729983" y="1447426"/>
                  </a:lnTo>
                  <a:lnTo>
                    <a:pt x="755974" y="1617984"/>
                  </a:lnTo>
                  <a:lnTo>
                    <a:pt x="755211" y="1621838"/>
                  </a:lnTo>
                  <a:lnTo>
                    <a:pt x="501645" y="1644184"/>
                  </a:lnTo>
                  <a:close/>
                </a:path>
                <a:path w="1231264" h="1644650">
                  <a:moveTo>
                    <a:pt x="43336" y="1073604"/>
                  </a:moveTo>
                  <a:lnTo>
                    <a:pt x="5474" y="1053623"/>
                  </a:lnTo>
                  <a:lnTo>
                    <a:pt x="3097" y="1049720"/>
                  </a:lnTo>
                  <a:lnTo>
                    <a:pt x="1527" y="1045515"/>
                  </a:lnTo>
                  <a:lnTo>
                    <a:pt x="0" y="1036504"/>
                  </a:lnTo>
                  <a:lnTo>
                    <a:pt x="96" y="1032017"/>
                  </a:lnTo>
                  <a:lnTo>
                    <a:pt x="38673" y="991963"/>
                  </a:lnTo>
                  <a:lnTo>
                    <a:pt x="126743" y="941278"/>
                  </a:lnTo>
                  <a:lnTo>
                    <a:pt x="137268" y="938304"/>
                  </a:lnTo>
                  <a:lnTo>
                    <a:pt x="141387" y="937846"/>
                  </a:lnTo>
                  <a:lnTo>
                    <a:pt x="175955" y="960316"/>
                  </a:lnTo>
                  <a:lnTo>
                    <a:pt x="177081" y="964159"/>
                  </a:lnTo>
                  <a:lnTo>
                    <a:pt x="178617" y="967901"/>
                  </a:lnTo>
                  <a:lnTo>
                    <a:pt x="179465" y="971792"/>
                  </a:lnTo>
                  <a:lnTo>
                    <a:pt x="179785" y="979875"/>
                  </a:lnTo>
                  <a:lnTo>
                    <a:pt x="179248" y="983821"/>
                  </a:lnTo>
                  <a:lnTo>
                    <a:pt x="134801" y="1023403"/>
                  </a:lnTo>
                  <a:lnTo>
                    <a:pt x="79987" y="1054943"/>
                  </a:lnTo>
                  <a:lnTo>
                    <a:pt x="48599" y="1072307"/>
                  </a:lnTo>
                  <a:lnTo>
                    <a:pt x="43336" y="1073604"/>
                  </a:lnTo>
                  <a:close/>
                </a:path>
                <a:path w="1231264" h="1644650">
                  <a:moveTo>
                    <a:pt x="136185" y="468153"/>
                  </a:moveTo>
                  <a:lnTo>
                    <a:pt x="130694" y="466704"/>
                  </a:lnTo>
                  <a:lnTo>
                    <a:pt x="125534" y="463717"/>
                  </a:lnTo>
                  <a:lnTo>
                    <a:pt x="96905" y="447904"/>
                  </a:lnTo>
                  <a:lnTo>
                    <a:pt x="42777" y="416550"/>
                  </a:lnTo>
                  <a:lnTo>
                    <a:pt x="10444" y="396277"/>
                  </a:lnTo>
                  <a:lnTo>
                    <a:pt x="3415" y="382754"/>
                  </a:lnTo>
                  <a:lnTo>
                    <a:pt x="3055" y="381862"/>
                  </a:lnTo>
                  <a:lnTo>
                    <a:pt x="2597" y="381023"/>
                  </a:lnTo>
                  <a:lnTo>
                    <a:pt x="2042" y="380237"/>
                  </a:lnTo>
                  <a:lnTo>
                    <a:pt x="440" y="377263"/>
                  </a:lnTo>
                  <a:lnTo>
                    <a:pt x="14391" y="340954"/>
                  </a:lnTo>
                  <a:lnTo>
                    <a:pt x="43904" y="332305"/>
                  </a:lnTo>
                  <a:lnTo>
                    <a:pt x="49596" y="333777"/>
                  </a:lnTo>
                  <a:lnTo>
                    <a:pt x="54897" y="336764"/>
                  </a:lnTo>
                  <a:lnTo>
                    <a:pt x="83219" y="352433"/>
                  </a:lnTo>
                  <a:lnTo>
                    <a:pt x="162437" y="398542"/>
                  </a:lnTo>
                  <a:lnTo>
                    <a:pt x="179822" y="429720"/>
                  </a:lnTo>
                  <a:lnTo>
                    <a:pt x="178572" y="439038"/>
                  </a:lnTo>
                  <a:lnTo>
                    <a:pt x="151912" y="466727"/>
                  </a:lnTo>
                  <a:lnTo>
                    <a:pt x="145484" y="468100"/>
                  </a:lnTo>
                  <a:lnTo>
                    <a:pt x="142073" y="468100"/>
                  </a:lnTo>
                  <a:lnTo>
                    <a:pt x="136185" y="468153"/>
                  </a:lnTo>
                  <a:close/>
                </a:path>
                <a:path w="1231264" h="1644650">
                  <a:moveTo>
                    <a:pt x="145418" y="468109"/>
                  </a:moveTo>
                  <a:lnTo>
                    <a:pt x="142073" y="468100"/>
                  </a:lnTo>
                  <a:lnTo>
                    <a:pt x="145484" y="468100"/>
                  </a:lnTo>
                  <a:close/>
                </a:path>
                <a:path w="1231264" h="1644650">
                  <a:moveTo>
                    <a:pt x="608191" y="194474"/>
                  </a:moveTo>
                  <a:lnTo>
                    <a:pt x="576448" y="164235"/>
                  </a:lnTo>
                  <a:lnTo>
                    <a:pt x="575862" y="159152"/>
                  </a:lnTo>
                  <a:lnTo>
                    <a:pt x="576332" y="154174"/>
                  </a:lnTo>
                  <a:lnTo>
                    <a:pt x="576370" y="79811"/>
                  </a:lnTo>
                  <a:lnTo>
                    <a:pt x="576568" y="39998"/>
                  </a:lnTo>
                  <a:lnTo>
                    <a:pt x="576253" y="35024"/>
                  </a:lnTo>
                  <a:lnTo>
                    <a:pt x="576969" y="29969"/>
                  </a:lnTo>
                  <a:lnTo>
                    <a:pt x="604005" y="1080"/>
                  </a:lnTo>
                  <a:lnTo>
                    <a:pt x="619427" y="0"/>
                  </a:lnTo>
                  <a:lnTo>
                    <a:pt x="624430" y="1018"/>
                  </a:lnTo>
                  <a:lnTo>
                    <a:pt x="651641" y="29743"/>
                  </a:lnTo>
                  <a:lnTo>
                    <a:pt x="652387" y="34793"/>
                  </a:lnTo>
                  <a:lnTo>
                    <a:pt x="652089" y="39998"/>
                  </a:lnTo>
                  <a:lnTo>
                    <a:pt x="652165" y="97086"/>
                  </a:lnTo>
                  <a:lnTo>
                    <a:pt x="652318" y="114361"/>
                  </a:lnTo>
                  <a:lnTo>
                    <a:pt x="652222" y="144220"/>
                  </a:lnTo>
                  <a:lnTo>
                    <a:pt x="652089" y="154174"/>
                  </a:lnTo>
                  <a:lnTo>
                    <a:pt x="634487" y="189061"/>
                  </a:lnTo>
                  <a:lnTo>
                    <a:pt x="614336" y="194444"/>
                  </a:lnTo>
                  <a:lnTo>
                    <a:pt x="608191" y="194474"/>
                  </a:lnTo>
                  <a:close/>
                </a:path>
                <a:path w="1231264" h="1644650">
                  <a:moveTo>
                    <a:pt x="1086598" y="467871"/>
                  </a:moveTo>
                  <a:lnTo>
                    <a:pt x="1054107" y="448423"/>
                  </a:lnTo>
                  <a:lnTo>
                    <a:pt x="1051647" y="444012"/>
                  </a:lnTo>
                  <a:lnTo>
                    <a:pt x="1050128" y="439297"/>
                  </a:lnTo>
                  <a:lnTo>
                    <a:pt x="1048975" y="429262"/>
                  </a:lnTo>
                  <a:lnTo>
                    <a:pt x="1049385" y="424326"/>
                  </a:lnTo>
                  <a:lnTo>
                    <a:pt x="1068980" y="396712"/>
                  </a:lnTo>
                  <a:lnTo>
                    <a:pt x="1118889" y="367424"/>
                  </a:lnTo>
                  <a:lnTo>
                    <a:pt x="1168970" y="338823"/>
                  </a:lnTo>
                  <a:lnTo>
                    <a:pt x="1174939" y="335275"/>
                  </a:lnTo>
                  <a:lnTo>
                    <a:pt x="1181392" y="333358"/>
                  </a:lnTo>
                  <a:lnTo>
                    <a:pt x="1219672" y="345258"/>
                  </a:lnTo>
                  <a:lnTo>
                    <a:pt x="1230520" y="371085"/>
                  </a:lnTo>
                  <a:lnTo>
                    <a:pt x="1231206" y="375661"/>
                  </a:lnTo>
                  <a:lnTo>
                    <a:pt x="1228231" y="379322"/>
                  </a:lnTo>
                  <a:lnTo>
                    <a:pt x="1225486" y="383441"/>
                  </a:lnTo>
                  <a:lnTo>
                    <a:pt x="1224113" y="385729"/>
                  </a:lnTo>
                  <a:lnTo>
                    <a:pt x="1220310" y="392616"/>
                  </a:lnTo>
                  <a:lnTo>
                    <a:pt x="1215199" y="398337"/>
                  </a:lnTo>
                  <a:lnTo>
                    <a:pt x="1208783" y="402889"/>
                  </a:lnTo>
                  <a:lnTo>
                    <a:pt x="1183049" y="418363"/>
                  </a:lnTo>
                  <a:lnTo>
                    <a:pt x="1157186" y="433493"/>
                  </a:lnTo>
                  <a:lnTo>
                    <a:pt x="1106276" y="462380"/>
                  </a:lnTo>
                  <a:lnTo>
                    <a:pt x="1100208" y="465970"/>
                  </a:lnTo>
                  <a:lnTo>
                    <a:pt x="1093649" y="467800"/>
                  </a:lnTo>
                  <a:lnTo>
                    <a:pt x="1086598" y="467871"/>
                  </a:lnTo>
                  <a:close/>
                </a:path>
                <a:path w="1231264" h="1644650">
                  <a:moveTo>
                    <a:pt x="1192926" y="1073683"/>
                  </a:moveTo>
                  <a:lnTo>
                    <a:pt x="1188648" y="1073530"/>
                  </a:lnTo>
                  <a:lnTo>
                    <a:pt x="1186131" y="1073530"/>
                  </a:lnTo>
                  <a:lnTo>
                    <a:pt x="1180868" y="1071700"/>
                  </a:lnTo>
                  <a:lnTo>
                    <a:pt x="1176275" y="1070278"/>
                  </a:lnTo>
                  <a:lnTo>
                    <a:pt x="1171851" y="1068448"/>
                  </a:lnTo>
                  <a:lnTo>
                    <a:pt x="1167597" y="1066208"/>
                  </a:lnTo>
                  <a:lnTo>
                    <a:pt x="1071497" y="1010607"/>
                  </a:lnTo>
                  <a:lnTo>
                    <a:pt x="1066735" y="1008304"/>
                  </a:lnTo>
                  <a:lnTo>
                    <a:pt x="1049223" y="977473"/>
                  </a:lnTo>
                  <a:lnTo>
                    <a:pt x="1050145" y="966933"/>
                  </a:lnTo>
                  <a:lnTo>
                    <a:pt x="1084734" y="938341"/>
                  </a:lnTo>
                  <a:lnTo>
                    <a:pt x="1093112" y="938773"/>
                  </a:lnTo>
                  <a:lnTo>
                    <a:pt x="1101208" y="940972"/>
                  </a:lnTo>
                  <a:lnTo>
                    <a:pt x="1109022" y="944939"/>
                  </a:lnTo>
                  <a:lnTo>
                    <a:pt x="1208783" y="1002370"/>
                  </a:lnTo>
                  <a:lnTo>
                    <a:pt x="1212514" y="1004381"/>
                  </a:lnTo>
                  <a:lnTo>
                    <a:pt x="1228180" y="1037193"/>
                  </a:lnTo>
                  <a:lnTo>
                    <a:pt x="1227650" y="1041336"/>
                  </a:lnTo>
                  <a:lnTo>
                    <a:pt x="1226401" y="1045387"/>
                  </a:lnTo>
                  <a:lnTo>
                    <a:pt x="1225326" y="1049530"/>
                  </a:lnTo>
                  <a:lnTo>
                    <a:pt x="1197108" y="1073122"/>
                  </a:lnTo>
                  <a:lnTo>
                    <a:pt x="1192926" y="1073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015" y="1028700"/>
              <a:ext cx="7372350" cy="83343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85985" y="920820"/>
            <a:ext cx="5026660" cy="1143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300" b="1" spc="955" dirty="0">
                <a:solidFill>
                  <a:srgbClr val="FFFAFA"/>
                </a:solidFill>
                <a:latin typeface="Arial"/>
                <a:cs typeface="Arial"/>
              </a:rPr>
              <a:t>C</a:t>
            </a:r>
            <a:r>
              <a:rPr sz="7300" b="1" spc="944" dirty="0">
                <a:solidFill>
                  <a:srgbClr val="FFFAFA"/>
                </a:solidFill>
                <a:latin typeface="Arial"/>
                <a:cs typeface="Arial"/>
              </a:rPr>
              <a:t>O</a:t>
            </a:r>
            <a:r>
              <a:rPr sz="7300" b="1" spc="1450" dirty="0">
                <a:solidFill>
                  <a:srgbClr val="FFFAFA"/>
                </a:solidFill>
                <a:latin typeface="Arial"/>
                <a:cs typeface="Arial"/>
              </a:rPr>
              <a:t>N</a:t>
            </a:r>
            <a:r>
              <a:rPr sz="7300" b="1" spc="955" dirty="0">
                <a:solidFill>
                  <a:srgbClr val="FFFAFA"/>
                </a:solidFill>
                <a:latin typeface="Arial"/>
                <a:cs typeface="Arial"/>
              </a:rPr>
              <a:t>C</a:t>
            </a:r>
            <a:r>
              <a:rPr sz="7300" b="1" spc="-235" dirty="0">
                <a:solidFill>
                  <a:srgbClr val="FFFAFA"/>
                </a:solidFill>
                <a:latin typeface="Arial"/>
                <a:cs typeface="Arial"/>
              </a:rPr>
              <a:t>E</a:t>
            </a:r>
            <a:r>
              <a:rPr sz="7300" b="1" spc="120" dirty="0">
                <a:solidFill>
                  <a:srgbClr val="FFFAFA"/>
                </a:solidFill>
                <a:latin typeface="Arial"/>
                <a:cs typeface="Arial"/>
              </a:rPr>
              <a:t>P</a:t>
            </a:r>
            <a:r>
              <a:rPr sz="7300" b="1" spc="-540" dirty="0">
                <a:solidFill>
                  <a:srgbClr val="FFFAFA"/>
                </a:solidFill>
                <a:latin typeface="Arial"/>
                <a:cs typeface="Arial"/>
              </a:rPr>
              <a:t>T</a:t>
            </a:r>
            <a:endParaRPr sz="7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0256" y="1966402"/>
            <a:ext cx="8122284" cy="7399655"/>
          </a:xfrm>
          <a:custGeom>
            <a:avLst/>
            <a:gdLst/>
            <a:ahLst/>
            <a:cxnLst/>
            <a:rect l="l" t="t" r="r" b="b"/>
            <a:pathLst>
              <a:path w="8122284" h="7399655">
                <a:moveTo>
                  <a:pt x="7645990" y="7399420"/>
                </a:moveTo>
                <a:lnTo>
                  <a:pt x="485757" y="7399420"/>
                </a:lnTo>
                <a:lnTo>
                  <a:pt x="437762" y="7397044"/>
                </a:lnTo>
                <a:lnTo>
                  <a:pt x="390562" y="7390001"/>
                </a:lnTo>
                <a:lnTo>
                  <a:pt x="344494" y="7378423"/>
                </a:lnTo>
                <a:lnTo>
                  <a:pt x="299876" y="7362443"/>
                </a:lnTo>
                <a:lnTo>
                  <a:pt x="257028" y="7342193"/>
                </a:lnTo>
                <a:lnTo>
                  <a:pt x="216266" y="7317805"/>
                </a:lnTo>
                <a:lnTo>
                  <a:pt x="177911" y="7289410"/>
                </a:lnTo>
                <a:lnTo>
                  <a:pt x="142280" y="7257140"/>
                </a:lnTo>
                <a:lnTo>
                  <a:pt x="110010" y="7221509"/>
                </a:lnTo>
                <a:lnTo>
                  <a:pt x="81615" y="7183154"/>
                </a:lnTo>
                <a:lnTo>
                  <a:pt x="57227" y="7142393"/>
                </a:lnTo>
                <a:lnTo>
                  <a:pt x="36977" y="7099544"/>
                </a:lnTo>
                <a:lnTo>
                  <a:pt x="20997" y="7054927"/>
                </a:lnTo>
                <a:lnTo>
                  <a:pt x="9420" y="7008859"/>
                </a:lnTo>
                <a:lnTo>
                  <a:pt x="2377" y="6961659"/>
                </a:lnTo>
                <a:lnTo>
                  <a:pt x="0" y="6913646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3" y="0"/>
                </a:lnTo>
                <a:lnTo>
                  <a:pt x="7645973" y="0"/>
                </a:lnTo>
                <a:lnTo>
                  <a:pt x="7693985" y="2376"/>
                </a:lnTo>
                <a:lnTo>
                  <a:pt x="7741185" y="9420"/>
                </a:lnTo>
                <a:lnTo>
                  <a:pt x="7787253" y="20997"/>
                </a:lnTo>
                <a:lnTo>
                  <a:pt x="7831870" y="36977"/>
                </a:lnTo>
                <a:lnTo>
                  <a:pt x="7874719" y="57227"/>
                </a:lnTo>
                <a:lnTo>
                  <a:pt x="7915481" y="81615"/>
                </a:lnTo>
                <a:lnTo>
                  <a:pt x="7953836" y="110010"/>
                </a:lnTo>
                <a:lnTo>
                  <a:pt x="7989467" y="142280"/>
                </a:lnTo>
                <a:lnTo>
                  <a:pt x="8021737" y="177911"/>
                </a:lnTo>
                <a:lnTo>
                  <a:pt x="8050131" y="216266"/>
                </a:lnTo>
                <a:lnTo>
                  <a:pt x="8074520" y="257028"/>
                </a:lnTo>
                <a:lnTo>
                  <a:pt x="8094770" y="299876"/>
                </a:lnTo>
                <a:lnTo>
                  <a:pt x="8110750" y="344494"/>
                </a:lnTo>
                <a:lnTo>
                  <a:pt x="8122020" y="389338"/>
                </a:lnTo>
                <a:lnTo>
                  <a:pt x="8122020" y="7010082"/>
                </a:lnTo>
                <a:lnTo>
                  <a:pt x="8110750" y="7054927"/>
                </a:lnTo>
                <a:lnTo>
                  <a:pt x="8094770" y="7099544"/>
                </a:lnTo>
                <a:lnTo>
                  <a:pt x="8074520" y="7142393"/>
                </a:lnTo>
                <a:lnTo>
                  <a:pt x="8050131" y="7183154"/>
                </a:lnTo>
                <a:lnTo>
                  <a:pt x="8021737" y="7221509"/>
                </a:lnTo>
                <a:lnTo>
                  <a:pt x="7989467" y="7257140"/>
                </a:lnTo>
                <a:lnTo>
                  <a:pt x="7953836" y="7289410"/>
                </a:lnTo>
                <a:lnTo>
                  <a:pt x="7915481" y="7317805"/>
                </a:lnTo>
                <a:lnTo>
                  <a:pt x="7874719" y="7342193"/>
                </a:lnTo>
                <a:lnTo>
                  <a:pt x="7831870" y="7362443"/>
                </a:lnTo>
                <a:lnTo>
                  <a:pt x="7787253" y="7378423"/>
                </a:lnTo>
                <a:lnTo>
                  <a:pt x="7741185" y="7390001"/>
                </a:lnTo>
                <a:lnTo>
                  <a:pt x="7693985" y="7397044"/>
                </a:lnTo>
                <a:lnTo>
                  <a:pt x="7645990" y="7399420"/>
                </a:lnTo>
                <a:close/>
              </a:path>
            </a:pathLst>
          </a:custGeom>
          <a:solidFill>
            <a:srgbClr val="5CE1E6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4750" y="2165876"/>
            <a:ext cx="7206615" cy="65881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976630" algn="l"/>
                <a:tab pos="3609340" algn="l"/>
                <a:tab pos="4481195" algn="l"/>
              </a:tabLst>
            </a:pPr>
            <a:r>
              <a:rPr sz="2900" i="1" spc="-125" dirty="0">
                <a:solidFill>
                  <a:srgbClr val="FFFAFA"/>
                </a:solidFill>
                <a:latin typeface="Trebuchet MS"/>
                <a:cs typeface="Trebuchet MS"/>
              </a:rPr>
              <a:t>"</a:t>
            </a:r>
            <a:r>
              <a:rPr sz="2900" i="1" spc="-59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2900" spc="484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17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420" dirty="0">
                <a:solidFill>
                  <a:srgbClr val="FFFAFA"/>
                </a:solidFill>
                <a:latin typeface="Microsoft Sans Serif"/>
                <a:cs typeface="Microsoft Sans Serif"/>
              </a:rPr>
              <a:t>г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8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550" dirty="0">
                <a:solidFill>
                  <a:srgbClr val="FFFAFA"/>
                </a:solidFill>
                <a:latin typeface="Microsoft Sans Serif"/>
                <a:cs typeface="Microsoft Sans Serif"/>
              </a:rPr>
              <a:t>ш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40" dirty="0">
                <a:solidFill>
                  <a:srgbClr val="FFFAFA"/>
                </a:solidFill>
                <a:latin typeface="Microsoft Sans Serif"/>
                <a:cs typeface="Microsoft Sans Serif"/>
              </a:rPr>
              <a:t>я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05" dirty="0">
                <a:solidFill>
                  <a:srgbClr val="FFFAFA"/>
                </a:solidFill>
                <a:latin typeface="Trebuchet MS"/>
                <a:cs typeface="Trebuchet MS"/>
              </a:rPr>
              <a:t>.</a:t>
            </a:r>
            <a:endParaRPr sz="2900">
              <a:latin typeface="Trebuchet MS"/>
              <a:cs typeface="Trebuchet MS"/>
            </a:endParaRPr>
          </a:p>
          <a:p>
            <a:pPr marL="12700" marR="1153160">
              <a:lnSpc>
                <a:spcPct val="114199"/>
              </a:lnSpc>
              <a:tabLst>
                <a:tab pos="2472055" algn="l"/>
                <a:tab pos="2573020" algn="l"/>
                <a:tab pos="3338195" algn="l"/>
              </a:tabLst>
            </a:pPr>
            <a:r>
              <a:rPr sz="2900" spc="2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13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695" dirty="0">
                <a:solidFill>
                  <a:srgbClr val="FFFAFA"/>
                </a:solidFill>
                <a:latin typeface="Trebuchet MS"/>
                <a:cs typeface="Trebuchet MS"/>
              </a:rPr>
              <a:t>-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45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spc="75" dirty="0">
                <a:solidFill>
                  <a:srgbClr val="FFFAFA"/>
                </a:solidFill>
                <a:latin typeface="Microsoft Sans Serif"/>
                <a:cs typeface="Microsoft Sans Serif"/>
              </a:rPr>
              <a:t>х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55" dirty="0">
                <a:solidFill>
                  <a:srgbClr val="FFFAFA"/>
                </a:solidFill>
                <a:latin typeface="Trebuchet MS"/>
                <a:cs typeface="Trebuchet MS"/>
              </a:rPr>
              <a:t>,</a:t>
            </a:r>
            <a:r>
              <a:rPr sz="2900" i="1" dirty="0">
                <a:solidFill>
                  <a:srgbClr val="FFFAFA"/>
                </a:solidFill>
                <a:latin typeface="Trebuchet MS"/>
                <a:cs typeface="Trebuchet MS"/>
              </a:rPr>
              <a:t>		</a:t>
            </a: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17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24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345" dirty="0">
                <a:solidFill>
                  <a:srgbClr val="FFFAFA"/>
                </a:solidFill>
                <a:latin typeface="Microsoft Sans Serif"/>
                <a:cs typeface="Microsoft Sans Serif"/>
              </a:rPr>
              <a:t>б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50" dirty="0">
                <a:solidFill>
                  <a:srgbClr val="FFFAFA"/>
                </a:solidFill>
                <a:latin typeface="Microsoft Sans Serif"/>
                <a:cs typeface="Microsoft Sans Serif"/>
              </a:rPr>
              <a:t>м  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420" dirty="0">
                <a:solidFill>
                  <a:srgbClr val="FFFAFA"/>
                </a:solidFill>
                <a:latin typeface="Microsoft Sans Serif"/>
                <a:cs typeface="Microsoft Sans Serif"/>
              </a:rPr>
              <a:t>г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мм</a:t>
            </a:r>
            <a:r>
              <a:rPr sz="2900" spc="20" dirty="0">
                <a:solidFill>
                  <a:srgbClr val="FFFAFA"/>
                </a:solidFill>
                <a:latin typeface="Microsoft Sans Serif"/>
                <a:cs typeface="Microsoft Sans Serif"/>
              </a:rPr>
              <a:t>у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</a:t>
            </a:r>
            <a:r>
              <a:rPr sz="2900" spc="40" dirty="0">
                <a:solidFill>
                  <a:srgbClr val="FFFAFA"/>
                </a:solidFill>
                <a:latin typeface="Microsoft Sans Serif"/>
                <a:cs typeface="Microsoft Sans Serif"/>
              </a:rPr>
              <a:t>я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-725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-15" dirty="0">
                <a:solidFill>
                  <a:srgbClr val="FFFAFA"/>
                </a:solidFill>
                <a:latin typeface="Microsoft Sans Serif"/>
                <a:cs typeface="Microsoft Sans Serif"/>
              </a:rPr>
              <a:t>ф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1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55" dirty="0">
                <a:solidFill>
                  <a:srgbClr val="FFFAFA"/>
                </a:solidFill>
                <a:latin typeface="Trebuchet MS"/>
                <a:cs typeface="Trebuchet MS"/>
              </a:rPr>
              <a:t>,</a:t>
            </a:r>
            <a:endParaRPr sz="2900">
              <a:latin typeface="Trebuchet MS"/>
              <a:cs typeface="Trebuchet MS"/>
            </a:endParaRPr>
          </a:p>
          <a:p>
            <a:pPr marL="12700" marR="339090">
              <a:lnSpc>
                <a:spcPct val="114199"/>
              </a:lnSpc>
              <a:tabLst>
                <a:tab pos="647700" algn="l"/>
                <a:tab pos="1028700" algn="l"/>
                <a:tab pos="1847850" algn="l"/>
                <a:tab pos="3051810" algn="l"/>
                <a:tab pos="3956685" algn="l"/>
                <a:tab pos="4886325" algn="l"/>
              </a:tabLst>
            </a:pP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40" dirty="0">
                <a:solidFill>
                  <a:srgbClr val="FFFAFA"/>
                </a:solidFill>
                <a:latin typeface="Microsoft Sans Serif"/>
                <a:cs typeface="Microsoft Sans Serif"/>
              </a:rPr>
              <a:t>я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4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4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</a:t>
            </a:r>
            <a:r>
              <a:rPr sz="2900" spc="480" dirty="0">
                <a:solidFill>
                  <a:srgbClr val="FFFAFA"/>
                </a:solidFill>
                <a:latin typeface="Microsoft Sans Serif"/>
                <a:cs typeface="Microsoft Sans Serif"/>
              </a:rPr>
              <a:t>ь</a:t>
            </a:r>
            <a:r>
              <a:rPr sz="2900" spc="24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135" dirty="0">
                <a:solidFill>
                  <a:srgbClr val="FFFAFA"/>
                </a:solidFill>
                <a:latin typeface="Microsoft Sans Serif"/>
                <a:cs typeface="Microsoft Sans Serif"/>
              </a:rPr>
              <a:t>ь  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75" dirty="0">
                <a:solidFill>
                  <a:srgbClr val="FFFAFA"/>
                </a:solidFill>
                <a:latin typeface="Microsoft Sans Serif"/>
                <a:cs typeface="Microsoft Sans Serif"/>
              </a:rPr>
              <a:t>х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1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ч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550" dirty="0">
                <a:solidFill>
                  <a:srgbClr val="FFFAFA"/>
                </a:solidFill>
                <a:latin typeface="Microsoft Sans Serif"/>
                <a:cs typeface="Microsoft Sans Serif"/>
              </a:rPr>
              <a:t>ш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75" dirty="0">
                <a:solidFill>
                  <a:srgbClr val="FFFAFA"/>
                </a:solidFill>
                <a:latin typeface="Microsoft Sans Serif"/>
                <a:cs typeface="Microsoft Sans Serif"/>
              </a:rPr>
              <a:t>х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415" dirty="0">
                <a:solidFill>
                  <a:srgbClr val="FFFAFA"/>
                </a:solidFill>
                <a:latin typeface="Trebuchet MS"/>
                <a:cs typeface="Trebuchet MS"/>
              </a:rPr>
              <a:t>-</a:t>
            </a:r>
            <a:endParaRPr sz="2900">
              <a:latin typeface="Trebuchet MS"/>
              <a:cs typeface="Trebuchet MS"/>
            </a:endParaRPr>
          </a:p>
          <a:p>
            <a:pPr marL="12700" marR="104775">
              <a:lnSpc>
                <a:spcPct val="114199"/>
              </a:lnSpc>
              <a:spcBef>
                <a:spcPts val="5"/>
              </a:spcBef>
              <a:tabLst>
                <a:tab pos="1490345" algn="l"/>
                <a:tab pos="1920875" algn="l"/>
                <a:tab pos="2353310" algn="l"/>
                <a:tab pos="2566035" algn="l"/>
                <a:tab pos="5231765" algn="l"/>
              </a:tabLst>
            </a:pP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1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55" dirty="0">
                <a:solidFill>
                  <a:srgbClr val="FFFAFA"/>
                </a:solidFill>
                <a:latin typeface="Trebuchet MS"/>
                <a:cs typeface="Trebuchet MS"/>
              </a:rPr>
              <a:t>,</a:t>
            </a:r>
            <a:r>
              <a:rPr sz="2900" i="1" dirty="0">
                <a:solidFill>
                  <a:srgbClr val="FFFAFA"/>
                </a:solidFill>
                <a:latin typeface="Trebuchet MS"/>
                <a:cs typeface="Trebuchet MS"/>
              </a:rPr>
              <a:t>	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ч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13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4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ч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ел</a:t>
            </a:r>
            <a:r>
              <a:rPr sz="2900" spc="480" dirty="0">
                <a:solidFill>
                  <a:srgbClr val="FFFAFA"/>
                </a:solidFill>
                <a:latin typeface="Microsoft Sans Serif"/>
                <a:cs typeface="Microsoft Sans Serif"/>
              </a:rPr>
              <a:t>ь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13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30" dirty="0">
                <a:solidFill>
                  <a:srgbClr val="FFFAFA"/>
                </a:solidFill>
                <a:latin typeface="Microsoft Sans Serif"/>
                <a:cs typeface="Microsoft Sans Serif"/>
              </a:rPr>
              <a:t>т  </a:t>
            </a:r>
            <a:r>
              <a:rPr sz="2900" spc="305" dirty="0">
                <a:solidFill>
                  <a:srgbClr val="FFFAFA"/>
                </a:solidFill>
                <a:latin typeface="Microsoft Sans Serif"/>
                <a:cs typeface="Microsoft Sans Serif"/>
              </a:rPr>
              <a:t>расходы	</a:t>
            </a:r>
            <a:r>
              <a:rPr sz="2900" spc="254" dirty="0">
                <a:solidFill>
                  <a:srgbClr val="FFFAFA"/>
                </a:solidFill>
                <a:latin typeface="Microsoft Sans Serif"/>
                <a:cs typeface="Microsoft Sans Serif"/>
              </a:rPr>
              <a:t>на	</a:t>
            </a:r>
            <a:r>
              <a:rPr sz="2900" spc="380" dirty="0">
                <a:solidFill>
                  <a:srgbClr val="FFFAFA"/>
                </a:solidFill>
                <a:latin typeface="Microsoft Sans Serif"/>
                <a:cs typeface="Microsoft Sans Serif"/>
              </a:rPr>
              <a:t>приобретение</a:t>
            </a:r>
            <a:endParaRPr sz="2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110105" algn="l"/>
                <a:tab pos="2515870" algn="l"/>
                <a:tab pos="4737100" algn="l"/>
                <a:tab pos="6205855" algn="l"/>
              </a:tabLst>
            </a:pP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1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3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лее</a:t>
            </a:r>
            <a:r>
              <a:rPr sz="2900" spc="1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05" dirty="0">
                <a:solidFill>
                  <a:srgbClr val="FFFAFA"/>
                </a:solidFill>
                <a:latin typeface="Trebuchet MS"/>
                <a:cs typeface="Trebuchet MS"/>
              </a:rPr>
              <a:t>.</a:t>
            </a:r>
            <a:r>
              <a:rPr sz="2900" i="1" dirty="0">
                <a:solidFill>
                  <a:srgbClr val="FFFAFA"/>
                </a:solidFill>
                <a:latin typeface="Trebuchet MS"/>
                <a:cs typeface="Trebuchet MS"/>
              </a:rPr>
              <a:t>	</a:t>
            </a:r>
            <a:r>
              <a:rPr sz="2900" spc="130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420" dirty="0">
                <a:solidFill>
                  <a:srgbClr val="FFFAFA"/>
                </a:solidFill>
                <a:latin typeface="Microsoft Sans Serif"/>
                <a:cs typeface="Microsoft Sans Serif"/>
              </a:rPr>
              <a:t>г</a:t>
            </a:r>
            <a:r>
              <a:rPr sz="2900" spc="13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55" dirty="0">
                <a:solidFill>
                  <a:srgbClr val="FFFAFA"/>
                </a:solidFill>
                <a:latin typeface="Trebuchet MS"/>
                <a:cs typeface="Trebuchet MS"/>
              </a:rPr>
              <a:t>,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777240" algn="l"/>
                <a:tab pos="2919095" algn="l"/>
              </a:tabLst>
            </a:pP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17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15" dirty="0">
                <a:solidFill>
                  <a:srgbClr val="FFFAFA"/>
                </a:solidFill>
                <a:latin typeface="Microsoft Sans Serif"/>
                <a:cs typeface="Microsoft Sans Serif"/>
              </a:rPr>
              <a:t>с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4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8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95" dirty="0">
                <a:solidFill>
                  <a:srgbClr val="FFFAFA"/>
                </a:solidFill>
                <a:latin typeface="Microsoft Sans Serif"/>
                <a:cs typeface="Microsoft Sans Serif"/>
              </a:rPr>
              <a:t>ж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55" dirty="0">
                <a:solidFill>
                  <a:srgbClr val="FFFAFA"/>
                </a:solidFill>
                <a:latin typeface="Trebuchet MS"/>
                <a:cs typeface="Trebuchet MS"/>
              </a:rPr>
              <a:t>,</a:t>
            </a:r>
            <a:endParaRPr sz="2900">
              <a:latin typeface="Trebuchet MS"/>
              <a:cs typeface="Trebuchet MS"/>
            </a:endParaRPr>
          </a:p>
          <a:p>
            <a:pPr marL="12700" marR="522605">
              <a:lnSpc>
                <a:spcPct val="114199"/>
              </a:lnSpc>
              <a:tabLst>
                <a:tab pos="1865630" algn="l"/>
                <a:tab pos="3393440" algn="l"/>
                <a:tab pos="3975100" algn="l"/>
                <a:tab pos="4629150" algn="l"/>
              </a:tabLst>
            </a:pP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4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л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4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300" dirty="0">
                <a:solidFill>
                  <a:srgbClr val="FFFAFA"/>
                </a:solidFill>
                <a:latin typeface="Microsoft Sans Serif"/>
                <a:cs typeface="Microsoft Sans Serif"/>
              </a:rPr>
              <a:t>у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28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ел</a:t>
            </a:r>
            <a:r>
              <a:rPr sz="2900" spc="320" dirty="0">
                <a:solidFill>
                  <a:srgbClr val="FFFAFA"/>
                </a:solidFill>
                <a:latin typeface="Microsoft Sans Serif"/>
                <a:cs typeface="Microsoft Sans Serif"/>
              </a:rPr>
              <a:t>я</a:t>
            </a:r>
            <a:r>
              <a:rPr sz="2900" spc="50" dirty="0">
                <a:solidFill>
                  <a:srgbClr val="FFFAFA"/>
                </a:solidFill>
                <a:latin typeface="Microsoft Sans Serif"/>
                <a:cs typeface="Microsoft Sans Serif"/>
              </a:rPr>
              <a:t>м  </a:t>
            </a:r>
            <a:r>
              <a:rPr sz="2900" spc="360" dirty="0">
                <a:solidFill>
                  <a:srgbClr val="FFFAFA"/>
                </a:solidFill>
                <a:latin typeface="Microsoft Sans Serif"/>
                <a:cs typeface="Microsoft Sans Serif"/>
              </a:rPr>
              <a:t>просматривать	</a:t>
            </a:r>
            <a:r>
              <a:rPr sz="2900" spc="350" dirty="0">
                <a:solidFill>
                  <a:srgbClr val="FFFAFA"/>
                </a:solidFill>
                <a:latin typeface="Microsoft Sans Serif"/>
                <a:cs typeface="Microsoft Sans Serif"/>
              </a:rPr>
              <a:t>цены	</a:t>
            </a:r>
            <a:r>
              <a:rPr sz="2900" spc="254" dirty="0">
                <a:solidFill>
                  <a:srgbClr val="FFFAFA"/>
                </a:solidFill>
                <a:latin typeface="Microsoft Sans Serif"/>
                <a:cs typeface="Microsoft Sans Serif"/>
              </a:rPr>
              <a:t>на</a:t>
            </a:r>
            <a:endParaRPr sz="2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056890" algn="l"/>
                <a:tab pos="5210175" algn="l"/>
                <a:tab pos="5591175" algn="l"/>
              </a:tabLst>
            </a:pP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29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45" dirty="0">
                <a:solidFill>
                  <a:srgbClr val="FFFAFA"/>
                </a:solidFill>
                <a:latin typeface="Microsoft Sans Serif"/>
                <a:cs typeface="Microsoft Sans Serif"/>
              </a:rPr>
              <a:t>б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х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45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70" dirty="0">
                <a:solidFill>
                  <a:srgbClr val="FFFAFA"/>
                </a:solidFill>
                <a:latin typeface="Microsoft Sans Serif"/>
                <a:cs typeface="Microsoft Sans Serif"/>
              </a:rPr>
              <a:t>п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300" dirty="0">
                <a:solidFill>
                  <a:srgbClr val="FFFAFA"/>
                </a:solidFill>
                <a:latin typeface="Microsoft Sans Serif"/>
                <a:cs typeface="Microsoft Sans Serif"/>
              </a:rPr>
              <a:t>у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к</a:t>
            </a:r>
            <a:r>
              <a:rPr sz="2900" spc="325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900" spc="17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12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20" dirty="0">
                <a:solidFill>
                  <a:srgbClr val="FFFAFA"/>
                </a:solidFill>
                <a:latin typeface="Microsoft Sans Serif"/>
                <a:cs typeface="Microsoft Sans Serif"/>
              </a:rPr>
              <a:t>г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445" dirty="0">
                <a:solidFill>
                  <a:srgbClr val="FFFAFA"/>
                </a:solidFill>
                <a:latin typeface="Microsoft Sans Serif"/>
                <a:cs typeface="Microsoft Sans Serif"/>
              </a:rPr>
              <a:t>р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55" dirty="0">
                <a:solidFill>
                  <a:srgbClr val="FFFAFA"/>
                </a:solidFill>
                <a:latin typeface="Trebuchet MS"/>
                <a:cs typeface="Trebuchet MS"/>
              </a:rPr>
              <a:t>,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658495" algn="l"/>
                <a:tab pos="2339975" algn="l"/>
                <a:tab pos="2961005" algn="l"/>
              </a:tabLst>
            </a:pPr>
            <a:r>
              <a:rPr sz="2900" spc="505" dirty="0">
                <a:solidFill>
                  <a:srgbClr val="FFFAFA"/>
                </a:solidFill>
                <a:latin typeface="Microsoft Sans Serif"/>
                <a:cs typeface="Microsoft Sans Serif"/>
              </a:rPr>
              <a:t>н</a:t>
            </a:r>
            <a:r>
              <a:rPr sz="2900" spc="15" dirty="0">
                <a:solidFill>
                  <a:srgbClr val="FFFAFA"/>
                </a:solidFill>
                <a:latin typeface="Microsoft Sans Serif"/>
                <a:cs typeface="Microsoft Sans Serif"/>
              </a:rPr>
              <a:t>е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405" dirty="0">
                <a:solidFill>
                  <a:srgbClr val="FFFAFA"/>
                </a:solidFill>
                <a:latin typeface="Microsoft Sans Serif"/>
                <a:cs typeface="Microsoft Sans Serif"/>
              </a:rPr>
              <a:t>в</a:t>
            </a:r>
            <a:r>
              <a:rPr sz="2900" spc="450" dirty="0">
                <a:solidFill>
                  <a:srgbClr val="FFFAFA"/>
                </a:solidFill>
                <a:latin typeface="Microsoft Sans Serif"/>
                <a:cs typeface="Microsoft Sans Serif"/>
              </a:rPr>
              <a:t>ы</a:t>
            </a:r>
            <a:r>
              <a:rPr sz="2900" spc="355" dirty="0">
                <a:solidFill>
                  <a:srgbClr val="FFFAFA"/>
                </a:solidFill>
                <a:latin typeface="Microsoft Sans Serif"/>
                <a:cs typeface="Microsoft Sans Serif"/>
              </a:rPr>
              <a:t>х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40" dirty="0">
                <a:solidFill>
                  <a:srgbClr val="FFFAFA"/>
                </a:solidFill>
                <a:latin typeface="Microsoft Sans Serif"/>
                <a:cs typeface="Microsoft Sans Serif"/>
              </a:rPr>
              <a:t>я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515" dirty="0">
                <a:solidFill>
                  <a:srgbClr val="FFFAFA"/>
                </a:solidFill>
                <a:latin typeface="Microsoft Sans Serif"/>
                <a:cs typeface="Microsoft Sans Serif"/>
              </a:rPr>
              <a:t>и</a:t>
            </a:r>
            <a:r>
              <a:rPr sz="2900" spc="-35" dirty="0">
                <a:solidFill>
                  <a:srgbClr val="FFFAFA"/>
                </a:solidFill>
                <a:latin typeface="Microsoft Sans Serif"/>
                <a:cs typeface="Microsoft Sans Serif"/>
              </a:rPr>
              <a:t>з</a:t>
            </a:r>
            <a:r>
              <a:rPr sz="2900" dirty="0">
                <a:solidFill>
                  <a:srgbClr val="FFFAFA"/>
                </a:solidFill>
                <a:latin typeface="Microsoft Sans Serif"/>
                <a:cs typeface="Microsoft Sans Serif"/>
              </a:rPr>
              <a:t>	</a:t>
            </a:r>
            <a:r>
              <a:rPr sz="2900" spc="265" dirty="0">
                <a:solidFill>
                  <a:srgbClr val="FFFAFA"/>
                </a:solidFill>
                <a:latin typeface="Microsoft Sans Serif"/>
                <a:cs typeface="Microsoft Sans Serif"/>
              </a:rPr>
              <a:t>д</a:t>
            </a:r>
            <a:r>
              <a:rPr sz="2900" spc="415" dirty="0">
                <a:solidFill>
                  <a:srgbClr val="FFFAFA"/>
                </a:solidFill>
                <a:latin typeface="Microsoft Sans Serif"/>
                <a:cs typeface="Microsoft Sans Serif"/>
              </a:rPr>
              <a:t>о</a:t>
            </a:r>
            <a:r>
              <a:rPr sz="2900" spc="365" dirty="0">
                <a:solidFill>
                  <a:srgbClr val="FFFAFA"/>
                </a:solidFill>
                <a:latin typeface="Microsoft Sans Serif"/>
                <a:cs typeface="Microsoft Sans Serif"/>
              </a:rPr>
              <a:t>м</a:t>
            </a:r>
            <a:r>
              <a:rPr sz="2900" spc="5" dirty="0">
                <a:solidFill>
                  <a:srgbClr val="FFFAFA"/>
                </a:solidFill>
                <a:latin typeface="Microsoft Sans Serif"/>
                <a:cs typeface="Microsoft Sans Serif"/>
              </a:rPr>
              <a:t>а</a:t>
            </a:r>
            <a:r>
              <a:rPr sz="2900" spc="-49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900" i="1" spc="-505" dirty="0">
                <a:solidFill>
                  <a:srgbClr val="FFFAFA"/>
                </a:solidFill>
                <a:latin typeface="Trebuchet MS"/>
                <a:cs typeface="Trebuchet MS"/>
              </a:rPr>
              <a:t>.</a:t>
            </a:r>
            <a:r>
              <a:rPr sz="2900" i="1" spc="-595" dirty="0">
                <a:solidFill>
                  <a:srgbClr val="FFFAFA"/>
                </a:solidFill>
                <a:latin typeface="Trebuchet MS"/>
                <a:cs typeface="Trebuchet MS"/>
              </a:rPr>
              <a:t> </a:t>
            </a:r>
            <a:r>
              <a:rPr sz="2900" i="1" spc="-125" dirty="0">
                <a:solidFill>
                  <a:srgbClr val="FFFAFA"/>
                </a:solidFill>
                <a:latin typeface="Trebuchet MS"/>
                <a:cs typeface="Trebuchet MS"/>
              </a:rPr>
              <a:t>"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1397" y="5143500"/>
            <a:ext cx="1709523" cy="12369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704833" y="1909580"/>
            <a:ext cx="1224915" cy="1196340"/>
          </a:xfrm>
          <a:custGeom>
            <a:avLst/>
            <a:gdLst/>
            <a:ahLst/>
            <a:cxnLst/>
            <a:rect l="l" t="t" r="r" b="b"/>
            <a:pathLst>
              <a:path w="1224915" h="1196339">
                <a:moveTo>
                  <a:pt x="1183635" y="1193800"/>
                </a:moveTo>
                <a:lnTo>
                  <a:pt x="41171" y="1193800"/>
                </a:lnTo>
                <a:lnTo>
                  <a:pt x="33802" y="1189990"/>
                </a:lnTo>
                <a:lnTo>
                  <a:pt x="30302" y="1188720"/>
                </a:lnTo>
                <a:lnTo>
                  <a:pt x="23670" y="1183640"/>
                </a:lnTo>
                <a:lnTo>
                  <a:pt x="20602" y="1181100"/>
                </a:lnTo>
                <a:lnTo>
                  <a:pt x="14963" y="1176020"/>
                </a:lnTo>
                <a:lnTo>
                  <a:pt x="12445" y="1172210"/>
                </a:lnTo>
                <a:lnTo>
                  <a:pt x="8015" y="1165860"/>
                </a:lnTo>
                <a:lnTo>
                  <a:pt x="0" y="1139190"/>
                </a:lnTo>
                <a:lnTo>
                  <a:pt x="1" y="55880"/>
                </a:lnTo>
                <a:lnTo>
                  <a:pt x="14968" y="20320"/>
                </a:lnTo>
                <a:lnTo>
                  <a:pt x="20607" y="13970"/>
                </a:lnTo>
                <a:lnTo>
                  <a:pt x="23674" y="11430"/>
                </a:lnTo>
                <a:lnTo>
                  <a:pt x="30305" y="7620"/>
                </a:lnTo>
                <a:lnTo>
                  <a:pt x="33805" y="5080"/>
                </a:lnTo>
                <a:lnTo>
                  <a:pt x="41173" y="2540"/>
                </a:lnTo>
                <a:lnTo>
                  <a:pt x="44970" y="1270"/>
                </a:lnTo>
                <a:lnTo>
                  <a:pt x="52792" y="0"/>
                </a:lnTo>
                <a:lnTo>
                  <a:pt x="68665" y="0"/>
                </a:lnTo>
                <a:lnTo>
                  <a:pt x="76487" y="1270"/>
                </a:lnTo>
                <a:lnTo>
                  <a:pt x="80284" y="2540"/>
                </a:lnTo>
                <a:lnTo>
                  <a:pt x="87652" y="5080"/>
                </a:lnTo>
                <a:lnTo>
                  <a:pt x="91151" y="7620"/>
                </a:lnTo>
                <a:lnTo>
                  <a:pt x="97782" y="11430"/>
                </a:lnTo>
                <a:lnTo>
                  <a:pt x="100850" y="13970"/>
                </a:lnTo>
                <a:lnTo>
                  <a:pt x="106489" y="20320"/>
                </a:lnTo>
                <a:lnTo>
                  <a:pt x="109006" y="22860"/>
                </a:lnTo>
                <a:lnTo>
                  <a:pt x="113437" y="29210"/>
                </a:lnTo>
                <a:lnTo>
                  <a:pt x="114060" y="30480"/>
                </a:lnTo>
                <a:lnTo>
                  <a:pt x="56796" y="30480"/>
                </a:lnTo>
                <a:lnTo>
                  <a:pt x="53013" y="31750"/>
                </a:lnTo>
                <a:lnTo>
                  <a:pt x="31065" y="55880"/>
                </a:lnTo>
                <a:lnTo>
                  <a:pt x="31076" y="1139190"/>
                </a:lnTo>
                <a:lnTo>
                  <a:pt x="56798" y="1165860"/>
                </a:lnTo>
                <a:lnTo>
                  <a:pt x="1216788" y="1165860"/>
                </a:lnTo>
                <a:lnTo>
                  <a:pt x="1212357" y="1172210"/>
                </a:lnTo>
                <a:lnTo>
                  <a:pt x="1191002" y="1189990"/>
                </a:lnTo>
                <a:lnTo>
                  <a:pt x="1183635" y="1193800"/>
                </a:lnTo>
                <a:close/>
              </a:path>
              <a:path w="1224915" h="1196339">
                <a:moveTo>
                  <a:pt x="1216788" y="1165860"/>
                </a:moveTo>
                <a:lnTo>
                  <a:pt x="1168013" y="1165860"/>
                </a:lnTo>
                <a:lnTo>
                  <a:pt x="1171797" y="1164590"/>
                </a:lnTo>
                <a:lnTo>
                  <a:pt x="1179065" y="1162050"/>
                </a:lnTo>
                <a:lnTo>
                  <a:pt x="1193744" y="1139190"/>
                </a:lnTo>
                <a:lnTo>
                  <a:pt x="1193744" y="1131570"/>
                </a:lnTo>
                <a:lnTo>
                  <a:pt x="1179065" y="1109980"/>
                </a:lnTo>
                <a:lnTo>
                  <a:pt x="1171797" y="1106170"/>
                </a:lnTo>
                <a:lnTo>
                  <a:pt x="90393" y="1106170"/>
                </a:lnTo>
                <a:lnTo>
                  <a:pt x="90391" y="55880"/>
                </a:lnTo>
                <a:lnTo>
                  <a:pt x="89637" y="52070"/>
                </a:lnTo>
                <a:lnTo>
                  <a:pt x="64661" y="30480"/>
                </a:lnTo>
                <a:lnTo>
                  <a:pt x="114060" y="30480"/>
                </a:lnTo>
                <a:lnTo>
                  <a:pt x="121456" y="1074420"/>
                </a:lnTo>
                <a:lnTo>
                  <a:pt x="1168067" y="1074420"/>
                </a:lnTo>
                <a:lnTo>
                  <a:pt x="1172016" y="1075690"/>
                </a:lnTo>
                <a:lnTo>
                  <a:pt x="1179837" y="1076960"/>
                </a:lnTo>
                <a:lnTo>
                  <a:pt x="1183634" y="1078230"/>
                </a:lnTo>
                <a:lnTo>
                  <a:pt x="1191002" y="1080770"/>
                </a:lnTo>
                <a:lnTo>
                  <a:pt x="1194502" y="1083310"/>
                </a:lnTo>
                <a:lnTo>
                  <a:pt x="1201133" y="1087120"/>
                </a:lnTo>
                <a:lnTo>
                  <a:pt x="1204200" y="1089660"/>
                </a:lnTo>
                <a:lnTo>
                  <a:pt x="1209839" y="1096010"/>
                </a:lnTo>
                <a:lnTo>
                  <a:pt x="1212357" y="1098550"/>
                </a:lnTo>
                <a:lnTo>
                  <a:pt x="1224807" y="1131570"/>
                </a:lnTo>
                <a:lnTo>
                  <a:pt x="1224807" y="1139190"/>
                </a:lnTo>
                <a:lnTo>
                  <a:pt x="1224418" y="1143000"/>
                </a:lnTo>
                <a:lnTo>
                  <a:pt x="1222862" y="1151890"/>
                </a:lnTo>
                <a:lnTo>
                  <a:pt x="1221710" y="1155700"/>
                </a:lnTo>
                <a:lnTo>
                  <a:pt x="1218658" y="1162050"/>
                </a:lnTo>
                <a:lnTo>
                  <a:pt x="1216788" y="1165860"/>
                </a:lnTo>
                <a:close/>
              </a:path>
              <a:path w="1224915" h="1196339">
                <a:moveTo>
                  <a:pt x="355820" y="1012190"/>
                </a:moveTo>
                <a:lnTo>
                  <a:pt x="233719" y="1012190"/>
                </a:lnTo>
                <a:lnTo>
                  <a:pt x="228030" y="1010920"/>
                </a:lnTo>
                <a:lnTo>
                  <a:pt x="196155" y="979170"/>
                </a:lnTo>
                <a:lnTo>
                  <a:pt x="195019" y="138430"/>
                </a:lnTo>
                <a:lnTo>
                  <a:pt x="196154" y="132080"/>
                </a:lnTo>
                <a:lnTo>
                  <a:pt x="228003" y="100330"/>
                </a:lnTo>
                <a:lnTo>
                  <a:pt x="233690" y="99060"/>
                </a:lnTo>
                <a:lnTo>
                  <a:pt x="355792" y="99060"/>
                </a:lnTo>
                <a:lnTo>
                  <a:pt x="388823" y="120650"/>
                </a:lnTo>
                <a:lnTo>
                  <a:pt x="392852" y="130810"/>
                </a:lnTo>
                <a:lnTo>
                  <a:pt x="236107" y="130810"/>
                </a:lnTo>
                <a:lnTo>
                  <a:pt x="232787" y="132080"/>
                </a:lnTo>
                <a:lnTo>
                  <a:pt x="226047" y="970280"/>
                </a:lnTo>
                <a:lnTo>
                  <a:pt x="226392" y="971550"/>
                </a:lnTo>
                <a:lnTo>
                  <a:pt x="236077" y="981710"/>
                </a:lnTo>
                <a:lnTo>
                  <a:pt x="392350" y="981710"/>
                </a:lnTo>
                <a:lnTo>
                  <a:pt x="388827" y="990600"/>
                </a:lnTo>
                <a:lnTo>
                  <a:pt x="385605" y="995680"/>
                </a:lnTo>
                <a:lnTo>
                  <a:pt x="377247" y="1003300"/>
                </a:lnTo>
                <a:lnTo>
                  <a:pt x="372427" y="1007110"/>
                </a:lnTo>
                <a:lnTo>
                  <a:pt x="361506" y="1010920"/>
                </a:lnTo>
                <a:lnTo>
                  <a:pt x="355820" y="1012190"/>
                </a:lnTo>
                <a:close/>
              </a:path>
              <a:path w="1224915" h="1196339">
                <a:moveTo>
                  <a:pt x="392350" y="981710"/>
                </a:moveTo>
                <a:lnTo>
                  <a:pt x="353403" y="981710"/>
                </a:lnTo>
                <a:lnTo>
                  <a:pt x="356723" y="980440"/>
                </a:lnTo>
                <a:lnTo>
                  <a:pt x="358189" y="979170"/>
                </a:lnTo>
                <a:lnTo>
                  <a:pt x="360730" y="976630"/>
                </a:lnTo>
                <a:lnTo>
                  <a:pt x="361710" y="975360"/>
                </a:lnTo>
                <a:lnTo>
                  <a:pt x="363088" y="971550"/>
                </a:lnTo>
                <a:lnTo>
                  <a:pt x="363433" y="970280"/>
                </a:lnTo>
                <a:lnTo>
                  <a:pt x="363433" y="142240"/>
                </a:lnTo>
                <a:lnTo>
                  <a:pt x="353429" y="130810"/>
                </a:lnTo>
                <a:lnTo>
                  <a:pt x="392852" y="130810"/>
                </a:lnTo>
                <a:lnTo>
                  <a:pt x="393356" y="132080"/>
                </a:lnTo>
                <a:lnTo>
                  <a:pt x="394492" y="138430"/>
                </a:lnTo>
                <a:lnTo>
                  <a:pt x="394492" y="974090"/>
                </a:lnTo>
                <a:lnTo>
                  <a:pt x="393357" y="979170"/>
                </a:lnTo>
                <a:lnTo>
                  <a:pt x="392350" y="981710"/>
                </a:lnTo>
                <a:close/>
              </a:path>
              <a:path w="1224915" h="1196339">
                <a:moveTo>
                  <a:pt x="628918" y="1012190"/>
                </a:moveTo>
                <a:lnTo>
                  <a:pt x="501123" y="1012190"/>
                </a:lnTo>
                <a:lnTo>
                  <a:pt x="495434" y="1010920"/>
                </a:lnTo>
                <a:lnTo>
                  <a:pt x="463560" y="979170"/>
                </a:lnTo>
                <a:lnTo>
                  <a:pt x="462423" y="974090"/>
                </a:lnTo>
                <a:lnTo>
                  <a:pt x="462423" y="281940"/>
                </a:lnTo>
                <a:lnTo>
                  <a:pt x="484505" y="248920"/>
                </a:lnTo>
                <a:lnTo>
                  <a:pt x="501123" y="242570"/>
                </a:lnTo>
                <a:lnTo>
                  <a:pt x="623229" y="242570"/>
                </a:lnTo>
                <a:lnTo>
                  <a:pt x="656271" y="265430"/>
                </a:lnTo>
                <a:lnTo>
                  <a:pt x="660239" y="274320"/>
                </a:lnTo>
                <a:lnTo>
                  <a:pt x="503511" y="274320"/>
                </a:lnTo>
                <a:lnTo>
                  <a:pt x="500191" y="275590"/>
                </a:lnTo>
                <a:lnTo>
                  <a:pt x="493482" y="285750"/>
                </a:lnTo>
                <a:lnTo>
                  <a:pt x="493482" y="970280"/>
                </a:lnTo>
                <a:lnTo>
                  <a:pt x="503512" y="981710"/>
                </a:lnTo>
                <a:lnTo>
                  <a:pt x="659794" y="981710"/>
                </a:lnTo>
                <a:lnTo>
                  <a:pt x="656266" y="990600"/>
                </a:lnTo>
                <a:lnTo>
                  <a:pt x="653040" y="995680"/>
                </a:lnTo>
                <a:lnTo>
                  <a:pt x="644672" y="1003300"/>
                </a:lnTo>
                <a:lnTo>
                  <a:pt x="639847" y="1007110"/>
                </a:lnTo>
                <a:lnTo>
                  <a:pt x="628918" y="1012190"/>
                </a:lnTo>
                <a:close/>
              </a:path>
              <a:path w="1224915" h="1196339">
                <a:moveTo>
                  <a:pt x="659794" y="981710"/>
                </a:moveTo>
                <a:lnTo>
                  <a:pt x="620839" y="981710"/>
                </a:lnTo>
                <a:lnTo>
                  <a:pt x="624161" y="980440"/>
                </a:lnTo>
                <a:lnTo>
                  <a:pt x="625628" y="979170"/>
                </a:lnTo>
                <a:lnTo>
                  <a:pt x="630884" y="285750"/>
                </a:lnTo>
                <a:lnTo>
                  <a:pt x="630538" y="284480"/>
                </a:lnTo>
                <a:lnTo>
                  <a:pt x="620842" y="274320"/>
                </a:lnTo>
                <a:lnTo>
                  <a:pt x="660239" y="274320"/>
                </a:lnTo>
                <a:lnTo>
                  <a:pt x="660806" y="275590"/>
                </a:lnTo>
                <a:lnTo>
                  <a:pt x="661943" y="281940"/>
                </a:lnTo>
                <a:lnTo>
                  <a:pt x="661941" y="974090"/>
                </a:lnTo>
                <a:lnTo>
                  <a:pt x="660802" y="979170"/>
                </a:lnTo>
                <a:lnTo>
                  <a:pt x="659794" y="981710"/>
                </a:lnTo>
                <a:close/>
              </a:path>
              <a:path w="1224915" h="1196339">
                <a:moveTo>
                  <a:pt x="879214" y="1012190"/>
                </a:moveTo>
                <a:lnTo>
                  <a:pt x="757111" y="1012190"/>
                </a:lnTo>
                <a:lnTo>
                  <a:pt x="751419" y="1010920"/>
                </a:lnTo>
                <a:lnTo>
                  <a:pt x="719533" y="979170"/>
                </a:lnTo>
                <a:lnTo>
                  <a:pt x="718396" y="974090"/>
                </a:lnTo>
                <a:lnTo>
                  <a:pt x="718396" y="532130"/>
                </a:lnTo>
                <a:lnTo>
                  <a:pt x="740478" y="499110"/>
                </a:lnTo>
                <a:lnTo>
                  <a:pt x="757096" y="494030"/>
                </a:lnTo>
                <a:lnTo>
                  <a:pt x="879201" y="494030"/>
                </a:lnTo>
                <a:lnTo>
                  <a:pt x="912231" y="515620"/>
                </a:lnTo>
                <a:lnTo>
                  <a:pt x="915757" y="524510"/>
                </a:lnTo>
                <a:lnTo>
                  <a:pt x="761229" y="524510"/>
                </a:lnTo>
                <a:lnTo>
                  <a:pt x="759500" y="525780"/>
                </a:lnTo>
                <a:lnTo>
                  <a:pt x="756179" y="527050"/>
                </a:lnTo>
                <a:lnTo>
                  <a:pt x="754714" y="527050"/>
                </a:lnTo>
                <a:lnTo>
                  <a:pt x="752172" y="529590"/>
                </a:lnTo>
                <a:lnTo>
                  <a:pt x="751193" y="532130"/>
                </a:lnTo>
                <a:lnTo>
                  <a:pt x="749816" y="534670"/>
                </a:lnTo>
                <a:lnTo>
                  <a:pt x="749470" y="537210"/>
                </a:lnTo>
                <a:lnTo>
                  <a:pt x="749470" y="970280"/>
                </a:lnTo>
                <a:lnTo>
                  <a:pt x="749816" y="971550"/>
                </a:lnTo>
                <a:lnTo>
                  <a:pt x="759501" y="981710"/>
                </a:lnTo>
                <a:lnTo>
                  <a:pt x="915757" y="981710"/>
                </a:lnTo>
                <a:lnTo>
                  <a:pt x="912233" y="990600"/>
                </a:lnTo>
                <a:lnTo>
                  <a:pt x="909010" y="995680"/>
                </a:lnTo>
                <a:lnTo>
                  <a:pt x="900648" y="1003300"/>
                </a:lnTo>
                <a:lnTo>
                  <a:pt x="895826" y="1007110"/>
                </a:lnTo>
                <a:lnTo>
                  <a:pt x="884902" y="1010920"/>
                </a:lnTo>
                <a:lnTo>
                  <a:pt x="879214" y="1012190"/>
                </a:lnTo>
                <a:close/>
              </a:path>
              <a:path w="1224915" h="1196339">
                <a:moveTo>
                  <a:pt x="915757" y="981710"/>
                </a:moveTo>
                <a:lnTo>
                  <a:pt x="876826" y="981710"/>
                </a:lnTo>
                <a:lnTo>
                  <a:pt x="880147" y="980440"/>
                </a:lnTo>
                <a:lnTo>
                  <a:pt x="881612" y="979170"/>
                </a:lnTo>
                <a:lnTo>
                  <a:pt x="884154" y="976630"/>
                </a:lnTo>
                <a:lnTo>
                  <a:pt x="885134" y="975360"/>
                </a:lnTo>
                <a:lnTo>
                  <a:pt x="886512" y="971550"/>
                </a:lnTo>
                <a:lnTo>
                  <a:pt x="886857" y="970280"/>
                </a:lnTo>
                <a:lnTo>
                  <a:pt x="886857" y="537210"/>
                </a:lnTo>
                <a:lnTo>
                  <a:pt x="886512" y="534670"/>
                </a:lnTo>
                <a:lnTo>
                  <a:pt x="885135" y="532130"/>
                </a:lnTo>
                <a:lnTo>
                  <a:pt x="884155" y="529590"/>
                </a:lnTo>
                <a:lnTo>
                  <a:pt x="881613" y="527050"/>
                </a:lnTo>
                <a:lnTo>
                  <a:pt x="880148" y="527050"/>
                </a:lnTo>
                <a:lnTo>
                  <a:pt x="876827" y="525780"/>
                </a:lnTo>
                <a:lnTo>
                  <a:pt x="875098" y="524510"/>
                </a:lnTo>
                <a:lnTo>
                  <a:pt x="915757" y="524510"/>
                </a:lnTo>
                <a:lnTo>
                  <a:pt x="916764" y="527050"/>
                </a:lnTo>
                <a:lnTo>
                  <a:pt x="917900" y="532130"/>
                </a:lnTo>
                <a:lnTo>
                  <a:pt x="917900" y="974090"/>
                </a:lnTo>
                <a:lnTo>
                  <a:pt x="916764" y="979170"/>
                </a:lnTo>
                <a:lnTo>
                  <a:pt x="915757" y="981710"/>
                </a:lnTo>
                <a:close/>
              </a:path>
              <a:path w="1224915" h="1196339">
                <a:moveTo>
                  <a:pt x="1139548" y="1012190"/>
                </a:moveTo>
                <a:lnTo>
                  <a:pt x="1017444" y="1012190"/>
                </a:lnTo>
                <a:lnTo>
                  <a:pt x="1011748" y="1010920"/>
                </a:lnTo>
                <a:lnTo>
                  <a:pt x="979825" y="979170"/>
                </a:lnTo>
                <a:lnTo>
                  <a:pt x="978687" y="728980"/>
                </a:lnTo>
                <a:lnTo>
                  <a:pt x="979823" y="722630"/>
                </a:lnTo>
                <a:lnTo>
                  <a:pt x="1011696" y="690880"/>
                </a:lnTo>
                <a:lnTo>
                  <a:pt x="1017386" y="689610"/>
                </a:lnTo>
                <a:lnTo>
                  <a:pt x="1139493" y="689610"/>
                </a:lnTo>
                <a:lnTo>
                  <a:pt x="1172535" y="712470"/>
                </a:lnTo>
                <a:lnTo>
                  <a:pt x="1176503" y="721360"/>
                </a:lnTo>
                <a:lnTo>
                  <a:pt x="1019837" y="721360"/>
                </a:lnTo>
                <a:lnTo>
                  <a:pt x="1016517" y="722630"/>
                </a:lnTo>
                <a:lnTo>
                  <a:pt x="1009808" y="732790"/>
                </a:lnTo>
                <a:lnTo>
                  <a:pt x="1009808" y="970280"/>
                </a:lnTo>
                <a:lnTo>
                  <a:pt x="1019839" y="981710"/>
                </a:lnTo>
                <a:lnTo>
                  <a:pt x="1176062" y="981710"/>
                </a:lnTo>
                <a:lnTo>
                  <a:pt x="1172540" y="990600"/>
                </a:lnTo>
                <a:lnTo>
                  <a:pt x="1169319" y="995680"/>
                </a:lnTo>
                <a:lnTo>
                  <a:pt x="1160964" y="1003300"/>
                </a:lnTo>
                <a:lnTo>
                  <a:pt x="1156147" y="1007110"/>
                </a:lnTo>
                <a:lnTo>
                  <a:pt x="1145232" y="1010920"/>
                </a:lnTo>
                <a:lnTo>
                  <a:pt x="1139548" y="1012190"/>
                </a:lnTo>
                <a:close/>
              </a:path>
              <a:path w="1224915" h="1196339">
                <a:moveTo>
                  <a:pt x="1176062" y="981710"/>
                </a:moveTo>
                <a:lnTo>
                  <a:pt x="1137165" y="981710"/>
                </a:lnTo>
                <a:lnTo>
                  <a:pt x="1140487" y="980440"/>
                </a:lnTo>
                <a:lnTo>
                  <a:pt x="1141954" y="979170"/>
                </a:lnTo>
                <a:lnTo>
                  <a:pt x="1147210" y="732790"/>
                </a:lnTo>
                <a:lnTo>
                  <a:pt x="1146864" y="731520"/>
                </a:lnTo>
                <a:lnTo>
                  <a:pt x="1137168" y="721360"/>
                </a:lnTo>
                <a:lnTo>
                  <a:pt x="1176503" y="721360"/>
                </a:lnTo>
                <a:lnTo>
                  <a:pt x="1177070" y="722630"/>
                </a:lnTo>
                <a:lnTo>
                  <a:pt x="1178206" y="728980"/>
                </a:lnTo>
                <a:lnTo>
                  <a:pt x="1178204" y="974090"/>
                </a:lnTo>
                <a:lnTo>
                  <a:pt x="1177068" y="979170"/>
                </a:lnTo>
                <a:lnTo>
                  <a:pt x="1176062" y="981710"/>
                </a:lnTo>
                <a:close/>
              </a:path>
              <a:path w="1224915" h="1196339">
                <a:moveTo>
                  <a:pt x="67194" y="1165860"/>
                </a:moveTo>
                <a:lnTo>
                  <a:pt x="62029" y="1165860"/>
                </a:lnTo>
                <a:lnTo>
                  <a:pt x="63323" y="1164590"/>
                </a:lnTo>
                <a:lnTo>
                  <a:pt x="65899" y="1164590"/>
                </a:lnTo>
                <a:lnTo>
                  <a:pt x="67194" y="1165860"/>
                </a:lnTo>
                <a:close/>
              </a:path>
              <a:path w="1224915" h="1196339">
                <a:moveTo>
                  <a:pt x="1172016" y="1196340"/>
                </a:moveTo>
                <a:lnTo>
                  <a:pt x="52791" y="1196340"/>
                </a:lnTo>
                <a:lnTo>
                  <a:pt x="44969" y="1193800"/>
                </a:lnTo>
                <a:lnTo>
                  <a:pt x="1179837" y="1193800"/>
                </a:lnTo>
                <a:lnTo>
                  <a:pt x="1172016" y="119634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9495" y="7367178"/>
            <a:ext cx="4968505" cy="2919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335" y="0"/>
            <a:ext cx="5278865" cy="19060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649059"/>
            <a:ext cx="3904614" cy="26379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06665" y="1774587"/>
            <a:ext cx="3459343" cy="336916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356819" y="3069344"/>
            <a:ext cx="1016000" cy="1370330"/>
          </a:xfrm>
          <a:custGeom>
            <a:avLst/>
            <a:gdLst/>
            <a:ahLst/>
            <a:cxnLst/>
            <a:rect l="l" t="t" r="r" b="b"/>
            <a:pathLst>
              <a:path w="1016000" h="1370329">
                <a:moveTo>
                  <a:pt x="58599" y="1369924"/>
                </a:moveTo>
                <a:lnTo>
                  <a:pt x="51257" y="1369924"/>
                </a:lnTo>
                <a:lnTo>
                  <a:pt x="43916" y="1368552"/>
                </a:lnTo>
                <a:lnTo>
                  <a:pt x="10631" y="1342288"/>
                </a:lnTo>
                <a:lnTo>
                  <a:pt x="0" y="1305424"/>
                </a:lnTo>
                <a:lnTo>
                  <a:pt x="191" y="1301119"/>
                </a:lnTo>
                <a:lnTo>
                  <a:pt x="1415" y="1292546"/>
                </a:lnTo>
                <a:lnTo>
                  <a:pt x="2438" y="1288360"/>
                </a:lnTo>
                <a:lnTo>
                  <a:pt x="3869" y="1284275"/>
                </a:lnTo>
                <a:lnTo>
                  <a:pt x="446380" y="44196"/>
                </a:lnTo>
                <a:lnTo>
                  <a:pt x="448587" y="37718"/>
                </a:lnTo>
                <a:lnTo>
                  <a:pt x="475874" y="8119"/>
                </a:lnTo>
                <a:lnTo>
                  <a:pt x="501621" y="0"/>
                </a:lnTo>
                <a:lnTo>
                  <a:pt x="515264" y="74"/>
                </a:lnTo>
                <a:lnTo>
                  <a:pt x="552023" y="16218"/>
                </a:lnTo>
                <a:lnTo>
                  <a:pt x="570523" y="44196"/>
                </a:lnTo>
                <a:lnTo>
                  <a:pt x="648752" y="263919"/>
                </a:lnTo>
                <a:lnTo>
                  <a:pt x="508452" y="263919"/>
                </a:lnTo>
                <a:lnTo>
                  <a:pt x="300211" y="846836"/>
                </a:lnTo>
                <a:lnTo>
                  <a:pt x="856290" y="846836"/>
                </a:lnTo>
                <a:lnTo>
                  <a:pt x="902013" y="975258"/>
                </a:lnTo>
                <a:lnTo>
                  <a:pt x="253157" y="975258"/>
                </a:lnTo>
                <a:lnTo>
                  <a:pt x="128013" y="1324407"/>
                </a:lnTo>
                <a:lnTo>
                  <a:pt x="125806" y="1330885"/>
                </a:lnTo>
                <a:lnTo>
                  <a:pt x="122660" y="1336867"/>
                </a:lnTo>
                <a:lnTo>
                  <a:pt x="92475" y="1363492"/>
                </a:lnTo>
                <a:lnTo>
                  <a:pt x="73111" y="1368552"/>
                </a:lnTo>
                <a:lnTo>
                  <a:pt x="65941" y="1368552"/>
                </a:lnTo>
                <a:lnTo>
                  <a:pt x="58599" y="1369924"/>
                </a:lnTo>
                <a:close/>
              </a:path>
              <a:path w="1016000" h="1370329">
                <a:moveTo>
                  <a:pt x="856290" y="846836"/>
                </a:moveTo>
                <a:lnTo>
                  <a:pt x="715691" y="846836"/>
                </a:lnTo>
                <a:lnTo>
                  <a:pt x="508452" y="263919"/>
                </a:lnTo>
                <a:lnTo>
                  <a:pt x="648752" y="263919"/>
                </a:lnTo>
                <a:lnTo>
                  <a:pt x="856290" y="846836"/>
                </a:lnTo>
                <a:close/>
              </a:path>
              <a:path w="1016000" h="1370329">
                <a:moveTo>
                  <a:pt x="943131" y="1368603"/>
                </a:moveTo>
                <a:lnTo>
                  <a:pt x="906243" y="1352560"/>
                </a:lnTo>
                <a:lnTo>
                  <a:pt x="887890" y="1324407"/>
                </a:lnTo>
                <a:lnTo>
                  <a:pt x="762745" y="975258"/>
                </a:lnTo>
                <a:lnTo>
                  <a:pt x="902013" y="975258"/>
                </a:lnTo>
                <a:lnTo>
                  <a:pt x="1012033" y="1284275"/>
                </a:lnTo>
                <a:lnTo>
                  <a:pt x="1013465" y="1288360"/>
                </a:lnTo>
                <a:lnTo>
                  <a:pt x="1014487" y="1292546"/>
                </a:lnTo>
                <a:lnTo>
                  <a:pt x="1015712" y="1301119"/>
                </a:lnTo>
                <a:lnTo>
                  <a:pt x="1015903" y="1305424"/>
                </a:lnTo>
                <a:lnTo>
                  <a:pt x="1015442" y="1314071"/>
                </a:lnTo>
                <a:lnTo>
                  <a:pt x="1000110" y="1349235"/>
                </a:lnTo>
                <a:lnTo>
                  <a:pt x="971987" y="1368552"/>
                </a:lnTo>
                <a:lnTo>
                  <a:pt x="949961" y="1368552"/>
                </a:lnTo>
                <a:lnTo>
                  <a:pt x="943131" y="1368603"/>
                </a:lnTo>
                <a:close/>
              </a:path>
              <a:path w="1016000" h="1370329">
                <a:moveTo>
                  <a:pt x="72771" y="1368603"/>
                </a:moveTo>
                <a:lnTo>
                  <a:pt x="65941" y="1368552"/>
                </a:lnTo>
                <a:lnTo>
                  <a:pt x="73111" y="1368552"/>
                </a:lnTo>
                <a:lnTo>
                  <a:pt x="72771" y="1368603"/>
                </a:lnTo>
                <a:close/>
              </a:path>
              <a:path w="1016000" h="1370329">
                <a:moveTo>
                  <a:pt x="964645" y="1369999"/>
                </a:moveTo>
                <a:lnTo>
                  <a:pt x="957303" y="1369999"/>
                </a:lnTo>
                <a:lnTo>
                  <a:pt x="949961" y="1368552"/>
                </a:lnTo>
                <a:lnTo>
                  <a:pt x="971987" y="1368552"/>
                </a:lnTo>
                <a:lnTo>
                  <a:pt x="964645" y="13699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47973" y="3072405"/>
            <a:ext cx="132080" cy="1369695"/>
          </a:xfrm>
          <a:custGeom>
            <a:avLst/>
            <a:gdLst/>
            <a:ahLst/>
            <a:cxnLst/>
            <a:rect l="l" t="t" r="r" b="b"/>
            <a:pathLst>
              <a:path w="132079" h="1369695">
                <a:moveTo>
                  <a:pt x="74412" y="1369080"/>
                </a:moveTo>
                <a:lnTo>
                  <a:pt x="44499" y="1366127"/>
                </a:lnTo>
                <a:lnTo>
                  <a:pt x="15986" y="1347035"/>
                </a:lnTo>
                <a:lnTo>
                  <a:pt x="1816" y="1320469"/>
                </a:lnTo>
                <a:lnTo>
                  <a:pt x="0" y="57521"/>
                </a:lnTo>
                <a:lnTo>
                  <a:pt x="12927" y="25545"/>
                </a:lnTo>
                <a:lnTo>
                  <a:pt x="36293" y="6404"/>
                </a:lnTo>
                <a:lnTo>
                  <a:pt x="65777" y="0"/>
                </a:lnTo>
                <a:lnTo>
                  <a:pt x="87054" y="3376"/>
                </a:lnTo>
                <a:lnTo>
                  <a:pt x="115568" y="22469"/>
                </a:lnTo>
                <a:lnTo>
                  <a:pt x="129737" y="49034"/>
                </a:lnTo>
                <a:lnTo>
                  <a:pt x="131853" y="1303286"/>
                </a:lnTo>
                <a:lnTo>
                  <a:pt x="125162" y="1332643"/>
                </a:lnTo>
                <a:lnTo>
                  <a:pt x="106094" y="1355929"/>
                </a:lnTo>
                <a:lnTo>
                  <a:pt x="74412" y="13690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1604" y="1909520"/>
            <a:ext cx="3853179" cy="3010535"/>
          </a:xfrm>
          <a:custGeom>
            <a:avLst/>
            <a:gdLst/>
            <a:ahLst/>
            <a:cxnLst/>
            <a:rect l="l" t="t" r="r" b="b"/>
            <a:pathLst>
              <a:path w="3853179" h="3010535">
                <a:moveTo>
                  <a:pt x="2242591" y="398754"/>
                </a:moveTo>
                <a:lnTo>
                  <a:pt x="2234285" y="374230"/>
                </a:lnTo>
                <a:lnTo>
                  <a:pt x="2217255" y="354761"/>
                </a:lnTo>
                <a:lnTo>
                  <a:pt x="2194077" y="343306"/>
                </a:lnTo>
                <a:lnTo>
                  <a:pt x="2176932" y="341185"/>
                </a:lnTo>
                <a:lnTo>
                  <a:pt x="1475498" y="341617"/>
                </a:lnTo>
                <a:lnTo>
                  <a:pt x="1451025" y="349935"/>
                </a:lnTo>
                <a:lnTo>
                  <a:pt x="1431607" y="367004"/>
                </a:lnTo>
                <a:lnTo>
                  <a:pt x="1420177" y="390220"/>
                </a:lnTo>
                <a:lnTo>
                  <a:pt x="1418475" y="416064"/>
                </a:lnTo>
                <a:lnTo>
                  <a:pt x="1426781" y="440575"/>
                </a:lnTo>
                <a:lnTo>
                  <a:pt x="1443812" y="460044"/>
                </a:lnTo>
                <a:lnTo>
                  <a:pt x="1466989" y="471500"/>
                </a:lnTo>
                <a:lnTo>
                  <a:pt x="1484134" y="473621"/>
                </a:lnTo>
                <a:lnTo>
                  <a:pt x="2185568" y="473202"/>
                </a:lnTo>
                <a:lnTo>
                  <a:pt x="2210041" y="464883"/>
                </a:lnTo>
                <a:lnTo>
                  <a:pt x="2229459" y="447814"/>
                </a:lnTo>
                <a:lnTo>
                  <a:pt x="2240889" y="424586"/>
                </a:lnTo>
                <a:lnTo>
                  <a:pt x="2242591" y="398754"/>
                </a:lnTo>
                <a:close/>
              </a:path>
              <a:path w="3853179" h="3010535">
                <a:moveTo>
                  <a:pt x="2820682" y="403059"/>
                </a:moveTo>
                <a:lnTo>
                  <a:pt x="2807131" y="367004"/>
                </a:lnTo>
                <a:lnTo>
                  <a:pt x="2775877" y="344563"/>
                </a:lnTo>
                <a:lnTo>
                  <a:pt x="2754604" y="341185"/>
                </a:lnTo>
                <a:lnTo>
                  <a:pt x="2565044" y="341185"/>
                </a:lnTo>
                <a:lnTo>
                  <a:pt x="2529065" y="354761"/>
                </a:lnTo>
                <a:lnTo>
                  <a:pt x="2506675" y="386080"/>
                </a:lnTo>
                <a:lnTo>
                  <a:pt x="2503309" y="411759"/>
                </a:lnTo>
                <a:lnTo>
                  <a:pt x="2505430" y="424586"/>
                </a:lnTo>
                <a:lnTo>
                  <a:pt x="2525738" y="457301"/>
                </a:lnTo>
                <a:lnTo>
                  <a:pt x="2560751" y="473202"/>
                </a:lnTo>
                <a:lnTo>
                  <a:pt x="2569387" y="473621"/>
                </a:lnTo>
                <a:lnTo>
                  <a:pt x="2758935" y="473621"/>
                </a:lnTo>
                <a:lnTo>
                  <a:pt x="2794914" y="460044"/>
                </a:lnTo>
                <a:lnTo>
                  <a:pt x="2817304" y="428726"/>
                </a:lnTo>
                <a:lnTo>
                  <a:pt x="2820682" y="403059"/>
                </a:lnTo>
                <a:close/>
              </a:path>
              <a:path w="3853179" h="3010535">
                <a:moveTo>
                  <a:pt x="2875813" y="1224737"/>
                </a:moveTo>
                <a:lnTo>
                  <a:pt x="2862516" y="1188440"/>
                </a:lnTo>
                <a:lnTo>
                  <a:pt x="2831071" y="1166012"/>
                </a:lnTo>
                <a:lnTo>
                  <a:pt x="2814015" y="1162824"/>
                </a:lnTo>
                <a:lnTo>
                  <a:pt x="2809659" y="1162888"/>
                </a:lnTo>
                <a:lnTo>
                  <a:pt x="2744584" y="1162888"/>
                </a:lnTo>
                <a:lnTo>
                  <a:pt x="2744584" y="1295323"/>
                </a:lnTo>
                <a:lnTo>
                  <a:pt x="2744584" y="1781924"/>
                </a:lnTo>
                <a:lnTo>
                  <a:pt x="1992718" y="1781924"/>
                </a:lnTo>
                <a:lnTo>
                  <a:pt x="1992718" y="1295323"/>
                </a:lnTo>
                <a:lnTo>
                  <a:pt x="2744584" y="1295323"/>
                </a:lnTo>
                <a:lnTo>
                  <a:pt x="2744584" y="1162888"/>
                </a:lnTo>
                <a:lnTo>
                  <a:pt x="1922310" y="1162888"/>
                </a:lnTo>
                <a:lnTo>
                  <a:pt x="1918004" y="1163320"/>
                </a:lnTo>
                <a:lnTo>
                  <a:pt x="1882990" y="1179207"/>
                </a:lnTo>
                <a:lnTo>
                  <a:pt x="1862709" y="1211821"/>
                </a:lnTo>
                <a:lnTo>
                  <a:pt x="1860562" y="2470531"/>
                </a:lnTo>
                <a:lnTo>
                  <a:pt x="1860994" y="2474836"/>
                </a:lnTo>
                <a:lnTo>
                  <a:pt x="1876856" y="2509926"/>
                </a:lnTo>
                <a:lnTo>
                  <a:pt x="1909495" y="2530271"/>
                </a:lnTo>
                <a:lnTo>
                  <a:pt x="1922310" y="2532392"/>
                </a:lnTo>
                <a:lnTo>
                  <a:pt x="1930984" y="2532392"/>
                </a:lnTo>
                <a:lnTo>
                  <a:pt x="1966963" y="2518816"/>
                </a:lnTo>
                <a:lnTo>
                  <a:pt x="1989353" y="2487498"/>
                </a:lnTo>
                <a:lnTo>
                  <a:pt x="1992718" y="1913356"/>
                </a:lnTo>
                <a:lnTo>
                  <a:pt x="2809659" y="1913356"/>
                </a:lnTo>
                <a:lnTo>
                  <a:pt x="2814015" y="1913432"/>
                </a:lnTo>
                <a:lnTo>
                  <a:pt x="2814815" y="1913356"/>
                </a:lnTo>
                <a:lnTo>
                  <a:pt x="2818346" y="1913064"/>
                </a:lnTo>
                <a:lnTo>
                  <a:pt x="2853601" y="1897354"/>
                </a:lnTo>
                <a:lnTo>
                  <a:pt x="2873845" y="1864423"/>
                </a:lnTo>
                <a:lnTo>
                  <a:pt x="2875813" y="1851507"/>
                </a:lnTo>
                <a:lnTo>
                  <a:pt x="2875737" y="1781924"/>
                </a:lnTo>
                <a:lnTo>
                  <a:pt x="2875737" y="1295323"/>
                </a:lnTo>
                <a:lnTo>
                  <a:pt x="2875813" y="1224737"/>
                </a:lnTo>
                <a:close/>
              </a:path>
              <a:path w="3853179" h="3010535">
                <a:moveTo>
                  <a:pt x="3434384" y="403059"/>
                </a:moveTo>
                <a:lnTo>
                  <a:pt x="3420834" y="367004"/>
                </a:lnTo>
                <a:lnTo>
                  <a:pt x="3389592" y="344563"/>
                </a:lnTo>
                <a:lnTo>
                  <a:pt x="3368306" y="341185"/>
                </a:lnTo>
                <a:lnTo>
                  <a:pt x="3099663" y="341185"/>
                </a:lnTo>
                <a:lnTo>
                  <a:pt x="3063684" y="354761"/>
                </a:lnTo>
                <a:lnTo>
                  <a:pt x="3041294" y="386080"/>
                </a:lnTo>
                <a:lnTo>
                  <a:pt x="3037929" y="411759"/>
                </a:lnTo>
                <a:lnTo>
                  <a:pt x="3040037" y="424586"/>
                </a:lnTo>
                <a:lnTo>
                  <a:pt x="3060344" y="457301"/>
                </a:lnTo>
                <a:lnTo>
                  <a:pt x="3095371" y="473202"/>
                </a:lnTo>
                <a:lnTo>
                  <a:pt x="3104007" y="473621"/>
                </a:lnTo>
                <a:lnTo>
                  <a:pt x="3372650" y="473621"/>
                </a:lnTo>
                <a:lnTo>
                  <a:pt x="3408629" y="460044"/>
                </a:lnTo>
                <a:lnTo>
                  <a:pt x="3431019" y="428726"/>
                </a:lnTo>
                <a:lnTo>
                  <a:pt x="3434384" y="403059"/>
                </a:lnTo>
                <a:close/>
              </a:path>
              <a:path w="3853179" h="3010535">
                <a:moveTo>
                  <a:pt x="3852938" y="61912"/>
                </a:moveTo>
                <a:lnTo>
                  <a:pt x="3839641" y="25615"/>
                </a:lnTo>
                <a:lnTo>
                  <a:pt x="3808196" y="3187"/>
                </a:lnTo>
                <a:lnTo>
                  <a:pt x="3791153" y="0"/>
                </a:lnTo>
                <a:lnTo>
                  <a:pt x="3786797" y="63"/>
                </a:lnTo>
                <a:lnTo>
                  <a:pt x="3721722" y="63"/>
                </a:lnTo>
                <a:lnTo>
                  <a:pt x="3721722" y="132499"/>
                </a:lnTo>
                <a:lnTo>
                  <a:pt x="3721722" y="628129"/>
                </a:lnTo>
                <a:lnTo>
                  <a:pt x="906462" y="628129"/>
                </a:lnTo>
                <a:lnTo>
                  <a:pt x="901827" y="627557"/>
                </a:lnTo>
                <a:lnTo>
                  <a:pt x="897166" y="627468"/>
                </a:lnTo>
                <a:lnTo>
                  <a:pt x="887844" y="628307"/>
                </a:lnTo>
                <a:lnTo>
                  <a:pt x="851077" y="647344"/>
                </a:lnTo>
                <a:lnTo>
                  <a:pt x="832764" y="684517"/>
                </a:lnTo>
                <a:lnTo>
                  <a:pt x="832269" y="689152"/>
                </a:lnTo>
                <a:lnTo>
                  <a:pt x="832269" y="698538"/>
                </a:lnTo>
                <a:lnTo>
                  <a:pt x="847940" y="736917"/>
                </a:lnTo>
                <a:lnTo>
                  <a:pt x="883272" y="758494"/>
                </a:lnTo>
                <a:lnTo>
                  <a:pt x="897166" y="760222"/>
                </a:lnTo>
                <a:lnTo>
                  <a:pt x="901827" y="760145"/>
                </a:lnTo>
                <a:lnTo>
                  <a:pt x="906462" y="759561"/>
                </a:lnTo>
                <a:lnTo>
                  <a:pt x="3721722" y="759561"/>
                </a:lnTo>
                <a:lnTo>
                  <a:pt x="3721722" y="2873514"/>
                </a:lnTo>
                <a:lnTo>
                  <a:pt x="132575" y="2873514"/>
                </a:lnTo>
                <a:lnTo>
                  <a:pt x="132575" y="132499"/>
                </a:lnTo>
                <a:lnTo>
                  <a:pt x="3721722" y="132499"/>
                </a:lnTo>
                <a:lnTo>
                  <a:pt x="3721722" y="63"/>
                </a:lnTo>
                <a:lnTo>
                  <a:pt x="66497" y="63"/>
                </a:lnTo>
                <a:lnTo>
                  <a:pt x="62141" y="0"/>
                </a:lnTo>
                <a:lnTo>
                  <a:pt x="57823" y="368"/>
                </a:lnTo>
                <a:lnTo>
                  <a:pt x="22555" y="16065"/>
                </a:lnTo>
                <a:lnTo>
                  <a:pt x="2324" y="48996"/>
                </a:lnTo>
                <a:lnTo>
                  <a:pt x="355" y="61912"/>
                </a:lnTo>
                <a:lnTo>
                  <a:pt x="419" y="2938729"/>
                </a:lnTo>
                <a:lnTo>
                  <a:pt x="0" y="2943301"/>
                </a:lnTo>
                <a:lnTo>
                  <a:pt x="11696" y="2982150"/>
                </a:lnTo>
                <a:lnTo>
                  <a:pt x="44030" y="3006598"/>
                </a:lnTo>
                <a:lnTo>
                  <a:pt x="61912" y="3010052"/>
                </a:lnTo>
                <a:lnTo>
                  <a:pt x="66497" y="3009963"/>
                </a:lnTo>
                <a:lnTo>
                  <a:pt x="3786797" y="3009963"/>
                </a:lnTo>
                <a:lnTo>
                  <a:pt x="3791153" y="3010039"/>
                </a:lnTo>
                <a:lnTo>
                  <a:pt x="3791940" y="3009963"/>
                </a:lnTo>
                <a:lnTo>
                  <a:pt x="3795471" y="3009671"/>
                </a:lnTo>
                <a:lnTo>
                  <a:pt x="3830739" y="2993961"/>
                </a:lnTo>
                <a:lnTo>
                  <a:pt x="3850970" y="2961030"/>
                </a:lnTo>
                <a:lnTo>
                  <a:pt x="3852938" y="2948114"/>
                </a:lnTo>
                <a:lnTo>
                  <a:pt x="3852862" y="2873514"/>
                </a:lnTo>
                <a:lnTo>
                  <a:pt x="3852862" y="759561"/>
                </a:lnTo>
                <a:lnTo>
                  <a:pt x="3852862" y="628129"/>
                </a:lnTo>
                <a:lnTo>
                  <a:pt x="3852862" y="132499"/>
                </a:lnTo>
                <a:lnTo>
                  <a:pt x="3852938" y="619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8963" y="1860054"/>
            <a:ext cx="2875915" cy="3257550"/>
          </a:xfrm>
          <a:custGeom>
            <a:avLst/>
            <a:gdLst/>
            <a:ahLst/>
            <a:cxnLst/>
            <a:rect l="l" t="t" r="r" b="b"/>
            <a:pathLst>
              <a:path w="2875915" h="3257550">
                <a:moveTo>
                  <a:pt x="922337" y="325755"/>
                </a:moveTo>
                <a:lnTo>
                  <a:pt x="596811" y="325755"/>
                </a:lnTo>
                <a:lnTo>
                  <a:pt x="596811" y="434340"/>
                </a:lnTo>
                <a:lnTo>
                  <a:pt x="922337" y="434340"/>
                </a:lnTo>
                <a:lnTo>
                  <a:pt x="922337" y="325755"/>
                </a:lnTo>
                <a:close/>
              </a:path>
              <a:path w="2875915" h="3257550">
                <a:moveTo>
                  <a:pt x="976604" y="2877502"/>
                </a:moveTo>
                <a:lnTo>
                  <a:pt x="596811" y="2877502"/>
                </a:lnTo>
                <a:lnTo>
                  <a:pt x="596811" y="2986087"/>
                </a:lnTo>
                <a:lnTo>
                  <a:pt x="976604" y="2986087"/>
                </a:lnTo>
                <a:lnTo>
                  <a:pt x="976604" y="2877502"/>
                </a:lnTo>
                <a:close/>
              </a:path>
              <a:path w="2875915" h="3257550">
                <a:moveTo>
                  <a:pt x="976604" y="2606040"/>
                </a:moveTo>
                <a:lnTo>
                  <a:pt x="596811" y="2606040"/>
                </a:lnTo>
                <a:lnTo>
                  <a:pt x="596811" y="2714625"/>
                </a:lnTo>
                <a:lnTo>
                  <a:pt x="976604" y="2714625"/>
                </a:lnTo>
                <a:lnTo>
                  <a:pt x="976604" y="2606040"/>
                </a:lnTo>
                <a:close/>
              </a:path>
              <a:path w="2875915" h="3257550">
                <a:moveTo>
                  <a:pt x="976604" y="2334577"/>
                </a:moveTo>
                <a:lnTo>
                  <a:pt x="596811" y="2334577"/>
                </a:lnTo>
                <a:lnTo>
                  <a:pt x="596811" y="2443162"/>
                </a:lnTo>
                <a:lnTo>
                  <a:pt x="976604" y="2443162"/>
                </a:lnTo>
                <a:lnTo>
                  <a:pt x="976604" y="2334577"/>
                </a:lnTo>
                <a:close/>
              </a:path>
              <a:path w="2875915" h="3257550">
                <a:moveTo>
                  <a:pt x="1085113" y="597217"/>
                </a:moveTo>
                <a:lnTo>
                  <a:pt x="596811" y="597217"/>
                </a:lnTo>
                <a:lnTo>
                  <a:pt x="596811" y="705802"/>
                </a:lnTo>
                <a:lnTo>
                  <a:pt x="1085113" y="705802"/>
                </a:lnTo>
                <a:lnTo>
                  <a:pt x="1085113" y="597217"/>
                </a:lnTo>
                <a:close/>
              </a:path>
              <a:path w="2875915" h="3257550">
                <a:moveTo>
                  <a:pt x="1247876" y="1954530"/>
                </a:moveTo>
                <a:lnTo>
                  <a:pt x="1085113" y="1954530"/>
                </a:lnTo>
                <a:lnTo>
                  <a:pt x="1085113" y="977265"/>
                </a:lnTo>
                <a:lnTo>
                  <a:pt x="1085113" y="922972"/>
                </a:lnTo>
                <a:lnTo>
                  <a:pt x="1081214" y="900747"/>
                </a:lnTo>
                <a:lnTo>
                  <a:pt x="1070190" y="883602"/>
                </a:lnTo>
                <a:lnTo>
                  <a:pt x="1053071" y="872578"/>
                </a:lnTo>
                <a:lnTo>
                  <a:pt x="1030859" y="868680"/>
                </a:lnTo>
                <a:lnTo>
                  <a:pt x="976604" y="868680"/>
                </a:lnTo>
                <a:lnTo>
                  <a:pt x="976604" y="977265"/>
                </a:lnTo>
                <a:lnTo>
                  <a:pt x="976604" y="1954530"/>
                </a:lnTo>
                <a:lnTo>
                  <a:pt x="759574" y="1954530"/>
                </a:lnTo>
                <a:lnTo>
                  <a:pt x="759574" y="1357312"/>
                </a:lnTo>
                <a:lnTo>
                  <a:pt x="759574" y="977265"/>
                </a:lnTo>
                <a:lnTo>
                  <a:pt x="976604" y="977265"/>
                </a:lnTo>
                <a:lnTo>
                  <a:pt x="976604" y="868680"/>
                </a:lnTo>
                <a:lnTo>
                  <a:pt x="705319" y="868680"/>
                </a:lnTo>
                <a:lnTo>
                  <a:pt x="683107" y="872578"/>
                </a:lnTo>
                <a:lnTo>
                  <a:pt x="665988" y="883602"/>
                </a:lnTo>
                <a:lnTo>
                  <a:pt x="654964" y="900747"/>
                </a:lnTo>
                <a:lnTo>
                  <a:pt x="651065" y="922972"/>
                </a:lnTo>
                <a:lnTo>
                  <a:pt x="651065" y="1248727"/>
                </a:lnTo>
                <a:lnTo>
                  <a:pt x="651065" y="1357312"/>
                </a:lnTo>
                <a:lnTo>
                  <a:pt x="651065" y="1954530"/>
                </a:lnTo>
                <a:lnTo>
                  <a:pt x="434047" y="1954530"/>
                </a:lnTo>
                <a:lnTo>
                  <a:pt x="434047" y="1628775"/>
                </a:lnTo>
                <a:lnTo>
                  <a:pt x="434047" y="1357312"/>
                </a:lnTo>
                <a:lnTo>
                  <a:pt x="651065" y="1357312"/>
                </a:lnTo>
                <a:lnTo>
                  <a:pt x="651065" y="1248727"/>
                </a:lnTo>
                <a:lnTo>
                  <a:pt x="379780" y="1248727"/>
                </a:lnTo>
                <a:lnTo>
                  <a:pt x="357581" y="1252626"/>
                </a:lnTo>
                <a:lnTo>
                  <a:pt x="340448" y="1263650"/>
                </a:lnTo>
                <a:lnTo>
                  <a:pt x="329425" y="1280795"/>
                </a:lnTo>
                <a:lnTo>
                  <a:pt x="325526" y="1303020"/>
                </a:lnTo>
                <a:lnTo>
                  <a:pt x="325526" y="1520190"/>
                </a:lnTo>
                <a:lnTo>
                  <a:pt x="325526" y="1628775"/>
                </a:lnTo>
                <a:lnTo>
                  <a:pt x="325526" y="1954530"/>
                </a:lnTo>
                <a:lnTo>
                  <a:pt x="108508" y="1954530"/>
                </a:lnTo>
                <a:lnTo>
                  <a:pt x="108508" y="1628775"/>
                </a:lnTo>
                <a:lnTo>
                  <a:pt x="325526" y="1628775"/>
                </a:lnTo>
                <a:lnTo>
                  <a:pt x="325526" y="1520190"/>
                </a:lnTo>
                <a:lnTo>
                  <a:pt x="54254" y="1520190"/>
                </a:lnTo>
                <a:lnTo>
                  <a:pt x="32042" y="1524088"/>
                </a:lnTo>
                <a:lnTo>
                  <a:pt x="14922" y="1535112"/>
                </a:lnTo>
                <a:lnTo>
                  <a:pt x="3898" y="1552257"/>
                </a:lnTo>
                <a:lnTo>
                  <a:pt x="0" y="1574482"/>
                </a:lnTo>
                <a:lnTo>
                  <a:pt x="0" y="2008822"/>
                </a:lnTo>
                <a:lnTo>
                  <a:pt x="3898" y="2031047"/>
                </a:lnTo>
                <a:lnTo>
                  <a:pt x="14922" y="2048179"/>
                </a:lnTo>
                <a:lnTo>
                  <a:pt x="32042" y="2059203"/>
                </a:lnTo>
                <a:lnTo>
                  <a:pt x="54254" y="2063115"/>
                </a:lnTo>
                <a:lnTo>
                  <a:pt x="1247876" y="2063115"/>
                </a:lnTo>
                <a:lnTo>
                  <a:pt x="1247876" y="1954530"/>
                </a:lnTo>
                <a:close/>
              </a:path>
              <a:path w="2875915" h="3257550">
                <a:moveTo>
                  <a:pt x="1519161" y="2877502"/>
                </a:moveTo>
                <a:lnTo>
                  <a:pt x="1139367" y="2877502"/>
                </a:lnTo>
                <a:lnTo>
                  <a:pt x="1139367" y="2986087"/>
                </a:lnTo>
                <a:lnTo>
                  <a:pt x="1519161" y="2986087"/>
                </a:lnTo>
                <a:lnTo>
                  <a:pt x="1519161" y="2877502"/>
                </a:lnTo>
                <a:close/>
              </a:path>
              <a:path w="2875915" h="3257550">
                <a:moveTo>
                  <a:pt x="1519161" y="2606040"/>
                </a:moveTo>
                <a:lnTo>
                  <a:pt x="1139367" y="2606040"/>
                </a:lnTo>
                <a:lnTo>
                  <a:pt x="1139367" y="2714625"/>
                </a:lnTo>
                <a:lnTo>
                  <a:pt x="1519161" y="2714625"/>
                </a:lnTo>
                <a:lnTo>
                  <a:pt x="1519161" y="2606040"/>
                </a:lnTo>
                <a:close/>
              </a:path>
              <a:path w="2875915" h="3257550">
                <a:moveTo>
                  <a:pt x="1519161" y="2334577"/>
                </a:moveTo>
                <a:lnTo>
                  <a:pt x="1139367" y="2334577"/>
                </a:lnTo>
                <a:lnTo>
                  <a:pt x="1139367" y="2443162"/>
                </a:lnTo>
                <a:lnTo>
                  <a:pt x="1519161" y="2443162"/>
                </a:lnTo>
                <a:lnTo>
                  <a:pt x="1519161" y="2334577"/>
                </a:lnTo>
                <a:close/>
              </a:path>
              <a:path w="2875915" h="3257550">
                <a:moveTo>
                  <a:pt x="2061718" y="2877502"/>
                </a:moveTo>
                <a:lnTo>
                  <a:pt x="1681924" y="2877502"/>
                </a:lnTo>
                <a:lnTo>
                  <a:pt x="1681924" y="2986087"/>
                </a:lnTo>
                <a:lnTo>
                  <a:pt x="2061718" y="2986087"/>
                </a:lnTo>
                <a:lnTo>
                  <a:pt x="2061718" y="2877502"/>
                </a:lnTo>
                <a:close/>
              </a:path>
              <a:path w="2875915" h="3257550">
                <a:moveTo>
                  <a:pt x="2061718" y="2606040"/>
                </a:moveTo>
                <a:lnTo>
                  <a:pt x="1681924" y="2606040"/>
                </a:lnTo>
                <a:lnTo>
                  <a:pt x="1681924" y="2714625"/>
                </a:lnTo>
                <a:lnTo>
                  <a:pt x="2061718" y="2714625"/>
                </a:lnTo>
                <a:lnTo>
                  <a:pt x="2061718" y="2606040"/>
                </a:lnTo>
                <a:close/>
              </a:path>
              <a:path w="2875915" h="3257550">
                <a:moveTo>
                  <a:pt x="2061718" y="2334577"/>
                </a:moveTo>
                <a:lnTo>
                  <a:pt x="1681924" y="2334577"/>
                </a:lnTo>
                <a:lnTo>
                  <a:pt x="1681924" y="2443162"/>
                </a:lnTo>
                <a:lnTo>
                  <a:pt x="2061718" y="2443162"/>
                </a:lnTo>
                <a:lnTo>
                  <a:pt x="2061718" y="2334577"/>
                </a:lnTo>
                <a:close/>
              </a:path>
              <a:path w="2875915" h="3257550">
                <a:moveTo>
                  <a:pt x="2495766" y="2063115"/>
                </a:moveTo>
                <a:lnTo>
                  <a:pt x="1356385" y="2063115"/>
                </a:lnTo>
                <a:lnTo>
                  <a:pt x="1356385" y="2171700"/>
                </a:lnTo>
                <a:lnTo>
                  <a:pt x="2495766" y="2171700"/>
                </a:lnTo>
                <a:lnTo>
                  <a:pt x="2495766" y="2063115"/>
                </a:lnTo>
                <a:close/>
              </a:path>
              <a:path w="2875915" h="3257550">
                <a:moveTo>
                  <a:pt x="2495766" y="1791652"/>
                </a:moveTo>
                <a:lnTo>
                  <a:pt x="1356385" y="1791652"/>
                </a:lnTo>
                <a:lnTo>
                  <a:pt x="1356385" y="1900237"/>
                </a:lnTo>
                <a:lnTo>
                  <a:pt x="2495766" y="1900237"/>
                </a:lnTo>
                <a:lnTo>
                  <a:pt x="2495766" y="1791652"/>
                </a:lnTo>
                <a:close/>
              </a:path>
              <a:path w="2875915" h="3257550">
                <a:moveTo>
                  <a:pt x="2495766" y="1520190"/>
                </a:moveTo>
                <a:lnTo>
                  <a:pt x="1356385" y="1520190"/>
                </a:lnTo>
                <a:lnTo>
                  <a:pt x="1356385" y="1628775"/>
                </a:lnTo>
                <a:lnTo>
                  <a:pt x="2495766" y="1628775"/>
                </a:lnTo>
                <a:lnTo>
                  <a:pt x="2495766" y="1520190"/>
                </a:lnTo>
                <a:close/>
              </a:path>
              <a:path w="2875915" h="3257550">
                <a:moveTo>
                  <a:pt x="2550020" y="380047"/>
                </a:moveTo>
                <a:lnTo>
                  <a:pt x="2546121" y="357822"/>
                </a:lnTo>
                <a:lnTo>
                  <a:pt x="2535097" y="340677"/>
                </a:lnTo>
                <a:lnTo>
                  <a:pt x="2517965" y="329653"/>
                </a:lnTo>
                <a:lnTo>
                  <a:pt x="2495766" y="325755"/>
                </a:lnTo>
                <a:lnTo>
                  <a:pt x="2441498" y="325755"/>
                </a:lnTo>
                <a:lnTo>
                  <a:pt x="2441498" y="434340"/>
                </a:lnTo>
                <a:lnTo>
                  <a:pt x="2441498" y="651510"/>
                </a:lnTo>
                <a:lnTo>
                  <a:pt x="2441498" y="760095"/>
                </a:lnTo>
                <a:lnTo>
                  <a:pt x="2441498" y="1248727"/>
                </a:lnTo>
                <a:lnTo>
                  <a:pt x="1790433" y="1248727"/>
                </a:lnTo>
                <a:lnTo>
                  <a:pt x="1790433" y="760095"/>
                </a:lnTo>
                <a:lnTo>
                  <a:pt x="2441498" y="760095"/>
                </a:lnTo>
                <a:lnTo>
                  <a:pt x="2441498" y="651510"/>
                </a:lnTo>
                <a:lnTo>
                  <a:pt x="1790433" y="651510"/>
                </a:lnTo>
                <a:lnTo>
                  <a:pt x="1790433" y="434340"/>
                </a:lnTo>
                <a:lnTo>
                  <a:pt x="2441498" y="434340"/>
                </a:lnTo>
                <a:lnTo>
                  <a:pt x="2441498" y="325755"/>
                </a:lnTo>
                <a:lnTo>
                  <a:pt x="1681924" y="325755"/>
                </a:lnTo>
                <a:lnTo>
                  <a:pt x="1681924" y="434340"/>
                </a:lnTo>
                <a:lnTo>
                  <a:pt x="1681924" y="651510"/>
                </a:lnTo>
                <a:lnTo>
                  <a:pt x="1681924" y="760095"/>
                </a:lnTo>
                <a:lnTo>
                  <a:pt x="1681924" y="1248727"/>
                </a:lnTo>
                <a:lnTo>
                  <a:pt x="1410639" y="1248727"/>
                </a:lnTo>
                <a:lnTo>
                  <a:pt x="1410639" y="760095"/>
                </a:lnTo>
                <a:lnTo>
                  <a:pt x="1681924" y="760095"/>
                </a:lnTo>
                <a:lnTo>
                  <a:pt x="1681924" y="651510"/>
                </a:lnTo>
                <a:lnTo>
                  <a:pt x="1410639" y="651510"/>
                </a:lnTo>
                <a:lnTo>
                  <a:pt x="1410639" y="434340"/>
                </a:lnTo>
                <a:lnTo>
                  <a:pt x="1681924" y="434340"/>
                </a:lnTo>
                <a:lnTo>
                  <a:pt x="1681924" y="325755"/>
                </a:lnTo>
                <a:lnTo>
                  <a:pt x="1356385" y="325755"/>
                </a:lnTo>
                <a:lnTo>
                  <a:pt x="1334173" y="329653"/>
                </a:lnTo>
                <a:lnTo>
                  <a:pt x="1317053" y="340677"/>
                </a:lnTo>
                <a:lnTo>
                  <a:pt x="1306029" y="357822"/>
                </a:lnTo>
                <a:lnTo>
                  <a:pt x="1302131" y="380047"/>
                </a:lnTo>
                <a:lnTo>
                  <a:pt x="1302131" y="1303020"/>
                </a:lnTo>
                <a:lnTo>
                  <a:pt x="1306029" y="1325245"/>
                </a:lnTo>
                <a:lnTo>
                  <a:pt x="1317053" y="1342377"/>
                </a:lnTo>
                <a:lnTo>
                  <a:pt x="1334173" y="1353400"/>
                </a:lnTo>
                <a:lnTo>
                  <a:pt x="1356385" y="1357312"/>
                </a:lnTo>
                <a:lnTo>
                  <a:pt x="2495766" y="1357312"/>
                </a:lnTo>
                <a:lnTo>
                  <a:pt x="2517965" y="1353400"/>
                </a:lnTo>
                <a:lnTo>
                  <a:pt x="2535097" y="1342377"/>
                </a:lnTo>
                <a:lnTo>
                  <a:pt x="2546121" y="1325245"/>
                </a:lnTo>
                <a:lnTo>
                  <a:pt x="2550020" y="1303020"/>
                </a:lnTo>
                <a:lnTo>
                  <a:pt x="2550020" y="1248727"/>
                </a:lnTo>
                <a:lnTo>
                  <a:pt x="2550020" y="760095"/>
                </a:lnTo>
                <a:lnTo>
                  <a:pt x="2550020" y="651510"/>
                </a:lnTo>
                <a:lnTo>
                  <a:pt x="2550020" y="434340"/>
                </a:lnTo>
                <a:lnTo>
                  <a:pt x="2550020" y="380047"/>
                </a:lnTo>
                <a:close/>
              </a:path>
              <a:path w="2875915" h="3257550">
                <a:moveTo>
                  <a:pt x="2875546" y="54292"/>
                </a:moveTo>
                <a:lnTo>
                  <a:pt x="2871647" y="32067"/>
                </a:lnTo>
                <a:lnTo>
                  <a:pt x="2860624" y="14922"/>
                </a:lnTo>
                <a:lnTo>
                  <a:pt x="2843504" y="3898"/>
                </a:lnTo>
                <a:lnTo>
                  <a:pt x="2821292" y="0"/>
                </a:lnTo>
                <a:lnTo>
                  <a:pt x="379780" y="0"/>
                </a:lnTo>
                <a:lnTo>
                  <a:pt x="357581" y="3898"/>
                </a:lnTo>
                <a:lnTo>
                  <a:pt x="340448" y="14922"/>
                </a:lnTo>
                <a:lnTo>
                  <a:pt x="329425" y="32067"/>
                </a:lnTo>
                <a:lnTo>
                  <a:pt x="325526" y="54292"/>
                </a:lnTo>
                <a:lnTo>
                  <a:pt x="325526" y="814387"/>
                </a:lnTo>
                <a:lnTo>
                  <a:pt x="434047" y="814387"/>
                </a:lnTo>
                <a:lnTo>
                  <a:pt x="434047" y="108585"/>
                </a:lnTo>
                <a:lnTo>
                  <a:pt x="2767038" y="108585"/>
                </a:lnTo>
                <a:lnTo>
                  <a:pt x="2767038" y="2606040"/>
                </a:lnTo>
                <a:lnTo>
                  <a:pt x="2691079" y="2606040"/>
                </a:lnTo>
                <a:lnTo>
                  <a:pt x="2691079" y="2714625"/>
                </a:lnTo>
                <a:lnTo>
                  <a:pt x="2332990" y="3072955"/>
                </a:lnTo>
                <a:lnTo>
                  <a:pt x="2332990" y="2714625"/>
                </a:lnTo>
                <a:lnTo>
                  <a:pt x="2691079" y="2714625"/>
                </a:lnTo>
                <a:lnTo>
                  <a:pt x="2691079" y="2606040"/>
                </a:lnTo>
                <a:lnTo>
                  <a:pt x="2278735" y="2606040"/>
                </a:lnTo>
                <a:lnTo>
                  <a:pt x="2256523" y="2609939"/>
                </a:lnTo>
                <a:lnTo>
                  <a:pt x="2239403" y="2620962"/>
                </a:lnTo>
                <a:lnTo>
                  <a:pt x="2228380" y="2638107"/>
                </a:lnTo>
                <a:lnTo>
                  <a:pt x="2224481" y="2660332"/>
                </a:lnTo>
                <a:lnTo>
                  <a:pt x="2224481" y="3148965"/>
                </a:lnTo>
                <a:lnTo>
                  <a:pt x="434047" y="3148965"/>
                </a:lnTo>
                <a:lnTo>
                  <a:pt x="434047" y="2334577"/>
                </a:lnTo>
                <a:lnTo>
                  <a:pt x="325526" y="2334577"/>
                </a:lnTo>
                <a:lnTo>
                  <a:pt x="325526" y="3203257"/>
                </a:lnTo>
                <a:lnTo>
                  <a:pt x="329425" y="3225482"/>
                </a:lnTo>
                <a:lnTo>
                  <a:pt x="340448" y="3242614"/>
                </a:lnTo>
                <a:lnTo>
                  <a:pt x="357581" y="3253638"/>
                </a:lnTo>
                <a:lnTo>
                  <a:pt x="379780" y="3257550"/>
                </a:lnTo>
                <a:lnTo>
                  <a:pt x="2278735" y="3257550"/>
                </a:lnTo>
                <a:lnTo>
                  <a:pt x="2316721" y="3241256"/>
                </a:lnTo>
                <a:lnTo>
                  <a:pt x="2408948" y="3148965"/>
                </a:lnTo>
                <a:lnTo>
                  <a:pt x="2484907" y="3072955"/>
                </a:lnTo>
                <a:lnTo>
                  <a:pt x="2842996" y="2714625"/>
                </a:lnTo>
                <a:lnTo>
                  <a:pt x="2864701" y="2692908"/>
                </a:lnTo>
                <a:lnTo>
                  <a:pt x="2864701" y="2687472"/>
                </a:lnTo>
                <a:lnTo>
                  <a:pt x="2870123" y="2682049"/>
                </a:lnTo>
                <a:lnTo>
                  <a:pt x="2870123" y="2676614"/>
                </a:lnTo>
                <a:lnTo>
                  <a:pt x="2875546" y="2671191"/>
                </a:lnTo>
                <a:lnTo>
                  <a:pt x="2875546" y="108585"/>
                </a:lnTo>
                <a:lnTo>
                  <a:pt x="2875546" y="54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14880" y="34246"/>
            <a:ext cx="3719195" cy="9347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950" spc="90" dirty="0">
                <a:solidFill>
                  <a:srgbClr val="231F20"/>
                </a:solidFill>
                <a:latin typeface="Microsoft Sans Serif"/>
                <a:cs typeface="Microsoft Sans Serif"/>
              </a:rPr>
              <a:t>Д</a:t>
            </a:r>
            <a:r>
              <a:rPr sz="5950" spc="605" dirty="0">
                <a:solidFill>
                  <a:srgbClr val="231F20"/>
                </a:solidFill>
                <a:latin typeface="Microsoft Sans Serif"/>
                <a:cs typeface="Microsoft Sans Serif"/>
              </a:rPr>
              <a:t>О</a:t>
            </a:r>
            <a:r>
              <a:rPr sz="5950" spc="105" dirty="0">
                <a:solidFill>
                  <a:srgbClr val="231F20"/>
                </a:solidFill>
                <a:latin typeface="Microsoft Sans Serif"/>
                <a:cs typeface="Microsoft Sans Serif"/>
              </a:rPr>
              <a:t>Х</a:t>
            </a:r>
            <a:r>
              <a:rPr sz="5950" spc="605" dirty="0">
                <a:solidFill>
                  <a:srgbClr val="231F20"/>
                </a:solidFill>
                <a:latin typeface="Microsoft Sans Serif"/>
                <a:cs typeface="Microsoft Sans Serif"/>
              </a:rPr>
              <a:t>О</a:t>
            </a:r>
            <a:r>
              <a:rPr sz="5950" spc="90" dirty="0">
                <a:solidFill>
                  <a:srgbClr val="231F20"/>
                </a:solidFill>
                <a:latin typeface="Microsoft Sans Serif"/>
                <a:cs typeface="Microsoft Sans Serif"/>
              </a:rPr>
              <a:t>Д</a:t>
            </a:r>
            <a:r>
              <a:rPr sz="5950" spc="-140" dirty="0">
                <a:solidFill>
                  <a:srgbClr val="231F20"/>
                </a:solidFill>
                <a:latin typeface="Microsoft Sans Serif"/>
                <a:cs typeface="Microsoft Sans Serif"/>
              </a:rPr>
              <a:t>Ы</a:t>
            </a:r>
            <a:endParaRPr sz="59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66779" y="5747465"/>
            <a:ext cx="4872990" cy="13684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  <a:tabLst>
                <a:tab pos="2701290" algn="l"/>
              </a:tabLst>
            </a:pPr>
            <a:r>
              <a:rPr sz="2600" spc="345" dirty="0">
                <a:solidFill>
                  <a:srgbClr val="004280"/>
                </a:solidFill>
                <a:latin typeface="Microsoft Sans Serif"/>
                <a:cs typeface="Microsoft Sans Serif"/>
              </a:rPr>
              <a:t>Монетизация	</a:t>
            </a:r>
            <a:r>
              <a:rPr sz="2600" spc="280" dirty="0">
                <a:solidFill>
                  <a:srgbClr val="004280"/>
                </a:solidFill>
                <a:latin typeface="Microsoft Sans Serif"/>
                <a:cs typeface="Microsoft Sans Serif"/>
              </a:rPr>
              <a:t>через</a:t>
            </a:r>
            <a:endParaRPr sz="2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  <a:tabLst>
                <a:tab pos="1753235" algn="l"/>
                <a:tab pos="3999229" algn="l"/>
              </a:tabLst>
            </a:pPr>
            <a:r>
              <a:rPr sz="2600" spc="305" dirty="0">
                <a:solidFill>
                  <a:srgbClr val="004280"/>
                </a:solidFill>
                <a:latin typeface="Microsoft Sans Serif"/>
                <a:cs typeface="Microsoft Sans Serif"/>
              </a:rPr>
              <a:t>продажу	</a:t>
            </a:r>
            <a:r>
              <a:rPr sz="2600" spc="320" dirty="0">
                <a:solidFill>
                  <a:srgbClr val="004280"/>
                </a:solidFill>
                <a:latin typeface="Microsoft Sans Serif"/>
                <a:cs typeface="Microsoft Sans Serif"/>
              </a:rPr>
              <a:t>рекламных	</a:t>
            </a:r>
            <a:r>
              <a:rPr sz="2600" spc="215" dirty="0">
                <a:solidFill>
                  <a:srgbClr val="004280"/>
                </a:solidFill>
                <a:latin typeface="Microsoft Sans Serif"/>
                <a:cs typeface="Microsoft Sans Serif"/>
              </a:rPr>
              <a:t>мест</a:t>
            </a:r>
            <a:endParaRPr sz="2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  <a:tabLst>
                <a:tab pos="1557655" algn="l"/>
              </a:tabLst>
            </a:pPr>
            <a:r>
              <a:rPr sz="2600" spc="15" dirty="0">
                <a:solidFill>
                  <a:srgbClr val="004280"/>
                </a:solidFill>
                <a:latin typeface="Trebuchet MS"/>
                <a:cs typeface="Trebuchet MS"/>
              </a:rPr>
              <a:t>(</a:t>
            </a:r>
            <a:r>
              <a:rPr sz="2600" spc="-525" dirty="0">
                <a:solidFill>
                  <a:srgbClr val="004280"/>
                </a:solidFill>
                <a:latin typeface="Trebuchet MS"/>
                <a:cs typeface="Trebuchet MS"/>
              </a:rPr>
              <a:t> </a:t>
            </a:r>
            <a:r>
              <a:rPr sz="2600" spc="295" dirty="0">
                <a:solidFill>
                  <a:srgbClr val="004280"/>
                </a:solidFill>
                <a:latin typeface="Trebuchet MS"/>
                <a:cs typeface="Trebuchet MS"/>
              </a:rPr>
              <a:t>Google	</a:t>
            </a:r>
            <a:r>
              <a:rPr sz="2600" spc="280" dirty="0">
                <a:solidFill>
                  <a:srgbClr val="004280"/>
                </a:solidFill>
                <a:latin typeface="Trebuchet MS"/>
                <a:cs typeface="Trebuchet MS"/>
              </a:rPr>
              <a:t>Admob).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7015" y="5390439"/>
            <a:ext cx="2823845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8890" indent="124460">
              <a:lnSpc>
                <a:spcPct val="113799"/>
              </a:lnSpc>
              <a:spcBef>
                <a:spcPts val="100"/>
              </a:spcBef>
              <a:tabLst>
                <a:tab pos="1643380" algn="l"/>
                <a:tab pos="1703070" algn="l"/>
              </a:tabLst>
            </a:pPr>
            <a:r>
              <a:rPr sz="2300" spc="229" dirty="0">
                <a:solidFill>
                  <a:srgbClr val="004280"/>
                </a:solidFill>
                <a:latin typeface="Microsoft Sans Serif"/>
                <a:cs typeface="Microsoft Sans Serif"/>
              </a:rPr>
              <a:t>Платная	</a:t>
            </a:r>
            <a:r>
              <a:rPr sz="2300" spc="200" dirty="0">
                <a:solidFill>
                  <a:srgbClr val="004280"/>
                </a:solidFill>
                <a:latin typeface="Microsoft Sans Serif"/>
                <a:cs typeface="Microsoft Sans Serif"/>
              </a:rPr>
              <a:t>услуга </a:t>
            </a:r>
            <a:r>
              <a:rPr sz="2300" spc="204" dirty="0">
                <a:solidFill>
                  <a:srgbClr val="004280"/>
                </a:solidFill>
                <a:latin typeface="Microsoft Sans Serif"/>
                <a:cs typeface="Microsoft Sans Serif"/>
              </a:rPr>
              <a:t> </a:t>
            </a:r>
            <a:r>
              <a:rPr sz="2300" spc="210" dirty="0">
                <a:solidFill>
                  <a:srgbClr val="004280"/>
                </a:solidFill>
                <a:latin typeface="Microsoft Sans Serif"/>
                <a:cs typeface="Microsoft Sans Serif"/>
              </a:rPr>
              <a:t>д</a:t>
            </a:r>
            <a:r>
              <a:rPr sz="2300" spc="400" dirty="0">
                <a:solidFill>
                  <a:srgbClr val="004280"/>
                </a:solidFill>
                <a:latin typeface="Microsoft Sans Serif"/>
                <a:cs typeface="Microsoft Sans Serif"/>
              </a:rPr>
              <a:t>н</a:t>
            </a:r>
            <a:r>
              <a:rPr sz="2300" spc="235" dirty="0">
                <a:solidFill>
                  <a:srgbClr val="004280"/>
                </a:solidFill>
                <a:latin typeface="Microsoft Sans Serif"/>
                <a:cs typeface="Microsoft Sans Serif"/>
              </a:rPr>
              <a:t>е</a:t>
            </a:r>
            <a:r>
              <a:rPr sz="2300" spc="320" dirty="0">
                <a:solidFill>
                  <a:srgbClr val="004280"/>
                </a:solidFill>
                <a:latin typeface="Microsoft Sans Serif"/>
                <a:cs typeface="Microsoft Sans Serif"/>
              </a:rPr>
              <a:t>в</a:t>
            </a:r>
            <a:r>
              <a:rPr sz="2300" spc="400" dirty="0">
                <a:solidFill>
                  <a:srgbClr val="004280"/>
                </a:solidFill>
                <a:latin typeface="Microsoft Sans Serif"/>
                <a:cs typeface="Microsoft Sans Serif"/>
              </a:rPr>
              <a:t>н</a:t>
            </a:r>
            <a:r>
              <a:rPr sz="2300" spc="32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300" spc="330" dirty="0">
                <a:solidFill>
                  <a:srgbClr val="004280"/>
                </a:solidFill>
                <a:latin typeface="Microsoft Sans Serif"/>
                <a:cs typeface="Microsoft Sans Serif"/>
              </a:rPr>
              <a:t>г</a:t>
            </a:r>
            <a:r>
              <a:rPr sz="2300" spc="10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300" dirty="0">
                <a:solidFill>
                  <a:srgbClr val="004280"/>
                </a:solidFill>
                <a:latin typeface="Microsoft Sans Serif"/>
                <a:cs typeface="Microsoft Sans Serif"/>
              </a:rPr>
              <a:t>		</a:t>
            </a:r>
            <a:r>
              <a:rPr sz="2300" spc="32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300" spc="254" dirty="0">
                <a:solidFill>
                  <a:srgbClr val="004280"/>
                </a:solidFill>
                <a:latin typeface="Microsoft Sans Serif"/>
                <a:cs typeface="Microsoft Sans Serif"/>
              </a:rPr>
              <a:t>т</a:t>
            </a:r>
            <a:r>
              <a:rPr sz="2300" spc="400" dirty="0">
                <a:solidFill>
                  <a:srgbClr val="004280"/>
                </a:solidFill>
                <a:latin typeface="Microsoft Sans Serif"/>
                <a:cs typeface="Microsoft Sans Serif"/>
              </a:rPr>
              <a:t>ч</a:t>
            </a:r>
            <a:r>
              <a:rPr sz="2300" spc="235" dirty="0">
                <a:solidFill>
                  <a:srgbClr val="004280"/>
                </a:solidFill>
                <a:latin typeface="Microsoft Sans Serif"/>
                <a:cs typeface="Microsoft Sans Serif"/>
              </a:rPr>
              <a:t>ё</a:t>
            </a:r>
            <a:r>
              <a:rPr sz="2300" spc="254" dirty="0">
                <a:solidFill>
                  <a:srgbClr val="004280"/>
                </a:solidFill>
                <a:latin typeface="Microsoft Sans Serif"/>
                <a:cs typeface="Microsoft Sans Serif"/>
              </a:rPr>
              <a:t>т</a:t>
            </a:r>
            <a:r>
              <a:rPr sz="2300" spc="5" dirty="0">
                <a:solidFill>
                  <a:srgbClr val="004280"/>
                </a:solidFill>
                <a:latin typeface="Microsoft Sans Serif"/>
                <a:cs typeface="Microsoft Sans Serif"/>
              </a:rPr>
              <a:t>а</a:t>
            </a:r>
            <a:endParaRPr sz="2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  <a:tabLst>
                <a:tab pos="2061845" algn="l"/>
              </a:tabLst>
            </a:pPr>
            <a:r>
              <a:rPr sz="2300" spc="275" dirty="0">
                <a:solidFill>
                  <a:srgbClr val="004280"/>
                </a:solidFill>
                <a:latin typeface="Microsoft Sans Serif"/>
                <a:cs typeface="Microsoft Sans Serif"/>
              </a:rPr>
              <a:t>начинается	</a:t>
            </a:r>
            <a:r>
              <a:rPr sz="2300" spc="180" dirty="0">
                <a:solidFill>
                  <a:srgbClr val="004280"/>
                </a:solidFill>
                <a:latin typeface="Microsoft Sans Serif"/>
                <a:cs typeface="Microsoft Sans Serif"/>
              </a:rPr>
              <a:t>от</a:t>
            </a:r>
            <a:endParaRPr sz="2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  <a:tabLst>
                <a:tab pos="762000" algn="l"/>
              </a:tabLst>
            </a:pPr>
            <a:r>
              <a:rPr sz="2300" spc="434" dirty="0">
                <a:solidFill>
                  <a:srgbClr val="004280"/>
                </a:solidFill>
                <a:latin typeface="Trebuchet MS"/>
                <a:cs typeface="Trebuchet MS"/>
              </a:rPr>
              <a:t>200	</a:t>
            </a:r>
            <a:r>
              <a:rPr sz="2300" spc="245" dirty="0">
                <a:solidFill>
                  <a:srgbClr val="004280"/>
                </a:solidFill>
                <a:latin typeface="Microsoft Sans Serif"/>
                <a:cs typeface="Microsoft Sans Serif"/>
              </a:rPr>
              <a:t>тенге</a:t>
            </a:r>
            <a:endParaRPr sz="2300">
              <a:latin typeface="Microsoft Sans Serif"/>
              <a:cs typeface="Microsoft Sans Serif"/>
            </a:endParaRPr>
          </a:p>
          <a:p>
            <a:pPr marL="12065" marR="5080" algn="ctr">
              <a:lnSpc>
                <a:spcPct val="113799"/>
              </a:lnSpc>
              <a:tabLst>
                <a:tab pos="689610" algn="l"/>
                <a:tab pos="1201420" algn="l"/>
                <a:tab pos="2005964" algn="l"/>
              </a:tabLst>
            </a:pPr>
            <a:r>
              <a:rPr sz="2300" spc="5" dirty="0">
                <a:solidFill>
                  <a:srgbClr val="004280"/>
                </a:solidFill>
                <a:latin typeface="Trebuchet MS"/>
                <a:cs typeface="Trebuchet MS"/>
              </a:rPr>
              <a:t>(</a:t>
            </a:r>
            <a:r>
              <a:rPr sz="2300" spc="-470" dirty="0">
                <a:solidFill>
                  <a:srgbClr val="004280"/>
                </a:solidFill>
                <a:latin typeface="Trebuchet MS"/>
                <a:cs typeface="Trebuchet MS"/>
              </a:rPr>
              <a:t> </a:t>
            </a:r>
            <a:r>
              <a:rPr sz="2300" spc="275" dirty="0">
                <a:solidFill>
                  <a:srgbClr val="004280"/>
                </a:solidFill>
                <a:latin typeface="Microsoft Sans Serif"/>
                <a:cs typeface="Microsoft Sans Serif"/>
              </a:rPr>
              <a:t>б</a:t>
            </a:r>
            <a:r>
              <a:rPr sz="2300" spc="235" dirty="0">
                <a:solidFill>
                  <a:srgbClr val="004280"/>
                </a:solidFill>
                <a:latin typeface="Microsoft Sans Serif"/>
                <a:cs typeface="Microsoft Sans Serif"/>
              </a:rPr>
              <a:t>е</a:t>
            </a:r>
            <a:r>
              <a:rPr sz="2300" spc="170" dirty="0">
                <a:solidFill>
                  <a:srgbClr val="004280"/>
                </a:solidFill>
                <a:latin typeface="Microsoft Sans Serif"/>
                <a:cs typeface="Microsoft Sans Serif"/>
              </a:rPr>
              <a:t>с</a:t>
            </a:r>
            <a:r>
              <a:rPr sz="2300" spc="370" dirty="0">
                <a:solidFill>
                  <a:srgbClr val="004280"/>
                </a:solidFill>
                <a:latin typeface="Microsoft Sans Serif"/>
                <a:cs typeface="Microsoft Sans Serif"/>
              </a:rPr>
              <a:t>п</a:t>
            </a:r>
            <a:r>
              <a:rPr sz="2300" spc="229" dirty="0">
                <a:solidFill>
                  <a:srgbClr val="004280"/>
                </a:solidFill>
                <a:latin typeface="Microsoft Sans Serif"/>
                <a:cs typeface="Microsoft Sans Serif"/>
              </a:rPr>
              <a:t>л</a:t>
            </a:r>
            <a:r>
              <a:rPr sz="2300" spc="225" dirty="0">
                <a:solidFill>
                  <a:srgbClr val="004280"/>
                </a:solidFill>
                <a:latin typeface="Microsoft Sans Serif"/>
                <a:cs typeface="Microsoft Sans Serif"/>
              </a:rPr>
              <a:t>а</a:t>
            </a:r>
            <a:r>
              <a:rPr sz="2300" spc="254" dirty="0">
                <a:solidFill>
                  <a:srgbClr val="004280"/>
                </a:solidFill>
                <a:latin typeface="Microsoft Sans Serif"/>
                <a:cs typeface="Microsoft Sans Serif"/>
              </a:rPr>
              <a:t>т</a:t>
            </a:r>
            <a:r>
              <a:rPr sz="2300" spc="400" dirty="0">
                <a:solidFill>
                  <a:srgbClr val="004280"/>
                </a:solidFill>
                <a:latin typeface="Microsoft Sans Serif"/>
                <a:cs typeface="Microsoft Sans Serif"/>
              </a:rPr>
              <a:t>н</a:t>
            </a:r>
            <a:r>
              <a:rPr sz="2300" spc="10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300" dirty="0">
                <a:solidFill>
                  <a:srgbClr val="004280"/>
                </a:solidFill>
                <a:latin typeface="Microsoft Sans Serif"/>
                <a:cs typeface="Microsoft Sans Serif"/>
              </a:rPr>
              <a:t>	</a:t>
            </a:r>
            <a:r>
              <a:rPr sz="2300" spc="32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300" spc="210" dirty="0">
                <a:solidFill>
                  <a:srgbClr val="004280"/>
                </a:solidFill>
                <a:latin typeface="Microsoft Sans Serif"/>
                <a:cs typeface="Microsoft Sans Serif"/>
              </a:rPr>
              <a:t>д</a:t>
            </a:r>
            <a:r>
              <a:rPr sz="2300" spc="409" dirty="0">
                <a:solidFill>
                  <a:srgbClr val="004280"/>
                </a:solidFill>
                <a:latin typeface="Microsoft Sans Serif"/>
                <a:cs typeface="Microsoft Sans Serif"/>
              </a:rPr>
              <a:t>и</a:t>
            </a:r>
            <a:r>
              <a:rPr sz="2300" spc="114" dirty="0">
                <a:solidFill>
                  <a:srgbClr val="004280"/>
                </a:solidFill>
                <a:latin typeface="Microsoft Sans Serif"/>
                <a:cs typeface="Microsoft Sans Serif"/>
              </a:rPr>
              <a:t>н  </a:t>
            </a:r>
            <a:r>
              <a:rPr sz="2300" spc="185" dirty="0">
                <a:solidFill>
                  <a:srgbClr val="004280"/>
                </a:solidFill>
                <a:latin typeface="Microsoft Sans Serif"/>
                <a:cs typeface="Microsoft Sans Serif"/>
              </a:rPr>
              <a:t>раз	</a:t>
            </a:r>
            <a:r>
              <a:rPr sz="2300" spc="204" dirty="0">
                <a:solidFill>
                  <a:srgbClr val="004280"/>
                </a:solidFill>
                <a:latin typeface="Microsoft Sans Serif"/>
                <a:cs typeface="Microsoft Sans Serif"/>
              </a:rPr>
              <a:t>на	</a:t>
            </a:r>
            <a:r>
              <a:rPr sz="2300" spc="195" dirty="0">
                <a:solidFill>
                  <a:srgbClr val="004280"/>
                </a:solidFill>
                <a:latin typeface="Trebuchet MS"/>
                <a:cs typeface="Trebuchet MS"/>
              </a:rPr>
              <a:t>24</a:t>
            </a:r>
            <a:r>
              <a:rPr sz="2300" spc="195" dirty="0">
                <a:solidFill>
                  <a:srgbClr val="004280"/>
                </a:solidFill>
                <a:latin typeface="Microsoft Sans Serif"/>
                <a:cs typeface="Microsoft Sans Serif"/>
              </a:rPr>
              <a:t>часа</a:t>
            </a:r>
            <a:r>
              <a:rPr sz="2300" spc="195" dirty="0">
                <a:solidFill>
                  <a:srgbClr val="004280"/>
                </a:solidFill>
                <a:latin typeface="Trebuchet MS"/>
                <a:cs typeface="Trebuchet MS"/>
              </a:rPr>
              <a:t>).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8195" y="5385439"/>
            <a:ext cx="4366260" cy="14827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833119">
              <a:lnSpc>
                <a:spcPct val="100000"/>
              </a:lnSpc>
              <a:spcBef>
                <a:spcPts val="560"/>
              </a:spcBef>
            </a:pPr>
            <a:r>
              <a:rPr sz="2800" spc="295" dirty="0">
                <a:solidFill>
                  <a:srgbClr val="004280"/>
                </a:solidFill>
                <a:latin typeface="Microsoft Sans Serif"/>
                <a:cs typeface="Microsoft Sans Serif"/>
              </a:rPr>
              <a:t>Ежемесячная</a:t>
            </a:r>
            <a:endParaRPr sz="2800">
              <a:latin typeface="Microsoft Sans Serif"/>
              <a:cs typeface="Microsoft Sans Serif"/>
            </a:endParaRPr>
          </a:p>
          <a:p>
            <a:pPr marL="12700" marR="5080" indent="240029">
              <a:lnSpc>
                <a:spcPct val="113799"/>
              </a:lnSpc>
              <a:spcBef>
                <a:spcPts val="5"/>
              </a:spcBef>
              <a:tabLst>
                <a:tab pos="1379855" algn="l"/>
                <a:tab pos="1953895" algn="l"/>
                <a:tab pos="2318385" algn="l"/>
                <a:tab pos="3079115" algn="l"/>
                <a:tab pos="3907154" algn="l"/>
              </a:tabLst>
            </a:pPr>
            <a:r>
              <a:rPr sz="2800" spc="340" dirty="0">
                <a:solidFill>
                  <a:srgbClr val="004280"/>
                </a:solidFill>
                <a:latin typeface="Microsoft Sans Serif"/>
                <a:cs typeface="Microsoft Sans Serif"/>
              </a:rPr>
              <a:t>подписка	</a:t>
            </a:r>
            <a:r>
              <a:rPr sz="2800" spc="229" dirty="0">
                <a:solidFill>
                  <a:srgbClr val="004280"/>
                </a:solidFill>
                <a:latin typeface="Trebuchet MS"/>
                <a:cs typeface="Trebuchet MS"/>
              </a:rPr>
              <a:t>API	</a:t>
            </a:r>
            <a:r>
              <a:rPr sz="2800" spc="235" dirty="0">
                <a:solidFill>
                  <a:srgbClr val="004280"/>
                </a:solidFill>
                <a:latin typeface="Microsoft Sans Serif"/>
                <a:cs typeface="Microsoft Sans Serif"/>
              </a:rPr>
              <a:t>раз	</a:t>
            </a:r>
            <a:r>
              <a:rPr sz="2800" spc="130" dirty="0">
                <a:solidFill>
                  <a:srgbClr val="004280"/>
                </a:solidFill>
                <a:latin typeface="Microsoft Sans Serif"/>
                <a:cs typeface="Microsoft Sans Serif"/>
              </a:rPr>
              <a:t>в </a:t>
            </a:r>
            <a:r>
              <a:rPr sz="2800" spc="135" dirty="0">
                <a:solidFill>
                  <a:srgbClr val="004280"/>
                </a:solidFill>
                <a:latin typeface="Microsoft Sans Serif"/>
                <a:cs typeface="Microsoft Sans Serif"/>
              </a:rPr>
              <a:t> </a:t>
            </a:r>
            <a:r>
              <a:rPr sz="2800" spc="370" dirty="0">
                <a:solidFill>
                  <a:srgbClr val="004280"/>
                </a:solidFill>
                <a:latin typeface="Microsoft Sans Serif"/>
                <a:cs typeface="Microsoft Sans Serif"/>
              </a:rPr>
              <a:t>м</a:t>
            </a:r>
            <a:r>
              <a:rPr sz="2800" spc="300" dirty="0">
                <a:solidFill>
                  <a:srgbClr val="004280"/>
                </a:solidFill>
                <a:latin typeface="Microsoft Sans Serif"/>
                <a:cs typeface="Microsoft Sans Serif"/>
              </a:rPr>
              <a:t>е</a:t>
            </a:r>
            <a:r>
              <a:rPr sz="2800" spc="220" dirty="0">
                <a:solidFill>
                  <a:srgbClr val="004280"/>
                </a:solidFill>
                <a:latin typeface="Microsoft Sans Serif"/>
                <a:cs typeface="Microsoft Sans Serif"/>
              </a:rPr>
              <a:t>с</a:t>
            </a:r>
            <a:r>
              <a:rPr sz="2800" spc="325" dirty="0">
                <a:solidFill>
                  <a:srgbClr val="004280"/>
                </a:solidFill>
                <a:latin typeface="Microsoft Sans Serif"/>
                <a:cs typeface="Microsoft Sans Serif"/>
              </a:rPr>
              <a:t>я</a:t>
            </a:r>
            <a:r>
              <a:rPr sz="2800" spc="165" dirty="0">
                <a:solidFill>
                  <a:srgbClr val="004280"/>
                </a:solidFill>
                <a:latin typeface="Microsoft Sans Serif"/>
                <a:cs typeface="Microsoft Sans Serif"/>
              </a:rPr>
              <a:t>ц</a:t>
            </a:r>
            <a:r>
              <a:rPr sz="2800" dirty="0">
                <a:solidFill>
                  <a:srgbClr val="004280"/>
                </a:solidFill>
                <a:latin typeface="Microsoft Sans Serif"/>
                <a:cs typeface="Microsoft Sans Serif"/>
              </a:rPr>
              <a:t>	</a:t>
            </a:r>
            <a:r>
              <a:rPr sz="2800" spc="250" dirty="0">
                <a:solidFill>
                  <a:srgbClr val="004280"/>
                </a:solidFill>
                <a:latin typeface="Microsoft Sans Serif"/>
                <a:cs typeface="Microsoft Sans Serif"/>
              </a:rPr>
              <a:t>з</a:t>
            </a:r>
            <a:r>
              <a:rPr sz="2800" spc="15" dirty="0">
                <a:solidFill>
                  <a:srgbClr val="004280"/>
                </a:solidFill>
                <a:latin typeface="Microsoft Sans Serif"/>
                <a:cs typeface="Microsoft Sans Serif"/>
              </a:rPr>
              <a:t>а</a:t>
            </a:r>
            <a:r>
              <a:rPr sz="2800" dirty="0">
                <a:solidFill>
                  <a:srgbClr val="004280"/>
                </a:solidFill>
                <a:latin typeface="Microsoft Sans Serif"/>
                <a:cs typeface="Microsoft Sans Serif"/>
              </a:rPr>
              <a:t>	</a:t>
            </a:r>
            <a:r>
              <a:rPr sz="2800" spc="180" dirty="0">
                <a:solidFill>
                  <a:srgbClr val="004280"/>
                </a:solidFill>
                <a:latin typeface="Trebuchet MS"/>
                <a:cs typeface="Trebuchet MS"/>
              </a:rPr>
              <a:t>3</a:t>
            </a:r>
            <a:r>
              <a:rPr sz="2800" dirty="0">
                <a:solidFill>
                  <a:srgbClr val="004280"/>
                </a:solidFill>
                <a:latin typeface="Trebuchet MS"/>
                <a:cs typeface="Trebuchet MS"/>
              </a:rPr>
              <a:t>	</a:t>
            </a:r>
            <a:r>
              <a:rPr sz="2800" spc="-780" dirty="0">
                <a:solidFill>
                  <a:srgbClr val="004280"/>
                </a:solidFill>
                <a:latin typeface="Trebuchet MS"/>
                <a:cs typeface="Trebuchet MS"/>
              </a:rPr>
              <a:t> </a:t>
            </a:r>
            <a:r>
              <a:rPr sz="2800" spc="270" dirty="0">
                <a:solidFill>
                  <a:srgbClr val="004280"/>
                </a:solidFill>
                <a:latin typeface="Microsoft Sans Serif"/>
                <a:cs typeface="Microsoft Sans Serif"/>
              </a:rPr>
              <a:t>д</a:t>
            </a:r>
            <a:r>
              <a:rPr sz="2800" spc="41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800" spc="295" dirty="0">
                <a:solidFill>
                  <a:srgbClr val="004280"/>
                </a:solidFill>
                <a:latin typeface="Microsoft Sans Serif"/>
                <a:cs typeface="Microsoft Sans Serif"/>
              </a:rPr>
              <a:t>лл</a:t>
            </a:r>
            <a:r>
              <a:rPr sz="2800" spc="290" dirty="0">
                <a:solidFill>
                  <a:srgbClr val="004280"/>
                </a:solidFill>
                <a:latin typeface="Microsoft Sans Serif"/>
                <a:cs typeface="Microsoft Sans Serif"/>
              </a:rPr>
              <a:t>а</a:t>
            </a:r>
            <a:r>
              <a:rPr sz="2800" spc="440" dirty="0">
                <a:solidFill>
                  <a:srgbClr val="004280"/>
                </a:solidFill>
                <a:latin typeface="Microsoft Sans Serif"/>
                <a:cs typeface="Microsoft Sans Serif"/>
              </a:rPr>
              <a:t>р</a:t>
            </a:r>
            <a:r>
              <a:rPr sz="2800" spc="415" dirty="0">
                <a:solidFill>
                  <a:srgbClr val="004280"/>
                </a:solidFill>
                <a:latin typeface="Microsoft Sans Serif"/>
                <a:cs typeface="Microsoft Sans Serif"/>
              </a:rPr>
              <a:t>о</a:t>
            </a:r>
            <a:r>
              <a:rPr sz="2800" spc="405" dirty="0">
                <a:solidFill>
                  <a:srgbClr val="004280"/>
                </a:solidFill>
                <a:latin typeface="Microsoft Sans Serif"/>
                <a:cs typeface="Microsoft Sans Serif"/>
              </a:rPr>
              <a:t>в</a:t>
            </a:r>
            <a:r>
              <a:rPr sz="2800" spc="-484" dirty="0">
                <a:solidFill>
                  <a:srgbClr val="004280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385"/>
            <a:ext cx="18288000" cy="3663315"/>
          </a:xfrm>
          <a:custGeom>
            <a:avLst/>
            <a:gdLst/>
            <a:ahLst/>
            <a:cxnLst/>
            <a:rect l="l" t="t" r="r" b="b"/>
            <a:pathLst>
              <a:path w="18288000" h="3663315">
                <a:moveTo>
                  <a:pt x="0" y="3662752"/>
                </a:moveTo>
                <a:lnTo>
                  <a:pt x="18287998" y="3662752"/>
                </a:lnTo>
                <a:lnTo>
                  <a:pt x="18287998" y="0"/>
                </a:lnTo>
                <a:lnTo>
                  <a:pt x="0" y="0"/>
                </a:lnTo>
                <a:lnTo>
                  <a:pt x="0" y="3662752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11243"/>
            <a:ext cx="18288000" cy="5775960"/>
          </a:xfrm>
          <a:custGeom>
            <a:avLst/>
            <a:gdLst/>
            <a:ahLst/>
            <a:cxnLst/>
            <a:rect l="l" t="t" r="r" b="b"/>
            <a:pathLst>
              <a:path w="18288000" h="5775959">
                <a:moveTo>
                  <a:pt x="0" y="5775755"/>
                </a:moveTo>
                <a:lnTo>
                  <a:pt x="18287998" y="5775755"/>
                </a:lnTo>
                <a:lnTo>
                  <a:pt x="18287998" y="0"/>
                </a:lnTo>
                <a:lnTo>
                  <a:pt x="0" y="0"/>
                </a:lnTo>
                <a:lnTo>
                  <a:pt x="0" y="5775755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328097" y="1427541"/>
            <a:ext cx="5954395" cy="619760"/>
            <a:chOff x="12328097" y="1427541"/>
            <a:chExt cx="5954395" cy="619760"/>
          </a:xfrm>
        </p:grpSpPr>
        <p:sp>
          <p:nvSpPr>
            <p:cNvPr id="5" name="object 5"/>
            <p:cNvSpPr/>
            <p:nvPr/>
          </p:nvSpPr>
          <p:spPr>
            <a:xfrm>
              <a:off x="15962136" y="1427541"/>
              <a:ext cx="306705" cy="458470"/>
            </a:xfrm>
            <a:custGeom>
              <a:avLst/>
              <a:gdLst/>
              <a:ahLst/>
              <a:cxnLst/>
              <a:rect l="l" t="t" r="r" b="b"/>
              <a:pathLst>
                <a:path w="306705" h="458469">
                  <a:moveTo>
                    <a:pt x="212936" y="186761"/>
                  </a:moveTo>
                  <a:lnTo>
                    <a:pt x="176587" y="179423"/>
                  </a:lnTo>
                  <a:lnTo>
                    <a:pt x="146904" y="159411"/>
                  </a:lnTo>
                  <a:lnTo>
                    <a:pt x="126891" y="129728"/>
                  </a:lnTo>
                  <a:lnTo>
                    <a:pt x="119552" y="93379"/>
                  </a:lnTo>
                  <a:lnTo>
                    <a:pt x="126891" y="57030"/>
                  </a:lnTo>
                  <a:lnTo>
                    <a:pt x="146904" y="27349"/>
                  </a:lnTo>
                  <a:lnTo>
                    <a:pt x="176587" y="7337"/>
                  </a:lnTo>
                  <a:lnTo>
                    <a:pt x="212936" y="0"/>
                  </a:lnTo>
                  <a:lnTo>
                    <a:pt x="249284" y="7337"/>
                  </a:lnTo>
                  <a:lnTo>
                    <a:pt x="278967" y="27349"/>
                  </a:lnTo>
                  <a:lnTo>
                    <a:pt x="298980" y="57030"/>
                  </a:lnTo>
                  <a:lnTo>
                    <a:pt x="306319" y="93379"/>
                  </a:lnTo>
                  <a:lnTo>
                    <a:pt x="298980" y="129728"/>
                  </a:lnTo>
                  <a:lnTo>
                    <a:pt x="278967" y="159411"/>
                  </a:lnTo>
                  <a:lnTo>
                    <a:pt x="249284" y="179423"/>
                  </a:lnTo>
                  <a:lnTo>
                    <a:pt x="212936" y="186761"/>
                  </a:lnTo>
                  <a:close/>
                </a:path>
                <a:path w="306705" h="458469">
                  <a:moveTo>
                    <a:pt x="207870" y="458056"/>
                  </a:moveTo>
                  <a:lnTo>
                    <a:pt x="173312" y="451333"/>
                  </a:lnTo>
                  <a:lnTo>
                    <a:pt x="142933" y="431161"/>
                  </a:lnTo>
                  <a:lnTo>
                    <a:pt x="0" y="288400"/>
                  </a:lnTo>
                  <a:lnTo>
                    <a:pt x="33509" y="254892"/>
                  </a:lnTo>
                  <a:lnTo>
                    <a:pt x="63888" y="234719"/>
                  </a:lnTo>
                  <a:lnTo>
                    <a:pt x="98446" y="227995"/>
                  </a:lnTo>
                  <a:lnTo>
                    <a:pt x="133004" y="234719"/>
                  </a:lnTo>
                  <a:lnTo>
                    <a:pt x="163384" y="254892"/>
                  </a:lnTo>
                  <a:lnTo>
                    <a:pt x="306319" y="397650"/>
                  </a:lnTo>
                  <a:lnTo>
                    <a:pt x="272806" y="431161"/>
                  </a:lnTo>
                  <a:lnTo>
                    <a:pt x="242428" y="451333"/>
                  </a:lnTo>
                  <a:lnTo>
                    <a:pt x="207870" y="458056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28097" y="1476291"/>
              <a:ext cx="5954395" cy="570865"/>
            </a:xfrm>
            <a:custGeom>
              <a:avLst/>
              <a:gdLst/>
              <a:ahLst/>
              <a:cxnLst/>
              <a:rect l="l" t="t" r="r" b="b"/>
              <a:pathLst>
                <a:path w="5954394" h="570864">
                  <a:moveTo>
                    <a:pt x="5954159" y="570671"/>
                  </a:moveTo>
                  <a:lnTo>
                    <a:pt x="0" y="570671"/>
                  </a:lnTo>
                  <a:lnTo>
                    <a:pt x="0" y="0"/>
                  </a:lnTo>
                  <a:lnTo>
                    <a:pt x="5954159" y="0"/>
                  </a:lnTo>
                  <a:lnTo>
                    <a:pt x="5954159" y="570671"/>
                  </a:lnTo>
                  <a:close/>
                </a:path>
              </a:pathLst>
            </a:custGeom>
            <a:solidFill>
              <a:srgbClr val="97B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628" y="260020"/>
            <a:ext cx="5731510" cy="930275"/>
          </a:xfrm>
          <a:prstGeom prst="rect">
            <a:avLst/>
          </a:prstGeom>
          <a:solidFill>
            <a:srgbClr val="2A25AC"/>
          </a:solidFill>
        </p:spPr>
        <p:txBody>
          <a:bodyPr vert="horz" wrap="square" lIns="0" tIns="269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125"/>
              </a:spcBef>
            </a:pPr>
            <a:r>
              <a:rPr sz="2450" spc="-425" dirty="0">
                <a:solidFill>
                  <a:srgbClr val="FFFAFA"/>
                </a:solidFill>
                <a:latin typeface="Tahoma"/>
                <a:cs typeface="Tahoma"/>
              </a:rPr>
              <a:t>1</a:t>
            </a:r>
            <a:r>
              <a:rPr sz="2450" spc="170" dirty="0">
                <a:solidFill>
                  <a:srgbClr val="FFFAFA"/>
                </a:solidFill>
                <a:latin typeface="Tahoma"/>
                <a:cs typeface="Tahoma"/>
              </a:rPr>
              <a:t>$</a:t>
            </a:r>
            <a:r>
              <a:rPr sz="2450" spc="-9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450" spc="-570" dirty="0">
                <a:solidFill>
                  <a:srgbClr val="FFFAFA"/>
                </a:solidFill>
                <a:latin typeface="Tahoma"/>
                <a:cs typeface="Tahoma"/>
              </a:rPr>
              <a:t>=</a:t>
            </a:r>
            <a:r>
              <a:rPr sz="2450" spc="-9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450" spc="85" dirty="0">
                <a:solidFill>
                  <a:srgbClr val="FFFAFA"/>
                </a:solidFill>
                <a:latin typeface="Tahoma"/>
                <a:cs typeface="Tahoma"/>
              </a:rPr>
              <a:t>4</a:t>
            </a:r>
            <a:r>
              <a:rPr sz="2450" spc="55" dirty="0">
                <a:solidFill>
                  <a:srgbClr val="FFFAFA"/>
                </a:solidFill>
                <a:latin typeface="Tahoma"/>
                <a:cs typeface="Tahoma"/>
              </a:rPr>
              <a:t>5</a:t>
            </a:r>
            <a:r>
              <a:rPr sz="2450" spc="85" dirty="0">
                <a:solidFill>
                  <a:srgbClr val="FFFAFA"/>
                </a:solidFill>
                <a:latin typeface="Tahoma"/>
                <a:cs typeface="Tahoma"/>
              </a:rPr>
              <a:t>4</a:t>
            </a:r>
            <a:r>
              <a:rPr sz="2450" spc="-254" dirty="0">
                <a:solidFill>
                  <a:srgbClr val="FFFAFA"/>
                </a:solidFill>
                <a:latin typeface="Tahoma"/>
                <a:cs typeface="Tahoma"/>
              </a:rPr>
              <a:t>.</a:t>
            </a:r>
            <a:r>
              <a:rPr sz="2450" spc="55" dirty="0">
                <a:solidFill>
                  <a:srgbClr val="FFFAFA"/>
                </a:solidFill>
                <a:latin typeface="Tahoma"/>
                <a:cs typeface="Tahoma"/>
              </a:rPr>
              <a:t>5</a:t>
            </a:r>
            <a:r>
              <a:rPr sz="2450" spc="350" dirty="0">
                <a:solidFill>
                  <a:srgbClr val="FFFAFA"/>
                </a:solidFill>
                <a:latin typeface="Tahoma"/>
                <a:cs typeface="Tahoma"/>
              </a:rPr>
              <a:t>0</a:t>
            </a:r>
            <a:r>
              <a:rPr sz="2450" spc="50" dirty="0">
                <a:solidFill>
                  <a:srgbClr val="FFFAFA"/>
                </a:solidFill>
                <a:latin typeface="Microsoft Sans Serif"/>
                <a:cs typeface="Microsoft Sans Serif"/>
              </a:rPr>
              <a:t>т</a:t>
            </a:r>
            <a:r>
              <a:rPr sz="2450" spc="130" dirty="0">
                <a:solidFill>
                  <a:srgbClr val="FFFAFA"/>
                </a:solidFill>
                <a:latin typeface="Microsoft Sans Serif"/>
                <a:cs typeface="Microsoft Sans Serif"/>
              </a:rPr>
              <a:t>г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949" y="1427541"/>
            <a:ext cx="5693410" cy="570865"/>
          </a:xfrm>
          <a:custGeom>
            <a:avLst/>
            <a:gdLst/>
            <a:ahLst/>
            <a:cxnLst/>
            <a:rect l="l" t="t" r="r" b="b"/>
            <a:pathLst>
              <a:path w="5693410" h="570864">
                <a:moveTo>
                  <a:pt x="5693344" y="570671"/>
                </a:moveTo>
                <a:lnTo>
                  <a:pt x="0" y="570671"/>
                </a:lnTo>
                <a:lnTo>
                  <a:pt x="0" y="0"/>
                </a:lnTo>
                <a:lnTo>
                  <a:pt x="5693344" y="0"/>
                </a:lnTo>
                <a:lnTo>
                  <a:pt x="5693344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5365" y="1500280"/>
            <a:ext cx="17608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70" dirty="0">
                <a:latin typeface="Tahoma"/>
                <a:cs typeface="Tahoma"/>
              </a:rPr>
              <a:t>GooglePlay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7352" y="260020"/>
            <a:ext cx="5953125" cy="930275"/>
          </a:xfrm>
          <a:prstGeom prst="rect">
            <a:avLst/>
          </a:prstGeom>
          <a:solidFill>
            <a:srgbClr val="2A25AC"/>
          </a:solidFill>
        </p:spPr>
        <p:txBody>
          <a:bodyPr vert="horz" wrap="square" lIns="0" tIns="269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125"/>
              </a:spcBef>
            </a:pPr>
            <a:r>
              <a:rPr sz="2450" spc="65" dirty="0">
                <a:solidFill>
                  <a:srgbClr val="FFFAFA"/>
                </a:solidFill>
                <a:latin typeface="Microsoft Sans Serif"/>
                <a:cs typeface="Microsoft Sans Serif"/>
              </a:rPr>
              <a:t>Цена</a:t>
            </a:r>
            <a:r>
              <a:rPr sz="2450" spc="-20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450" spc="-60" dirty="0">
                <a:solidFill>
                  <a:srgbClr val="FFFAFA"/>
                </a:solidFill>
                <a:latin typeface="Tahoma"/>
                <a:cs typeface="Tahoma"/>
              </a:rPr>
              <a:t>($)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03894" y="1489108"/>
            <a:ext cx="5954395" cy="570865"/>
          </a:xfrm>
          <a:custGeom>
            <a:avLst/>
            <a:gdLst/>
            <a:ahLst/>
            <a:cxnLst/>
            <a:rect l="l" t="t" r="r" b="b"/>
            <a:pathLst>
              <a:path w="5954395" h="570864">
                <a:moveTo>
                  <a:pt x="5954159" y="570671"/>
                </a:moveTo>
                <a:lnTo>
                  <a:pt x="0" y="570671"/>
                </a:lnTo>
                <a:lnTo>
                  <a:pt x="0" y="0"/>
                </a:lnTo>
                <a:lnTo>
                  <a:pt x="5954159" y="0"/>
                </a:lnTo>
                <a:lnTo>
                  <a:pt x="5954159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91680" y="1561847"/>
            <a:ext cx="100546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95" dirty="0">
                <a:latin typeface="Tahoma"/>
                <a:cs typeface="Tahoma"/>
              </a:rPr>
              <a:t>2</a:t>
            </a:r>
            <a:r>
              <a:rPr sz="2450" spc="55" dirty="0">
                <a:latin typeface="Tahoma"/>
                <a:cs typeface="Tahoma"/>
              </a:rPr>
              <a:t>5</a:t>
            </a:r>
            <a:r>
              <a:rPr sz="2450" spc="170" dirty="0" smtClean="0">
                <a:latin typeface="Tahoma"/>
                <a:cs typeface="Tahoma"/>
              </a:rPr>
              <a:t>$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45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34936" y="260020"/>
            <a:ext cx="5953125" cy="930275"/>
          </a:xfrm>
          <a:custGeom>
            <a:avLst/>
            <a:gdLst/>
            <a:ahLst/>
            <a:cxnLst/>
            <a:rect l="l" t="t" r="r" b="b"/>
            <a:pathLst>
              <a:path w="5953125" h="930275">
                <a:moveTo>
                  <a:pt x="5952564" y="929747"/>
                </a:moveTo>
                <a:lnTo>
                  <a:pt x="0" y="929747"/>
                </a:lnTo>
                <a:lnTo>
                  <a:pt x="0" y="0"/>
                </a:lnTo>
                <a:lnTo>
                  <a:pt x="5952564" y="0"/>
                </a:lnTo>
                <a:lnTo>
                  <a:pt x="5952564" y="929747"/>
                </a:lnTo>
                <a:close/>
              </a:path>
            </a:pathLst>
          </a:custGeom>
          <a:solidFill>
            <a:srgbClr val="2A2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63129" y="513734"/>
            <a:ext cx="16973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5" dirty="0">
                <a:solidFill>
                  <a:srgbClr val="FFFAFA"/>
                </a:solidFill>
                <a:latin typeface="Microsoft Sans Serif"/>
                <a:cs typeface="Microsoft Sans Serif"/>
              </a:rPr>
              <a:t>Цена</a:t>
            </a:r>
            <a:r>
              <a:rPr sz="2450" spc="-55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450" spc="30" dirty="0">
                <a:solidFill>
                  <a:srgbClr val="FFFAFA"/>
                </a:solidFill>
                <a:latin typeface="Tahoma"/>
                <a:cs typeface="Tahoma"/>
              </a:rPr>
              <a:t>(KZT)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66738" y="1549030"/>
            <a:ext cx="5921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125"/>
              </a:spcBef>
            </a:pPr>
            <a:r>
              <a:rPr sz="2450" spc="-45" dirty="0">
                <a:latin typeface="Tahoma"/>
                <a:cs typeface="Tahoma"/>
              </a:rPr>
              <a:t>11.362KZT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662752"/>
            <a:ext cx="18282920" cy="848994"/>
          </a:xfrm>
          <a:custGeom>
            <a:avLst/>
            <a:gdLst/>
            <a:ahLst/>
            <a:cxnLst/>
            <a:rect l="l" t="t" r="r" b="b"/>
            <a:pathLst>
              <a:path w="18282920" h="848995">
                <a:moveTo>
                  <a:pt x="18282338" y="848491"/>
                </a:moveTo>
                <a:lnTo>
                  <a:pt x="0" y="848491"/>
                </a:lnTo>
                <a:lnTo>
                  <a:pt x="0" y="0"/>
                </a:lnTo>
                <a:lnTo>
                  <a:pt x="18282338" y="0"/>
                </a:lnTo>
                <a:lnTo>
                  <a:pt x="18282338" y="848491"/>
                </a:lnTo>
                <a:close/>
              </a:path>
            </a:pathLst>
          </a:custGeom>
          <a:solidFill>
            <a:srgbClr val="2A2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628" y="2157207"/>
            <a:ext cx="5693410" cy="570865"/>
          </a:xfrm>
          <a:custGeom>
            <a:avLst/>
            <a:gdLst/>
            <a:ahLst/>
            <a:cxnLst/>
            <a:rect l="l" t="t" r="r" b="b"/>
            <a:pathLst>
              <a:path w="5693410" h="570864">
                <a:moveTo>
                  <a:pt x="5693344" y="570671"/>
                </a:moveTo>
                <a:lnTo>
                  <a:pt x="0" y="570671"/>
                </a:lnTo>
                <a:lnTo>
                  <a:pt x="0" y="0"/>
                </a:lnTo>
                <a:lnTo>
                  <a:pt x="5693344" y="0"/>
                </a:lnTo>
                <a:lnTo>
                  <a:pt x="5693344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4408" y="2229946"/>
            <a:ext cx="375792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0" dirty="0">
                <a:latin typeface="Microsoft Sans Serif"/>
                <a:cs typeface="Microsoft Sans Serif"/>
              </a:rPr>
              <a:t>Оборудование</a:t>
            </a:r>
            <a:r>
              <a:rPr sz="2450" spc="60" dirty="0">
                <a:latin typeface="Tahoma"/>
                <a:cs typeface="Tahoma"/>
              </a:rPr>
              <a:t>(</a:t>
            </a:r>
            <a:r>
              <a:rPr sz="2450" spc="60" dirty="0">
                <a:latin typeface="Microsoft Sans Serif"/>
                <a:cs typeface="Microsoft Sans Serif"/>
              </a:rPr>
              <a:t>Ноутбук</a:t>
            </a:r>
            <a:r>
              <a:rPr sz="2450" spc="60" dirty="0">
                <a:latin typeface="Tahoma"/>
                <a:cs typeface="Tahoma"/>
              </a:rPr>
              <a:t>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3894" y="2157207"/>
            <a:ext cx="5954395" cy="570865"/>
          </a:xfrm>
          <a:custGeom>
            <a:avLst/>
            <a:gdLst/>
            <a:ahLst/>
            <a:cxnLst/>
            <a:rect l="l" t="t" r="r" b="b"/>
            <a:pathLst>
              <a:path w="5954395" h="570864">
                <a:moveTo>
                  <a:pt x="5954159" y="570671"/>
                </a:moveTo>
                <a:lnTo>
                  <a:pt x="0" y="570671"/>
                </a:lnTo>
                <a:lnTo>
                  <a:pt x="0" y="0"/>
                </a:lnTo>
                <a:lnTo>
                  <a:pt x="5954159" y="0"/>
                </a:lnTo>
                <a:lnTo>
                  <a:pt x="5954159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29123" y="2229946"/>
            <a:ext cx="1503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80" dirty="0">
                <a:latin typeface="Tahoma"/>
                <a:cs typeface="Tahoma"/>
              </a:rPr>
              <a:t>2,200.22$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66738" y="2111936"/>
            <a:ext cx="5921375" cy="466794"/>
          </a:xfrm>
          <a:prstGeom prst="rect">
            <a:avLst/>
          </a:prstGeom>
          <a:solidFill>
            <a:srgbClr val="97BCE2"/>
          </a:solidFill>
        </p:spPr>
        <p:txBody>
          <a:bodyPr vert="horz" wrap="square" lIns="0" tIns="88900" rIns="0" bIns="0" rtlCol="0">
            <a:spAutoFit/>
          </a:bodyPr>
          <a:lstStyle/>
          <a:p>
            <a:pPr marR="37465" algn="ctr">
              <a:spcBef>
                <a:spcPts val="700"/>
              </a:spcBef>
            </a:pPr>
            <a:r>
              <a:rPr sz="2450" spc="-420" dirty="0" smtClean="0">
                <a:latin typeface="Tahoma"/>
                <a:cs typeface="Tahoma"/>
              </a:rPr>
              <a:t>1</a:t>
            </a:r>
            <a:r>
              <a:rPr lang="en-US" sz="2450" spc="-420" dirty="0" smtClean="0">
                <a:latin typeface="Tahoma"/>
                <a:cs typeface="Tahoma"/>
              </a:rPr>
              <a:t> </a:t>
            </a:r>
            <a:r>
              <a:rPr sz="2450" spc="350" dirty="0" smtClean="0">
                <a:latin typeface="Tahoma"/>
                <a:cs typeface="Tahoma"/>
              </a:rPr>
              <a:t>00</a:t>
            </a:r>
            <a:r>
              <a:rPr sz="2450" spc="355" dirty="0" smtClean="0">
                <a:latin typeface="Tahoma"/>
                <a:cs typeface="Tahoma"/>
              </a:rPr>
              <a:t>0</a:t>
            </a:r>
            <a:r>
              <a:rPr sz="2450" spc="-90" dirty="0" smtClean="0">
                <a:latin typeface="Tahoma"/>
                <a:cs typeface="Tahoma"/>
              </a:rPr>
              <a:t> </a:t>
            </a:r>
            <a:r>
              <a:rPr sz="2450" spc="350" dirty="0">
                <a:latin typeface="Tahoma"/>
                <a:cs typeface="Tahoma"/>
              </a:rPr>
              <a:t>00</a:t>
            </a:r>
            <a:r>
              <a:rPr sz="2450" spc="355" dirty="0">
                <a:latin typeface="Tahoma"/>
                <a:cs typeface="Tahoma"/>
              </a:rPr>
              <a:t>0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285" dirty="0" smtClean="0">
                <a:latin typeface="Tahoma"/>
                <a:cs typeface="Tahoma"/>
              </a:rPr>
              <a:t>K</a:t>
            </a:r>
            <a:r>
              <a:rPr sz="2450" spc="260" dirty="0" smtClean="0">
                <a:latin typeface="Tahoma"/>
                <a:cs typeface="Tahoma"/>
              </a:rPr>
              <a:t>Z</a:t>
            </a:r>
            <a:r>
              <a:rPr sz="2450" spc="-50" dirty="0" smtClean="0">
                <a:latin typeface="Tahoma"/>
                <a:cs typeface="Tahoma"/>
              </a:rPr>
              <a:t>T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lang="en-US" sz="2450" dirty="0" smtClean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269" y="2813238"/>
            <a:ext cx="5693410" cy="570865"/>
          </a:xfrm>
          <a:custGeom>
            <a:avLst/>
            <a:gdLst/>
            <a:ahLst/>
            <a:cxnLst/>
            <a:rect l="l" t="t" r="r" b="b"/>
            <a:pathLst>
              <a:path w="5693410" h="570864">
                <a:moveTo>
                  <a:pt x="5693344" y="570671"/>
                </a:moveTo>
                <a:lnTo>
                  <a:pt x="0" y="570671"/>
                </a:lnTo>
                <a:lnTo>
                  <a:pt x="0" y="0"/>
                </a:lnTo>
                <a:lnTo>
                  <a:pt x="5693344" y="0"/>
                </a:lnTo>
                <a:lnTo>
                  <a:pt x="5693344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85130" y="2885977"/>
            <a:ext cx="9334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5" dirty="0">
                <a:latin typeface="Microsoft Sans Serif"/>
                <a:cs typeface="Microsoft Sans Serif"/>
              </a:rPr>
              <a:t>И</a:t>
            </a:r>
            <a:r>
              <a:rPr sz="2450" spc="50" dirty="0">
                <a:latin typeface="Microsoft Sans Serif"/>
                <a:cs typeface="Microsoft Sans Serif"/>
              </a:rPr>
              <a:t>т</a:t>
            </a:r>
            <a:r>
              <a:rPr sz="2450" spc="130" dirty="0">
                <a:latin typeface="Microsoft Sans Serif"/>
                <a:cs typeface="Microsoft Sans Serif"/>
              </a:rPr>
              <a:t>о</a:t>
            </a:r>
            <a:r>
              <a:rPr sz="2450" spc="125" dirty="0">
                <a:latin typeface="Microsoft Sans Serif"/>
                <a:cs typeface="Microsoft Sans Serif"/>
              </a:rPr>
              <a:t>г</a:t>
            </a:r>
            <a:r>
              <a:rPr sz="2450" spc="135" dirty="0">
                <a:latin typeface="Microsoft Sans Serif"/>
                <a:cs typeface="Microsoft Sans Serif"/>
              </a:rPr>
              <a:t>о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03894" y="2813238"/>
            <a:ext cx="5954395" cy="570865"/>
          </a:xfrm>
          <a:custGeom>
            <a:avLst/>
            <a:gdLst/>
            <a:ahLst/>
            <a:cxnLst/>
            <a:rect l="l" t="t" r="r" b="b"/>
            <a:pathLst>
              <a:path w="5954395" h="570864">
                <a:moveTo>
                  <a:pt x="5954159" y="570671"/>
                </a:moveTo>
                <a:lnTo>
                  <a:pt x="0" y="570671"/>
                </a:lnTo>
                <a:lnTo>
                  <a:pt x="0" y="0"/>
                </a:lnTo>
                <a:lnTo>
                  <a:pt x="5954159" y="0"/>
                </a:lnTo>
                <a:lnTo>
                  <a:pt x="5954159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63949" y="2885977"/>
            <a:ext cx="14331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Tahoma"/>
                <a:cs typeface="Tahoma"/>
              </a:rPr>
              <a:t>2,225.22$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66738" y="2748233"/>
            <a:ext cx="5921375" cy="466794"/>
          </a:xfrm>
          <a:prstGeom prst="rect">
            <a:avLst/>
          </a:prstGeom>
          <a:solidFill>
            <a:srgbClr val="97BCE2"/>
          </a:solidFill>
        </p:spPr>
        <p:txBody>
          <a:bodyPr vert="horz" wrap="square" lIns="0" tIns="88900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700"/>
              </a:spcBef>
            </a:pPr>
            <a:r>
              <a:rPr sz="2450" spc="-420" dirty="0" smtClean="0">
                <a:latin typeface="Tahoma"/>
                <a:cs typeface="Tahoma"/>
              </a:rPr>
              <a:t>1</a:t>
            </a:r>
            <a:r>
              <a:rPr lang="en-US" sz="2450" spc="-420" dirty="0" smtClean="0">
                <a:latin typeface="Tahoma"/>
                <a:cs typeface="Tahoma"/>
              </a:rPr>
              <a:t> </a:t>
            </a:r>
            <a:r>
              <a:rPr sz="2450" spc="350" dirty="0" smtClean="0">
                <a:latin typeface="Tahoma"/>
                <a:cs typeface="Tahoma"/>
              </a:rPr>
              <a:t>0</a:t>
            </a:r>
            <a:r>
              <a:rPr lang="en-US" sz="2450" spc="-425" dirty="0">
                <a:latin typeface="Tahoma"/>
                <a:cs typeface="Tahoma"/>
              </a:rPr>
              <a:t>1</a:t>
            </a:r>
            <a:r>
              <a:rPr sz="2450" spc="-420" dirty="0" smtClean="0">
                <a:latin typeface="Tahoma"/>
                <a:cs typeface="Tahoma"/>
              </a:rPr>
              <a:t>1</a:t>
            </a:r>
            <a:r>
              <a:rPr sz="2450" spc="-90" dirty="0" smtClean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3</a:t>
            </a:r>
            <a:r>
              <a:rPr sz="2450" spc="150" dirty="0">
                <a:latin typeface="Tahoma"/>
                <a:cs typeface="Tahoma"/>
              </a:rPr>
              <a:t>6</a:t>
            </a:r>
            <a:r>
              <a:rPr sz="2450" spc="95" dirty="0">
                <a:latin typeface="Tahoma"/>
                <a:cs typeface="Tahoma"/>
              </a:rPr>
              <a:t>2</a:t>
            </a:r>
            <a:r>
              <a:rPr sz="2450" spc="-254" dirty="0">
                <a:latin typeface="Tahoma"/>
                <a:cs typeface="Tahoma"/>
              </a:rPr>
              <a:t>.</a:t>
            </a:r>
            <a:r>
              <a:rPr sz="2450" spc="55" dirty="0">
                <a:latin typeface="Tahoma"/>
                <a:cs typeface="Tahoma"/>
              </a:rPr>
              <a:t>5</a:t>
            </a:r>
            <a:r>
              <a:rPr sz="2450" spc="350" dirty="0">
                <a:latin typeface="Tahoma"/>
                <a:cs typeface="Tahoma"/>
              </a:rPr>
              <a:t>0</a:t>
            </a:r>
            <a:r>
              <a:rPr sz="2450" spc="285" dirty="0">
                <a:latin typeface="Tahoma"/>
                <a:cs typeface="Tahoma"/>
              </a:rPr>
              <a:t>K</a:t>
            </a:r>
            <a:r>
              <a:rPr sz="2450" spc="260" dirty="0">
                <a:latin typeface="Tahoma"/>
                <a:cs typeface="Tahoma"/>
              </a:rPr>
              <a:t>Z</a:t>
            </a:r>
            <a:r>
              <a:rPr sz="2450" spc="-50" dirty="0">
                <a:latin typeface="Tahoma"/>
                <a:cs typeface="Tahoma"/>
              </a:rPr>
              <a:t>T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11" y="4738181"/>
            <a:ext cx="5693410" cy="570865"/>
          </a:xfrm>
          <a:custGeom>
            <a:avLst/>
            <a:gdLst/>
            <a:ahLst/>
            <a:cxnLst/>
            <a:rect l="l" t="t" r="r" b="b"/>
            <a:pathLst>
              <a:path w="5693410" h="570864">
                <a:moveTo>
                  <a:pt x="5693344" y="570671"/>
                </a:moveTo>
                <a:lnTo>
                  <a:pt x="0" y="570671"/>
                </a:lnTo>
                <a:lnTo>
                  <a:pt x="0" y="0"/>
                </a:lnTo>
                <a:lnTo>
                  <a:pt x="5693344" y="0"/>
                </a:lnTo>
                <a:lnTo>
                  <a:pt x="5693344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89838" y="4810920"/>
            <a:ext cx="34016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80" dirty="0">
                <a:latin typeface="Tahoma"/>
                <a:cs typeface="Tahoma"/>
              </a:rPr>
              <a:t>pythonanywhere.com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03894" y="4738181"/>
            <a:ext cx="5954395" cy="570865"/>
          </a:xfrm>
          <a:custGeom>
            <a:avLst/>
            <a:gdLst/>
            <a:ahLst/>
            <a:cxnLst/>
            <a:rect l="l" t="t" r="r" b="b"/>
            <a:pathLst>
              <a:path w="5954395" h="570864">
                <a:moveTo>
                  <a:pt x="5954159" y="570671"/>
                </a:moveTo>
                <a:lnTo>
                  <a:pt x="0" y="570671"/>
                </a:lnTo>
                <a:lnTo>
                  <a:pt x="0" y="0"/>
                </a:lnTo>
                <a:lnTo>
                  <a:pt x="5954159" y="0"/>
                </a:lnTo>
                <a:lnTo>
                  <a:pt x="5954159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05380" y="4761993"/>
            <a:ext cx="5882640" cy="570865"/>
          </a:xfrm>
          <a:custGeom>
            <a:avLst/>
            <a:gdLst/>
            <a:ahLst/>
            <a:cxnLst/>
            <a:rect l="l" t="t" r="r" b="b"/>
            <a:pathLst>
              <a:path w="5882640" h="570864">
                <a:moveTo>
                  <a:pt x="0" y="0"/>
                </a:moveTo>
                <a:lnTo>
                  <a:pt x="5882619" y="0"/>
                </a:lnTo>
                <a:lnTo>
                  <a:pt x="5882619" y="570671"/>
                </a:lnTo>
                <a:lnTo>
                  <a:pt x="0" y="570671"/>
                </a:lnTo>
                <a:lnTo>
                  <a:pt x="0" y="0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911" y="5400814"/>
            <a:ext cx="5693410" cy="570865"/>
          </a:xfrm>
          <a:custGeom>
            <a:avLst/>
            <a:gdLst/>
            <a:ahLst/>
            <a:cxnLst/>
            <a:rect l="l" t="t" r="r" b="b"/>
            <a:pathLst>
              <a:path w="5693410" h="570864">
                <a:moveTo>
                  <a:pt x="5693344" y="570671"/>
                </a:moveTo>
                <a:lnTo>
                  <a:pt x="0" y="570671"/>
                </a:lnTo>
                <a:lnTo>
                  <a:pt x="0" y="0"/>
                </a:lnTo>
                <a:lnTo>
                  <a:pt x="5693344" y="0"/>
                </a:lnTo>
                <a:lnTo>
                  <a:pt x="5693344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66137" y="5473553"/>
            <a:ext cx="16490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" dirty="0">
                <a:latin typeface="Microsoft Sans Serif"/>
                <a:cs typeface="Microsoft Sans Serif"/>
              </a:rPr>
              <a:t>Домен</a:t>
            </a:r>
            <a:r>
              <a:rPr sz="2450" spc="5" dirty="0">
                <a:latin typeface="Tahoma"/>
                <a:cs typeface="Tahoma"/>
              </a:rPr>
              <a:t>(.kz)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67352" y="5412459"/>
            <a:ext cx="5954395" cy="570865"/>
          </a:xfrm>
          <a:custGeom>
            <a:avLst/>
            <a:gdLst/>
            <a:ahLst/>
            <a:cxnLst/>
            <a:rect l="l" t="t" r="r" b="b"/>
            <a:pathLst>
              <a:path w="5954395" h="570864">
                <a:moveTo>
                  <a:pt x="5954159" y="570671"/>
                </a:moveTo>
                <a:lnTo>
                  <a:pt x="0" y="570671"/>
                </a:lnTo>
                <a:lnTo>
                  <a:pt x="0" y="0"/>
                </a:lnTo>
                <a:lnTo>
                  <a:pt x="5954159" y="0"/>
                </a:lnTo>
                <a:lnTo>
                  <a:pt x="5954159" y="57067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68896" y="3915195"/>
            <a:ext cx="4409530" cy="201439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25"/>
              </a:spcBef>
            </a:pPr>
            <a:r>
              <a:rPr sz="2450" spc="95" dirty="0">
                <a:solidFill>
                  <a:srgbClr val="FFFAFA"/>
                </a:solidFill>
                <a:latin typeface="Microsoft Sans Serif"/>
                <a:cs typeface="Microsoft Sans Serif"/>
              </a:rPr>
              <a:t>Постоянные</a:t>
            </a:r>
            <a:r>
              <a:rPr sz="2450" spc="-25" dirty="0">
                <a:solidFill>
                  <a:srgbClr val="FFFAFA"/>
                </a:solidFill>
                <a:latin typeface="Microsoft Sans Serif"/>
                <a:cs typeface="Microsoft Sans Serif"/>
              </a:rPr>
              <a:t> </a:t>
            </a:r>
            <a:r>
              <a:rPr sz="2450" spc="75" dirty="0">
                <a:solidFill>
                  <a:srgbClr val="FFFAFA"/>
                </a:solidFill>
                <a:latin typeface="Microsoft Sans Serif"/>
                <a:cs typeface="Microsoft Sans Serif"/>
              </a:rPr>
              <a:t>расходы</a:t>
            </a:r>
            <a:endParaRPr sz="2450" dirty="0">
              <a:latin typeface="Microsoft Sans Serif"/>
              <a:cs typeface="Microsoft Sans Serif"/>
            </a:endParaRPr>
          </a:p>
          <a:p>
            <a:pPr marL="41275" marR="5080" algn="ctr">
              <a:lnSpc>
                <a:spcPct val="180600"/>
              </a:lnSpc>
              <a:spcBef>
                <a:spcPts val="2035"/>
              </a:spcBef>
              <a:tabLst>
                <a:tab pos="2319020" algn="l"/>
              </a:tabLst>
            </a:pPr>
            <a:r>
              <a:rPr sz="2450" spc="25" dirty="0">
                <a:latin typeface="Tahoma"/>
                <a:cs typeface="Tahoma"/>
              </a:rPr>
              <a:t>7</a:t>
            </a:r>
            <a:r>
              <a:rPr sz="2450" spc="95" dirty="0">
                <a:latin typeface="Tahoma"/>
                <a:cs typeface="Tahoma"/>
              </a:rPr>
              <a:t>2</a:t>
            </a:r>
            <a:r>
              <a:rPr sz="2450" spc="165" dirty="0">
                <a:latin typeface="Tahoma"/>
                <a:cs typeface="Tahoma"/>
              </a:rPr>
              <a:t>$</a:t>
            </a:r>
            <a:r>
              <a:rPr sz="2450" spc="-160" dirty="0">
                <a:latin typeface="Tahoma"/>
                <a:cs typeface="Tahoma"/>
              </a:rPr>
              <a:t>/</a:t>
            </a:r>
            <a:r>
              <a:rPr sz="2450" spc="125" dirty="0" err="1" smtClean="0">
                <a:latin typeface="Microsoft Sans Serif"/>
                <a:cs typeface="Microsoft Sans Serif"/>
              </a:rPr>
              <a:t>г</a:t>
            </a:r>
            <a:r>
              <a:rPr sz="2450" spc="130" dirty="0" err="1" smtClean="0">
                <a:latin typeface="Microsoft Sans Serif"/>
                <a:cs typeface="Microsoft Sans Serif"/>
              </a:rPr>
              <a:t>о</a:t>
            </a:r>
            <a:r>
              <a:rPr sz="2450" spc="10" dirty="0" err="1" smtClean="0">
                <a:latin typeface="Microsoft Sans Serif"/>
                <a:cs typeface="Microsoft Sans Serif"/>
              </a:rPr>
              <a:t>д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 </a:t>
            </a:r>
            <a:r>
              <a:rPr sz="2450" dirty="0">
                <a:latin typeface="Microsoft Sans Serif"/>
                <a:cs typeface="Microsoft Sans Serif"/>
              </a:rPr>
              <a:t>	</a:t>
            </a:r>
            <a:r>
              <a:rPr sz="2450" spc="150" dirty="0">
                <a:latin typeface="Tahoma"/>
                <a:cs typeface="Tahoma"/>
              </a:rPr>
              <a:t>6</a:t>
            </a:r>
            <a:r>
              <a:rPr sz="2450" spc="165" dirty="0">
                <a:latin typeface="Tahoma"/>
                <a:cs typeface="Tahoma"/>
              </a:rPr>
              <a:t>$</a:t>
            </a:r>
            <a:r>
              <a:rPr sz="2450" spc="-160" dirty="0">
                <a:latin typeface="Tahoma"/>
                <a:cs typeface="Tahoma"/>
              </a:rPr>
              <a:t>/</a:t>
            </a:r>
            <a:r>
              <a:rPr sz="2450" spc="90" dirty="0" err="1" smtClean="0">
                <a:latin typeface="Microsoft Sans Serif"/>
                <a:cs typeface="Microsoft Sans Serif"/>
              </a:rPr>
              <a:t>м</a:t>
            </a:r>
            <a:r>
              <a:rPr sz="2450" spc="25" dirty="0" err="1" smtClean="0">
                <a:latin typeface="Microsoft Sans Serif"/>
                <a:cs typeface="Microsoft Sans Serif"/>
              </a:rPr>
              <a:t>е</a:t>
            </a:r>
            <a:r>
              <a:rPr sz="2450" spc="-25" dirty="0" err="1" smtClean="0">
                <a:latin typeface="Microsoft Sans Serif"/>
                <a:cs typeface="Microsoft Sans Serif"/>
              </a:rPr>
              <a:t>с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lang="en-US" sz="2450" spc="-25" dirty="0" smtClean="0">
                <a:latin typeface="Microsoft Sans Serif"/>
                <a:cs typeface="Microsoft Sans Serif"/>
              </a:rPr>
              <a:t> </a:t>
            </a:r>
            <a:r>
              <a:rPr sz="2450" spc="-25" dirty="0" smtClean="0">
                <a:latin typeface="Microsoft Sans Serif"/>
                <a:cs typeface="Microsoft Sans Serif"/>
              </a:rPr>
              <a:t>  </a:t>
            </a:r>
            <a:r>
              <a:rPr sz="2450" spc="30" dirty="0">
                <a:latin typeface="Tahoma"/>
                <a:cs typeface="Tahoma"/>
              </a:rPr>
              <a:t>9.36$/</a:t>
            </a:r>
            <a:r>
              <a:rPr sz="2450" spc="30" dirty="0">
                <a:latin typeface="Microsoft Sans Serif"/>
                <a:cs typeface="Microsoft Sans Serif"/>
              </a:rPr>
              <a:t>год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366738" y="5412459"/>
            <a:ext cx="5921375" cy="576580"/>
          </a:xfrm>
          <a:custGeom>
            <a:avLst/>
            <a:gdLst/>
            <a:ahLst/>
            <a:cxnLst/>
            <a:rect l="l" t="t" r="r" b="b"/>
            <a:pathLst>
              <a:path w="5921375" h="576579">
                <a:moveTo>
                  <a:pt x="0" y="0"/>
                </a:moveTo>
                <a:lnTo>
                  <a:pt x="5921260" y="0"/>
                </a:lnTo>
                <a:lnTo>
                  <a:pt x="5921260" y="576372"/>
                </a:lnTo>
                <a:lnTo>
                  <a:pt x="0" y="576372"/>
                </a:lnTo>
                <a:lnTo>
                  <a:pt x="0" y="0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813267" y="4834733"/>
            <a:ext cx="5137785" cy="1053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3046095" algn="l"/>
              </a:tabLst>
            </a:pPr>
            <a:r>
              <a:rPr sz="2450" spc="30" dirty="0">
                <a:latin typeface="Tahoma"/>
                <a:cs typeface="Tahoma"/>
              </a:rPr>
              <a:t>32</a:t>
            </a:r>
            <a:r>
              <a:rPr sz="2450" spc="-85" dirty="0">
                <a:latin typeface="Tahoma"/>
                <a:cs typeface="Tahoma"/>
              </a:rPr>
              <a:t> </a:t>
            </a:r>
            <a:r>
              <a:rPr sz="2450" spc="70" dirty="0">
                <a:latin typeface="Tahoma"/>
                <a:cs typeface="Tahoma"/>
              </a:rPr>
              <a:t>724</a:t>
            </a:r>
            <a:r>
              <a:rPr sz="2450" spc="-85" dirty="0">
                <a:latin typeface="Tahoma"/>
                <a:cs typeface="Tahoma"/>
              </a:rPr>
              <a:t> </a:t>
            </a:r>
            <a:r>
              <a:rPr sz="2450" spc="85" dirty="0">
                <a:latin typeface="Tahoma"/>
                <a:cs typeface="Tahoma"/>
              </a:rPr>
              <a:t>KZT/</a:t>
            </a:r>
            <a:r>
              <a:rPr sz="2450" spc="85" dirty="0">
                <a:latin typeface="Microsoft Sans Serif"/>
                <a:cs typeface="Microsoft Sans Serif"/>
              </a:rPr>
              <a:t>год	</a:t>
            </a:r>
            <a:r>
              <a:rPr sz="2450" spc="100" dirty="0">
                <a:latin typeface="Tahoma"/>
                <a:cs typeface="Tahoma"/>
              </a:rPr>
              <a:t>2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55" dirty="0">
                <a:latin typeface="Tahoma"/>
                <a:cs typeface="Tahoma"/>
              </a:rPr>
              <a:t>727KZT/</a:t>
            </a:r>
            <a:r>
              <a:rPr sz="2450" spc="55" dirty="0">
                <a:latin typeface="Microsoft Sans Serif"/>
                <a:cs typeface="Microsoft Sans Serif"/>
              </a:rPr>
              <a:t>мес</a:t>
            </a:r>
            <a:endParaRPr sz="2450" dirty="0">
              <a:latin typeface="Microsoft Sans Serif"/>
              <a:cs typeface="Microsoft Sans Serif"/>
            </a:endParaRPr>
          </a:p>
          <a:p>
            <a:pPr marR="69215" algn="ctr">
              <a:lnSpc>
                <a:spcPct val="100000"/>
              </a:lnSpc>
              <a:spcBef>
                <a:spcPts val="2185"/>
              </a:spcBef>
            </a:pPr>
            <a:r>
              <a:rPr sz="2450" spc="90" dirty="0">
                <a:latin typeface="Tahoma"/>
                <a:cs typeface="Tahoma"/>
              </a:rPr>
              <a:t>4</a:t>
            </a:r>
            <a:r>
              <a:rPr sz="2450" spc="-130" dirty="0">
                <a:latin typeface="Tahoma"/>
                <a:cs typeface="Tahoma"/>
              </a:rPr>
              <a:t> </a:t>
            </a:r>
            <a:r>
              <a:rPr sz="2450" spc="90" dirty="0" smtClean="0">
                <a:latin typeface="Tahoma"/>
                <a:cs typeface="Tahoma"/>
              </a:rPr>
              <a:t>256KZT/</a:t>
            </a:r>
            <a:r>
              <a:rPr sz="2450" spc="90" dirty="0" err="1" smtClean="0">
                <a:latin typeface="Microsoft Sans Serif"/>
                <a:cs typeface="Microsoft Sans Serif"/>
              </a:rPr>
              <a:t>год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170795"/>
            <a:ext cx="6035675" cy="848994"/>
          </a:xfrm>
          <a:custGeom>
            <a:avLst/>
            <a:gdLst/>
            <a:ahLst/>
            <a:cxnLst/>
            <a:rect l="l" t="t" r="r" b="b"/>
            <a:pathLst>
              <a:path w="6035675" h="848995">
                <a:moveTo>
                  <a:pt x="6035558" y="848491"/>
                </a:moveTo>
                <a:lnTo>
                  <a:pt x="0" y="848491"/>
                </a:lnTo>
                <a:lnTo>
                  <a:pt x="0" y="0"/>
                </a:lnTo>
                <a:lnTo>
                  <a:pt x="6035558" y="0"/>
                </a:lnTo>
                <a:lnTo>
                  <a:pt x="6035558" y="848491"/>
                </a:lnTo>
                <a:close/>
              </a:path>
            </a:pathLst>
          </a:custGeom>
          <a:solidFill>
            <a:srgbClr val="2A2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92201" y="6386409"/>
            <a:ext cx="14528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solidFill>
                  <a:srgbClr val="FFFAFA"/>
                </a:solidFill>
                <a:latin typeface="Microsoft Sans Serif"/>
                <a:cs typeface="Microsoft Sans Serif"/>
              </a:rPr>
              <a:t>Прибыль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98540" y="6131712"/>
            <a:ext cx="12289790" cy="906780"/>
          </a:xfrm>
          <a:custGeom>
            <a:avLst/>
            <a:gdLst/>
            <a:ahLst/>
            <a:cxnLst/>
            <a:rect l="l" t="t" r="r" b="b"/>
            <a:pathLst>
              <a:path w="12289790" h="906779">
                <a:moveTo>
                  <a:pt x="12289447" y="0"/>
                </a:moveTo>
                <a:lnTo>
                  <a:pt x="6408928" y="0"/>
                </a:lnTo>
                <a:lnTo>
                  <a:pt x="6408928" y="24803"/>
                </a:lnTo>
                <a:lnTo>
                  <a:pt x="0" y="24803"/>
                </a:lnTo>
                <a:lnTo>
                  <a:pt x="0" y="873290"/>
                </a:lnTo>
                <a:lnTo>
                  <a:pt x="6408928" y="873290"/>
                </a:lnTo>
                <a:lnTo>
                  <a:pt x="6408928" y="906627"/>
                </a:lnTo>
                <a:lnTo>
                  <a:pt x="12289447" y="906627"/>
                </a:lnTo>
                <a:lnTo>
                  <a:pt x="12289447" y="0"/>
                </a:lnTo>
                <a:close/>
              </a:path>
            </a:pathLst>
          </a:custGeom>
          <a:solidFill>
            <a:srgbClr val="2A2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655031" y="6375892"/>
            <a:ext cx="166941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0" dirty="0">
                <a:solidFill>
                  <a:srgbClr val="FFFAFA"/>
                </a:solidFill>
                <a:latin typeface="Tahoma"/>
                <a:cs typeface="Tahoma"/>
              </a:rPr>
              <a:t>36</a:t>
            </a:r>
            <a:r>
              <a:rPr sz="2450" spc="-160" dirty="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sz="2450" spc="195" dirty="0">
                <a:solidFill>
                  <a:srgbClr val="FFFAFA"/>
                </a:solidFill>
                <a:latin typeface="Tahoma"/>
                <a:cs typeface="Tahoma"/>
              </a:rPr>
              <a:t>980KZT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4308" y="7105006"/>
            <a:ext cx="4717415" cy="1005840"/>
          </a:xfrm>
          <a:custGeom>
            <a:avLst/>
            <a:gdLst/>
            <a:ahLst/>
            <a:cxnLst/>
            <a:rect l="l" t="t" r="r" b="b"/>
            <a:pathLst>
              <a:path w="4717415" h="1005840">
                <a:moveTo>
                  <a:pt x="4717276" y="1005514"/>
                </a:moveTo>
                <a:lnTo>
                  <a:pt x="0" y="1005514"/>
                </a:lnTo>
                <a:lnTo>
                  <a:pt x="0" y="0"/>
                </a:lnTo>
                <a:lnTo>
                  <a:pt x="4717276" y="0"/>
                </a:lnTo>
                <a:lnTo>
                  <a:pt x="4717276" y="1005514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41815" y="7396821"/>
            <a:ext cx="23844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85" dirty="0">
                <a:latin typeface="Tahoma"/>
                <a:cs typeface="Tahoma"/>
              </a:rPr>
              <a:t>Google</a:t>
            </a:r>
            <a:r>
              <a:rPr sz="2450" spc="-150" dirty="0">
                <a:latin typeface="Tahoma"/>
                <a:cs typeface="Tahoma"/>
              </a:rPr>
              <a:t> </a:t>
            </a:r>
            <a:r>
              <a:rPr sz="2450" spc="330" dirty="0">
                <a:latin typeface="Tahoma"/>
                <a:cs typeface="Tahoma"/>
              </a:rPr>
              <a:t>Admob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72052" y="7133581"/>
            <a:ext cx="4914265" cy="1005840"/>
          </a:xfrm>
          <a:custGeom>
            <a:avLst/>
            <a:gdLst/>
            <a:ahLst/>
            <a:cxnLst/>
            <a:rect l="l" t="t" r="r" b="b"/>
            <a:pathLst>
              <a:path w="4914265" h="1005840">
                <a:moveTo>
                  <a:pt x="4913666" y="1005514"/>
                </a:moveTo>
                <a:lnTo>
                  <a:pt x="0" y="1005514"/>
                </a:lnTo>
                <a:lnTo>
                  <a:pt x="0" y="0"/>
                </a:lnTo>
                <a:lnTo>
                  <a:pt x="4913666" y="0"/>
                </a:lnTo>
                <a:lnTo>
                  <a:pt x="4913666" y="1005514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66240" y="7133772"/>
            <a:ext cx="4410075" cy="1009015"/>
          </a:xfrm>
          <a:custGeom>
            <a:avLst/>
            <a:gdLst/>
            <a:ahLst/>
            <a:cxnLst/>
            <a:rect l="l" t="t" r="r" b="b"/>
            <a:pathLst>
              <a:path w="4410075" h="1009015">
                <a:moveTo>
                  <a:pt x="4409655" y="1008821"/>
                </a:moveTo>
                <a:lnTo>
                  <a:pt x="0" y="1008821"/>
                </a:lnTo>
                <a:lnTo>
                  <a:pt x="0" y="0"/>
                </a:lnTo>
                <a:lnTo>
                  <a:pt x="4409655" y="0"/>
                </a:lnTo>
                <a:lnTo>
                  <a:pt x="4409655" y="100882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8949" y="8196246"/>
            <a:ext cx="4733290" cy="981710"/>
          </a:xfrm>
          <a:custGeom>
            <a:avLst/>
            <a:gdLst/>
            <a:ahLst/>
            <a:cxnLst/>
            <a:rect l="l" t="t" r="r" b="b"/>
            <a:pathLst>
              <a:path w="4733290" h="981709">
                <a:moveTo>
                  <a:pt x="4732983" y="981087"/>
                </a:moveTo>
                <a:lnTo>
                  <a:pt x="0" y="981087"/>
                </a:lnTo>
                <a:lnTo>
                  <a:pt x="0" y="0"/>
                </a:lnTo>
                <a:lnTo>
                  <a:pt x="4732983" y="0"/>
                </a:lnTo>
                <a:lnTo>
                  <a:pt x="4732983" y="981087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36266" y="8478536"/>
            <a:ext cx="25800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5" dirty="0">
                <a:latin typeface="Microsoft Sans Serif"/>
                <a:cs typeface="Microsoft Sans Serif"/>
              </a:rPr>
              <a:t>Чистая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spc="140" dirty="0">
                <a:latin typeface="Microsoft Sans Serif"/>
                <a:cs typeface="Microsoft Sans Serif"/>
              </a:rPr>
              <a:t>прибыль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72052" y="8213945"/>
            <a:ext cx="4914265" cy="1009015"/>
          </a:xfrm>
          <a:custGeom>
            <a:avLst/>
            <a:gdLst/>
            <a:ahLst/>
            <a:cxnLst/>
            <a:rect l="l" t="t" r="r" b="b"/>
            <a:pathLst>
              <a:path w="4914265" h="1009015">
                <a:moveTo>
                  <a:pt x="4914066" y="1008821"/>
                </a:moveTo>
                <a:lnTo>
                  <a:pt x="0" y="1008821"/>
                </a:lnTo>
                <a:lnTo>
                  <a:pt x="0" y="0"/>
                </a:lnTo>
                <a:lnTo>
                  <a:pt x="4914066" y="0"/>
                </a:lnTo>
                <a:lnTo>
                  <a:pt x="4914066" y="100882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84441" y="7425396"/>
            <a:ext cx="4012701" cy="17344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1863089" algn="l"/>
              </a:tabLst>
            </a:pPr>
            <a:r>
              <a:rPr sz="2450" spc="65" dirty="0">
                <a:latin typeface="Tahoma"/>
                <a:cs typeface="Tahoma"/>
              </a:rPr>
              <a:t>578$/</a:t>
            </a:r>
            <a:r>
              <a:rPr sz="2450" spc="65" dirty="0" err="1" smtClean="0">
                <a:latin typeface="Microsoft Sans Serif"/>
                <a:cs typeface="Microsoft Sans Serif"/>
              </a:rPr>
              <a:t>год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 </a:t>
            </a:r>
            <a:r>
              <a:rPr sz="2450" spc="65" dirty="0">
                <a:latin typeface="Microsoft Sans Serif"/>
                <a:cs typeface="Microsoft Sans Serif"/>
              </a:rPr>
              <a:t>	</a:t>
            </a:r>
            <a:r>
              <a:rPr sz="2450" spc="-15" dirty="0">
                <a:latin typeface="Tahoma"/>
                <a:cs typeface="Tahoma"/>
              </a:rPr>
              <a:t>48.16$/</a:t>
            </a:r>
            <a:r>
              <a:rPr sz="2450" spc="-15" dirty="0" err="1" smtClean="0">
                <a:latin typeface="Microsoft Sans Serif"/>
                <a:cs typeface="Microsoft Sans Serif"/>
              </a:rPr>
              <a:t>мес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4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Microsoft Sans Serif"/>
              <a:cs typeface="Microsoft Sans Serif"/>
            </a:endParaRPr>
          </a:p>
          <a:p>
            <a:pPr marL="853440" marR="845819" algn="ctr">
              <a:lnSpc>
                <a:spcPct val="117300"/>
              </a:lnSpc>
            </a:pPr>
            <a:r>
              <a:rPr sz="2450" spc="85" dirty="0">
                <a:latin typeface="Tahoma"/>
                <a:cs typeface="Tahoma"/>
              </a:rPr>
              <a:t>4</a:t>
            </a:r>
            <a:r>
              <a:rPr sz="2450" spc="150" dirty="0">
                <a:latin typeface="Tahoma"/>
                <a:cs typeface="Tahoma"/>
              </a:rPr>
              <a:t>96</a:t>
            </a:r>
            <a:r>
              <a:rPr sz="2450" spc="-254" dirty="0">
                <a:latin typeface="Tahoma"/>
                <a:cs typeface="Tahoma"/>
              </a:rPr>
              <a:t>.</a:t>
            </a:r>
            <a:r>
              <a:rPr sz="2450" spc="150" dirty="0">
                <a:latin typeface="Tahoma"/>
                <a:cs typeface="Tahoma"/>
              </a:rPr>
              <a:t>6</a:t>
            </a:r>
            <a:r>
              <a:rPr sz="2450" spc="-40" dirty="0">
                <a:latin typeface="Tahoma"/>
                <a:cs typeface="Tahoma"/>
              </a:rPr>
              <a:t>3</a:t>
            </a:r>
            <a:r>
              <a:rPr sz="2450" spc="165" dirty="0">
                <a:latin typeface="Tahoma"/>
                <a:cs typeface="Tahoma"/>
              </a:rPr>
              <a:t>$</a:t>
            </a:r>
            <a:r>
              <a:rPr sz="2450" spc="-160" dirty="0">
                <a:latin typeface="Tahoma"/>
                <a:cs typeface="Tahoma"/>
              </a:rPr>
              <a:t>/</a:t>
            </a:r>
            <a:r>
              <a:rPr sz="2450" spc="125" dirty="0">
                <a:latin typeface="Microsoft Sans Serif"/>
                <a:cs typeface="Microsoft Sans Serif"/>
              </a:rPr>
              <a:t>г</a:t>
            </a:r>
            <a:r>
              <a:rPr sz="2450" spc="130" dirty="0">
                <a:latin typeface="Microsoft Sans Serif"/>
                <a:cs typeface="Microsoft Sans Serif"/>
              </a:rPr>
              <a:t>о</a:t>
            </a:r>
            <a:r>
              <a:rPr sz="2450" spc="5" dirty="0">
                <a:latin typeface="Microsoft Sans Serif"/>
                <a:cs typeface="Microsoft Sans Serif"/>
              </a:rPr>
              <a:t>д  </a:t>
            </a:r>
            <a:r>
              <a:rPr sz="2450" spc="-35" dirty="0">
                <a:latin typeface="Tahoma"/>
                <a:cs typeface="Tahoma"/>
              </a:rPr>
              <a:t>41.38$/</a:t>
            </a:r>
            <a:r>
              <a:rPr sz="2450" spc="-35" dirty="0">
                <a:latin typeface="Microsoft Sans Serif"/>
                <a:cs typeface="Microsoft Sans Serif"/>
              </a:rPr>
              <a:t>мес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249714" y="8204930"/>
            <a:ext cx="4425950" cy="1009015"/>
          </a:xfrm>
          <a:custGeom>
            <a:avLst/>
            <a:gdLst/>
            <a:ahLst/>
            <a:cxnLst/>
            <a:rect l="l" t="t" r="r" b="b"/>
            <a:pathLst>
              <a:path w="4425950" h="1009015">
                <a:moveTo>
                  <a:pt x="4425418" y="1008821"/>
                </a:moveTo>
                <a:lnTo>
                  <a:pt x="0" y="1008821"/>
                </a:lnTo>
                <a:lnTo>
                  <a:pt x="0" y="0"/>
                </a:lnTo>
                <a:lnTo>
                  <a:pt x="4425418" y="0"/>
                </a:lnTo>
                <a:lnTo>
                  <a:pt x="4425418" y="1008821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331222" y="7145894"/>
            <a:ext cx="4263390" cy="19729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05"/>
              </a:spcBef>
              <a:tabLst>
                <a:tab pos="2633980" algn="l"/>
              </a:tabLst>
            </a:pPr>
            <a:r>
              <a:rPr sz="2450" spc="114" dirty="0">
                <a:latin typeface="Tahoma"/>
                <a:cs typeface="Tahoma"/>
              </a:rPr>
              <a:t>262</a:t>
            </a:r>
            <a:r>
              <a:rPr sz="2450" spc="-85" dirty="0">
                <a:latin typeface="Tahoma"/>
                <a:cs typeface="Tahoma"/>
              </a:rPr>
              <a:t> </a:t>
            </a:r>
            <a:r>
              <a:rPr sz="2450" spc="55" dirty="0">
                <a:latin typeface="Tahoma"/>
                <a:cs typeface="Tahoma"/>
              </a:rPr>
              <a:t>701KZT/</a:t>
            </a:r>
            <a:r>
              <a:rPr sz="2450" spc="55" dirty="0">
                <a:latin typeface="Microsoft Sans Serif"/>
                <a:cs typeface="Microsoft Sans Serif"/>
              </a:rPr>
              <a:t>год	</a:t>
            </a:r>
            <a:r>
              <a:rPr sz="2450" spc="-165" dirty="0">
                <a:latin typeface="Tahoma"/>
                <a:cs typeface="Tahoma"/>
              </a:rPr>
              <a:t>21</a:t>
            </a:r>
            <a:endParaRPr sz="2450">
              <a:latin typeface="Tahoma"/>
              <a:cs typeface="Tahoma"/>
            </a:endParaRPr>
          </a:p>
          <a:p>
            <a:pPr marL="15875" algn="ctr">
              <a:lnSpc>
                <a:spcPct val="100000"/>
              </a:lnSpc>
              <a:spcBef>
                <a:spcPts val="509"/>
              </a:spcBef>
            </a:pPr>
            <a:r>
              <a:rPr sz="2450" spc="10" dirty="0">
                <a:latin typeface="Tahoma"/>
                <a:cs typeface="Tahoma"/>
              </a:rPr>
              <a:t>891.75KZT/</a:t>
            </a:r>
            <a:r>
              <a:rPr sz="2450" spc="10" dirty="0">
                <a:latin typeface="Microsoft Sans Serif"/>
                <a:cs typeface="Microsoft Sans Serif"/>
              </a:rPr>
              <a:t>мес</a:t>
            </a:r>
            <a:endParaRPr sz="2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039"/>
              </a:spcBef>
              <a:tabLst>
                <a:tab pos="2635250" algn="l"/>
              </a:tabLst>
            </a:pPr>
            <a:r>
              <a:rPr sz="2450" spc="20" dirty="0">
                <a:latin typeface="Tahoma"/>
                <a:cs typeface="Tahoma"/>
              </a:rPr>
              <a:t>225.721KZT/</a:t>
            </a:r>
            <a:r>
              <a:rPr sz="2450" spc="20" dirty="0">
                <a:latin typeface="Microsoft Sans Serif"/>
                <a:cs typeface="Microsoft Sans Serif"/>
              </a:rPr>
              <a:t>год	</a:t>
            </a:r>
            <a:r>
              <a:rPr sz="2450" spc="-5" dirty="0">
                <a:latin typeface="Tahoma"/>
                <a:cs typeface="Tahoma"/>
              </a:rPr>
              <a:t>18.810KZT/</a:t>
            </a:r>
            <a:endParaRPr sz="24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450" spc="25" dirty="0">
                <a:latin typeface="Microsoft Sans Serif"/>
                <a:cs typeface="Microsoft Sans Serif"/>
              </a:rPr>
              <a:t>мес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5269" y="9297613"/>
            <a:ext cx="4687570" cy="842010"/>
          </a:xfrm>
          <a:custGeom>
            <a:avLst/>
            <a:gdLst/>
            <a:ahLst/>
            <a:cxnLst/>
            <a:rect l="l" t="t" r="r" b="b"/>
            <a:pathLst>
              <a:path w="4687570" h="842009">
                <a:moveTo>
                  <a:pt x="4687301" y="841479"/>
                </a:moveTo>
                <a:lnTo>
                  <a:pt x="0" y="841479"/>
                </a:lnTo>
                <a:lnTo>
                  <a:pt x="0" y="0"/>
                </a:lnTo>
                <a:lnTo>
                  <a:pt x="4687301" y="0"/>
                </a:lnTo>
                <a:lnTo>
                  <a:pt x="4687301" y="841479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56380" y="9503702"/>
            <a:ext cx="27863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5" dirty="0">
                <a:latin typeface="Microsoft Sans Serif"/>
                <a:cs typeface="Microsoft Sans Serif"/>
              </a:rPr>
              <a:t>Ежемес</a:t>
            </a:r>
            <a:r>
              <a:rPr sz="2450" spc="-45" dirty="0">
                <a:latin typeface="Tahoma"/>
                <a:cs typeface="Tahoma"/>
              </a:rPr>
              <a:t>,</a:t>
            </a:r>
            <a:r>
              <a:rPr sz="2450" spc="-135" dirty="0">
                <a:latin typeface="Tahoma"/>
                <a:cs typeface="Tahoma"/>
              </a:rPr>
              <a:t> </a:t>
            </a:r>
            <a:r>
              <a:rPr sz="2450" spc="95" dirty="0">
                <a:latin typeface="Microsoft Sans Serif"/>
                <a:cs typeface="Microsoft Sans Serif"/>
              </a:rPr>
              <a:t>подписка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72052" y="9337065"/>
            <a:ext cx="4914265" cy="842010"/>
          </a:xfrm>
          <a:custGeom>
            <a:avLst/>
            <a:gdLst/>
            <a:ahLst/>
            <a:cxnLst/>
            <a:rect l="l" t="t" r="r" b="b"/>
            <a:pathLst>
              <a:path w="4914265" h="842009">
                <a:moveTo>
                  <a:pt x="4914106" y="841479"/>
                </a:moveTo>
                <a:lnTo>
                  <a:pt x="0" y="841479"/>
                </a:lnTo>
                <a:lnTo>
                  <a:pt x="0" y="0"/>
                </a:lnTo>
                <a:lnTo>
                  <a:pt x="4914106" y="0"/>
                </a:lnTo>
                <a:lnTo>
                  <a:pt x="4914106" y="841479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437017" y="9553192"/>
            <a:ext cx="213664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-40" dirty="0">
                <a:latin typeface="Tahoma"/>
                <a:cs typeface="Tahoma"/>
              </a:rPr>
              <a:t>&gt;</a:t>
            </a:r>
            <a:r>
              <a:rPr sz="2450" spc="-40" dirty="0" smtClean="0">
                <a:latin typeface="Tahoma"/>
                <a:cs typeface="Tahoma"/>
              </a:rPr>
              <a:t>3</a:t>
            </a:r>
            <a:r>
              <a:rPr sz="2450" spc="170" dirty="0" smtClean="0">
                <a:latin typeface="Tahoma"/>
                <a:cs typeface="Tahoma"/>
              </a:rPr>
              <a:t>$</a:t>
            </a:r>
            <a:r>
              <a:rPr lang="en-US" sz="2450" spc="170" dirty="0" smtClean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249714" y="9347102"/>
            <a:ext cx="4424680" cy="842010"/>
          </a:xfrm>
          <a:custGeom>
            <a:avLst/>
            <a:gdLst/>
            <a:ahLst/>
            <a:cxnLst/>
            <a:rect l="l" t="t" r="r" b="b"/>
            <a:pathLst>
              <a:path w="4424680" h="842009">
                <a:moveTo>
                  <a:pt x="4424339" y="841479"/>
                </a:moveTo>
                <a:lnTo>
                  <a:pt x="0" y="841479"/>
                </a:lnTo>
                <a:lnTo>
                  <a:pt x="0" y="0"/>
                </a:lnTo>
                <a:lnTo>
                  <a:pt x="4424339" y="0"/>
                </a:lnTo>
                <a:lnTo>
                  <a:pt x="4424339" y="841479"/>
                </a:lnTo>
                <a:close/>
              </a:path>
            </a:pathLst>
          </a:custGeom>
          <a:solidFill>
            <a:srgbClr val="97B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778426" y="9553192"/>
            <a:ext cx="13684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20" dirty="0">
                <a:latin typeface="Tahoma"/>
                <a:cs typeface="Tahoma"/>
              </a:rPr>
              <a:t>1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3</a:t>
            </a:r>
            <a:r>
              <a:rPr sz="2450" spc="150" dirty="0">
                <a:latin typeface="Tahoma"/>
                <a:cs typeface="Tahoma"/>
              </a:rPr>
              <a:t>6</a:t>
            </a:r>
            <a:r>
              <a:rPr sz="2450" spc="85" dirty="0">
                <a:latin typeface="Tahoma"/>
                <a:cs typeface="Tahoma"/>
              </a:rPr>
              <a:t>4</a:t>
            </a:r>
            <a:r>
              <a:rPr sz="2450" spc="285" dirty="0">
                <a:latin typeface="Tahoma"/>
                <a:cs typeface="Tahoma"/>
              </a:rPr>
              <a:t>K</a:t>
            </a:r>
            <a:r>
              <a:rPr sz="2450" spc="260" dirty="0">
                <a:latin typeface="Tahoma"/>
                <a:cs typeface="Tahoma"/>
              </a:rPr>
              <a:t>Z</a:t>
            </a:r>
            <a:r>
              <a:rPr sz="2450" spc="-50" dirty="0">
                <a:latin typeface="Tahoma"/>
                <a:cs typeface="Tahoma"/>
              </a:rPr>
              <a:t>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856638" y="7133772"/>
            <a:ext cx="3230880" cy="3086100"/>
          </a:xfrm>
          <a:custGeom>
            <a:avLst/>
            <a:gdLst/>
            <a:ahLst/>
            <a:cxnLst/>
            <a:rect l="l" t="t" r="r" b="b"/>
            <a:pathLst>
              <a:path w="3230880" h="3086100">
                <a:moveTo>
                  <a:pt x="3230760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3230760" y="0"/>
                </a:lnTo>
                <a:lnTo>
                  <a:pt x="3230760" y="3086099"/>
                </a:lnTo>
                <a:close/>
              </a:path>
            </a:pathLst>
          </a:custGeom>
          <a:solidFill>
            <a:srgbClr val="FAF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944771" y="7294236"/>
            <a:ext cx="30562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-65" dirty="0">
                <a:latin typeface="Microsoft Sans Serif"/>
                <a:cs typeface="Microsoft Sans Serif"/>
              </a:rPr>
              <a:t>Для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нашего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проекта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нам </a:t>
            </a:r>
            <a:r>
              <a:rPr sz="2400" spc="45" dirty="0">
                <a:latin typeface="Microsoft Sans Serif"/>
                <a:cs typeface="Microsoft Sans Serif"/>
              </a:rPr>
              <a:t>потребуется 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инвестиция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в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963970" y="8551536"/>
            <a:ext cx="301752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400" spc="40" dirty="0">
                <a:latin typeface="Microsoft Sans Serif"/>
                <a:cs typeface="Microsoft Sans Serif"/>
              </a:rPr>
              <a:t>размере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1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085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322₸/</a:t>
            </a:r>
            <a:endParaRPr sz="24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tabLst>
                <a:tab pos="332105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2	388$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397500"/>
            <a:chOff x="0" y="0"/>
            <a:chExt cx="9144000" cy="5397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56082" cy="5397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719" y="1720798"/>
              <a:ext cx="3108986" cy="31089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6425" y="1322477"/>
              <a:ext cx="3917950" cy="3911600"/>
            </a:xfrm>
            <a:custGeom>
              <a:avLst/>
              <a:gdLst/>
              <a:ahLst/>
              <a:cxnLst/>
              <a:rect l="l" t="t" r="r" b="b"/>
              <a:pathLst>
                <a:path w="3917950" h="3911600">
                  <a:moveTo>
                    <a:pt x="2149997" y="12700"/>
                  </a:moveTo>
                  <a:lnTo>
                    <a:pt x="1767575" y="12700"/>
                  </a:lnTo>
                  <a:lnTo>
                    <a:pt x="1814926" y="0"/>
                  </a:lnTo>
                  <a:lnTo>
                    <a:pt x="2102647" y="0"/>
                  </a:lnTo>
                  <a:lnTo>
                    <a:pt x="2149997" y="12700"/>
                  </a:lnTo>
                  <a:close/>
                </a:path>
                <a:path w="3917950" h="3911600">
                  <a:moveTo>
                    <a:pt x="2243712" y="25400"/>
                  </a:moveTo>
                  <a:lnTo>
                    <a:pt x="1673861" y="25400"/>
                  </a:lnTo>
                  <a:lnTo>
                    <a:pt x="1720549" y="12700"/>
                  </a:lnTo>
                  <a:lnTo>
                    <a:pt x="2197024" y="12700"/>
                  </a:lnTo>
                  <a:lnTo>
                    <a:pt x="2243712" y="25400"/>
                  </a:lnTo>
                  <a:close/>
                </a:path>
                <a:path w="3917950" h="3911600">
                  <a:moveTo>
                    <a:pt x="2381617" y="50800"/>
                  </a:moveTo>
                  <a:lnTo>
                    <a:pt x="1535956" y="50800"/>
                  </a:lnTo>
                  <a:lnTo>
                    <a:pt x="1627523" y="25400"/>
                  </a:lnTo>
                  <a:lnTo>
                    <a:pt x="2290049" y="25400"/>
                  </a:lnTo>
                  <a:lnTo>
                    <a:pt x="2381617" y="50800"/>
                  </a:lnTo>
                  <a:close/>
                </a:path>
                <a:path w="3917950" h="3911600">
                  <a:moveTo>
                    <a:pt x="2335804" y="3886200"/>
                  </a:moveTo>
                  <a:lnTo>
                    <a:pt x="1581551" y="3886200"/>
                  </a:lnTo>
                  <a:lnTo>
                    <a:pt x="1314126" y="3810000"/>
                  </a:lnTo>
                  <a:lnTo>
                    <a:pt x="1271084" y="3797300"/>
                  </a:lnTo>
                  <a:lnTo>
                    <a:pt x="1228513" y="3771900"/>
                  </a:lnTo>
                  <a:lnTo>
                    <a:pt x="1144844" y="3746500"/>
                  </a:lnTo>
                  <a:lnTo>
                    <a:pt x="1063228" y="3695700"/>
                  </a:lnTo>
                  <a:lnTo>
                    <a:pt x="1023222" y="3683000"/>
                  </a:lnTo>
                  <a:lnTo>
                    <a:pt x="944886" y="3632200"/>
                  </a:lnTo>
                  <a:lnTo>
                    <a:pt x="906581" y="3606800"/>
                  </a:lnTo>
                  <a:lnTo>
                    <a:pt x="868871" y="3581400"/>
                  </a:lnTo>
                  <a:lnTo>
                    <a:pt x="831768" y="3556000"/>
                  </a:lnTo>
                  <a:lnTo>
                    <a:pt x="795286" y="3530600"/>
                  </a:lnTo>
                  <a:lnTo>
                    <a:pt x="759438" y="3505200"/>
                  </a:lnTo>
                  <a:lnTo>
                    <a:pt x="724238" y="3479800"/>
                  </a:lnTo>
                  <a:lnTo>
                    <a:pt x="689699" y="3454400"/>
                  </a:lnTo>
                  <a:lnTo>
                    <a:pt x="655836" y="3416300"/>
                  </a:lnTo>
                  <a:lnTo>
                    <a:pt x="622661" y="3390900"/>
                  </a:lnTo>
                  <a:lnTo>
                    <a:pt x="590187" y="3365500"/>
                  </a:lnTo>
                  <a:lnTo>
                    <a:pt x="558429" y="3327400"/>
                  </a:lnTo>
                  <a:lnTo>
                    <a:pt x="527400" y="3289300"/>
                  </a:lnTo>
                  <a:lnTo>
                    <a:pt x="497113" y="3263900"/>
                  </a:lnTo>
                  <a:lnTo>
                    <a:pt x="467582" y="3225800"/>
                  </a:lnTo>
                  <a:lnTo>
                    <a:pt x="438820" y="3187700"/>
                  </a:lnTo>
                  <a:lnTo>
                    <a:pt x="410841" y="3162300"/>
                  </a:lnTo>
                  <a:lnTo>
                    <a:pt x="383658" y="3124200"/>
                  </a:lnTo>
                  <a:lnTo>
                    <a:pt x="357285" y="3086100"/>
                  </a:lnTo>
                  <a:lnTo>
                    <a:pt x="331735" y="3048000"/>
                  </a:lnTo>
                  <a:lnTo>
                    <a:pt x="307022" y="3009900"/>
                  </a:lnTo>
                  <a:lnTo>
                    <a:pt x="283159" y="2971800"/>
                  </a:lnTo>
                  <a:lnTo>
                    <a:pt x="260160" y="2933700"/>
                  </a:lnTo>
                  <a:lnTo>
                    <a:pt x="238038" y="2895600"/>
                  </a:lnTo>
                  <a:lnTo>
                    <a:pt x="216807" y="2857500"/>
                  </a:lnTo>
                  <a:lnTo>
                    <a:pt x="196479" y="2819400"/>
                  </a:lnTo>
                  <a:lnTo>
                    <a:pt x="177070" y="2768600"/>
                  </a:lnTo>
                  <a:lnTo>
                    <a:pt x="158592" y="2730500"/>
                  </a:lnTo>
                  <a:lnTo>
                    <a:pt x="141058" y="2692400"/>
                  </a:lnTo>
                  <a:lnTo>
                    <a:pt x="124483" y="2641600"/>
                  </a:lnTo>
                  <a:lnTo>
                    <a:pt x="108879" y="2603500"/>
                  </a:lnTo>
                  <a:lnTo>
                    <a:pt x="94260" y="2565400"/>
                  </a:lnTo>
                  <a:lnTo>
                    <a:pt x="80640" y="2514600"/>
                  </a:lnTo>
                  <a:lnTo>
                    <a:pt x="68032" y="2476500"/>
                  </a:lnTo>
                  <a:lnTo>
                    <a:pt x="56449" y="2425700"/>
                  </a:lnTo>
                  <a:lnTo>
                    <a:pt x="45906" y="2387600"/>
                  </a:lnTo>
                  <a:lnTo>
                    <a:pt x="36415" y="2336800"/>
                  </a:lnTo>
                  <a:lnTo>
                    <a:pt x="27990" y="2286000"/>
                  </a:lnTo>
                  <a:lnTo>
                    <a:pt x="20645" y="2247900"/>
                  </a:lnTo>
                  <a:lnTo>
                    <a:pt x="14393" y="2197100"/>
                  </a:lnTo>
                  <a:lnTo>
                    <a:pt x="9247" y="2146300"/>
                  </a:lnTo>
                  <a:lnTo>
                    <a:pt x="5222" y="2108200"/>
                  </a:lnTo>
                  <a:lnTo>
                    <a:pt x="2329" y="2057400"/>
                  </a:lnTo>
                  <a:lnTo>
                    <a:pt x="584" y="2006600"/>
                  </a:lnTo>
                  <a:lnTo>
                    <a:pt x="0" y="1955800"/>
                  </a:lnTo>
                  <a:lnTo>
                    <a:pt x="584" y="1905000"/>
                  </a:lnTo>
                  <a:lnTo>
                    <a:pt x="2329" y="1866900"/>
                  </a:lnTo>
                  <a:lnTo>
                    <a:pt x="5222" y="1816100"/>
                  </a:lnTo>
                  <a:lnTo>
                    <a:pt x="9247" y="1765300"/>
                  </a:lnTo>
                  <a:lnTo>
                    <a:pt x="14393" y="1727200"/>
                  </a:lnTo>
                  <a:lnTo>
                    <a:pt x="20645" y="1676400"/>
                  </a:lnTo>
                  <a:lnTo>
                    <a:pt x="27990" y="1625600"/>
                  </a:lnTo>
                  <a:lnTo>
                    <a:pt x="36415" y="1587500"/>
                  </a:lnTo>
                  <a:lnTo>
                    <a:pt x="45906" y="1536700"/>
                  </a:lnTo>
                  <a:lnTo>
                    <a:pt x="56449" y="1485900"/>
                  </a:lnTo>
                  <a:lnTo>
                    <a:pt x="68032" y="1447800"/>
                  </a:lnTo>
                  <a:lnTo>
                    <a:pt x="80640" y="1397000"/>
                  </a:lnTo>
                  <a:lnTo>
                    <a:pt x="94260" y="1358900"/>
                  </a:lnTo>
                  <a:lnTo>
                    <a:pt x="108879" y="1320800"/>
                  </a:lnTo>
                  <a:lnTo>
                    <a:pt x="124483" y="1270000"/>
                  </a:lnTo>
                  <a:lnTo>
                    <a:pt x="141058" y="1231900"/>
                  </a:lnTo>
                  <a:lnTo>
                    <a:pt x="158592" y="1181100"/>
                  </a:lnTo>
                  <a:lnTo>
                    <a:pt x="177070" y="1143000"/>
                  </a:lnTo>
                  <a:lnTo>
                    <a:pt x="196479" y="1104900"/>
                  </a:lnTo>
                  <a:lnTo>
                    <a:pt x="216807" y="1066800"/>
                  </a:lnTo>
                  <a:lnTo>
                    <a:pt x="238038" y="1028700"/>
                  </a:lnTo>
                  <a:lnTo>
                    <a:pt x="260160" y="990600"/>
                  </a:lnTo>
                  <a:lnTo>
                    <a:pt x="283159" y="939800"/>
                  </a:lnTo>
                  <a:lnTo>
                    <a:pt x="307022" y="901700"/>
                  </a:lnTo>
                  <a:lnTo>
                    <a:pt x="331735" y="863600"/>
                  </a:lnTo>
                  <a:lnTo>
                    <a:pt x="357285" y="838200"/>
                  </a:lnTo>
                  <a:lnTo>
                    <a:pt x="383658" y="800100"/>
                  </a:lnTo>
                  <a:lnTo>
                    <a:pt x="410841" y="762000"/>
                  </a:lnTo>
                  <a:lnTo>
                    <a:pt x="438820" y="723900"/>
                  </a:lnTo>
                  <a:lnTo>
                    <a:pt x="467582" y="685800"/>
                  </a:lnTo>
                  <a:lnTo>
                    <a:pt x="497113" y="660400"/>
                  </a:lnTo>
                  <a:lnTo>
                    <a:pt x="527400" y="622300"/>
                  </a:lnTo>
                  <a:lnTo>
                    <a:pt x="558429" y="596900"/>
                  </a:lnTo>
                  <a:lnTo>
                    <a:pt x="590187" y="558800"/>
                  </a:lnTo>
                  <a:lnTo>
                    <a:pt x="622661" y="533400"/>
                  </a:lnTo>
                  <a:lnTo>
                    <a:pt x="655836" y="495300"/>
                  </a:lnTo>
                  <a:lnTo>
                    <a:pt x="689699" y="469900"/>
                  </a:lnTo>
                  <a:lnTo>
                    <a:pt x="724238" y="444500"/>
                  </a:lnTo>
                  <a:lnTo>
                    <a:pt x="759438" y="406400"/>
                  </a:lnTo>
                  <a:lnTo>
                    <a:pt x="795286" y="381000"/>
                  </a:lnTo>
                  <a:lnTo>
                    <a:pt x="831768" y="355600"/>
                  </a:lnTo>
                  <a:lnTo>
                    <a:pt x="868871" y="330200"/>
                  </a:lnTo>
                  <a:lnTo>
                    <a:pt x="906581" y="304800"/>
                  </a:lnTo>
                  <a:lnTo>
                    <a:pt x="944886" y="279400"/>
                  </a:lnTo>
                  <a:lnTo>
                    <a:pt x="983770" y="266700"/>
                  </a:lnTo>
                  <a:lnTo>
                    <a:pt x="1063228" y="215900"/>
                  </a:lnTo>
                  <a:lnTo>
                    <a:pt x="1103773" y="203200"/>
                  </a:lnTo>
                  <a:lnTo>
                    <a:pt x="1144844" y="177800"/>
                  </a:lnTo>
                  <a:lnTo>
                    <a:pt x="1186429" y="165100"/>
                  </a:lnTo>
                  <a:lnTo>
                    <a:pt x="1228513" y="139700"/>
                  </a:lnTo>
                  <a:lnTo>
                    <a:pt x="1314126" y="114300"/>
                  </a:lnTo>
                  <a:lnTo>
                    <a:pt x="1357628" y="88900"/>
                  </a:lnTo>
                  <a:lnTo>
                    <a:pt x="1490753" y="50800"/>
                  </a:lnTo>
                  <a:lnTo>
                    <a:pt x="2426820" y="50800"/>
                  </a:lnTo>
                  <a:lnTo>
                    <a:pt x="2559945" y="88900"/>
                  </a:lnTo>
                  <a:lnTo>
                    <a:pt x="2603446" y="114300"/>
                  </a:lnTo>
                  <a:lnTo>
                    <a:pt x="2689059" y="139700"/>
                  </a:lnTo>
                  <a:lnTo>
                    <a:pt x="2731144" y="165100"/>
                  </a:lnTo>
                  <a:lnTo>
                    <a:pt x="2772728" y="177800"/>
                  </a:lnTo>
                  <a:lnTo>
                    <a:pt x="2813800" y="203200"/>
                  </a:lnTo>
                  <a:lnTo>
                    <a:pt x="2854345" y="215900"/>
                  </a:lnTo>
                  <a:lnTo>
                    <a:pt x="2933802" y="266700"/>
                  </a:lnTo>
                  <a:lnTo>
                    <a:pt x="2972687" y="279400"/>
                  </a:lnTo>
                  <a:lnTo>
                    <a:pt x="3010992" y="304800"/>
                  </a:lnTo>
                  <a:lnTo>
                    <a:pt x="3029847" y="317500"/>
                  </a:lnTo>
                  <a:lnTo>
                    <a:pt x="1862581" y="317500"/>
                  </a:lnTo>
                  <a:lnTo>
                    <a:pt x="1815010" y="330200"/>
                  </a:lnTo>
                  <a:lnTo>
                    <a:pt x="1721029" y="330200"/>
                  </a:lnTo>
                  <a:lnTo>
                    <a:pt x="1583250" y="368300"/>
                  </a:lnTo>
                  <a:lnTo>
                    <a:pt x="1538252" y="368300"/>
                  </a:lnTo>
                  <a:lnTo>
                    <a:pt x="1493751" y="381000"/>
                  </a:lnTo>
                  <a:lnTo>
                    <a:pt x="1449767" y="406400"/>
                  </a:lnTo>
                  <a:lnTo>
                    <a:pt x="1321103" y="444500"/>
                  </a:lnTo>
                  <a:lnTo>
                    <a:pt x="1279377" y="469900"/>
                  </a:lnTo>
                  <a:lnTo>
                    <a:pt x="1238263" y="482600"/>
                  </a:lnTo>
                  <a:lnTo>
                    <a:pt x="1197782" y="508000"/>
                  </a:lnTo>
                  <a:lnTo>
                    <a:pt x="1157953" y="533400"/>
                  </a:lnTo>
                  <a:lnTo>
                    <a:pt x="1118795" y="546100"/>
                  </a:lnTo>
                  <a:lnTo>
                    <a:pt x="1080327" y="571500"/>
                  </a:lnTo>
                  <a:lnTo>
                    <a:pt x="1042570" y="596900"/>
                  </a:lnTo>
                  <a:lnTo>
                    <a:pt x="1005541" y="622300"/>
                  </a:lnTo>
                  <a:lnTo>
                    <a:pt x="969262" y="647700"/>
                  </a:lnTo>
                  <a:lnTo>
                    <a:pt x="933750" y="685800"/>
                  </a:lnTo>
                  <a:lnTo>
                    <a:pt x="899026" y="711200"/>
                  </a:lnTo>
                  <a:lnTo>
                    <a:pt x="865109" y="736600"/>
                  </a:lnTo>
                  <a:lnTo>
                    <a:pt x="832018" y="774700"/>
                  </a:lnTo>
                  <a:lnTo>
                    <a:pt x="799772" y="800100"/>
                  </a:lnTo>
                  <a:lnTo>
                    <a:pt x="768392" y="838200"/>
                  </a:lnTo>
                  <a:lnTo>
                    <a:pt x="737895" y="863600"/>
                  </a:lnTo>
                  <a:lnTo>
                    <a:pt x="708303" y="901700"/>
                  </a:lnTo>
                  <a:lnTo>
                    <a:pt x="679633" y="939800"/>
                  </a:lnTo>
                  <a:lnTo>
                    <a:pt x="651906" y="965200"/>
                  </a:lnTo>
                  <a:lnTo>
                    <a:pt x="625141" y="1003300"/>
                  </a:lnTo>
                  <a:lnTo>
                    <a:pt x="599358" y="1041400"/>
                  </a:lnTo>
                  <a:lnTo>
                    <a:pt x="574574" y="1079500"/>
                  </a:lnTo>
                  <a:lnTo>
                    <a:pt x="550811" y="1117600"/>
                  </a:lnTo>
                  <a:lnTo>
                    <a:pt x="528088" y="1155700"/>
                  </a:lnTo>
                  <a:lnTo>
                    <a:pt x="506423" y="1193800"/>
                  </a:lnTo>
                  <a:lnTo>
                    <a:pt x="485836" y="1244600"/>
                  </a:lnTo>
                  <a:lnTo>
                    <a:pt x="466346" y="1282700"/>
                  </a:lnTo>
                  <a:lnTo>
                    <a:pt x="447974" y="1320800"/>
                  </a:lnTo>
                  <a:lnTo>
                    <a:pt x="430738" y="1358900"/>
                  </a:lnTo>
                  <a:lnTo>
                    <a:pt x="414658" y="1409700"/>
                  </a:lnTo>
                  <a:lnTo>
                    <a:pt x="399752" y="1447800"/>
                  </a:lnTo>
                  <a:lnTo>
                    <a:pt x="386041" y="1498600"/>
                  </a:lnTo>
                  <a:lnTo>
                    <a:pt x="373544" y="1536700"/>
                  </a:lnTo>
                  <a:lnTo>
                    <a:pt x="362280" y="1587500"/>
                  </a:lnTo>
                  <a:lnTo>
                    <a:pt x="352269" y="1625600"/>
                  </a:lnTo>
                  <a:lnTo>
                    <a:pt x="343530" y="1676400"/>
                  </a:lnTo>
                  <a:lnTo>
                    <a:pt x="336082" y="1727200"/>
                  </a:lnTo>
                  <a:lnTo>
                    <a:pt x="329944" y="1765300"/>
                  </a:lnTo>
                  <a:lnTo>
                    <a:pt x="325137" y="1816100"/>
                  </a:lnTo>
                  <a:lnTo>
                    <a:pt x="321680" y="1866900"/>
                  </a:lnTo>
                  <a:lnTo>
                    <a:pt x="319591" y="1905000"/>
                  </a:lnTo>
                  <a:lnTo>
                    <a:pt x="318890" y="1955800"/>
                  </a:lnTo>
                  <a:lnTo>
                    <a:pt x="319591" y="2006600"/>
                  </a:lnTo>
                  <a:lnTo>
                    <a:pt x="321680" y="2057400"/>
                  </a:lnTo>
                  <a:lnTo>
                    <a:pt x="325137" y="2108200"/>
                  </a:lnTo>
                  <a:lnTo>
                    <a:pt x="329944" y="2146300"/>
                  </a:lnTo>
                  <a:lnTo>
                    <a:pt x="336082" y="2197100"/>
                  </a:lnTo>
                  <a:lnTo>
                    <a:pt x="343530" y="2247900"/>
                  </a:lnTo>
                  <a:lnTo>
                    <a:pt x="352269" y="2286000"/>
                  </a:lnTo>
                  <a:lnTo>
                    <a:pt x="362280" y="2336800"/>
                  </a:lnTo>
                  <a:lnTo>
                    <a:pt x="373544" y="2374900"/>
                  </a:lnTo>
                  <a:lnTo>
                    <a:pt x="386041" y="2425700"/>
                  </a:lnTo>
                  <a:lnTo>
                    <a:pt x="399752" y="2463800"/>
                  </a:lnTo>
                  <a:lnTo>
                    <a:pt x="414658" y="2514600"/>
                  </a:lnTo>
                  <a:lnTo>
                    <a:pt x="430738" y="2552700"/>
                  </a:lnTo>
                  <a:lnTo>
                    <a:pt x="447974" y="2590800"/>
                  </a:lnTo>
                  <a:lnTo>
                    <a:pt x="466346" y="2641600"/>
                  </a:lnTo>
                  <a:lnTo>
                    <a:pt x="485836" y="2679700"/>
                  </a:lnTo>
                  <a:lnTo>
                    <a:pt x="506423" y="2717800"/>
                  </a:lnTo>
                  <a:lnTo>
                    <a:pt x="528088" y="2755900"/>
                  </a:lnTo>
                  <a:lnTo>
                    <a:pt x="550811" y="2794000"/>
                  </a:lnTo>
                  <a:lnTo>
                    <a:pt x="574574" y="2832100"/>
                  </a:lnTo>
                  <a:lnTo>
                    <a:pt x="599358" y="2870200"/>
                  </a:lnTo>
                  <a:lnTo>
                    <a:pt x="625141" y="2908300"/>
                  </a:lnTo>
                  <a:lnTo>
                    <a:pt x="651906" y="2946400"/>
                  </a:lnTo>
                  <a:lnTo>
                    <a:pt x="679633" y="2984500"/>
                  </a:lnTo>
                  <a:lnTo>
                    <a:pt x="708303" y="3022600"/>
                  </a:lnTo>
                  <a:lnTo>
                    <a:pt x="737895" y="3048000"/>
                  </a:lnTo>
                  <a:lnTo>
                    <a:pt x="768392" y="3086100"/>
                  </a:lnTo>
                  <a:lnTo>
                    <a:pt x="799772" y="3124200"/>
                  </a:lnTo>
                  <a:lnTo>
                    <a:pt x="832018" y="3149600"/>
                  </a:lnTo>
                  <a:lnTo>
                    <a:pt x="865109" y="3175000"/>
                  </a:lnTo>
                  <a:lnTo>
                    <a:pt x="899026" y="3213100"/>
                  </a:lnTo>
                  <a:lnTo>
                    <a:pt x="933750" y="3238500"/>
                  </a:lnTo>
                  <a:lnTo>
                    <a:pt x="969262" y="3263900"/>
                  </a:lnTo>
                  <a:lnTo>
                    <a:pt x="1005541" y="3289300"/>
                  </a:lnTo>
                  <a:lnTo>
                    <a:pt x="1042570" y="3314700"/>
                  </a:lnTo>
                  <a:lnTo>
                    <a:pt x="1080327" y="3340100"/>
                  </a:lnTo>
                  <a:lnTo>
                    <a:pt x="1118795" y="3365500"/>
                  </a:lnTo>
                  <a:lnTo>
                    <a:pt x="1157953" y="3390900"/>
                  </a:lnTo>
                  <a:lnTo>
                    <a:pt x="1197782" y="3416300"/>
                  </a:lnTo>
                  <a:lnTo>
                    <a:pt x="1238263" y="3429000"/>
                  </a:lnTo>
                  <a:lnTo>
                    <a:pt x="1279377" y="3454400"/>
                  </a:lnTo>
                  <a:lnTo>
                    <a:pt x="1321103" y="3467100"/>
                  </a:lnTo>
                  <a:lnTo>
                    <a:pt x="1363423" y="3492500"/>
                  </a:lnTo>
                  <a:lnTo>
                    <a:pt x="1406318" y="3505200"/>
                  </a:lnTo>
                  <a:lnTo>
                    <a:pt x="1628725" y="3568700"/>
                  </a:lnTo>
                  <a:lnTo>
                    <a:pt x="1674657" y="3568700"/>
                  </a:lnTo>
                  <a:lnTo>
                    <a:pt x="1767819" y="3594100"/>
                  </a:lnTo>
                  <a:lnTo>
                    <a:pt x="3029501" y="3594100"/>
                  </a:lnTo>
                  <a:lnTo>
                    <a:pt x="3010645" y="3606800"/>
                  </a:lnTo>
                  <a:lnTo>
                    <a:pt x="2972339" y="3632200"/>
                  </a:lnTo>
                  <a:lnTo>
                    <a:pt x="2894003" y="3683000"/>
                  </a:lnTo>
                  <a:lnTo>
                    <a:pt x="2854000" y="3695700"/>
                  </a:lnTo>
                  <a:lnTo>
                    <a:pt x="2772391" y="3746500"/>
                  </a:lnTo>
                  <a:lnTo>
                    <a:pt x="2688734" y="3771900"/>
                  </a:lnTo>
                  <a:lnTo>
                    <a:pt x="2646172" y="3797300"/>
                  </a:lnTo>
                  <a:lnTo>
                    <a:pt x="2603139" y="3810000"/>
                  </a:lnTo>
                  <a:lnTo>
                    <a:pt x="2335804" y="3886200"/>
                  </a:lnTo>
                  <a:close/>
                </a:path>
                <a:path w="3917950" h="3911600">
                  <a:moveTo>
                    <a:pt x="3029501" y="3594100"/>
                  </a:moveTo>
                  <a:lnTo>
                    <a:pt x="2149753" y="3594100"/>
                  </a:lnTo>
                  <a:lnTo>
                    <a:pt x="2242915" y="3568700"/>
                  </a:lnTo>
                  <a:lnTo>
                    <a:pt x="2288848" y="3568700"/>
                  </a:lnTo>
                  <a:lnTo>
                    <a:pt x="2511255" y="3505200"/>
                  </a:lnTo>
                  <a:lnTo>
                    <a:pt x="2554149" y="3492500"/>
                  </a:lnTo>
                  <a:lnTo>
                    <a:pt x="2596469" y="3467100"/>
                  </a:lnTo>
                  <a:lnTo>
                    <a:pt x="2638196" y="3454400"/>
                  </a:lnTo>
                  <a:lnTo>
                    <a:pt x="2679309" y="3429000"/>
                  </a:lnTo>
                  <a:lnTo>
                    <a:pt x="2719790" y="3416300"/>
                  </a:lnTo>
                  <a:lnTo>
                    <a:pt x="2759620" y="3390900"/>
                  </a:lnTo>
                  <a:lnTo>
                    <a:pt x="2798778" y="3365500"/>
                  </a:lnTo>
                  <a:lnTo>
                    <a:pt x="2837245" y="3340100"/>
                  </a:lnTo>
                  <a:lnTo>
                    <a:pt x="2875003" y="3314700"/>
                  </a:lnTo>
                  <a:lnTo>
                    <a:pt x="2912031" y="3289300"/>
                  </a:lnTo>
                  <a:lnTo>
                    <a:pt x="2948311" y="3263900"/>
                  </a:lnTo>
                  <a:lnTo>
                    <a:pt x="2983822" y="3238500"/>
                  </a:lnTo>
                  <a:lnTo>
                    <a:pt x="3018547" y="3213100"/>
                  </a:lnTo>
                  <a:lnTo>
                    <a:pt x="3052464" y="3175000"/>
                  </a:lnTo>
                  <a:lnTo>
                    <a:pt x="3085555" y="3149600"/>
                  </a:lnTo>
                  <a:lnTo>
                    <a:pt x="3117801" y="3124200"/>
                  </a:lnTo>
                  <a:lnTo>
                    <a:pt x="3149181" y="3086100"/>
                  </a:lnTo>
                  <a:lnTo>
                    <a:pt x="3179677" y="3048000"/>
                  </a:lnTo>
                  <a:lnTo>
                    <a:pt x="3209270" y="3022600"/>
                  </a:lnTo>
                  <a:lnTo>
                    <a:pt x="3237939" y="2984500"/>
                  </a:lnTo>
                  <a:lnTo>
                    <a:pt x="3265666" y="2946400"/>
                  </a:lnTo>
                  <a:lnTo>
                    <a:pt x="3292431" y="2908300"/>
                  </a:lnTo>
                  <a:lnTo>
                    <a:pt x="3318215" y="2870200"/>
                  </a:lnTo>
                  <a:lnTo>
                    <a:pt x="3342998" y="2832100"/>
                  </a:lnTo>
                  <a:lnTo>
                    <a:pt x="3366761" y="2794000"/>
                  </a:lnTo>
                  <a:lnTo>
                    <a:pt x="3389485" y="2755900"/>
                  </a:lnTo>
                  <a:lnTo>
                    <a:pt x="3411150" y="2717800"/>
                  </a:lnTo>
                  <a:lnTo>
                    <a:pt x="3431737" y="2679700"/>
                  </a:lnTo>
                  <a:lnTo>
                    <a:pt x="3451226" y="2641600"/>
                  </a:lnTo>
                  <a:lnTo>
                    <a:pt x="3469599" y="2590800"/>
                  </a:lnTo>
                  <a:lnTo>
                    <a:pt x="3486835" y="2552700"/>
                  </a:lnTo>
                  <a:lnTo>
                    <a:pt x="3502915" y="2514600"/>
                  </a:lnTo>
                  <a:lnTo>
                    <a:pt x="3517820" y="2463800"/>
                  </a:lnTo>
                  <a:lnTo>
                    <a:pt x="3531531" y="2425700"/>
                  </a:lnTo>
                  <a:lnTo>
                    <a:pt x="3544028" y="2374900"/>
                  </a:lnTo>
                  <a:lnTo>
                    <a:pt x="3555292" y="2336800"/>
                  </a:lnTo>
                  <a:lnTo>
                    <a:pt x="3565304" y="2286000"/>
                  </a:lnTo>
                  <a:lnTo>
                    <a:pt x="3574043" y="2247900"/>
                  </a:lnTo>
                  <a:lnTo>
                    <a:pt x="3581491" y="2197100"/>
                  </a:lnTo>
                  <a:lnTo>
                    <a:pt x="3587628" y="2146300"/>
                  </a:lnTo>
                  <a:lnTo>
                    <a:pt x="3592436" y="2108200"/>
                  </a:lnTo>
                  <a:lnTo>
                    <a:pt x="3595893" y="2057400"/>
                  </a:lnTo>
                  <a:lnTo>
                    <a:pt x="3597982" y="2006600"/>
                  </a:lnTo>
                  <a:lnTo>
                    <a:pt x="3598683" y="1955800"/>
                  </a:lnTo>
                  <a:lnTo>
                    <a:pt x="3597982" y="1905000"/>
                  </a:lnTo>
                  <a:lnTo>
                    <a:pt x="3595893" y="1866900"/>
                  </a:lnTo>
                  <a:lnTo>
                    <a:pt x="3592436" y="1816100"/>
                  </a:lnTo>
                  <a:lnTo>
                    <a:pt x="3587628" y="1765300"/>
                  </a:lnTo>
                  <a:lnTo>
                    <a:pt x="3581491" y="1727200"/>
                  </a:lnTo>
                  <a:lnTo>
                    <a:pt x="3574043" y="1676400"/>
                  </a:lnTo>
                  <a:lnTo>
                    <a:pt x="3565304" y="1625600"/>
                  </a:lnTo>
                  <a:lnTo>
                    <a:pt x="3555292" y="1587500"/>
                  </a:lnTo>
                  <a:lnTo>
                    <a:pt x="3544028" y="1536700"/>
                  </a:lnTo>
                  <a:lnTo>
                    <a:pt x="3531531" y="1498600"/>
                  </a:lnTo>
                  <a:lnTo>
                    <a:pt x="3517820" y="1447800"/>
                  </a:lnTo>
                  <a:lnTo>
                    <a:pt x="3502915" y="1409700"/>
                  </a:lnTo>
                  <a:lnTo>
                    <a:pt x="3486835" y="1358900"/>
                  </a:lnTo>
                  <a:lnTo>
                    <a:pt x="3469599" y="1320800"/>
                  </a:lnTo>
                  <a:lnTo>
                    <a:pt x="3451226" y="1282700"/>
                  </a:lnTo>
                  <a:lnTo>
                    <a:pt x="3431737" y="1244600"/>
                  </a:lnTo>
                  <a:lnTo>
                    <a:pt x="3411150" y="1193800"/>
                  </a:lnTo>
                  <a:lnTo>
                    <a:pt x="3389485" y="1155700"/>
                  </a:lnTo>
                  <a:lnTo>
                    <a:pt x="3366761" y="1117600"/>
                  </a:lnTo>
                  <a:lnTo>
                    <a:pt x="3342998" y="1079500"/>
                  </a:lnTo>
                  <a:lnTo>
                    <a:pt x="3318215" y="1041400"/>
                  </a:lnTo>
                  <a:lnTo>
                    <a:pt x="3292431" y="1003300"/>
                  </a:lnTo>
                  <a:lnTo>
                    <a:pt x="3265666" y="965200"/>
                  </a:lnTo>
                  <a:lnTo>
                    <a:pt x="3237939" y="939800"/>
                  </a:lnTo>
                  <a:lnTo>
                    <a:pt x="3209270" y="901700"/>
                  </a:lnTo>
                  <a:lnTo>
                    <a:pt x="3179677" y="863600"/>
                  </a:lnTo>
                  <a:lnTo>
                    <a:pt x="3149181" y="838200"/>
                  </a:lnTo>
                  <a:lnTo>
                    <a:pt x="3117801" y="800100"/>
                  </a:lnTo>
                  <a:lnTo>
                    <a:pt x="3085555" y="774700"/>
                  </a:lnTo>
                  <a:lnTo>
                    <a:pt x="3052464" y="736600"/>
                  </a:lnTo>
                  <a:lnTo>
                    <a:pt x="3018547" y="711200"/>
                  </a:lnTo>
                  <a:lnTo>
                    <a:pt x="2983822" y="685800"/>
                  </a:lnTo>
                  <a:lnTo>
                    <a:pt x="2948311" y="647700"/>
                  </a:lnTo>
                  <a:lnTo>
                    <a:pt x="2912031" y="622300"/>
                  </a:lnTo>
                  <a:lnTo>
                    <a:pt x="2875003" y="596900"/>
                  </a:lnTo>
                  <a:lnTo>
                    <a:pt x="2837245" y="571500"/>
                  </a:lnTo>
                  <a:lnTo>
                    <a:pt x="2798778" y="546100"/>
                  </a:lnTo>
                  <a:lnTo>
                    <a:pt x="2759620" y="533400"/>
                  </a:lnTo>
                  <a:lnTo>
                    <a:pt x="2719790" y="508000"/>
                  </a:lnTo>
                  <a:lnTo>
                    <a:pt x="2679309" y="482600"/>
                  </a:lnTo>
                  <a:lnTo>
                    <a:pt x="2638196" y="469900"/>
                  </a:lnTo>
                  <a:lnTo>
                    <a:pt x="2596469" y="444500"/>
                  </a:lnTo>
                  <a:lnTo>
                    <a:pt x="2467806" y="406400"/>
                  </a:lnTo>
                  <a:lnTo>
                    <a:pt x="2423821" y="381000"/>
                  </a:lnTo>
                  <a:lnTo>
                    <a:pt x="2379320" y="368300"/>
                  </a:lnTo>
                  <a:lnTo>
                    <a:pt x="2334323" y="368300"/>
                  </a:lnTo>
                  <a:lnTo>
                    <a:pt x="2196544" y="330200"/>
                  </a:lnTo>
                  <a:lnTo>
                    <a:pt x="2102563" y="330200"/>
                  </a:lnTo>
                  <a:lnTo>
                    <a:pt x="2054992" y="317500"/>
                  </a:lnTo>
                  <a:lnTo>
                    <a:pt x="3029847" y="317500"/>
                  </a:lnTo>
                  <a:lnTo>
                    <a:pt x="3085805" y="355600"/>
                  </a:lnTo>
                  <a:lnTo>
                    <a:pt x="3122287" y="381000"/>
                  </a:lnTo>
                  <a:lnTo>
                    <a:pt x="3158135" y="406400"/>
                  </a:lnTo>
                  <a:lnTo>
                    <a:pt x="3193335" y="444500"/>
                  </a:lnTo>
                  <a:lnTo>
                    <a:pt x="3227873" y="469900"/>
                  </a:lnTo>
                  <a:lnTo>
                    <a:pt x="3261737" y="495300"/>
                  </a:lnTo>
                  <a:lnTo>
                    <a:pt x="3294912" y="533400"/>
                  </a:lnTo>
                  <a:lnTo>
                    <a:pt x="3327386" y="558800"/>
                  </a:lnTo>
                  <a:lnTo>
                    <a:pt x="3359144" y="596900"/>
                  </a:lnTo>
                  <a:lnTo>
                    <a:pt x="3390173" y="622300"/>
                  </a:lnTo>
                  <a:lnTo>
                    <a:pt x="3420460" y="660400"/>
                  </a:lnTo>
                  <a:lnTo>
                    <a:pt x="3449991" y="685800"/>
                  </a:lnTo>
                  <a:lnTo>
                    <a:pt x="3478753" y="723900"/>
                  </a:lnTo>
                  <a:lnTo>
                    <a:pt x="3506732" y="762000"/>
                  </a:lnTo>
                  <a:lnTo>
                    <a:pt x="3533915" y="800100"/>
                  </a:lnTo>
                  <a:lnTo>
                    <a:pt x="3560288" y="838200"/>
                  </a:lnTo>
                  <a:lnTo>
                    <a:pt x="3585838" y="863600"/>
                  </a:lnTo>
                  <a:lnTo>
                    <a:pt x="3610551" y="901700"/>
                  </a:lnTo>
                  <a:lnTo>
                    <a:pt x="3634414" y="939800"/>
                  </a:lnTo>
                  <a:lnTo>
                    <a:pt x="3657413" y="990600"/>
                  </a:lnTo>
                  <a:lnTo>
                    <a:pt x="3679535" y="1028700"/>
                  </a:lnTo>
                  <a:lnTo>
                    <a:pt x="3700766" y="1066800"/>
                  </a:lnTo>
                  <a:lnTo>
                    <a:pt x="3721094" y="1104900"/>
                  </a:lnTo>
                  <a:lnTo>
                    <a:pt x="3740503" y="1143000"/>
                  </a:lnTo>
                  <a:lnTo>
                    <a:pt x="3758981" y="1181100"/>
                  </a:lnTo>
                  <a:lnTo>
                    <a:pt x="3776515" y="1231900"/>
                  </a:lnTo>
                  <a:lnTo>
                    <a:pt x="3793090" y="1270000"/>
                  </a:lnTo>
                  <a:lnTo>
                    <a:pt x="3808694" y="1320800"/>
                  </a:lnTo>
                  <a:lnTo>
                    <a:pt x="3823313" y="1358900"/>
                  </a:lnTo>
                  <a:lnTo>
                    <a:pt x="3836933" y="1397000"/>
                  </a:lnTo>
                  <a:lnTo>
                    <a:pt x="3849541" y="1447800"/>
                  </a:lnTo>
                  <a:lnTo>
                    <a:pt x="3861124" y="1485900"/>
                  </a:lnTo>
                  <a:lnTo>
                    <a:pt x="3871667" y="1536700"/>
                  </a:lnTo>
                  <a:lnTo>
                    <a:pt x="3881158" y="1587500"/>
                  </a:lnTo>
                  <a:lnTo>
                    <a:pt x="3889583" y="1625600"/>
                  </a:lnTo>
                  <a:lnTo>
                    <a:pt x="3896928" y="1676400"/>
                  </a:lnTo>
                  <a:lnTo>
                    <a:pt x="3903180" y="1727200"/>
                  </a:lnTo>
                  <a:lnTo>
                    <a:pt x="3908326" y="1765300"/>
                  </a:lnTo>
                  <a:lnTo>
                    <a:pt x="3912351" y="1816100"/>
                  </a:lnTo>
                  <a:lnTo>
                    <a:pt x="3915244" y="1866900"/>
                  </a:lnTo>
                  <a:lnTo>
                    <a:pt x="3916989" y="1905000"/>
                  </a:lnTo>
                  <a:lnTo>
                    <a:pt x="3917574" y="1955800"/>
                  </a:lnTo>
                  <a:lnTo>
                    <a:pt x="3916988" y="2006600"/>
                  </a:lnTo>
                  <a:lnTo>
                    <a:pt x="3915242" y="2057400"/>
                  </a:lnTo>
                  <a:lnTo>
                    <a:pt x="3912347" y="2108200"/>
                  </a:lnTo>
                  <a:lnTo>
                    <a:pt x="3908318" y="2146300"/>
                  </a:lnTo>
                  <a:lnTo>
                    <a:pt x="3903168" y="2197100"/>
                  </a:lnTo>
                  <a:lnTo>
                    <a:pt x="3896911" y="2247900"/>
                  </a:lnTo>
                  <a:lnTo>
                    <a:pt x="3889560" y="2286000"/>
                  </a:lnTo>
                  <a:lnTo>
                    <a:pt x="3881128" y="2336800"/>
                  </a:lnTo>
                  <a:lnTo>
                    <a:pt x="3871630" y="2387600"/>
                  </a:lnTo>
                  <a:lnTo>
                    <a:pt x="3861079" y="2425700"/>
                  </a:lnTo>
                  <a:lnTo>
                    <a:pt x="3849488" y="2476500"/>
                  </a:lnTo>
                  <a:lnTo>
                    <a:pt x="3836871" y="2514600"/>
                  </a:lnTo>
                  <a:lnTo>
                    <a:pt x="3823242" y="2565400"/>
                  </a:lnTo>
                  <a:lnTo>
                    <a:pt x="3808613" y="2603500"/>
                  </a:lnTo>
                  <a:lnTo>
                    <a:pt x="3792999" y="2641600"/>
                  </a:lnTo>
                  <a:lnTo>
                    <a:pt x="3776413" y="2692400"/>
                  </a:lnTo>
                  <a:lnTo>
                    <a:pt x="3758868" y="2730500"/>
                  </a:lnTo>
                  <a:lnTo>
                    <a:pt x="3740379" y="2768600"/>
                  </a:lnTo>
                  <a:lnTo>
                    <a:pt x="3720958" y="2819400"/>
                  </a:lnTo>
                  <a:lnTo>
                    <a:pt x="3700619" y="2857500"/>
                  </a:lnTo>
                  <a:lnTo>
                    <a:pt x="3679377" y="2895600"/>
                  </a:lnTo>
                  <a:lnTo>
                    <a:pt x="3657243" y="2933700"/>
                  </a:lnTo>
                  <a:lnTo>
                    <a:pt x="3634232" y="2971800"/>
                  </a:lnTo>
                  <a:lnTo>
                    <a:pt x="3610358" y="3009900"/>
                  </a:lnTo>
                  <a:lnTo>
                    <a:pt x="3585633" y="3048000"/>
                  </a:lnTo>
                  <a:lnTo>
                    <a:pt x="3560072" y="3086100"/>
                  </a:lnTo>
                  <a:lnTo>
                    <a:pt x="3533687" y="3124200"/>
                  </a:lnTo>
                  <a:lnTo>
                    <a:pt x="3506493" y="3162300"/>
                  </a:lnTo>
                  <a:lnTo>
                    <a:pt x="3478503" y="3187700"/>
                  </a:lnTo>
                  <a:lnTo>
                    <a:pt x="3449731" y="3225800"/>
                  </a:lnTo>
                  <a:lnTo>
                    <a:pt x="3420190" y="3263900"/>
                  </a:lnTo>
                  <a:lnTo>
                    <a:pt x="3389893" y="3289300"/>
                  </a:lnTo>
                  <a:lnTo>
                    <a:pt x="3358854" y="3327400"/>
                  </a:lnTo>
                  <a:lnTo>
                    <a:pt x="3327088" y="3365500"/>
                  </a:lnTo>
                  <a:lnTo>
                    <a:pt x="3294606" y="3390900"/>
                  </a:lnTo>
                  <a:lnTo>
                    <a:pt x="3261423" y="3416300"/>
                  </a:lnTo>
                  <a:lnTo>
                    <a:pt x="3227552" y="3454400"/>
                  </a:lnTo>
                  <a:lnTo>
                    <a:pt x="3193008" y="3479800"/>
                  </a:lnTo>
                  <a:lnTo>
                    <a:pt x="3157802" y="3505200"/>
                  </a:lnTo>
                  <a:lnTo>
                    <a:pt x="3121950" y="3530600"/>
                  </a:lnTo>
                  <a:lnTo>
                    <a:pt x="3085464" y="3556000"/>
                  </a:lnTo>
                  <a:lnTo>
                    <a:pt x="3048357" y="3581400"/>
                  </a:lnTo>
                  <a:lnTo>
                    <a:pt x="3029501" y="3594100"/>
                  </a:lnTo>
                  <a:close/>
                </a:path>
                <a:path w="3917950" h="3911600">
                  <a:moveTo>
                    <a:pt x="2243538" y="3898900"/>
                  </a:moveTo>
                  <a:lnTo>
                    <a:pt x="1673861" y="3898900"/>
                  </a:lnTo>
                  <a:lnTo>
                    <a:pt x="1627523" y="3886200"/>
                  </a:lnTo>
                  <a:lnTo>
                    <a:pt x="2289852" y="3886200"/>
                  </a:lnTo>
                  <a:lnTo>
                    <a:pt x="2243538" y="3898900"/>
                  </a:lnTo>
                  <a:close/>
                </a:path>
                <a:path w="3917950" h="3911600">
                  <a:moveTo>
                    <a:pt x="2149873" y="3911600"/>
                  </a:moveTo>
                  <a:lnTo>
                    <a:pt x="1767575" y="3911600"/>
                  </a:lnTo>
                  <a:lnTo>
                    <a:pt x="1720549" y="3898900"/>
                  </a:lnTo>
                  <a:lnTo>
                    <a:pt x="2196873" y="3898900"/>
                  </a:lnTo>
                  <a:lnTo>
                    <a:pt x="2149873" y="3911600"/>
                  </a:lnTo>
                  <a:close/>
                </a:path>
              </a:pathLst>
            </a:custGeom>
            <a:solidFill>
              <a:srgbClr val="5C4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46575" y="5240742"/>
            <a:ext cx="12941935" cy="5046345"/>
            <a:chOff x="5346575" y="5240742"/>
            <a:chExt cx="12941935" cy="50463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3075" y="5630580"/>
              <a:ext cx="3049061" cy="30490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6575" y="5240742"/>
              <a:ext cx="3842385" cy="3822700"/>
            </a:xfrm>
            <a:custGeom>
              <a:avLst/>
              <a:gdLst/>
              <a:ahLst/>
              <a:cxnLst/>
              <a:rect l="l" t="t" r="r" b="b"/>
              <a:pathLst>
                <a:path w="3842384" h="3822700">
                  <a:moveTo>
                    <a:pt x="2111361" y="12700"/>
                  </a:moveTo>
                  <a:lnTo>
                    <a:pt x="1730701" y="12700"/>
                  </a:lnTo>
                  <a:lnTo>
                    <a:pt x="1777826" y="0"/>
                  </a:lnTo>
                  <a:lnTo>
                    <a:pt x="2064237" y="0"/>
                  </a:lnTo>
                  <a:lnTo>
                    <a:pt x="2111361" y="12700"/>
                  </a:lnTo>
                  <a:close/>
                </a:path>
                <a:path w="3842384" h="3822700">
                  <a:moveTo>
                    <a:pt x="2204611" y="25400"/>
                  </a:moveTo>
                  <a:lnTo>
                    <a:pt x="1637452" y="25400"/>
                  </a:lnTo>
                  <a:lnTo>
                    <a:pt x="1683905" y="12700"/>
                  </a:lnTo>
                  <a:lnTo>
                    <a:pt x="2158157" y="12700"/>
                  </a:lnTo>
                  <a:lnTo>
                    <a:pt x="2204611" y="25400"/>
                  </a:lnTo>
                  <a:close/>
                </a:path>
                <a:path w="3842384" h="3822700">
                  <a:moveTo>
                    <a:pt x="2341780" y="50800"/>
                  </a:moveTo>
                  <a:lnTo>
                    <a:pt x="1500283" y="50800"/>
                  </a:lnTo>
                  <a:lnTo>
                    <a:pt x="1591354" y="25400"/>
                  </a:lnTo>
                  <a:lnTo>
                    <a:pt x="2250708" y="25400"/>
                  </a:lnTo>
                  <a:lnTo>
                    <a:pt x="2341780" y="50800"/>
                  </a:lnTo>
                  <a:close/>
                </a:path>
                <a:path w="3842384" h="3822700">
                  <a:moveTo>
                    <a:pt x="2296220" y="3810000"/>
                  </a:moveTo>
                  <a:lnTo>
                    <a:pt x="1545626" y="3810000"/>
                  </a:lnTo>
                  <a:lnTo>
                    <a:pt x="1279805" y="3733800"/>
                  </a:lnTo>
                  <a:lnTo>
                    <a:pt x="1237054" y="3721100"/>
                  </a:lnTo>
                  <a:lnTo>
                    <a:pt x="1194784" y="3695700"/>
                  </a:lnTo>
                  <a:lnTo>
                    <a:pt x="1153009" y="3683000"/>
                  </a:lnTo>
                  <a:lnTo>
                    <a:pt x="1111742" y="3657600"/>
                  </a:lnTo>
                  <a:lnTo>
                    <a:pt x="1070997" y="3644900"/>
                  </a:lnTo>
                  <a:lnTo>
                    <a:pt x="1030788" y="3619500"/>
                  </a:lnTo>
                  <a:lnTo>
                    <a:pt x="991130" y="3606800"/>
                  </a:lnTo>
                  <a:lnTo>
                    <a:pt x="913517" y="3556000"/>
                  </a:lnTo>
                  <a:lnTo>
                    <a:pt x="875590" y="3530600"/>
                  </a:lnTo>
                  <a:lnTo>
                    <a:pt x="838269" y="3505200"/>
                  </a:lnTo>
                  <a:lnTo>
                    <a:pt x="801567" y="3479800"/>
                  </a:lnTo>
                  <a:lnTo>
                    <a:pt x="765498" y="3454400"/>
                  </a:lnTo>
                  <a:lnTo>
                    <a:pt x="730076" y="3429000"/>
                  </a:lnTo>
                  <a:lnTo>
                    <a:pt x="695314" y="3403600"/>
                  </a:lnTo>
                  <a:lnTo>
                    <a:pt x="661227" y="3365500"/>
                  </a:lnTo>
                  <a:lnTo>
                    <a:pt x="627828" y="3340100"/>
                  </a:lnTo>
                  <a:lnTo>
                    <a:pt x="595131" y="3314700"/>
                  </a:lnTo>
                  <a:lnTo>
                    <a:pt x="563150" y="3276600"/>
                  </a:lnTo>
                  <a:lnTo>
                    <a:pt x="531899" y="3251200"/>
                  </a:lnTo>
                  <a:lnTo>
                    <a:pt x="501391" y="3213100"/>
                  </a:lnTo>
                  <a:lnTo>
                    <a:pt x="471641" y="3175000"/>
                  </a:lnTo>
                  <a:lnTo>
                    <a:pt x="442662" y="3149600"/>
                  </a:lnTo>
                  <a:lnTo>
                    <a:pt x="414468" y="3111500"/>
                  </a:lnTo>
                  <a:lnTo>
                    <a:pt x="387074" y="3073400"/>
                  </a:lnTo>
                  <a:lnTo>
                    <a:pt x="360492" y="3035300"/>
                  </a:lnTo>
                  <a:lnTo>
                    <a:pt x="334736" y="2997200"/>
                  </a:lnTo>
                  <a:lnTo>
                    <a:pt x="309822" y="2971800"/>
                  </a:lnTo>
                  <a:lnTo>
                    <a:pt x="285761" y="2933700"/>
                  </a:lnTo>
                  <a:lnTo>
                    <a:pt x="262569" y="2895600"/>
                  </a:lnTo>
                  <a:lnTo>
                    <a:pt x="240259" y="2844800"/>
                  </a:lnTo>
                  <a:lnTo>
                    <a:pt x="218844" y="2806700"/>
                  </a:lnTo>
                  <a:lnTo>
                    <a:pt x="198340" y="2768600"/>
                  </a:lnTo>
                  <a:lnTo>
                    <a:pt x="178759" y="2730500"/>
                  </a:lnTo>
                  <a:lnTo>
                    <a:pt x="160115" y="2692400"/>
                  </a:lnTo>
                  <a:lnTo>
                    <a:pt x="142422" y="2641600"/>
                  </a:lnTo>
                  <a:lnTo>
                    <a:pt x="125695" y="2603500"/>
                  </a:lnTo>
                  <a:lnTo>
                    <a:pt x="109946" y="2565400"/>
                  </a:lnTo>
                  <a:lnTo>
                    <a:pt x="95190" y="2514600"/>
                  </a:lnTo>
                  <a:lnTo>
                    <a:pt x="81441" y="2476500"/>
                  </a:lnTo>
                  <a:lnTo>
                    <a:pt x="68712" y="2425700"/>
                  </a:lnTo>
                  <a:lnTo>
                    <a:pt x="57017" y="2387600"/>
                  </a:lnTo>
                  <a:lnTo>
                    <a:pt x="46371" y="2336800"/>
                  </a:lnTo>
                  <a:lnTo>
                    <a:pt x="36786" y="2298700"/>
                  </a:lnTo>
                  <a:lnTo>
                    <a:pt x="28277" y="2247900"/>
                  </a:lnTo>
                  <a:lnTo>
                    <a:pt x="20858" y="2209800"/>
                  </a:lnTo>
                  <a:lnTo>
                    <a:pt x="14542" y="2159000"/>
                  </a:lnTo>
                  <a:lnTo>
                    <a:pt x="9344" y="2108200"/>
                  </a:lnTo>
                  <a:lnTo>
                    <a:pt x="5276" y="2070100"/>
                  </a:lnTo>
                  <a:lnTo>
                    <a:pt x="2354" y="2019300"/>
                  </a:lnTo>
                  <a:lnTo>
                    <a:pt x="590" y="1968500"/>
                  </a:lnTo>
                  <a:lnTo>
                    <a:pt x="0" y="1917700"/>
                  </a:lnTo>
                  <a:lnTo>
                    <a:pt x="590" y="1866900"/>
                  </a:lnTo>
                  <a:lnTo>
                    <a:pt x="2354" y="1828800"/>
                  </a:lnTo>
                  <a:lnTo>
                    <a:pt x="5276" y="1778000"/>
                  </a:lnTo>
                  <a:lnTo>
                    <a:pt x="9344" y="1727200"/>
                  </a:lnTo>
                  <a:lnTo>
                    <a:pt x="14542" y="1689100"/>
                  </a:lnTo>
                  <a:lnTo>
                    <a:pt x="20858" y="1638300"/>
                  </a:lnTo>
                  <a:lnTo>
                    <a:pt x="28277" y="1587500"/>
                  </a:lnTo>
                  <a:lnTo>
                    <a:pt x="36786" y="1549400"/>
                  </a:lnTo>
                  <a:lnTo>
                    <a:pt x="46371" y="1498600"/>
                  </a:lnTo>
                  <a:lnTo>
                    <a:pt x="57017" y="1460500"/>
                  </a:lnTo>
                  <a:lnTo>
                    <a:pt x="68712" y="1409700"/>
                  </a:lnTo>
                  <a:lnTo>
                    <a:pt x="81441" y="1371600"/>
                  </a:lnTo>
                  <a:lnTo>
                    <a:pt x="95190" y="1320800"/>
                  </a:lnTo>
                  <a:lnTo>
                    <a:pt x="109946" y="1282700"/>
                  </a:lnTo>
                  <a:lnTo>
                    <a:pt x="125695" y="1231900"/>
                  </a:lnTo>
                  <a:lnTo>
                    <a:pt x="142422" y="1193800"/>
                  </a:lnTo>
                  <a:lnTo>
                    <a:pt x="160115" y="1155700"/>
                  </a:lnTo>
                  <a:lnTo>
                    <a:pt x="178759" y="1117600"/>
                  </a:lnTo>
                  <a:lnTo>
                    <a:pt x="198340" y="1066800"/>
                  </a:lnTo>
                  <a:lnTo>
                    <a:pt x="218844" y="1028700"/>
                  </a:lnTo>
                  <a:lnTo>
                    <a:pt x="240259" y="990600"/>
                  </a:lnTo>
                  <a:lnTo>
                    <a:pt x="262569" y="952500"/>
                  </a:lnTo>
                  <a:lnTo>
                    <a:pt x="285761" y="914400"/>
                  </a:lnTo>
                  <a:lnTo>
                    <a:pt x="309822" y="876300"/>
                  </a:lnTo>
                  <a:lnTo>
                    <a:pt x="334736" y="838200"/>
                  </a:lnTo>
                  <a:lnTo>
                    <a:pt x="360492" y="800100"/>
                  </a:lnTo>
                  <a:lnTo>
                    <a:pt x="387074" y="762000"/>
                  </a:lnTo>
                  <a:lnTo>
                    <a:pt x="414468" y="723900"/>
                  </a:lnTo>
                  <a:lnTo>
                    <a:pt x="442662" y="698500"/>
                  </a:lnTo>
                  <a:lnTo>
                    <a:pt x="471641" y="660400"/>
                  </a:lnTo>
                  <a:lnTo>
                    <a:pt x="501391" y="622300"/>
                  </a:lnTo>
                  <a:lnTo>
                    <a:pt x="531899" y="596900"/>
                  </a:lnTo>
                  <a:lnTo>
                    <a:pt x="563150" y="558800"/>
                  </a:lnTo>
                  <a:lnTo>
                    <a:pt x="595131" y="533400"/>
                  </a:lnTo>
                  <a:lnTo>
                    <a:pt x="627828" y="495300"/>
                  </a:lnTo>
                  <a:lnTo>
                    <a:pt x="661227" y="469900"/>
                  </a:lnTo>
                  <a:lnTo>
                    <a:pt x="695314" y="444500"/>
                  </a:lnTo>
                  <a:lnTo>
                    <a:pt x="730076" y="419100"/>
                  </a:lnTo>
                  <a:lnTo>
                    <a:pt x="765498" y="381000"/>
                  </a:lnTo>
                  <a:lnTo>
                    <a:pt x="801567" y="355600"/>
                  </a:lnTo>
                  <a:lnTo>
                    <a:pt x="838269" y="330200"/>
                  </a:lnTo>
                  <a:lnTo>
                    <a:pt x="875590" y="304800"/>
                  </a:lnTo>
                  <a:lnTo>
                    <a:pt x="913517" y="279400"/>
                  </a:lnTo>
                  <a:lnTo>
                    <a:pt x="952034" y="266700"/>
                  </a:lnTo>
                  <a:lnTo>
                    <a:pt x="1030788" y="215900"/>
                  </a:lnTo>
                  <a:lnTo>
                    <a:pt x="1070997" y="203200"/>
                  </a:lnTo>
                  <a:lnTo>
                    <a:pt x="1111742" y="177800"/>
                  </a:lnTo>
                  <a:lnTo>
                    <a:pt x="1153009" y="165100"/>
                  </a:lnTo>
                  <a:lnTo>
                    <a:pt x="1194784" y="139700"/>
                  </a:lnTo>
                  <a:lnTo>
                    <a:pt x="1279805" y="114300"/>
                  </a:lnTo>
                  <a:lnTo>
                    <a:pt x="1323022" y="88900"/>
                  </a:lnTo>
                  <a:lnTo>
                    <a:pt x="1455336" y="50800"/>
                  </a:lnTo>
                  <a:lnTo>
                    <a:pt x="2386726" y="50800"/>
                  </a:lnTo>
                  <a:lnTo>
                    <a:pt x="2519040" y="88900"/>
                  </a:lnTo>
                  <a:lnTo>
                    <a:pt x="2562258" y="114300"/>
                  </a:lnTo>
                  <a:lnTo>
                    <a:pt x="2647278" y="139700"/>
                  </a:lnTo>
                  <a:lnTo>
                    <a:pt x="2689053" y="165100"/>
                  </a:lnTo>
                  <a:lnTo>
                    <a:pt x="2730320" y="177800"/>
                  </a:lnTo>
                  <a:lnTo>
                    <a:pt x="2771065" y="203200"/>
                  </a:lnTo>
                  <a:lnTo>
                    <a:pt x="2811274" y="215900"/>
                  </a:lnTo>
                  <a:lnTo>
                    <a:pt x="2890028" y="266700"/>
                  </a:lnTo>
                  <a:lnTo>
                    <a:pt x="2928546" y="279400"/>
                  </a:lnTo>
                  <a:lnTo>
                    <a:pt x="2966472" y="304800"/>
                  </a:lnTo>
                  <a:lnTo>
                    <a:pt x="2985132" y="317500"/>
                  </a:lnTo>
                  <a:lnTo>
                    <a:pt x="1730394" y="317500"/>
                  </a:lnTo>
                  <a:lnTo>
                    <a:pt x="1637443" y="342900"/>
                  </a:lnTo>
                  <a:lnTo>
                    <a:pt x="1591630" y="342900"/>
                  </a:lnTo>
                  <a:lnTo>
                    <a:pt x="1369986" y="406400"/>
                  </a:lnTo>
                  <a:lnTo>
                    <a:pt x="1327282" y="431800"/>
                  </a:lnTo>
                  <a:lnTo>
                    <a:pt x="1243660" y="457200"/>
                  </a:lnTo>
                  <a:lnTo>
                    <a:pt x="1202782" y="482600"/>
                  </a:lnTo>
                  <a:lnTo>
                    <a:pt x="1162553" y="508000"/>
                  </a:lnTo>
                  <a:lnTo>
                    <a:pt x="1122992" y="520700"/>
                  </a:lnTo>
                  <a:lnTo>
                    <a:pt x="1084120" y="546100"/>
                  </a:lnTo>
                  <a:lnTo>
                    <a:pt x="1045958" y="571500"/>
                  </a:lnTo>
                  <a:lnTo>
                    <a:pt x="1008524" y="596900"/>
                  </a:lnTo>
                  <a:lnTo>
                    <a:pt x="971839" y="622300"/>
                  </a:lnTo>
                  <a:lnTo>
                    <a:pt x="935923" y="647700"/>
                  </a:lnTo>
                  <a:lnTo>
                    <a:pt x="900796" y="673100"/>
                  </a:lnTo>
                  <a:lnTo>
                    <a:pt x="866479" y="711200"/>
                  </a:lnTo>
                  <a:lnTo>
                    <a:pt x="832990" y="736600"/>
                  </a:lnTo>
                  <a:lnTo>
                    <a:pt x="800352" y="762000"/>
                  </a:lnTo>
                  <a:lnTo>
                    <a:pt x="768582" y="800100"/>
                  </a:lnTo>
                  <a:lnTo>
                    <a:pt x="737702" y="838200"/>
                  </a:lnTo>
                  <a:lnTo>
                    <a:pt x="707731" y="863600"/>
                  </a:lnTo>
                  <a:lnTo>
                    <a:pt x="678690" y="901700"/>
                  </a:lnTo>
                  <a:lnTo>
                    <a:pt x="650599" y="939800"/>
                  </a:lnTo>
                  <a:lnTo>
                    <a:pt x="623477" y="965200"/>
                  </a:lnTo>
                  <a:lnTo>
                    <a:pt x="597345" y="1003300"/>
                  </a:lnTo>
                  <a:lnTo>
                    <a:pt x="572223" y="1041400"/>
                  </a:lnTo>
                  <a:lnTo>
                    <a:pt x="548131" y="1079500"/>
                  </a:lnTo>
                  <a:lnTo>
                    <a:pt x="525089" y="1117600"/>
                  </a:lnTo>
                  <a:lnTo>
                    <a:pt x="503117" y="1168400"/>
                  </a:lnTo>
                  <a:lnTo>
                    <a:pt x="482235" y="1206500"/>
                  </a:lnTo>
                  <a:lnTo>
                    <a:pt x="462463" y="1244600"/>
                  </a:lnTo>
                  <a:lnTo>
                    <a:pt x="443821" y="1282700"/>
                  </a:lnTo>
                  <a:lnTo>
                    <a:pt x="426330" y="1320800"/>
                  </a:lnTo>
                  <a:lnTo>
                    <a:pt x="410008" y="1371600"/>
                  </a:lnTo>
                  <a:lnTo>
                    <a:pt x="394878" y="1409700"/>
                  </a:lnTo>
                  <a:lnTo>
                    <a:pt x="380957" y="1460500"/>
                  </a:lnTo>
                  <a:lnTo>
                    <a:pt x="368268" y="1498600"/>
                  </a:lnTo>
                  <a:lnTo>
                    <a:pt x="356828" y="1549400"/>
                  </a:lnTo>
                  <a:lnTo>
                    <a:pt x="346660" y="1587500"/>
                  </a:lnTo>
                  <a:lnTo>
                    <a:pt x="337782" y="1638300"/>
                  </a:lnTo>
                  <a:lnTo>
                    <a:pt x="330215" y="1689100"/>
                  </a:lnTo>
                  <a:lnTo>
                    <a:pt x="323979" y="1727200"/>
                  </a:lnTo>
                  <a:lnTo>
                    <a:pt x="319093" y="1778000"/>
                  </a:lnTo>
                  <a:lnTo>
                    <a:pt x="315579" y="1828800"/>
                  </a:lnTo>
                  <a:lnTo>
                    <a:pt x="313456" y="1866900"/>
                  </a:lnTo>
                  <a:lnTo>
                    <a:pt x="312744" y="1917700"/>
                  </a:lnTo>
                  <a:lnTo>
                    <a:pt x="313456" y="1968500"/>
                  </a:lnTo>
                  <a:lnTo>
                    <a:pt x="315579" y="2019300"/>
                  </a:lnTo>
                  <a:lnTo>
                    <a:pt x="319093" y="2070100"/>
                  </a:lnTo>
                  <a:lnTo>
                    <a:pt x="323979" y="2108200"/>
                  </a:lnTo>
                  <a:lnTo>
                    <a:pt x="330215" y="2159000"/>
                  </a:lnTo>
                  <a:lnTo>
                    <a:pt x="337782" y="2209800"/>
                  </a:lnTo>
                  <a:lnTo>
                    <a:pt x="346660" y="2247900"/>
                  </a:lnTo>
                  <a:lnTo>
                    <a:pt x="356828" y="2298700"/>
                  </a:lnTo>
                  <a:lnTo>
                    <a:pt x="368268" y="2336800"/>
                  </a:lnTo>
                  <a:lnTo>
                    <a:pt x="380957" y="2387600"/>
                  </a:lnTo>
                  <a:lnTo>
                    <a:pt x="394878" y="2425700"/>
                  </a:lnTo>
                  <a:lnTo>
                    <a:pt x="410008" y="2476500"/>
                  </a:lnTo>
                  <a:lnTo>
                    <a:pt x="426330" y="2514600"/>
                  </a:lnTo>
                  <a:lnTo>
                    <a:pt x="443821" y="2552700"/>
                  </a:lnTo>
                  <a:lnTo>
                    <a:pt x="462463" y="2603500"/>
                  </a:lnTo>
                  <a:lnTo>
                    <a:pt x="482235" y="2641600"/>
                  </a:lnTo>
                  <a:lnTo>
                    <a:pt x="503117" y="2679700"/>
                  </a:lnTo>
                  <a:lnTo>
                    <a:pt x="525089" y="2717800"/>
                  </a:lnTo>
                  <a:lnTo>
                    <a:pt x="548131" y="2755900"/>
                  </a:lnTo>
                  <a:lnTo>
                    <a:pt x="572223" y="2794000"/>
                  </a:lnTo>
                  <a:lnTo>
                    <a:pt x="597345" y="2832100"/>
                  </a:lnTo>
                  <a:lnTo>
                    <a:pt x="623477" y="2870200"/>
                  </a:lnTo>
                  <a:lnTo>
                    <a:pt x="650599" y="2908300"/>
                  </a:lnTo>
                  <a:lnTo>
                    <a:pt x="678690" y="2946400"/>
                  </a:lnTo>
                  <a:lnTo>
                    <a:pt x="707731" y="2971800"/>
                  </a:lnTo>
                  <a:lnTo>
                    <a:pt x="737702" y="3009900"/>
                  </a:lnTo>
                  <a:lnTo>
                    <a:pt x="768582" y="3035300"/>
                  </a:lnTo>
                  <a:lnTo>
                    <a:pt x="800352" y="3073400"/>
                  </a:lnTo>
                  <a:lnTo>
                    <a:pt x="832990" y="3098800"/>
                  </a:lnTo>
                  <a:lnTo>
                    <a:pt x="866479" y="3136900"/>
                  </a:lnTo>
                  <a:lnTo>
                    <a:pt x="900796" y="3162300"/>
                  </a:lnTo>
                  <a:lnTo>
                    <a:pt x="935923" y="3187700"/>
                  </a:lnTo>
                  <a:lnTo>
                    <a:pt x="971839" y="3213100"/>
                  </a:lnTo>
                  <a:lnTo>
                    <a:pt x="1008524" y="3238500"/>
                  </a:lnTo>
                  <a:lnTo>
                    <a:pt x="1045958" y="3263900"/>
                  </a:lnTo>
                  <a:lnTo>
                    <a:pt x="1084120" y="3289300"/>
                  </a:lnTo>
                  <a:lnTo>
                    <a:pt x="1122992" y="3314700"/>
                  </a:lnTo>
                  <a:lnTo>
                    <a:pt x="1162553" y="3340100"/>
                  </a:lnTo>
                  <a:lnTo>
                    <a:pt x="1202782" y="3365500"/>
                  </a:lnTo>
                  <a:lnTo>
                    <a:pt x="1243660" y="3378200"/>
                  </a:lnTo>
                  <a:lnTo>
                    <a:pt x="1285167" y="3403600"/>
                  </a:lnTo>
                  <a:lnTo>
                    <a:pt x="1413258" y="3441700"/>
                  </a:lnTo>
                  <a:lnTo>
                    <a:pt x="1457079" y="3467100"/>
                  </a:lnTo>
                  <a:lnTo>
                    <a:pt x="1501427" y="3479800"/>
                  </a:lnTo>
                  <a:lnTo>
                    <a:pt x="1546285" y="3479800"/>
                  </a:lnTo>
                  <a:lnTo>
                    <a:pt x="1637443" y="3505200"/>
                  </a:lnTo>
                  <a:lnTo>
                    <a:pt x="1683705" y="3505200"/>
                  </a:lnTo>
                  <a:lnTo>
                    <a:pt x="1730394" y="3517900"/>
                  </a:lnTo>
                  <a:lnTo>
                    <a:pt x="1777492" y="3517900"/>
                  </a:lnTo>
                  <a:lnTo>
                    <a:pt x="1824977" y="3530600"/>
                  </a:lnTo>
                  <a:lnTo>
                    <a:pt x="2966132" y="3530600"/>
                  </a:lnTo>
                  <a:lnTo>
                    <a:pt x="2928204" y="3556000"/>
                  </a:lnTo>
                  <a:lnTo>
                    <a:pt x="2850592" y="3606800"/>
                  </a:lnTo>
                  <a:lnTo>
                    <a:pt x="2810934" y="3619500"/>
                  </a:lnTo>
                  <a:lnTo>
                    <a:pt x="2770728" y="3644900"/>
                  </a:lnTo>
                  <a:lnTo>
                    <a:pt x="2729988" y="3657600"/>
                  </a:lnTo>
                  <a:lnTo>
                    <a:pt x="2688726" y="3683000"/>
                  </a:lnTo>
                  <a:lnTo>
                    <a:pt x="2646957" y="3695700"/>
                  </a:lnTo>
                  <a:lnTo>
                    <a:pt x="2604695" y="3721100"/>
                  </a:lnTo>
                  <a:lnTo>
                    <a:pt x="2561954" y="3733800"/>
                  </a:lnTo>
                  <a:lnTo>
                    <a:pt x="2296220" y="3810000"/>
                  </a:lnTo>
                  <a:close/>
                </a:path>
                <a:path w="3842384" h="3822700">
                  <a:moveTo>
                    <a:pt x="2966132" y="3530600"/>
                  </a:moveTo>
                  <a:lnTo>
                    <a:pt x="2017085" y="3530600"/>
                  </a:lnTo>
                  <a:lnTo>
                    <a:pt x="2064570" y="3517900"/>
                  </a:lnTo>
                  <a:lnTo>
                    <a:pt x="2111668" y="3517900"/>
                  </a:lnTo>
                  <a:lnTo>
                    <a:pt x="2158357" y="3505200"/>
                  </a:lnTo>
                  <a:lnTo>
                    <a:pt x="2204619" y="3505200"/>
                  </a:lnTo>
                  <a:lnTo>
                    <a:pt x="2295778" y="3479800"/>
                  </a:lnTo>
                  <a:lnTo>
                    <a:pt x="2340635" y="3479800"/>
                  </a:lnTo>
                  <a:lnTo>
                    <a:pt x="2384984" y="3467100"/>
                  </a:lnTo>
                  <a:lnTo>
                    <a:pt x="2428804" y="3441700"/>
                  </a:lnTo>
                  <a:lnTo>
                    <a:pt x="2556896" y="3403600"/>
                  </a:lnTo>
                  <a:lnTo>
                    <a:pt x="2598402" y="3378200"/>
                  </a:lnTo>
                  <a:lnTo>
                    <a:pt x="2639280" y="3365500"/>
                  </a:lnTo>
                  <a:lnTo>
                    <a:pt x="2679510" y="3340100"/>
                  </a:lnTo>
                  <a:lnTo>
                    <a:pt x="2719070" y="3314700"/>
                  </a:lnTo>
                  <a:lnTo>
                    <a:pt x="2757942" y="3289300"/>
                  </a:lnTo>
                  <a:lnTo>
                    <a:pt x="2796105" y="3263900"/>
                  </a:lnTo>
                  <a:lnTo>
                    <a:pt x="2833539" y="3238500"/>
                  </a:lnTo>
                  <a:lnTo>
                    <a:pt x="2870224" y="3213100"/>
                  </a:lnTo>
                  <a:lnTo>
                    <a:pt x="2906140" y="3187700"/>
                  </a:lnTo>
                  <a:lnTo>
                    <a:pt x="2941266" y="3162300"/>
                  </a:lnTo>
                  <a:lnTo>
                    <a:pt x="2975584" y="3136900"/>
                  </a:lnTo>
                  <a:lnTo>
                    <a:pt x="3009072" y="3098800"/>
                  </a:lnTo>
                  <a:lnTo>
                    <a:pt x="3041711" y="3073400"/>
                  </a:lnTo>
                  <a:lnTo>
                    <a:pt x="3073480" y="3035300"/>
                  </a:lnTo>
                  <a:lnTo>
                    <a:pt x="3104361" y="3009900"/>
                  </a:lnTo>
                  <a:lnTo>
                    <a:pt x="3134331" y="2971800"/>
                  </a:lnTo>
                  <a:lnTo>
                    <a:pt x="3163372" y="2946400"/>
                  </a:lnTo>
                  <a:lnTo>
                    <a:pt x="3191464" y="2908300"/>
                  </a:lnTo>
                  <a:lnTo>
                    <a:pt x="3218585" y="2870200"/>
                  </a:lnTo>
                  <a:lnTo>
                    <a:pt x="3244717" y="2832100"/>
                  </a:lnTo>
                  <a:lnTo>
                    <a:pt x="3269839" y="2794000"/>
                  </a:lnTo>
                  <a:lnTo>
                    <a:pt x="3293931" y="2755900"/>
                  </a:lnTo>
                  <a:lnTo>
                    <a:pt x="3316973" y="2717800"/>
                  </a:lnTo>
                  <a:lnTo>
                    <a:pt x="3338946" y="2679700"/>
                  </a:lnTo>
                  <a:lnTo>
                    <a:pt x="3359828" y="2641600"/>
                  </a:lnTo>
                  <a:lnTo>
                    <a:pt x="3379600" y="2603500"/>
                  </a:lnTo>
                  <a:lnTo>
                    <a:pt x="3398241" y="2552700"/>
                  </a:lnTo>
                  <a:lnTo>
                    <a:pt x="3415733" y="2514600"/>
                  </a:lnTo>
                  <a:lnTo>
                    <a:pt x="3432054" y="2476500"/>
                  </a:lnTo>
                  <a:lnTo>
                    <a:pt x="3447185" y="2425700"/>
                  </a:lnTo>
                  <a:lnTo>
                    <a:pt x="3461105" y="2387600"/>
                  </a:lnTo>
                  <a:lnTo>
                    <a:pt x="3473795" y="2336800"/>
                  </a:lnTo>
                  <a:lnTo>
                    <a:pt x="3485234" y="2298700"/>
                  </a:lnTo>
                  <a:lnTo>
                    <a:pt x="3495403" y="2247900"/>
                  </a:lnTo>
                  <a:lnTo>
                    <a:pt x="3504281" y="2209800"/>
                  </a:lnTo>
                  <a:lnTo>
                    <a:pt x="3511848" y="2159000"/>
                  </a:lnTo>
                  <a:lnTo>
                    <a:pt x="3518084" y="2108200"/>
                  </a:lnTo>
                  <a:lnTo>
                    <a:pt x="3522969" y="2070100"/>
                  </a:lnTo>
                  <a:lnTo>
                    <a:pt x="3526483" y="2019300"/>
                  </a:lnTo>
                  <a:lnTo>
                    <a:pt x="3528607" y="1968500"/>
                  </a:lnTo>
                  <a:lnTo>
                    <a:pt x="3529319" y="1917700"/>
                  </a:lnTo>
                  <a:lnTo>
                    <a:pt x="3528607" y="1866900"/>
                  </a:lnTo>
                  <a:lnTo>
                    <a:pt x="3526483" y="1828800"/>
                  </a:lnTo>
                  <a:lnTo>
                    <a:pt x="3522969" y="1778000"/>
                  </a:lnTo>
                  <a:lnTo>
                    <a:pt x="3518084" y="1727200"/>
                  </a:lnTo>
                  <a:lnTo>
                    <a:pt x="3511848" y="1689100"/>
                  </a:lnTo>
                  <a:lnTo>
                    <a:pt x="3504281" y="1638300"/>
                  </a:lnTo>
                  <a:lnTo>
                    <a:pt x="3495403" y="1587500"/>
                  </a:lnTo>
                  <a:lnTo>
                    <a:pt x="3485234" y="1549400"/>
                  </a:lnTo>
                  <a:lnTo>
                    <a:pt x="3473795" y="1498600"/>
                  </a:lnTo>
                  <a:lnTo>
                    <a:pt x="3461105" y="1460500"/>
                  </a:lnTo>
                  <a:lnTo>
                    <a:pt x="3447185" y="1409700"/>
                  </a:lnTo>
                  <a:lnTo>
                    <a:pt x="3432054" y="1371600"/>
                  </a:lnTo>
                  <a:lnTo>
                    <a:pt x="3415733" y="1320800"/>
                  </a:lnTo>
                  <a:lnTo>
                    <a:pt x="3398241" y="1282700"/>
                  </a:lnTo>
                  <a:lnTo>
                    <a:pt x="3379600" y="1244600"/>
                  </a:lnTo>
                  <a:lnTo>
                    <a:pt x="3359828" y="1206500"/>
                  </a:lnTo>
                  <a:lnTo>
                    <a:pt x="3338946" y="1168400"/>
                  </a:lnTo>
                  <a:lnTo>
                    <a:pt x="3316973" y="1117600"/>
                  </a:lnTo>
                  <a:lnTo>
                    <a:pt x="3293931" y="1079500"/>
                  </a:lnTo>
                  <a:lnTo>
                    <a:pt x="3269839" y="1041400"/>
                  </a:lnTo>
                  <a:lnTo>
                    <a:pt x="3244717" y="1003300"/>
                  </a:lnTo>
                  <a:lnTo>
                    <a:pt x="3218585" y="965200"/>
                  </a:lnTo>
                  <a:lnTo>
                    <a:pt x="3191464" y="939800"/>
                  </a:lnTo>
                  <a:lnTo>
                    <a:pt x="3163372" y="901700"/>
                  </a:lnTo>
                  <a:lnTo>
                    <a:pt x="3134331" y="863600"/>
                  </a:lnTo>
                  <a:lnTo>
                    <a:pt x="3104361" y="838200"/>
                  </a:lnTo>
                  <a:lnTo>
                    <a:pt x="3073480" y="800100"/>
                  </a:lnTo>
                  <a:lnTo>
                    <a:pt x="3041711" y="762000"/>
                  </a:lnTo>
                  <a:lnTo>
                    <a:pt x="3009072" y="736600"/>
                  </a:lnTo>
                  <a:lnTo>
                    <a:pt x="2975584" y="711200"/>
                  </a:lnTo>
                  <a:lnTo>
                    <a:pt x="2941266" y="673100"/>
                  </a:lnTo>
                  <a:lnTo>
                    <a:pt x="2906140" y="647700"/>
                  </a:lnTo>
                  <a:lnTo>
                    <a:pt x="2870224" y="622300"/>
                  </a:lnTo>
                  <a:lnTo>
                    <a:pt x="2833539" y="596900"/>
                  </a:lnTo>
                  <a:lnTo>
                    <a:pt x="2796105" y="571500"/>
                  </a:lnTo>
                  <a:lnTo>
                    <a:pt x="2757942" y="546100"/>
                  </a:lnTo>
                  <a:lnTo>
                    <a:pt x="2719070" y="520700"/>
                  </a:lnTo>
                  <a:lnTo>
                    <a:pt x="2679510" y="508000"/>
                  </a:lnTo>
                  <a:lnTo>
                    <a:pt x="2639280" y="482600"/>
                  </a:lnTo>
                  <a:lnTo>
                    <a:pt x="2598402" y="457200"/>
                  </a:lnTo>
                  <a:lnTo>
                    <a:pt x="2514780" y="431800"/>
                  </a:lnTo>
                  <a:lnTo>
                    <a:pt x="2472077" y="406400"/>
                  </a:lnTo>
                  <a:lnTo>
                    <a:pt x="2250432" y="342900"/>
                  </a:lnTo>
                  <a:lnTo>
                    <a:pt x="2204619" y="342900"/>
                  </a:lnTo>
                  <a:lnTo>
                    <a:pt x="2111668" y="317500"/>
                  </a:lnTo>
                  <a:lnTo>
                    <a:pt x="2985132" y="317500"/>
                  </a:lnTo>
                  <a:lnTo>
                    <a:pt x="3003793" y="330200"/>
                  </a:lnTo>
                  <a:lnTo>
                    <a:pt x="3040495" y="355600"/>
                  </a:lnTo>
                  <a:lnTo>
                    <a:pt x="3076564" y="381000"/>
                  </a:lnTo>
                  <a:lnTo>
                    <a:pt x="3111986" y="419100"/>
                  </a:lnTo>
                  <a:lnTo>
                    <a:pt x="3146748" y="444500"/>
                  </a:lnTo>
                  <a:lnTo>
                    <a:pt x="3180835" y="469900"/>
                  </a:lnTo>
                  <a:lnTo>
                    <a:pt x="3214234" y="495300"/>
                  </a:lnTo>
                  <a:lnTo>
                    <a:pt x="3246931" y="533400"/>
                  </a:lnTo>
                  <a:lnTo>
                    <a:pt x="3278912" y="558800"/>
                  </a:lnTo>
                  <a:lnTo>
                    <a:pt x="3310164" y="596900"/>
                  </a:lnTo>
                  <a:lnTo>
                    <a:pt x="3340671" y="622300"/>
                  </a:lnTo>
                  <a:lnTo>
                    <a:pt x="3370421" y="660400"/>
                  </a:lnTo>
                  <a:lnTo>
                    <a:pt x="3399400" y="698500"/>
                  </a:lnTo>
                  <a:lnTo>
                    <a:pt x="3427594" y="723900"/>
                  </a:lnTo>
                  <a:lnTo>
                    <a:pt x="3454989" y="762000"/>
                  </a:lnTo>
                  <a:lnTo>
                    <a:pt x="3481571" y="800100"/>
                  </a:lnTo>
                  <a:lnTo>
                    <a:pt x="3507326" y="838200"/>
                  </a:lnTo>
                  <a:lnTo>
                    <a:pt x="3532241" y="876300"/>
                  </a:lnTo>
                  <a:lnTo>
                    <a:pt x="3556301" y="914400"/>
                  </a:lnTo>
                  <a:lnTo>
                    <a:pt x="3579493" y="952500"/>
                  </a:lnTo>
                  <a:lnTo>
                    <a:pt x="3601804" y="990600"/>
                  </a:lnTo>
                  <a:lnTo>
                    <a:pt x="3623218" y="1028700"/>
                  </a:lnTo>
                  <a:lnTo>
                    <a:pt x="3643723" y="1066800"/>
                  </a:lnTo>
                  <a:lnTo>
                    <a:pt x="3663304" y="1117600"/>
                  </a:lnTo>
                  <a:lnTo>
                    <a:pt x="3681948" y="1155700"/>
                  </a:lnTo>
                  <a:lnTo>
                    <a:pt x="3699640" y="1193800"/>
                  </a:lnTo>
                  <a:lnTo>
                    <a:pt x="3716368" y="1231900"/>
                  </a:lnTo>
                  <a:lnTo>
                    <a:pt x="3732116" y="1282700"/>
                  </a:lnTo>
                  <a:lnTo>
                    <a:pt x="3746872" y="1320800"/>
                  </a:lnTo>
                  <a:lnTo>
                    <a:pt x="3760621" y="1371600"/>
                  </a:lnTo>
                  <a:lnTo>
                    <a:pt x="3773350" y="1409700"/>
                  </a:lnTo>
                  <a:lnTo>
                    <a:pt x="3785045" y="1460500"/>
                  </a:lnTo>
                  <a:lnTo>
                    <a:pt x="3795691" y="1498600"/>
                  </a:lnTo>
                  <a:lnTo>
                    <a:pt x="3805276" y="1549400"/>
                  </a:lnTo>
                  <a:lnTo>
                    <a:pt x="3813785" y="1587500"/>
                  </a:lnTo>
                  <a:lnTo>
                    <a:pt x="3821204" y="1638300"/>
                  </a:lnTo>
                  <a:lnTo>
                    <a:pt x="3827520" y="1689100"/>
                  </a:lnTo>
                  <a:lnTo>
                    <a:pt x="3832718" y="1727200"/>
                  </a:lnTo>
                  <a:lnTo>
                    <a:pt x="3836786" y="1778000"/>
                  </a:lnTo>
                  <a:lnTo>
                    <a:pt x="3839708" y="1828800"/>
                  </a:lnTo>
                  <a:lnTo>
                    <a:pt x="3841472" y="1866900"/>
                  </a:lnTo>
                  <a:lnTo>
                    <a:pt x="3842062" y="1905000"/>
                  </a:lnTo>
                  <a:lnTo>
                    <a:pt x="3841471" y="1968500"/>
                  </a:lnTo>
                  <a:lnTo>
                    <a:pt x="3839706" y="2019300"/>
                  </a:lnTo>
                  <a:lnTo>
                    <a:pt x="3836781" y="2070100"/>
                  </a:lnTo>
                  <a:lnTo>
                    <a:pt x="3832710" y="2108200"/>
                  </a:lnTo>
                  <a:lnTo>
                    <a:pt x="3827508" y="2159000"/>
                  </a:lnTo>
                  <a:lnTo>
                    <a:pt x="3821187" y="2209800"/>
                  </a:lnTo>
                  <a:lnTo>
                    <a:pt x="3813762" y="2247900"/>
                  </a:lnTo>
                  <a:lnTo>
                    <a:pt x="3805246" y="2298700"/>
                  </a:lnTo>
                  <a:lnTo>
                    <a:pt x="3795654" y="2336800"/>
                  </a:lnTo>
                  <a:lnTo>
                    <a:pt x="3785000" y="2387600"/>
                  </a:lnTo>
                  <a:lnTo>
                    <a:pt x="3773297" y="2425700"/>
                  </a:lnTo>
                  <a:lnTo>
                    <a:pt x="3760559" y="2476500"/>
                  </a:lnTo>
                  <a:lnTo>
                    <a:pt x="3746800" y="2514600"/>
                  </a:lnTo>
                  <a:lnTo>
                    <a:pt x="3732034" y="2565400"/>
                  </a:lnTo>
                  <a:lnTo>
                    <a:pt x="3716276" y="2603500"/>
                  </a:lnTo>
                  <a:lnTo>
                    <a:pt x="3699537" y="2641600"/>
                  </a:lnTo>
                  <a:lnTo>
                    <a:pt x="3681834" y="2692400"/>
                  </a:lnTo>
                  <a:lnTo>
                    <a:pt x="3663179" y="2730500"/>
                  </a:lnTo>
                  <a:lnTo>
                    <a:pt x="3643586" y="2768600"/>
                  </a:lnTo>
                  <a:lnTo>
                    <a:pt x="3623070" y="2806700"/>
                  </a:lnTo>
                  <a:lnTo>
                    <a:pt x="3601644" y="2844800"/>
                  </a:lnTo>
                  <a:lnTo>
                    <a:pt x="3579322" y="2895600"/>
                  </a:lnTo>
                  <a:lnTo>
                    <a:pt x="3556119" y="2933700"/>
                  </a:lnTo>
                  <a:lnTo>
                    <a:pt x="3532047" y="2971800"/>
                  </a:lnTo>
                  <a:lnTo>
                    <a:pt x="3507120" y="2997200"/>
                  </a:lnTo>
                  <a:lnTo>
                    <a:pt x="3481354" y="3035300"/>
                  </a:lnTo>
                  <a:lnTo>
                    <a:pt x="3454761" y="3073400"/>
                  </a:lnTo>
                  <a:lnTo>
                    <a:pt x="3427355" y="3111500"/>
                  </a:lnTo>
                  <a:lnTo>
                    <a:pt x="3399151" y="3149600"/>
                  </a:lnTo>
                  <a:lnTo>
                    <a:pt x="3370161" y="3175000"/>
                  </a:lnTo>
                  <a:lnTo>
                    <a:pt x="3340401" y="3213100"/>
                  </a:lnTo>
                  <a:lnTo>
                    <a:pt x="3309884" y="3251200"/>
                  </a:lnTo>
                  <a:lnTo>
                    <a:pt x="3278624" y="3276600"/>
                  </a:lnTo>
                  <a:lnTo>
                    <a:pt x="3246635" y="3314700"/>
                  </a:lnTo>
                  <a:lnTo>
                    <a:pt x="3213930" y="3340100"/>
                  </a:lnTo>
                  <a:lnTo>
                    <a:pt x="3180523" y="3365500"/>
                  </a:lnTo>
                  <a:lnTo>
                    <a:pt x="3146430" y="3403600"/>
                  </a:lnTo>
                  <a:lnTo>
                    <a:pt x="3111662" y="3429000"/>
                  </a:lnTo>
                  <a:lnTo>
                    <a:pt x="3076235" y="3454400"/>
                  </a:lnTo>
                  <a:lnTo>
                    <a:pt x="3040161" y="3479800"/>
                  </a:lnTo>
                  <a:lnTo>
                    <a:pt x="3003456" y="3505200"/>
                  </a:lnTo>
                  <a:lnTo>
                    <a:pt x="2966132" y="3530600"/>
                  </a:lnTo>
                  <a:close/>
                </a:path>
                <a:path w="3842384" h="3822700">
                  <a:moveTo>
                    <a:pt x="2204437" y="3822700"/>
                  </a:moveTo>
                  <a:lnTo>
                    <a:pt x="1637452" y="3822700"/>
                  </a:lnTo>
                  <a:lnTo>
                    <a:pt x="1591354" y="3810000"/>
                  </a:lnTo>
                  <a:lnTo>
                    <a:pt x="2250513" y="3810000"/>
                  </a:lnTo>
                  <a:lnTo>
                    <a:pt x="2204437" y="3822700"/>
                  </a:lnTo>
                  <a:close/>
                </a:path>
              </a:pathLst>
            </a:custGeom>
            <a:solidFill>
              <a:srgbClr val="5C4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4793" y="6565841"/>
              <a:ext cx="9253206" cy="37211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665716" y="3203687"/>
            <a:ext cx="381000" cy="381000"/>
            <a:chOff x="9665716" y="3203687"/>
            <a:chExt cx="381000" cy="3810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9849" y="3319165"/>
              <a:ext cx="236601" cy="15391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65716" y="32036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31789" y="380999"/>
                  </a:moveTo>
                  <a:lnTo>
                    <a:pt x="159791" y="380999"/>
                  </a:lnTo>
                  <a:lnTo>
                    <a:pt x="140267" y="378080"/>
                  </a:lnTo>
                  <a:lnTo>
                    <a:pt x="96647" y="359371"/>
                  </a:lnTo>
                  <a:lnTo>
                    <a:pt x="58646" y="331227"/>
                  </a:lnTo>
                  <a:lnTo>
                    <a:pt x="30101" y="296133"/>
                  </a:lnTo>
                  <a:lnTo>
                    <a:pt x="28601" y="293621"/>
                  </a:lnTo>
                  <a:lnTo>
                    <a:pt x="27262" y="291830"/>
                  </a:lnTo>
                  <a:lnTo>
                    <a:pt x="5377" y="239148"/>
                  </a:lnTo>
                  <a:lnTo>
                    <a:pt x="0" y="186407"/>
                  </a:lnTo>
                  <a:lnTo>
                    <a:pt x="4070" y="150740"/>
                  </a:lnTo>
                  <a:lnTo>
                    <a:pt x="33287" y="83979"/>
                  </a:lnTo>
                  <a:lnTo>
                    <a:pt x="63306" y="49491"/>
                  </a:lnTo>
                  <a:lnTo>
                    <a:pt x="110993" y="17784"/>
                  </a:lnTo>
                  <a:lnTo>
                    <a:pt x="162577" y="1974"/>
                  </a:lnTo>
                  <a:lnTo>
                    <a:pt x="199202" y="0"/>
                  </a:lnTo>
                  <a:lnTo>
                    <a:pt x="217811" y="1375"/>
                  </a:lnTo>
                  <a:lnTo>
                    <a:pt x="257293" y="10890"/>
                  </a:lnTo>
                  <a:lnTo>
                    <a:pt x="303856" y="35516"/>
                  </a:lnTo>
                  <a:lnTo>
                    <a:pt x="349793" y="81193"/>
                  </a:lnTo>
                  <a:lnTo>
                    <a:pt x="369036" y="115761"/>
                  </a:lnTo>
                  <a:lnTo>
                    <a:pt x="88695" y="115761"/>
                  </a:lnTo>
                  <a:lnTo>
                    <a:pt x="101328" y="127037"/>
                  </a:lnTo>
                  <a:lnTo>
                    <a:pt x="74417" y="127037"/>
                  </a:lnTo>
                  <a:lnTo>
                    <a:pt x="74417" y="259336"/>
                  </a:lnTo>
                  <a:lnTo>
                    <a:pt x="103535" y="259336"/>
                  </a:lnTo>
                  <a:lnTo>
                    <a:pt x="90954" y="269108"/>
                  </a:lnTo>
                  <a:lnTo>
                    <a:pt x="368170" y="269108"/>
                  </a:lnTo>
                  <a:lnTo>
                    <a:pt x="365124" y="277311"/>
                  </a:lnTo>
                  <a:lnTo>
                    <a:pt x="343418" y="312381"/>
                  </a:lnTo>
                  <a:lnTo>
                    <a:pt x="316463" y="339768"/>
                  </a:lnTo>
                  <a:lnTo>
                    <a:pt x="274290" y="367021"/>
                  </a:lnTo>
                  <a:lnTo>
                    <a:pt x="239497" y="379315"/>
                  </a:lnTo>
                  <a:lnTo>
                    <a:pt x="231789" y="380999"/>
                  </a:lnTo>
                  <a:close/>
                </a:path>
                <a:path w="381000" h="381000">
                  <a:moveTo>
                    <a:pt x="243279" y="207468"/>
                  </a:moveTo>
                  <a:lnTo>
                    <a:pt x="192431" y="207468"/>
                  </a:lnTo>
                  <a:lnTo>
                    <a:pt x="238108" y="167452"/>
                  </a:lnTo>
                  <a:lnTo>
                    <a:pt x="239303" y="166256"/>
                  </a:lnTo>
                  <a:lnTo>
                    <a:pt x="239887" y="165542"/>
                  </a:lnTo>
                  <a:lnTo>
                    <a:pt x="241180" y="164510"/>
                  </a:lnTo>
                  <a:lnTo>
                    <a:pt x="251261" y="155799"/>
                  </a:lnTo>
                  <a:lnTo>
                    <a:pt x="253668" y="153456"/>
                  </a:lnTo>
                  <a:lnTo>
                    <a:pt x="255421" y="152398"/>
                  </a:lnTo>
                  <a:lnTo>
                    <a:pt x="258849" y="148967"/>
                  </a:lnTo>
                  <a:lnTo>
                    <a:pt x="259433" y="148253"/>
                  </a:lnTo>
                  <a:lnTo>
                    <a:pt x="260725" y="147221"/>
                  </a:lnTo>
                  <a:lnTo>
                    <a:pt x="296167" y="115761"/>
                  </a:lnTo>
                  <a:lnTo>
                    <a:pt x="369036" y="115761"/>
                  </a:lnTo>
                  <a:lnTo>
                    <a:pt x="373643" y="127037"/>
                  </a:lnTo>
                  <a:lnTo>
                    <a:pt x="310450" y="127037"/>
                  </a:lnTo>
                  <a:lnTo>
                    <a:pt x="305205" y="130958"/>
                  </a:lnTo>
                  <a:lnTo>
                    <a:pt x="295540" y="139267"/>
                  </a:lnTo>
                  <a:lnTo>
                    <a:pt x="285672" y="148087"/>
                  </a:lnTo>
                  <a:lnTo>
                    <a:pt x="279823" y="153538"/>
                  </a:lnTo>
                  <a:lnTo>
                    <a:pt x="277720" y="155674"/>
                  </a:lnTo>
                  <a:lnTo>
                    <a:pt x="276590" y="156134"/>
                  </a:lnTo>
                  <a:lnTo>
                    <a:pt x="272617" y="159831"/>
                  </a:lnTo>
                  <a:lnTo>
                    <a:pt x="271934" y="160782"/>
                  </a:lnTo>
                  <a:lnTo>
                    <a:pt x="269858" y="162366"/>
                  </a:lnTo>
                  <a:lnTo>
                    <a:pt x="239983" y="188868"/>
                  </a:lnTo>
                  <a:lnTo>
                    <a:pt x="237105" y="191793"/>
                  </a:lnTo>
                  <a:lnTo>
                    <a:pt x="231867" y="194342"/>
                  </a:lnTo>
                  <a:lnTo>
                    <a:pt x="230771" y="198448"/>
                  </a:lnTo>
                  <a:lnTo>
                    <a:pt x="232939" y="199027"/>
                  </a:lnTo>
                  <a:lnTo>
                    <a:pt x="238802" y="204045"/>
                  </a:lnTo>
                  <a:lnTo>
                    <a:pt x="243279" y="207468"/>
                  </a:lnTo>
                  <a:close/>
                </a:path>
                <a:path w="381000" h="381000">
                  <a:moveTo>
                    <a:pt x="371799" y="259336"/>
                  </a:moveTo>
                  <a:lnTo>
                    <a:pt x="310450" y="259336"/>
                  </a:lnTo>
                  <a:lnTo>
                    <a:pt x="310450" y="127037"/>
                  </a:lnTo>
                  <a:lnTo>
                    <a:pt x="373643" y="127037"/>
                  </a:lnTo>
                  <a:lnTo>
                    <a:pt x="375637" y="131917"/>
                  </a:lnTo>
                  <a:lnTo>
                    <a:pt x="380999" y="152355"/>
                  </a:lnTo>
                  <a:lnTo>
                    <a:pt x="380999" y="227931"/>
                  </a:lnTo>
                  <a:lnTo>
                    <a:pt x="379600" y="238327"/>
                  </a:lnTo>
                  <a:lnTo>
                    <a:pt x="371799" y="259336"/>
                  </a:lnTo>
                  <a:close/>
                </a:path>
                <a:path w="381000" h="381000">
                  <a:moveTo>
                    <a:pt x="103535" y="259336"/>
                  </a:moveTo>
                  <a:lnTo>
                    <a:pt x="74417" y="259336"/>
                  </a:lnTo>
                  <a:lnTo>
                    <a:pt x="76522" y="258772"/>
                  </a:lnTo>
                  <a:lnTo>
                    <a:pt x="78208" y="257123"/>
                  </a:lnTo>
                  <a:lnTo>
                    <a:pt x="79854" y="255751"/>
                  </a:lnTo>
                  <a:lnTo>
                    <a:pt x="134338" y="213265"/>
                  </a:lnTo>
                  <a:lnTo>
                    <a:pt x="137785" y="210708"/>
                  </a:lnTo>
                  <a:lnTo>
                    <a:pt x="151450" y="199154"/>
                  </a:lnTo>
                  <a:lnTo>
                    <a:pt x="134553" y="179654"/>
                  </a:lnTo>
                  <a:lnTo>
                    <a:pt x="119241" y="166256"/>
                  </a:lnTo>
                  <a:lnTo>
                    <a:pt x="110679" y="158358"/>
                  </a:lnTo>
                  <a:lnTo>
                    <a:pt x="96066" y="145227"/>
                  </a:lnTo>
                  <a:lnTo>
                    <a:pt x="81853" y="132823"/>
                  </a:lnTo>
                  <a:lnTo>
                    <a:pt x="74417" y="127037"/>
                  </a:lnTo>
                  <a:lnTo>
                    <a:pt x="101328" y="127037"/>
                  </a:lnTo>
                  <a:lnTo>
                    <a:pt x="133976" y="156174"/>
                  </a:lnTo>
                  <a:lnTo>
                    <a:pt x="135512" y="157603"/>
                  </a:lnTo>
                  <a:lnTo>
                    <a:pt x="135869" y="157603"/>
                  </a:lnTo>
                  <a:lnTo>
                    <a:pt x="137334" y="158830"/>
                  </a:lnTo>
                  <a:lnTo>
                    <a:pt x="153523" y="173460"/>
                  </a:lnTo>
                  <a:lnTo>
                    <a:pt x="155068" y="174904"/>
                  </a:lnTo>
                  <a:lnTo>
                    <a:pt x="155427" y="174904"/>
                  </a:lnTo>
                  <a:lnTo>
                    <a:pt x="158156" y="177187"/>
                  </a:lnTo>
                  <a:lnTo>
                    <a:pt x="158718" y="177952"/>
                  </a:lnTo>
                  <a:lnTo>
                    <a:pt x="159906" y="179105"/>
                  </a:lnTo>
                  <a:lnTo>
                    <a:pt x="185849" y="202022"/>
                  </a:lnTo>
                  <a:lnTo>
                    <a:pt x="187465" y="203629"/>
                  </a:lnTo>
                  <a:lnTo>
                    <a:pt x="190691" y="206302"/>
                  </a:lnTo>
                  <a:lnTo>
                    <a:pt x="192431" y="207468"/>
                  </a:lnTo>
                  <a:lnTo>
                    <a:pt x="243279" y="207468"/>
                  </a:lnTo>
                  <a:lnTo>
                    <a:pt x="244529" y="208424"/>
                  </a:lnTo>
                  <a:lnTo>
                    <a:pt x="245213" y="208972"/>
                  </a:lnTo>
                  <a:lnTo>
                    <a:pt x="168379" y="208972"/>
                  </a:lnTo>
                  <a:lnTo>
                    <a:pt x="103535" y="259336"/>
                  </a:lnTo>
                  <a:close/>
                </a:path>
                <a:path w="381000" h="381000">
                  <a:moveTo>
                    <a:pt x="135869" y="157603"/>
                  </a:moveTo>
                  <a:lnTo>
                    <a:pt x="135512" y="157603"/>
                  </a:lnTo>
                  <a:lnTo>
                    <a:pt x="135815" y="157558"/>
                  </a:lnTo>
                  <a:close/>
                </a:path>
                <a:path w="381000" h="381000">
                  <a:moveTo>
                    <a:pt x="155427" y="174904"/>
                  </a:moveTo>
                  <a:lnTo>
                    <a:pt x="155068" y="174904"/>
                  </a:lnTo>
                  <a:lnTo>
                    <a:pt x="155350" y="174840"/>
                  </a:lnTo>
                  <a:close/>
                </a:path>
                <a:path w="381000" h="381000">
                  <a:moveTo>
                    <a:pt x="195299" y="229047"/>
                  </a:moveTo>
                  <a:lnTo>
                    <a:pt x="189566" y="229047"/>
                  </a:lnTo>
                  <a:lnTo>
                    <a:pt x="180825" y="220336"/>
                  </a:lnTo>
                  <a:lnTo>
                    <a:pt x="171069" y="212991"/>
                  </a:lnTo>
                  <a:lnTo>
                    <a:pt x="168379" y="208972"/>
                  </a:lnTo>
                  <a:lnTo>
                    <a:pt x="216488" y="208972"/>
                  </a:lnTo>
                  <a:lnTo>
                    <a:pt x="214376" y="212126"/>
                  </a:lnTo>
                  <a:lnTo>
                    <a:pt x="209169" y="216167"/>
                  </a:lnTo>
                  <a:lnTo>
                    <a:pt x="203645" y="221307"/>
                  </a:lnTo>
                  <a:lnTo>
                    <a:pt x="202404" y="221969"/>
                  </a:lnTo>
                  <a:lnTo>
                    <a:pt x="195299" y="229047"/>
                  </a:lnTo>
                  <a:close/>
                </a:path>
                <a:path w="381000" h="381000">
                  <a:moveTo>
                    <a:pt x="368170" y="269108"/>
                  </a:moveTo>
                  <a:lnTo>
                    <a:pt x="293913" y="269108"/>
                  </a:lnTo>
                  <a:lnTo>
                    <a:pt x="284244" y="261487"/>
                  </a:lnTo>
                  <a:lnTo>
                    <a:pt x="282209" y="259971"/>
                  </a:lnTo>
                  <a:lnTo>
                    <a:pt x="281320" y="259092"/>
                  </a:lnTo>
                  <a:lnTo>
                    <a:pt x="279207" y="257503"/>
                  </a:lnTo>
                  <a:lnTo>
                    <a:pt x="264273" y="245887"/>
                  </a:lnTo>
                  <a:lnTo>
                    <a:pt x="246980" y="232127"/>
                  </a:lnTo>
                  <a:lnTo>
                    <a:pt x="230121" y="218923"/>
                  </a:lnTo>
                  <a:lnTo>
                    <a:pt x="216488" y="208972"/>
                  </a:lnTo>
                  <a:lnTo>
                    <a:pt x="245213" y="208972"/>
                  </a:lnTo>
                  <a:lnTo>
                    <a:pt x="250967" y="213581"/>
                  </a:lnTo>
                  <a:lnTo>
                    <a:pt x="266203" y="225406"/>
                  </a:lnTo>
                  <a:lnTo>
                    <a:pt x="287873" y="242556"/>
                  </a:lnTo>
                  <a:lnTo>
                    <a:pt x="302595" y="253898"/>
                  </a:lnTo>
                  <a:lnTo>
                    <a:pt x="310450" y="259336"/>
                  </a:lnTo>
                  <a:lnTo>
                    <a:pt x="371799" y="259336"/>
                  </a:lnTo>
                  <a:lnTo>
                    <a:pt x="368170" y="269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65839" y="2718789"/>
            <a:ext cx="380876" cy="3809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899552" y="6770155"/>
            <a:ext cx="381000" cy="381000"/>
            <a:chOff x="9899552" y="6770155"/>
            <a:chExt cx="381000" cy="3810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73685" y="6885633"/>
              <a:ext cx="236601" cy="1539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899552" y="677015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31790" y="380999"/>
                  </a:moveTo>
                  <a:lnTo>
                    <a:pt x="159790" y="380999"/>
                  </a:lnTo>
                  <a:lnTo>
                    <a:pt x="140267" y="378080"/>
                  </a:lnTo>
                  <a:lnTo>
                    <a:pt x="96647" y="359372"/>
                  </a:lnTo>
                  <a:lnTo>
                    <a:pt x="58646" y="331228"/>
                  </a:lnTo>
                  <a:lnTo>
                    <a:pt x="30101" y="296134"/>
                  </a:lnTo>
                  <a:lnTo>
                    <a:pt x="28601" y="293621"/>
                  </a:lnTo>
                  <a:lnTo>
                    <a:pt x="27262" y="291830"/>
                  </a:lnTo>
                  <a:lnTo>
                    <a:pt x="5377" y="239148"/>
                  </a:lnTo>
                  <a:lnTo>
                    <a:pt x="0" y="186408"/>
                  </a:lnTo>
                  <a:lnTo>
                    <a:pt x="4071" y="150740"/>
                  </a:lnTo>
                  <a:lnTo>
                    <a:pt x="33287" y="83980"/>
                  </a:lnTo>
                  <a:lnTo>
                    <a:pt x="63306" y="49491"/>
                  </a:lnTo>
                  <a:lnTo>
                    <a:pt x="110993" y="17784"/>
                  </a:lnTo>
                  <a:lnTo>
                    <a:pt x="162577" y="1974"/>
                  </a:lnTo>
                  <a:lnTo>
                    <a:pt x="199200" y="0"/>
                  </a:lnTo>
                  <a:lnTo>
                    <a:pt x="217812" y="1375"/>
                  </a:lnTo>
                  <a:lnTo>
                    <a:pt x="257293" y="10890"/>
                  </a:lnTo>
                  <a:lnTo>
                    <a:pt x="303856" y="35516"/>
                  </a:lnTo>
                  <a:lnTo>
                    <a:pt x="349793" y="81193"/>
                  </a:lnTo>
                  <a:lnTo>
                    <a:pt x="369036" y="115762"/>
                  </a:lnTo>
                  <a:lnTo>
                    <a:pt x="88695" y="115762"/>
                  </a:lnTo>
                  <a:lnTo>
                    <a:pt x="101329" y="127037"/>
                  </a:lnTo>
                  <a:lnTo>
                    <a:pt x="74417" y="127037"/>
                  </a:lnTo>
                  <a:lnTo>
                    <a:pt x="74417" y="259336"/>
                  </a:lnTo>
                  <a:lnTo>
                    <a:pt x="103535" y="259336"/>
                  </a:lnTo>
                  <a:lnTo>
                    <a:pt x="90954" y="269108"/>
                  </a:lnTo>
                  <a:lnTo>
                    <a:pt x="368170" y="269108"/>
                  </a:lnTo>
                  <a:lnTo>
                    <a:pt x="365124" y="277311"/>
                  </a:lnTo>
                  <a:lnTo>
                    <a:pt x="343418" y="312382"/>
                  </a:lnTo>
                  <a:lnTo>
                    <a:pt x="316464" y="339769"/>
                  </a:lnTo>
                  <a:lnTo>
                    <a:pt x="274290" y="367021"/>
                  </a:lnTo>
                  <a:lnTo>
                    <a:pt x="239497" y="379315"/>
                  </a:lnTo>
                  <a:lnTo>
                    <a:pt x="231790" y="380999"/>
                  </a:lnTo>
                  <a:close/>
                </a:path>
                <a:path w="381000" h="381000">
                  <a:moveTo>
                    <a:pt x="243279" y="207468"/>
                  </a:moveTo>
                  <a:lnTo>
                    <a:pt x="192431" y="207468"/>
                  </a:lnTo>
                  <a:lnTo>
                    <a:pt x="238108" y="167452"/>
                  </a:lnTo>
                  <a:lnTo>
                    <a:pt x="239303" y="166256"/>
                  </a:lnTo>
                  <a:lnTo>
                    <a:pt x="239887" y="165542"/>
                  </a:lnTo>
                  <a:lnTo>
                    <a:pt x="241180" y="164510"/>
                  </a:lnTo>
                  <a:lnTo>
                    <a:pt x="251261" y="155799"/>
                  </a:lnTo>
                  <a:lnTo>
                    <a:pt x="253668" y="153456"/>
                  </a:lnTo>
                  <a:lnTo>
                    <a:pt x="255422" y="152399"/>
                  </a:lnTo>
                  <a:lnTo>
                    <a:pt x="258849" y="148968"/>
                  </a:lnTo>
                  <a:lnTo>
                    <a:pt x="259433" y="148253"/>
                  </a:lnTo>
                  <a:lnTo>
                    <a:pt x="260726" y="147221"/>
                  </a:lnTo>
                  <a:lnTo>
                    <a:pt x="296167" y="115762"/>
                  </a:lnTo>
                  <a:lnTo>
                    <a:pt x="369036" y="115762"/>
                  </a:lnTo>
                  <a:lnTo>
                    <a:pt x="373643" y="127037"/>
                  </a:lnTo>
                  <a:lnTo>
                    <a:pt x="310450" y="127037"/>
                  </a:lnTo>
                  <a:lnTo>
                    <a:pt x="305206" y="130958"/>
                  </a:lnTo>
                  <a:lnTo>
                    <a:pt x="295540" y="139267"/>
                  </a:lnTo>
                  <a:lnTo>
                    <a:pt x="285673" y="148087"/>
                  </a:lnTo>
                  <a:lnTo>
                    <a:pt x="279823" y="153538"/>
                  </a:lnTo>
                  <a:lnTo>
                    <a:pt x="277720" y="155675"/>
                  </a:lnTo>
                  <a:lnTo>
                    <a:pt x="276590" y="156134"/>
                  </a:lnTo>
                  <a:lnTo>
                    <a:pt x="272617" y="159832"/>
                  </a:lnTo>
                  <a:lnTo>
                    <a:pt x="271934" y="160782"/>
                  </a:lnTo>
                  <a:lnTo>
                    <a:pt x="269858" y="162367"/>
                  </a:lnTo>
                  <a:lnTo>
                    <a:pt x="239983" y="188868"/>
                  </a:lnTo>
                  <a:lnTo>
                    <a:pt x="237105" y="191793"/>
                  </a:lnTo>
                  <a:lnTo>
                    <a:pt x="231867" y="194342"/>
                  </a:lnTo>
                  <a:lnTo>
                    <a:pt x="230771" y="198448"/>
                  </a:lnTo>
                  <a:lnTo>
                    <a:pt x="232939" y="199027"/>
                  </a:lnTo>
                  <a:lnTo>
                    <a:pt x="238802" y="204046"/>
                  </a:lnTo>
                  <a:lnTo>
                    <a:pt x="243279" y="207468"/>
                  </a:lnTo>
                  <a:close/>
                </a:path>
                <a:path w="381000" h="381000">
                  <a:moveTo>
                    <a:pt x="371799" y="259336"/>
                  </a:moveTo>
                  <a:lnTo>
                    <a:pt x="310450" y="259336"/>
                  </a:lnTo>
                  <a:lnTo>
                    <a:pt x="310450" y="127037"/>
                  </a:lnTo>
                  <a:lnTo>
                    <a:pt x="373643" y="127037"/>
                  </a:lnTo>
                  <a:lnTo>
                    <a:pt x="375637" y="131917"/>
                  </a:lnTo>
                  <a:lnTo>
                    <a:pt x="380999" y="152355"/>
                  </a:lnTo>
                  <a:lnTo>
                    <a:pt x="380999" y="227933"/>
                  </a:lnTo>
                  <a:lnTo>
                    <a:pt x="379600" y="238328"/>
                  </a:lnTo>
                  <a:lnTo>
                    <a:pt x="371799" y="259336"/>
                  </a:lnTo>
                  <a:close/>
                </a:path>
                <a:path w="381000" h="381000">
                  <a:moveTo>
                    <a:pt x="103535" y="259336"/>
                  </a:moveTo>
                  <a:lnTo>
                    <a:pt x="74417" y="259336"/>
                  </a:lnTo>
                  <a:lnTo>
                    <a:pt x="76522" y="258772"/>
                  </a:lnTo>
                  <a:lnTo>
                    <a:pt x="78208" y="257123"/>
                  </a:lnTo>
                  <a:lnTo>
                    <a:pt x="79854" y="255751"/>
                  </a:lnTo>
                  <a:lnTo>
                    <a:pt x="134338" y="213265"/>
                  </a:lnTo>
                  <a:lnTo>
                    <a:pt x="137785" y="210708"/>
                  </a:lnTo>
                  <a:lnTo>
                    <a:pt x="151450" y="199154"/>
                  </a:lnTo>
                  <a:lnTo>
                    <a:pt x="134553" y="179654"/>
                  </a:lnTo>
                  <a:lnTo>
                    <a:pt x="119242" y="166256"/>
                  </a:lnTo>
                  <a:lnTo>
                    <a:pt x="110680" y="158358"/>
                  </a:lnTo>
                  <a:lnTo>
                    <a:pt x="96066" y="145227"/>
                  </a:lnTo>
                  <a:lnTo>
                    <a:pt x="81853" y="132823"/>
                  </a:lnTo>
                  <a:lnTo>
                    <a:pt x="74417" y="127037"/>
                  </a:lnTo>
                  <a:lnTo>
                    <a:pt x="101329" y="127037"/>
                  </a:lnTo>
                  <a:lnTo>
                    <a:pt x="133976" y="156174"/>
                  </a:lnTo>
                  <a:lnTo>
                    <a:pt x="135512" y="157603"/>
                  </a:lnTo>
                  <a:lnTo>
                    <a:pt x="135869" y="157603"/>
                  </a:lnTo>
                  <a:lnTo>
                    <a:pt x="137334" y="158830"/>
                  </a:lnTo>
                  <a:lnTo>
                    <a:pt x="153523" y="173461"/>
                  </a:lnTo>
                  <a:lnTo>
                    <a:pt x="155068" y="174905"/>
                  </a:lnTo>
                  <a:lnTo>
                    <a:pt x="155427" y="174905"/>
                  </a:lnTo>
                  <a:lnTo>
                    <a:pt x="158156" y="177188"/>
                  </a:lnTo>
                  <a:lnTo>
                    <a:pt x="158718" y="177952"/>
                  </a:lnTo>
                  <a:lnTo>
                    <a:pt x="159906" y="179105"/>
                  </a:lnTo>
                  <a:lnTo>
                    <a:pt x="185849" y="202022"/>
                  </a:lnTo>
                  <a:lnTo>
                    <a:pt x="187465" y="203629"/>
                  </a:lnTo>
                  <a:lnTo>
                    <a:pt x="190691" y="206302"/>
                  </a:lnTo>
                  <a:lnTo>
                    <a:pt x="192431" y="207468"/>
                  </a:lnTo>
                  <a:lnTo>
                    <a:pt x="243279" y="207468"/>
                  </a:lnTo>
                  <a:lnTo>
                    <a:pt x="244529" y="208424"/>
                  </a:lnTo>
                  <a:lnTo>
                    <a:pt x="245213" y="208972"/>
                  </a:lnTo>
                  <a:lnTo>
                    <a:pt x="168379" y="208972"/>
                  </a:lnTo>
                  <a:lnTo>
                    <a:pt x="103535" y="259336"/>
                  </a:lnTo>
                  <a:close/>
                </a:path>
                <a:path w="381000" h="381000">
                  <a:moveTo>
                    <a:pt x="135869" y="157603"/>
                  </a:moveTo>
                  <a:lnTo>
                    <a:pt x="135512" y="157603"/>
                  </a:lnTo>
                  <a:lnTo>
                    <a:pt x="135816" y="157559"/>
                  </a:lnTo>
                  <a:close/>
                </a:path>
                <a:path w="381000" h="381000">
                  <a:moveTo>
                    <a:pt x="155427" y="174905"/>
                  </a:moveTo>
                  <a:lnTo>
                    <a:pt x="155068" y="174905"/>
                  </a:lnTo>
                  <a:lnTo>
                    <a:pt x="155350" y="174840"/>
                  </a:lnTo>
                  <a:close/>
                </a:path>
                <a:path w="381000" h="381000">
                  <a:moveTo>
                    <a:pt x="195299" y="229047"/>
                  </a:moveTo>
                  <a:lnTo>
                    <a:pt x="189566" y="229047"/>
                  </a:lnTo>
                  <a:lnTo>
                    <a:pt x="180825" y="220337"/>
                  </a:lnTo>
                  <a:lnTo>
                    <a:pt x="171070" y="212991"/>
                  </a:lnTo>
                  <a:lnTo>
                    <a:pt x="168379" y="208972"/>
                  </a:lnTo>
                  <a:lnTo>
                    <a:pt x="216488" y="208972"/>
                  </a:lnTo>
                  <a:lnTo>
                    <a:pt x="214376" y="212126"/>
                  </a:lnTo>
                  <a:lnTo>
                    <a:pt x="209169" y="216167"/>
                  </a:lnTo>
                  <a:lnTo>
                    <a:pt x="203645" y="221307"/>
                  </a:lnTo>
                  <a:lnTo>
                    <a:pt x="202404" y="221970"/>
                  </a:lnTo>
                  <a:lnTo>
                    <a:pt x="195299" y="229047"/>
                  </a:lnTo>
                  <a:close/>
                </a:path>
                <a:path w="381000" h="381000">
                  <a:moveTo>
                    <a:pt x="368170" y="269108"/>
                  </a:moveTo>
                  <a:lnTo>
                    <a:pt x="293913" y="269108"/>
                  </a:lnTo>
                  <a:lnTo>
                    <a:pt x="284244" y="261487"/>
                  </a:lnTo>
                  <a:lnTo>
                    <a:pt x="282209" y="259971"/>
                  </a:lnTo>
                  <a:lnTo>
                    <a:pt x="281320" y="259093"/>
                  </a:lnTo>
                  <a:lnTo>
                    <a:pt x="279208" y="257503"/>
                  </a:lnTo>
                  <a:lnTo>
                    <a:pt x="264273" y="245887"/>
                  </a:lnTo>
                  <a:lnTo>
                    <a:pt x="246980" y="232127"/>
                  </a:lnTo>
                  <a:lnTo>
                    <a:pt x="230121" y="218923"/>
                  </a:lnTo>
                  <a:lnTo>
                    <a:pt x="216488" y="208972"/>
                  </a:lnTo>
                  <a:lnTo>
                    <a:pt x="245213" y="208972"/>
                  </a:lnTo>
                  <a:lnTo>
                    <a:pt x="250968" y="213581"/>
                  </a:lnTo>
                  <a:lnTo>
                    <a:pt x="266204" y="225406"/>
                  </a:lnTo>
                  <a:lnTo>
                    <a:pt x="287873" y="242556"/>
                  </a:lnTo>
                  <a:lnTo>
                    <a:pt x="302595" y="253898"/>
                  </a:lnTo>
                  <a:lnTo>
                    <a:pt x="310450" y="259336"/>
                  </a:lnTo>
                  <a:lnTo>
                    <a:pt x="371799" y="259336"/>
                  </a:lnTo>
                  <a:lnTo>
                    <a:pt x="368170" y="269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99676" y="6285255"/>
            <a:ext cx="380876" cy="3809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42264" y="0"/>
            <a:ext cx="5252720" cy="274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3780">
              <a:lnSpc>
                <a:spcPct val="117300"/>
              </a:lnSpc>
              <a:spcBef>
                <a:spcPts val="100"/>
              </a:spcBef>
            </a:pPr>
            <a:r>
              <a:rPr sz="7600" b="1" spc="190" dirty="0">
                <a:solidFill>
                  <a:srgbClr val="FFFAFA"/>
                </a:solidFill>
                <a:latin typeface="Arial"/>
                <a:cs typeface="Arial"/>
              </a:rPr>
              <a:t>НАША </a:t>
            </a:r>
            <a:r>
              <a:rPr sz="7600" b="1" spc="195" dirty="0">
                <a:solidFill>
                  <a:srgbClr val="FFFAFA"/>
                </a:solidFill>
                <a:latin typeface="Arial"/>
                <a:cs typeface="Arial"/>
              </a:rPr>
              <a:t> </a:t>
            </a:r>
            <a:r>
              <a:rPr sz="7600" b="1" spc="580" dirty="0">
                <a:solidFill>
                  <a:srgbClr val="FFFAFA"/>
                </a:solidFill>
                <a:latin typeface="Arial"/>
                <a:cs typeface="Arial"/>
              </a:rPr>
              <a:t>К</a:t>
            </a:r>
            <a:r>
              <a:rPr sz="7600" b="1" spc="254" dirty="0">
                <a:solidFill>
                  <a:srgbClr val="FFFAFA"/>
                </a:solidFill>
                <a:latin typeface="Arial"/>
                <a:cs typeface="Arial"/>
              </a:rPr>
              <a:t>О</a:t>
            </a:r>
            <a:r>
              <a:rPr sz="7600" b="1" spc="955" dirty="0">
                <a:solidFill>
                  <a:srgbClr val="FFFAFA"/>
                </a:solidFill>
                <a:latin typeface="Arial"/>
                <a:cs typeface="Arial"/>
              </a:rPr>
              <a:t>М</a:t>
            </a:r>
            <a:r>
              <a:rPr sz="7600" b="1" spc="-130" dirty="0">
                <a:solidFill>
                  <a:srgbClr val="FFFAFA"/>
                </a:solidFill>
                <a:latin typeface="Arial"/>
                <a:cs typeface="Arial"/>
              </a:rPr>
              <a:t>А</a:t>
            </a:r>
            <a:r>
              <a:rPr sz="7600" b="1" spc="440" dirty="0">
                <a:solidFill>
                  <a:srgbClr val="FFFAFA"/>
                </a:solidFill>
                <a:latin typeface="Arial"/>
                <a:cs typeface="Arial"/>
              </a:rPr>
              <a:t>Н</a:t>
            </a:r>
            <a:r>
              <a:rPr sz="7600" b="1" spc="505" dirty="0">
                <a:solidFill>
                  <a:srgbClr val="FFFAFA"/>
                </a:solidFill>
                <a:latin typeface="Arial"/>
                <a:cs typeface="Arial"/>
              </a:rPr>
              <a:t>Д</a:t>
            </a:r>
            <a:r>
              <a:rPr sz="7600" b="1" spc="-235" dirty="0">
                <a:solidFill>
                  <a:srgbClr val="FFFAFA"/>
                </a:solidFill>
                <a:latin typeface="Arial"/>
                <a:cs typeface="Arial"/>
              </a:rPr>
              <a:t>А</a:t>
            </a:r>
            <a:endParaRPr sz="76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32468" y="2357838"/>
            <a:ext cx="104257" cy="10425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653015" y="1452007"/>
            <a:ext cx="4225290" cy="214376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50" b="1" spc="-100" dirty="0">
                <a:latin typeface="Verdana"/>
                <a:cs typeface="Verdana"/>
              </a:rPr>
              <a:t>Т</a:t>
            </a:r>
            <a:r>
              <a:rPr sz="2450" b="1" spc="-150" dirty="0">
                <a:latin typeface="Verdana"/>
                <a:cs typeface="Verdana"/>
              </a:rPr>
              <a:t>а</a:t>
            </a:r>
            <a:r>
              <a:rPr sz="2450" b="1" spc="-50" dirty="0">
                <a:latin typeface="Verdana"/>
                <a:cs typeface="Verdana"/>
              </a:rPr>
              <a:t>н</a:t>
            </a:r>
            <a:r>
              <a:rPr sz="2450" b="1" spc="-35" dirty="0">
                <a:latin typeface="Verdana"/>
                <a:cs typeface="Verdana"/>
              </a:rPr>
              <a:t>г</a:t>
            </a:r>
            <a:r>
              <a:rPr sz="2450" b="1" spc="-15" dirty="0">
                <a:latin typeface="Verdana"/>
                <a:cs typeface="Verdana"/>
              </a:rPr>
              <a:t>и</a:t>
            </a:r>
            <a:r>
              <a:rPr sz="2450" b="1" dirty="0">
                <a:latin typeface="Verdana"/>
                <a:cs typeface="Verdana"/>
              </a:rPr>
              <a:t>р</a:t>
            </a:r>
            <a:r>
              <a:rPr sz="2450" b="1" spc="-60" dirty="0">
                <a:latin typeface="Verdana"/>
                <a:cs typeface="Verdana"/>
              </a:rPr>
              <a:t>к</a:t>
            </a:r>
            <a:r>
              <a:rPr sz="2450" b="1" spc="-80" dirty="0">
                <a:latin typeface="Verdana"/>
                <a:cs typeface="Verdana"/>
              </a:rPr>
              <a:t>у</a:t>
            </a:r>
            <a:r>
              <a:rPr sz="2450" b="1" spc="-90" dirty="0">
                <a:latin typeface="Verdana"/>
                <a:cs typeface="Verdana"/>
              </a:rPr>
              <a:t>л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55" dirty="0">
                <a:latin typeface="Verdana"/>
                <a:cs typeface="Verdana"/>
              </a:rPr>
              <a:t>М</a:t>
            </a:r>
            <a:r>
              <a:rPr sz="2450" b="1" spc="-80" dirty="0">
                <a:latin typeface="Verdana"/>
                <a:cs typeface="Verdana"/>
              </a:rPr>
              <a:t>у</a:t>
            </a:r>
            <a:r>
              <a:rPr sz="2450" b="1" spc="-180" dirty="0">
                <a:latin typeface="Verdana"/>
                <a:cs typeface="Verdana"/>
              </a:rPr>
              <a:t>х</a:t>
            </a:r>
            <a:r>
              <a:rPr sz="2450" b="1" spc="-150" dirty="0">
                <a:latin typeface="Verdana"/>
                <a:cs typeface="Verdana"/>
              </a:rPr>
              <a:t>а</a:t>
            </a:r>
            <a:r>
              <a:rPr sz="2450" b="1" spc="-20" dirty="0">
                <a:latin typeface="Verdana"/>
                <a:cs typeface="Verdana"/>
              </a:rPr>
              <a:t>мм</a:t>
            </a:r>
            <a:r>
              <a:rPr sz="2450" b="1" spc="-40" dirty="0">
                <a:latin typeface="Verdana"/>
                <a:cs typeface="Verdana"/>
              </a:rPr>
              <a:t>е</a:t>
            </a:r>
            <a:r>
              <a:rPr sz="2450" b="1" spc="40" dirty="0">
                <a:latin typeface="Verdana"/>
                <a:cs typeface="Verdana"/>
              </a:rPr>
              <a:t>д</a:t>
            </a:r>
            <a:endParaRPr sz="245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spcBef>
                <a:spcPts val="1425"/>
              </a:spcBef>
            </a:pPr>
            <a:r>
              <a:rPr sz="2450" spc="75" dirty="0">
                <a:latin typeface="Microsoft Sans Serif"/>
                <a:cs typeface="Microsoft Sans Serif"/>
              </a:rPr>
              <a:t>Основатель</a:t>
            </a:r>
            <a:endParaRPr sz="2450">
              <a:latin typeface="Microsoft Sans Serif"/>
              <a:cs typeface="Microsoft Sans Serif"/>
            </a:endParaRPr>
          </a:p>
          <a:p>
            <a:pPr marL="547370">
              <a:lnSpc>
                <a:spcPct val="100000"/>
              </a:lnSpc>
              <a:spcBef>
                <a:spcPts val="1310"/>
              </a:spcBef>
            </a:pPr>
            <a:r>
              <a:rPr sz="2450" spc="-575" dirty="0">
                <a:latin typeface="Tahoma"/>
                <a:cs typeface="Tahoma"/>
              </a:rPr>
              <a:t>+</a:t>
            </a:r>
            <a:r>
              <a:rPr sz="2450" spc="30" dirty="0">
                <a:latin typeface="Tahoma"/>
                <a:cs typeface="Tahoma"/>
              </a:rPr>
              <a:t>7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25" dirty="0">
                <a:latin typeface="Tahoma"/>
                <a:cs typeface="Tahoma"/>
              </a:rPr>
              <a:t>77</a:t>
            </a:r>
            <a:r>
              <a:rPr sz="2450" spc="190" dirty="0">
                <a:latin typeface="Tahoma"/>
                <a:cs typeface="Tahoma"/>
              </a:rPr>
              <a:t>8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150" dirty="0">
                <a:latin typeface="Tahoma"/>
                <a:cs typeface="Tahoma"/>
              </a:rPr>
              <a:t>99</a:t>
            </a:r>
            <a:r>
              <a:rPr sz="2450" spc="190" dirty="0">
                <a:latin typeface="Tahoma"/>
                <a:cs typeface="Tahoma"/>
              </a:rPr>
              <a:t>8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185" dirty="0">
                <a:latin typeface="Tahoma"/>
                <a:cs typeface="Tahoma"/>
              </a:rPr>
              <a:t>8</a:t>
            </a:r>
            <a:r>
              <a:rPr sz="2450" spc="60" dirty="0">
                <a:latin typeface="Tahoma"/>
                <a:cs typeface="Tahoma"/>
              </a:rPr>
              <a:t>5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3</a:t>
            </a:r>
            <a:r>
              <a:rPr sz="2450" spc="100" dirty="0">
                <a:latin typeface="Tahoma"/>
                <a:cs typeface="Tahoma"/>
              </a:rPr>
              <a:t>2</a:t>
            </a:r>
            <a:endParaRPr sz="245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  <a:spcBef>
                <a:spcPts val="755"/>
              </a:spcBef>
            </a:pPr>
            <a:r>
              <a:rPr sz="2450" spc="195" dirty="0">
                <a:latin typeface="Tahoma"/>
                <a:cs typeface="Tahoma"/>
                <a:hlinkClick r:id="rId11"/>
              </a:rPr>
              <a:t>mtangirkul@gmail.com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32415" y="5854447"/>
            <a:ext cx="104775" cy="1047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653015" y="5119927"/>
            <a:ext cx="4388485" cy="20808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594995" algn="ctr">
              <a:lnSpc>
                <a:spcPct val="100000"/>
              </a:lnSpc>
              <a:spcBef>
                <a:spcPts val="840"/>
              </a:spcBef>
            </a:pPr>
            <a:r>
              <a:rPr sz="2450" b="1" spc="-35" dirty="0">
                <a:latin typeface="Verdana"/>
                <a:cs typeface="Verdana"/>
              </a:rPr>
              <a:t>Н</a:t>
            </a:r>
            <a:r>
              <a:rPr sz="2450" b="1" spc="-80" dirty="0">
                <a:latin typeface="Verdana"/>
                <a:cs typeface="Verdana"/>
              </a:rPr>
              <a:t>у</a:t>
            </a:r>
            <a:r>
              <a:rPr sz="2450" b="1" dirty="0">
                <a:latin typeface="Verdana"/>
                <a:cs typeface="Verdana"/>
              </a:rPr>
              <a:t>р</a:t>
            </a:r>
            <a:r>
              <a:rPr sz="2450" b="1" spc="-35" dirty="0">
                <a:latin typeface="Verdana"/>
                <a:cs typeface="Verdana"/>
              </a:rPr>
              <a:t>г</a:t>
            </a:r>
            <a:r>
              <a:rPr sz="2450" b="1" spc="-150" dirty="0">
                <a:latin typeface="Verdana"/>
                <a:cs typeface="Verdana"/>
              </a:rPr>
              <a:t>а</a:t>
            </a:r>
            <a:r>
              <a:rPr sz="2450" b="1" spc="-95" dirty="0">
                <a:latin typeface="Verdana"/>
                <a:cs typeface="Verdana"/>
              </a:rPr>
              <a:t>л</a:t>
            </a:r>
            <a:r>
              <a:rPr sz="2450" b="1" spc="-15" dirty="0">
                <a:latin typeface="Verdana"/>
                <a:cs typeface="Verdana"/>
              </a:rPr>
              <a:t>и</a:t>
            </a:r>
            <a:r>
              <a:rPr sz="2450" b="1" spc="-40" dirty="0">
                <a:latin typeface="Verdana"/>
                <a:cs typeface="Verdana"/>
              </a:rPr>
              <a:t>е</a:t>
            </a:r>
            <a:r>
              <a:rPr sz="2450" b="1" spc="-120" dirty="0">
                <a:latin typeface="Verdana"/>
                <a:cs typeface="Verdana"/>
              </a:rPr>
              <a:t>в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35" dirty="0">
                <a:latin typeface="Verdana"/>
                <a:cs typeface="Verdana"/>
              </a:rPr>
              <a:t>Б</a:t>
            </a:r>
            <a:r>
              <a:rPr sz="2450" b="1" spc="-150" dirty="0">
                <a:latin typeface="Verdana"/>
                <a:cs typeface="Verdana"/>
              </a:rPr>
              <a:t>а</a:t>
            </a:r>
            <a:r>
              <a:rPr sz="2450" b="1" spc="-60" dirty="0">
                <a:latin typeface="Verdana"/>
                <a:cs typeface="Verdana"/>
              </a:rPr>
              <a:t>қ</a:t>
            </a:r>
            <a:r>
              <a:rPr sz="2450" b="1" spc="35" dirty="0">
                <a:latin typeface="Verdana"/>
                <a:cs typeface="Verdana"/>
              </a:rPr>
              <a:t>д</a:t>
            </a:r>
            <a:r>
              <a:rPr sz="2450" b="1" spc="-40" dirty="0">
                <a:latin typeface="Verdana"/>
                <a:cs typeface="Verdana"/>
              </a:rPr>
              <a:t>ә</a:t>
            </a:r>
            <a:r>
              <a:rPr sz="2450" b="1" spc="-80" dirty="0">
                <a:latin typeface="Verdana"/>
                <a:cs typeface="Verdana"/>
              </a:rPr>
              <a:t>у</a:t>
            </a:r>
            <a:r>
              <a:rPr sz="2450" b="1" spc="-95" dirty="0">
                <a:latin typeface="Verdana"/>
                <a:cs typeface="Verdana"/>
              </a:rPr>
              <a:t>л</a:t>
            </a:r>
            <a:r>
              <a:rPr sz="2450" b="1" spc="-40" dirty="0">
                <a:latin typeface="Verdana"/>
                <a:cs typeface="Verdana"/>
              </a:rPr>
              <a:t>е</a:t>
            </a:r>
            <a:r>
              <a:rPr sz="2450" b="1" spc="10" dirty="0">
                <a:latin typeface="Verdana"/>
                <a:cs typeface="Verdana"/>
              </a:rPr>
              <a:t>т</a:t>
            </a:r>
            <a:endParaRPr sz="2450">
              <a:latin typeface="Verdana"/>
              <a:cs typeface="Verdana"/>
            </a:endParaRPr>
          </a:p>
          <a:p>
            <a:pPr marR="548640" algn="ctr">
              <a:lnSpc>
                <a:spcPct val="100000"/>
              </a:lnSpc>
              <a:spcBef>
                <a:spcPts val="750"/>
              </a:spcBef>
            </a:pPr>
            <a:r>
              <a:rPr sz="2450" spc="65" dirty="0">
                <a:latin typeface="Microsoft Sans Serif"/>
                <a:cs typeface="Microsoft Sans Serif"/>
              </a:rPr>
              <a:t>Ко</a:t>
            </a:r>
            <a:r>
              <a:rPr sz="2450" spc="65" dirty="0">
                <a:latin typeface="Tahoma"/>
                <a:cs typeface="Tahoma"/>
              </a:rPr>
              <a:t>-</a:t>
            </a:r>
            <a:r>
              <a:rPr sz="2450" spc="65" dirty="0">
                <a:latin typeface="Microsoft Sans Serif"/>
                <a:cs typeface="Microsoft Sans Serif"/>
              </a:rPr>
              <a:t>основатель</a:t>
            </a:r>
            <a:endParaRPr sz="2450">
              <a:latin typeface="Microsoft Sans Serif"/>
              <a:cs typeface="Microsoft Sans Serif"/>
            </a:endParaRPr>
          </a:p>
          <a:p>
            <a:pPr marL="781685">
              <a:lnSpc>
                <a:spcPct val="100000"/>
              </a:lnSpc>
              <a:spcBef>
                <a:spcPts val="1864"/>
              </a:spcBef>
            </a:pPr>
            <a:r>
              <a:rPr sz="2450" spc="-575" dirty="0">
                <a:latin typeface="Tahoma"/>
                <a:cs typeface="Tahoma"/>
              </a:rPr>
              <a:t>+</a:t>
            </a:r>
            <a:r>
              <a:rPr sz="2450" spc="30" dirty="0">
                <a:latin typeface="Tahoma"/>
                <a:cs typeface="Tahoma"/>
              </a:rPr>
              <a:t>7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25" dirty="0">
                <a:latin typeface="Tahoma"/>
                <a:cs typeface="Tahoma"/>
              </a:rPr>
              <a:t>7</a:t>
            </a:r>
            <a:r>
              <a:rPr sz="2450" spc="350" dirty="0">
                <a:latin typeface="Tahoma"/>
                <a:cs typeface="Tahoma"/>
              </a:rPr>
              <a:t>0</a:t>
            </a:r>
            <a:r>
              <a:rPr sz="2450" spc="355" dirty="0">
                <a:latin typeface="Tahoma"/>
                <a:cs typeface="Tahoma"/>
              </a:rPr>
              <a:t>0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85" dirty="0">
                <a:latin typeface="Tahoma"/>
                <a:cs typeface="Tahoma"/>
              </a:rPr>
              <a:t>4</a:t>
            </a:r>
            <a:r>
              <a:rPr sz="2450" spc="-40" dirty="0">
                <a:latin typeface="Tahoma"/>
                <a:cs typeface="Tahoma"/>
              </a:rPr>
              <a:t>3</a:t>
            </a:r>
            <a:r>
              <a:rPr sz="2450" spc="-35" dirty="0">
                <a:latin typeface="Tahoma"/>
                <a:cs typeface="Tahoma"/>
              </a:rPr>
              <a:t>3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85" dirty="0">
                <a:latin typeface="Tahoma"/>
                <a:cs typeface="Tahoma"/>
              </a:rPr>
              <a:t>4</a:t>
            </a:r>
            <a:r>
              <a:rPr sz="2450" spc="155" dirty="0">
                <a:latin typeface="Tahoma"/>
                <a:cs typeface="Tahoma"/>
              </a:rPr>
              <a:t>9</a:t>
            </a:r>
            <a:r>
              <a:rPr sz="2450" spc="-90" dirty="0">
                <a:latin typeface="Tahoma"/>
                <a:cs typeface="Tahoma"/>
              </a:rPr>
              <a:t> </a:t>
            </a:r>
            <a:r>
              <a:rPr sz="2450" spc="150" dirty="0">
                <a:latin typeface="Tahoma"/>
                <a:cs typeface="Tahoma"/>
              </a:rPr>
              <a:t>6</a:t>
            </a:r>
            <a:r>
              <a:rPr sz="2450" spc="155" dirty="0">
                <a:latin typeface="Tahoma"/>
                <a:cs typeface="Tahoma"/>
              </a:rPr>
              <a:t>9</a:t>
            </a:r>
            <a:endParaRPr sz="2450">
              <a:latin typeface="Tahoma"/>
              <a:cs typeface="Tahoma"/>
            </a:endParaRPr>
          </a:p>
          <a:p>
            <a:pPr marL="781685">
              <a:lnSpc>
                <a:spcPct val="100000"/>
              </a:lnSpc>
              <a:spcBef>
                <a:spcPts val="1060"/>
              </a:spcBef>
            </a:pPr>
            <a:r>
              <a:rPr sz="2450" spc="145" dirty="0">
                <a:latin typeface="Tahoma"/>
                <a:cs typeface="Tahoma"/>
                <a:hlinkClick r:id="rId13"/>
              </a:rPr>
              <a:t>bn3078471@gmail.com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227263" cy="868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5750" y="3162839"/>
            <a:ext cx="5162550" cy="354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400"/>
              </a:lnSpc>
              <a:spcBef>
                <a:spcPts val="90"/>
              </a:spcBef>
            </a:pPr>
            <a:r>
              <a:rPr sz="6550" b="1" spc="-25" dirty="0">
                <a:solidFill>
                  <a:srgbClr val="FFFAFA"/>
                </a:solidFill>
                <a:latin typeface="Arial"/>
                <a:cs typeface="Arial"/>
              </a:rPr>
              <a:t>СПАСИБО </a:t>
            </a:r>
            <a:r>
              <a:rPr sz="6550" b="1" spc="-20" dirty="0">
                <a:solidFill>
                  <a:srgbClr val="FFFAFA"/>
                </a:solidFill>
                <a:latin typeface="Arial"/>
                <a:cs typeface="Arial"/>
              </a:rPr>
              <a:t> </a:t>
            </a:r>
            <a:r>
              <a:rPr sz="6550" b="1" spc="35" dirty="0">
                <a:solidFill>
                  <a:srgbClr val="FFFAFA"/>
                </a:solidFill>
                <a:latin typeface="Arial"/>
                <a:cs typeface="Arial"/>
              </a:rPr>
              <a:t>ЗА </a:t>
            </a:r>
            <a:r>
              <a:rPr sz="6550" b="1" spc="40" dirty="0">
                <a:solidFill>
                  <a:srgbClr val="FFFAFA"/>
                </a:solidFill>
                <a:latin typeface="Arial"/>
                <a:cs typeface="Arial"/>
              </a:rPr>
              <a:t> </a:t>
            </a:r>
            <a:r>
              <a:rPr sz="6550" b="1" spc="-215" dirty="0">
                <a:solidFill>
                  <a:srgbClr val="FFFAFA"/>
                </a:solidFill>
                <a:latin typeface="Arial"/>
                <a:cs typeface="Arial"/>
              </a:rPr>
              <a:t>В</a:t>
            </a:r>
            <a:r>
              <a:rPr sz="6550" b="1" spc="400" dirty="0">
                <a:solidFill>
                  <a:srgbClr val="FFFAFA"/>
                </a:solidFill>
                <a:latin typeface="Arial"/>
                <a:cs typeface="Arial"/>
              </a:rPr>
              <a:t>Н</a:t>
            </a:r>
            <a:r>
              <a:rPr sz="6550" b="1" spc="800" dirty="0">
                <a:solidFill>
                  <a:srgbClr val="FFFAFA"/>
                </a:solidFill>
                <a:latin typeface="Arial"/>
                <a:cs typeface="Arial"/>
              </a:rPr>
              <a:t>И</a:t>
            </a:r>
            <a:r>
              <a:rPr sz="6550" b="1" spc="844" dirty="0">
                <a:solidFill>
                  <a:srgbClr val="FFFAFA"/>
                </a:solidFill>
                <a:latin typeface="Arial"/>
                <a:cs typeface="Arial"/>
              </a:rPr>
              <a:t>М</a:t>
            </a:r>
            <a:r>
              <a:rPr sz="6550" b="1" spc="-95" dirty="0">
                <a:solidFill>
                  <a:srgbClr val="FFFAFA"/>
                </a:solidFill>
                <a:latin typeface="Arial"/>
                <a:cs typeface="Arial"/>
              </a:rPr>
              <a:t>А</a:t>
            </a:r>
            <a:r>
              <a:rPr sz="6550" b="1" spc="400" dirty="0">
                <a:solidFill>
                  <a:srgbClr val="FFFAFA"/>
                </a:solidFill>
                <a:latin typeface="Arial"/>
                <a:cs typeface="Arial"/>
              </a:rPr>
              <a:t>Н</a:t>
            </a:r>
            <a:r>
              <a:rPr sz="6550" b="1" spc="800" dirty="0">
                <a:solidFill>
                  <a:srgbClr val="FFFAFA"/>
                </a:solidFill>
                <a:latin typeface="Arial"/>
                <a:cs typeface="Arial"/>
              </a:rPr>
              <a:t>И</a:t>
            </a:r>
            <a:r>
              <a:rPr sz="6550" b="1" spc="-680" dirty="0">
                <a:solidFill>
                  <a:srgbClr val="FFFAFA"/>
                </a:solidFill>
                <a:latin typeface="Arial"/>
                <a:cs typeface="Arial"/>
              </a:rPr>
              <a:t>Е</a:t>
            </a:r>
            <a:endParaRPr sz="65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7890" y="30926"/>
            <a:ext cx="9439275" cy="9439275"/>
            <a:chOff x="7407890" y="30926"/>
            <a:chExt cx="9439275" cy="943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7890" y="30926"/>
              <a:ext cx="9439274" cy="94392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70069" y="1315973"/>
              <a:ext cx="1725930" cy="1131570"/>
            </a:xfrm>
            <a:custGeom>
              <a:avLst/>
              <a:gdLst/>
              <a:ahLst/>
              <a:cxnLst/>
              <a:rect l="l" t="t" r="r" b="b"/>
              <a:pathLst>
                <a:path w="1725929" h="1131570">
                  <a:moveTo>
                    <a:pt x="479590" y="336651"/>
                  </a:moveTo>
                  <a:lnTo>
                    <a:pt x="478777" y="304063"/>
                  </a:lnTo>
                  <a:lnTo>
                    <a:pt x="476821" y="271462"/>
                  </a:lnTo>
                  <a:lnTo>
                    <a:pt x="474395" y="238874"/>
                  </a:lnTo>
                  <a:lnTo>
                    <a:pt x="472211" y="206273"/>
                  </a:lnTo>
                  <a:lnTo>
                    <a:pt x="469138" y="142392"/>
                  </a:lnTo>
                  <a:lnTo>
                    <a:pt x="464223" y="78955"/>
                  </a:lnTo>
                  <a:lnTo>
                    <a:pt x="445109" y="62052"/>
                  </a:lnTo>
                  <a:lnTo>
                    <a:pt x="431482" y="65620"/>
                  </a:lnTo>
                  <a:lnTo>
                    <a:pt x="421843" y="75895"/>
                  </a:lnTo>
                  <a:lnTo>
                    <a:pt x="404088" y="125857"/>
                  </a:lnTo>
                  <a:lnTo>
                    <a:pt x="393687" y="179501"/>
                  </a:lnTo>
                  <a:lnTo>
                    <a:pt x="390740" y="234683"/>
                  </a:lnTo>
                  <a:lnTo>
                    <a:pt x="395376" y="289229"/>
                  </a:lnTo>
                  <a:lnTo>
                    <a:pt x="407708" y="340944"/>
                  </a:lnTo>
                  <a:lnTo>
                    <a:pt x="423951" y="361365"/>
                  </a:lnTo>
                  <a:lnTo>
                    <a:pt x="448259" y="368871"/>
                  </a:lnTo>
                  <a:lnTo>
                    <a:pt x="470255" y="361340"/>
                  </a:lnTo>
                  <a:lnTo>
                    <a:pt x="479590" y="336651"/>
                  </a:lnTo>
                  <a:close/>
                </a:path>
                <a:path w="1725929" h="1131570">
                  <a:moveTo>
                    <a:pt x="1413484" y="223875"/>
                  </a:moveTo>
                  <a:lnTo>
                    <a:pt x="1365567" y="175475"/>
                  </a:lnTo>
                  <a:lnTo>
                    <a:pt x="1326629" y="167182"/>
                  </a:lnTo>
                  <a:lnTo>
                    <a:pt x="1286192" y="164045"/>
                  </a:lnTo>
                  <a:lnTo>
                    <a:pt x="1208620" y="161912"/>
                  </a:lnTo>
                  <a:lnTo>
                    <a:pt x="1168603" y="162052"/>
                  </a:lnTo>
                  <a:lnTo>
                    <a:pt x="1165593" y="162153"/>
                  </a:lnTo>
                  <a:lnTo>
                    <a:pt x="1177899" y="130835"/>
                  </a:lnTo>
                  <a:lnTo>
                    <a:pt x="1197546" y="82765"/>
                  </a:lnTo>
                  <a:lnTo>
                    <a:pt x="1214907" y="33667"/>
                  </a:lnTo>
                  <a:lnTo>
                    <a:pt x="1189685" y="0"/>
                  </a:lnTo>
                  <a:lnTo>
                    <a:pt x="1173137" y="5511"/>
                  </a:lnTo>
                  <a:lnTo>
                    <a:pt x="1139088" y="35661"/>
                  </a:lnTo>
                  <a:lnTo>
                    <a:pt x="1110843" y="71882"/>
                  </a:lnTo>
                  <a:lnTo>
                    <a:pt x="1087589" y="112204"/>
                  </a:lnTo>
                  <a:lnTo>
                    <a:pt x="1068489" y="154609"/>
                  </a:lnTo>
                  <a:lnTo>
                    <a:pt x="1052728" y="197091"/>
                  </a:lnTo>
                  <a:lnTo>
                    <a:pt x="1050709" y="218935"/>
                  </a:lnTo>
                  <a:lnTo>
                    <a:pt x="1058176" y="239560"/>
                  </a:lnTo>
                  <a:lnTo>
                    <a:pt x="1073378" y="255028"/>
                  </a:lnTo>
                  <a:lnTo>
                    <a:pt x="1094498" y="261366"/>
                  </a:lnTo>
                  <a:lnTo>
                    <a:pt x="1246847" y="263817"/>
                  </a:lnTo>
                  <a:lnTo>
                    <a:pt x="1283271" y="265620"/>
                  </a:lnTo>
                  <a:lnTo>
                    <a:pt x="1322184" y="266801"/>
                  </a:lnTo>
                  <a:lnTo>
                    <a:pt x="1360271" y="263728"/>
                  </a:lnTo>
                  <a:lnTo>
                    <a:pt x="1408252" y="240233"/>
                  </a:lnTo>
                  <a:lnTo>
                    <a:pt x="1411871" y="228930"/>
                  </a:lnTo>
                  <a:lnTo>
                    <a:pt x="1413484" y="223875"/>
                  </a:lnTo>
                  <a:close/>
                </a:path>
                <a:path w="1725929" h="1131570">
                  <a:moveTo>
                    <a:pt x="1725396" y="474992"/>
                  </a:moveTo>
                  <a:lnTo>
                    <a:pt x="1717802" y="451713"/>
                  </a:lnTo>
                  <a:lnTo>
                    <a:pt x="1698282" y="440258"/>
                  </a:lnTo>
                  <a:lnTo>
                    <a:pt x="1675892" y="442798"/>
                  </a:lnTo>
                  <a:lnTo>
                    <a:pt x="1659661" y="461530"/>
                  </a:lnTo>
                  <a:lnTo>
                    <a:pt x="1641348" y="508038"/>
                  </a:lnTo>
                  <a:lnTo>
                    <a:pt x="1621053" y="553567"/>
                  </a:lnTo>
                  <a:lnTo>
                    <a:pt x="1598587" y="597916"/>
                  </a:lnTo>
                  <a:lnTo>
                    <a:pt x="1573771" y="640930"/>
                  </a:lnTo>
                  <a:lnTo>
                    <a:pt x="1546415" y="682434"/>
                  </a:lnTo>
                  <a:lnTo>
                    <a:pt x="1516329" y="722261"/>
                  </a:lnTo>
                  <a:lnTo>
                    <a:pt x="1483360" y="760234"/>
                  </a:lnTo>
                  <a:lnTo>
                    <a:pt x="1448130" y="795464"/>
                  </a:lnTo>
                  <a:lnTo>
                    <a:pt x="1410944" y="828192"/>
                  </a:lnTo>
                  <a:lnTo>
                    <a:pt x="1371879" y="858405"/>
                  </a:lnTo>
                  <a:lnTo>
                    <a:pt x="1331010" y="886079"/>
                  </a:lnTo>
                  <a:lnTo>
                    <a:pt x="1288415" y="911186"/>
                  </a:lnTo>
                  <a:lnTo>
                    <a:pt x="1244155" y="933729"/>
                  </a:lnTo>
                  <a:lnTo>
                    <a:pt x="1198321" y="953655"/>
                  </a:lnTo>
                  <a:lnTo>
                    <a:pt x="1152309" y="970495"/>
                  </a:lnTo>
                  <a:lnTo>
                    <a:pt x="1105433" y="984529"/>
                  </a:lnTo>
                  <a:lnTo>
                    <a:pt x="1057821" y="995857"/>
                  </a:lnTo>
                  <a:lnTo>
                    <a:pt x="1009586" y="1004544"/>
                  </a:lnTo>
                  <a:lnTo>
                    <a:pt x="960869" y="1010666"/>
                  </a:lnTo>
                  <a:lnTo>
                    <a:pt x="911796" y="1014323"/>
                  </a:lnTo>
                  <a:lnTo>
                    <a:pt x="862482" y="1015568"/>
                  </a:lnTo>
                  <a:lnTo>
                    <a:pt x="813054" y="1014501"/>
                  </a:lnTo>
                  <a:lnTo>
                    <a:pt x="763663" y="1011174"/>
                  </a:lnTo>
                  <a:lnTo>
                    <a:pt x="714400" y="1005687"/>
                  </a:lnTo>
                  <a:lnTo>
                    <a:pt x="665416" y="998118"/>
                  </a:lnTo>
                  <a:lnTo>
                    <a:pt x="616839" y="988542"/>
                  </a:lnTo>
                  <a:lnTo>
                    <a:pt x="568782" y="977036"/>
                  </a:lnTo>
                  <a:lnTo>
                    <a:pt x="521385" y="963676"/>
                  </a:lnTo>
                  <a:lnTo>
                    <a:pt x="474764" y="948537"/>
                  </a:lnTo>
                  <a:lnTo>
                    <a:pt x="429044" y="931710"/>
                  </a:lnTo>
                  <a:lnTo>
                    <a:pt x="384365" y="913257"/>
                  </a:lnTo>
                  <a:lnTo>
                    <a:pt x="336105" y="890104"/>
                  </a:lnTo>
                  <a:lnTo>
                    <a:pt x="289471" y="864298"/>
                  </a:lnTo>
                  <a:lnTo>
                    <a:pt x="244487" y="835990"/>
                  </a:lnTo>
                  <a:lnTo>
                    <a:pt x="201155" y="805307"/>
                  </a:lnTo>
                  <a:lnTo>
                    <a:pt x="159486" y="772337"/>
                  </a:lnTo>
                  <a:lnTo>
                    <a:pt x="119507" y="737235"/>
                  </a:lnTo>
                  <a:lnTo>
                    <a:pt x="81229" y="700100"/>
                  </a:lnTo>
                  <a:lnTo>
                    <a:pt x="44653" y="661073"/>
                  </a:lnTo>
                  <a:lnTo>
                    <a:pt x="27393" y="652221"/>
                  </a:lnTo>
                  <a:lnTo>
                    <a:pt x="10642" y="656869"/>
                  </a:lnTo>
                  <a:lnTo>
                    <a:pt x="0" y="670801"/>
                  </a:lnTo>
                  <a:lnTo>
                    <a:pt x="1041" y="689838"/>
                  </a:lnTo>
                  <a:lnTo>
                    <a:pt x="24333" y="736320"/>
                  </a:lnTo>
                  <a:lnTo>
                    <a:pt x="52349" y="779437"/>
                  </a:lnTo>
                  <a:lnTo>
                    <a:pt x="84556" y="819340"/>
                  </a:lnTo>
                  <a:lnTo>
                    <a:pt x="120370" y="856183"/>
                  </a:lnTo>
                  <a:lnTo>
                    <a:pt x="159232" y="890092"/>
                  </a:lnTo>
                  <a:lnTo>
                    <a:pt x="200596" y="921219"/>
                  </a:lnTo>
                  <a:lnTo>
                    <a:pt x="243878" y="949706"/>
                  </a:lnTo>
                  <a:lnTo>
                    <a:pt x="288531" y="975702"/>
                  </a:lnTo>
                  <a:lnTo>
                    <a:pt x="333667" y="999274"/>
                  </a:lnTo>
                  <a:lnTo>
                    <a:pt x="379704" y="1021016"/>
                  </a:lnTo>
                  <a:lnTo>
                    <a:pt x="426593" y="1040892"/>
                  </a:lnTo>
                  <a:lnTo>
                    <a:pt x="474243" y="1058913"/>
                  </a:lnTo>
                  <a:lnTo>
                    <a:pt x="522566" y="1075029"/>
                  </a:lnTo>
                  <a:lnTo>
                    <a:pt x="571474" y="1089228"/>
                  </a:lnTo>
                  <a:lnTo>
                    <a:pt x="620915" y="1101496"/>
                  </a:lnTo>
                  <a:lnTo>
                    <a:pt x="670788" y="1111808"/>
                  </a:lnTo>
                  <a:lnTo>
                    <a:pt x="721004" y="1120152"/>
                  </a:lnTo>
                  <a:lnTo>
                    <a:pt x="769975" y="1126083"/>
                  </a:lnTo>
                  <a:lnTo>
                    <a:pt x="819111" y="1129766"/>
                  </a:lnTo>
                  <a:lnTo>
                    <a:pt x="868311" y="1131201"/>
                  </a:lnTo>
                  <a:lnTo>
                    <a:pt x="917460" y="1130350"/>
                  </a:lnTo>
                  <a:lnTo>
                    <a:pt x="966431" y="1127226"/>
                  </a:lnTo>
                  <a:lnTo>
                    <a:pt x="1015098" y="1121791"/>
                  </a:lnTo>
                  <a:lnTo>
                    <a:pt x="1063358" y="1114018"/>
                  </a:lnTo>
                  <a:lnTo>
                    <a:pt x="1111084" y="1103922"/>
                  </a:lnTo>
                  <a:lnTo>
                    <a:pt x="1158163" y="1091463"/>
                  </a:lnTo>
                  <a:lnTo>
                    <a:pt x="1204468" y="1076629"/>
                  </a:lnTo>
                  <a:lnTo>
                    <a:pt x="1249895" y="1059395"/>
                  </a:lnTo>
                  <a:lnTo>
                    <a:pt x="1294307" y="1039761"/>
                  </a:lnTo>
                  <a:lnTo>
                    <a:pt x="1337602" y="1017701"/>
                  </a:lnTo>
                  <a:lnTo>
                    <a:pt x="1379664" y="993203"/>
                  </a:lnTo>
                  <a:lnTo>
                    <a:pt x="1420355" y="966228"/>
                  </a:lnTo>
                  <a:lnTo>
                    <a:pt x="1459572" y="936790"/>
                  </a:lnTo>
                  <a:lnTo>
                    <a:pt x="1497203" y="904862"/>
                  </a:lnTo>
                  <a:lnTo>
                    <a:pt x="1533118" y="870419"/>
                  </a:lnTo>
                  <a:lnTo>
                    <a:pt x="1566824" y="833920"/>
                  </a:lnTo>
                  <a:lnTo>
                    <a:pt x="1598472" y="795159"/>
                  </a:lnTo>
                  <a:lnTo>
                    <a:pt x="1627606" y="754291"/>
                  </a:lnTo>
                  <a:lnTo>
                    <a:pt x="1653794" y="711517"/>
                  </a:lnTo>
                  <a:lnTo>
                    <a:pt x="1676603" y="666991"/>
                  </a:lnTo>
                  <a:lnTo>
                    <a:pt x="1695615" y="620903"/>
                  </a:lnTo>
                  <a:lnTo>
                    <a:pt x="1710359" y="573417"/>
                  </a:lnTo>
                  <a:lnTo>
                    <a:pt x="1720430" y="524725"/>
                  </a:lnTo>
                  <a:lnTo>
                    <a:pt x="1725396" y="474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143</Words>
  <Application>Microsoft Office PowerPoint</Application>
  <PresentationFormat>Произвольный</PresentationFormat>
  <Paragraphs>72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BAR</vt:lpstr>
      <vt:lpstr>Презентация PowerPoint</vt:lpstr>
      <vt:lpstr>CONCEPT</vt:lpstr>
      <vt:lpstr>ДОХОДЫ</vt:lpstr>
      <vt:lpstr>Презентация PowerPoint</vt:lpstr>
      <vt:lpstr>НАША  КОМАНДА</vt:lpstr>
      <vt:lpstr>СПАСИБО  ЗА 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Нургалиев Бакдаулет 23МКК-1</dc:creator>
  <cp:keywords>DAF9bbFZW4U,BAF3g5KGAm4</cp:keywords>
  <cp:lastModifiedBy>MUCHASCH</cp:lastModifiedBy>
  <cp:revision>9</cp:revision>
  <dcterms:created xsi:type="dcterms:W3CDTF">2024-04-03T05:57:41Z</dcterms:created>
  <dcterms:modified xsi:type="dcterms:W3CDTF">2019-12-07T10:42:16Z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2024-02-29T00:00:00Z</vt:filetime>
  </property>
  <property fmtid="{D5CDD505-2E9C-101B-9397-08002B2CF9AE}" pid="3" name="Creator">
    <vt:lpwstr>Canva(Foxit Advanced PDF Editor)</vt:lpwstr>
  </property>
  <property fmtid="{D5CDD505-2E9C-101B-9397-08002B2CF9AE}" pid="4" name="LastSaved">
    <vt:filetime>2024-04-03T00:00:00Z</vt:filetime>
  </property>
</Properties>
</file>