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700" r:id="rId4"/>
    <p:sldId id="677" r:id="rId5"/>
    <p:sldId id="701" r:id="rId6"/>
    <p:sldId id="704" r:id="rId7"/>
    <p:sldId id="702" r:id="rId8"/>
    <p:sldId id="696" r:id="rId9"/>
  </p:sldIdLst>
  <p:sldSz cx="9144000" cy="5143500" type="screen16x9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107" d="100"/>
          <a:sy n="107" d="100"/>
        </p:scale>
        <p:origin x="45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2/3/2014 9:32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2/3/2014 9:32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2/3/2014 9:32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err="1" smtClean="0"/>
              <a:t>SignalR</a:t>
            </a:r>
            <a:r>
              <a:rPr lang="en-US" sz="4600" b="1" dirty="0" smtClean="0"/>
              <a:t> All The Things!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Get a basic understanding of what </a:t>
            </a:r>
            <a:r>
              <a:rPr lang="en-US" b="1" i="1" dirty="0" err="1" smtClean="0"/>
              <a:t>SignalR</a:t>
            </a:r>
            <a:r>
              <a:rPr lang="en-US" b="1" i="1" dirty="0" smtClean="0"/>
              <a:t> can offer to your applications.</a:t>
            </a:r>
          </a:p>
          <a:p>
            <a:pPr marL="0" indent="0">
              <a:buNone/>
            </a:pPr>
            <a:r>
              <a:rPr lang="en-US" b="1" i="1" dirty="0" smtClean="0"/>
              <a:t>Spark ideas about what you could add or change in a current application with the help of </a:t>
            </a:r>
            <a:r>
              <a:rPr lang="en-US" b="1" i="1" dirty="0" err="1" smtClean="0"/>
              <a:t>SignalR</a:t>
            </a:r>
            <a:r>
              <a:rPr lang="en-US" b="1" i="1" dirty="0" smtClean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Demos, Demos, Demos!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</a:t>
            </a:r>
            <a:r>
              <a:rPr lang="en-US" b="1" dirty="0" smtClean="0"/>
              <a:t>://jglozano.io</a:t>
            </a:r>
            <a:endParaRPr lang="en-US" b="1" dirty="0" smtClean="0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5405" y="3886200"/>
            <a:ext cx="8456161" cy="48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n-lt"/>
              </a:rPr>
              <a:t>https:</a:t>
            </a:r>
            <a:r>
              <a:rPr lang="en-US" sz="3000" b="1" dirty="0">
                <a:latin typeface="+mn-lt"/>
              </a:rPr>
              <a:t>//</a:t>
            </a:r>
            <a:r>
              <a:rPr lang="en-US" sz="3000" b="1" dirty="0" smtClean="0">
                <a:latin typeface="+mn-lt"/>
              </a:rPr>
              <a:t>github.com/lozanotek/SignalRAllTheThings</a:t>
            </a:r>
            <a:endParaRPr lang="en-US" sz="30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9" y="2209800"/>
            <a:ext cx="3033889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0" y="3086100"/>
            <a:ext cx="283838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Obligatory Meme…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64" y="863614"/>
            <a:ext cx="3416272" cy="3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1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6520</TotalTime>
  <Words>82</Words>
  <Application>Microsoft Office PowerPoint</Application>
  <PresentationFormat>On-screen Show (16:9)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SignalR All The Things!</vt:lpstr>
      <vt:lpstr>Goal</vt:lpstr>
      <vt:lpstr>Agenda</vt:lpstr>
      <vt:lpstr>Info</vt:lpstr>
      <vt:lpstr>Obligatory Meme…</vt:lpstr>
      <vt:lpstr>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302</cp:revision>
  <dcterms:created xsi:type="dcterms:W3CDTF">2010-08-26T02:02:00Z</dcterms:created>
  <dcterms:modified xsi:type="dcterms:W3CDTF">2014-02-04T03:37:48Z</dcterms:modified>
</cp:coreProperties>
</file>