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Persentange</c:v>
                </c:pt>
              </c:strCache>
            </c:strRef>
          </c:tx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747-40A3-8772-22C2988B1721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747-40A3-8772-22C2988B1721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747-40A3-8772-22C2988B1721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38</c:v>
                </c:pt>
                <c:pt idx="2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47-40A3-8772-22C2988B17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3"/>
        <c:delete val="1"/>
      </c:legendEntry>
      <c:layout>
        <c:manualLayout>
          <c:xMode val="edge"/>
          <c:yMode val="edge"/>
          <c:x val="0.73823766594393092"/>
          <c:y val="0.23895546611180285"/>
          <c:w val="0.10838069154399176"/>
          <c:h val="0.5366091992853692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B39902-C7AE-4157-8017-27F6CF2D8C3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797D52-7B76-4D83-B2B7-2A303169532E}">
      <dgm:prSet phldrT="[Text]"/>
      <dgm:spPr/>
      <dgm:t>
        <a:bodyPr/>
        <a:lstStyle/>
        <a:p>
          <a:r>
            <a:rPr lang="en-US" dirty="0"/>
            <a:t>Principal</a:t>
          </a:r>
        </a:p>
      </dgm:t>
    </dgm:pt>
    <dgm:pt modelId="{545FC961-5E00-49A3-AB61-32E8D9C342E9}" type="parTrans" cxnId="{C654DCE9-E4F8-483D-B5F4-EEB41A9756F7}">
      <dgm:prSet/>
      <dgm:spPr/>
      <dgm:t>
        <a:bodyPr/>
        <a:lstStyle/>
        <a:p>
          <a:endParaRPr lang="en-US"/>
        </a:p>
      </dgm:t>
    </dgm:pt>
    <dgm:pt modelId="{C49A258E-8356-478B-9B7B-287855546D30}" type="sibTrans" cxnId="{C654DCE9-E4F8-483D-B5F4-EEB41A9756F7}">
      <dgm:prSet/>
      <dgm:spPr/>
      <dgm:t>
        <a:bodyPr/>
        <a:lstStyle/>
        <a:p>
          <a:endParaRPr lang="en-US"/>
        </a:p>
      </dgm:t>
    </dgm:pt>
    <dgm:pt modelId="{CA2A1214-474B-421F-B3F8-3D563EB4215C}">
      <dgm:prSet phldrT="[Text]"/>
      <dgm:spPr/>
      <dgm:t>
        <a:bodyPr/>
        <a:lstStyle/>
        <a:p>
          <a:r>
            <a:rPr lang="en-US" dirty="0"/>
            <a:t>Head Civil</a:t>
          </a:r>
        </a:p>
      </dgm:t>
    </dgm:pt>
    <dgm:pt modelId="{56A7981A-266D-4A60-9487-A25187CFA893}" type="parTrans" cxnId="{1A00FD23-DE3F-4059-BB0D-720941F6777E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>
        <a:ln w="38100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C1185711-7DA7-4602-9034-7FC56C29AE6E}" type="sibTrans" cxnId="{1A00FD23-DE3F-4059-BB0D-720941F6777E}">
      <dgm:prSet/>
      <dgm:spPr/>
      <dgm:t>
        <a:bodyPr/>
        <a:lstStyle/>
        <a:p>
          <a:endParaRPr lang="en-US"/>
        </a:p>
      </dgm:t>
    </dgm:pt>
    <dgm:pt modelId="{AF53E184-7C1E-472E-976D-3D2B9543A8A6}">
      <dgm:prSet phldrT="[Text]"/>
      <dgm:spPr/>
      <dgm:t>
        <a:bodyPr/>
        <a:lstStyle/>
        <a:p>
          <a:r>
            <a:rPr lang="en-US" dirty="0"/>
            <a:t>Head CMT</a:t>
          </a:r>
        </a:p>
      </dgm:t>
    </dgm:pt>
    <dgm:pt modelId="{26D9B43A-D854-4D2F-9884-E89B05006B24}" type="parTrans" cxnId="{95D2B720-C5DF-4775-A2D7-9BF3FA47C412}">
      <dgm:prSet/>
      <dgm:spPr/>
      <dgm:t>
        <a:bodyPr/>
        <a:lstStyle/>
        <a:p>
          <a:endParaRPr lang="en-US"/>
        </a:p>
      </dgm:t>
    </dgm:pt>
    <dgm:pt modelId="{5C74E47F-AD97-46BE-AB45-4AE3C7252D40}" type="sibTrans" cxnId="{95D2B720-C5DF-4775-A2D7-9BF3FA47C412}">
      <dgm:prSet/>
      <dgm:spPr/>
      <dgm:t>
        <a:bodyPr/>
        <a:lstStyle/>
        <a:p>
          <a:endParaRPr lang="en-US"/>
        </a:p>
      </dgm:t>
    </dgm:pt>
    <dgm:pt modelId="{54B1826A-0DD1-470E-92B3-847DC492D92B}">
      <dgm:prSet phldrT="[Text]"/>
      <dgm:spPr/>
      <dgm:t>
        <a:bodyPr/>
        <a:lstStyle/>
        <a:p>
          <a:r>
            <a:rPr lang="en-US" dirty="0"/>
            <a:t>Controller</a:t>
          </a:r>
        </a:p>
      </dgm:t>
    </dgm:pt>
    <dgm:pt modelId="{43114539-0E52-45E4-A073-D9B1FCC69D40}" type="parTrans" cxnId="{DAF77A56-D09C-4195-A1FC-BEEDB3B57D6F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>
        <a:ln w="38100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0557E97-B5AA-4C09-9EBE-758ED3E01651}" type="sibTrans" cxnId="{DAF77A56-D09C-4195-A1FC-BEEDB3B57D6F}">
      <dgm:prSet/>
      <dgm:spPr/>
      <dgm:t>
        <a:bodyPr/>
        <a:lstStyle/>
        <a:p>
          <a:endParaRPr lang="en-US"/>
        </a:p>
      </dgm:t>
    </dgm:pt>
    <dgm:pt modelId="{ADD152CB-825C-4BF0-93D4-B3376F502EEC}">
      <dgm:prSet phldrT="[Text]"/>
      <dgm:spPr/>
      <dgm:t>
        <a:bodyPr/>
        <a:lstStyle/>
        <a:p>
          <a:r>
            <a:rPr lang="en-US" dirty="0"/>
            <a:t>Head MT</a:t>
          </a:r>
        </a:p>
      </dgm:t>
    </dgm:pt>
    <dgm:pt modelId="{EA510448-826E-4E8F-8286-4A5B13D22C00}" type="parTrans" cxnId="{6EAEEB58-9D75-46CC-BC00-73BC4C45BBA5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>
        <a:ln w="38100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A105C287-7ABB-4C87-8076-6CC44A9FB496}" type="sibTrans" cxnId="{6EAEEB58-9D75-46CC-BC00-73BC4C45BBA5}">
      <dgm:prSet/>
      <dgm:spPr/>
      <dgm:t>
        <a:bodyPr/>
        <a:lstStyle/>
        <a:p>
          <a:endParaRPr lang="en-US"/>
        </a:p>
      </dgm:t>
    </dgm:pt>
    <dgm:pt modelId="{171CE8CA-B17E-4278-B32F-FACBFD19B077}" type="pres">
      <dgm:prSet presAssocID="{D8B39902-C7AE-4157-8017-27F6CF2D8C3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F75DA46-546C-4A1E-80B0-DB8F162FB43E}" type="pres">
      <dgm:prSet presAssocID="{D3797D52-7B76-4D83-B2B7-2A303169532E}" presName="hierRoot1" presStyleCnt="0">
        <dgm:presLayoutVars>
          <dgm:hierBranch val="init"/>
        </dgm:presLayoutVars>
      </dgm:prSet>
      <dgm:spPr/>
    </dgm:pt>
    <dgm:pt modelId="{78CD7004-77DC-46E7-941F-C197AE7E21B7}" type="pres">
      <dgm:prSet presAssocID="{D3797D52-7B76-4D83-B2B7-2A303169532E}" presName="rootComposite1" presStyleCnt="0"/>
      <dgm:spPr/>
    </dgm:pt>
    <dgm:pt modelId="{BBE57707-594D-4439-A658-D2490B43535C}" type="pres">
      <dgm:prSet presAssocID="{D3797D52-7B76-4D83-B2B7-2A303169532E}" presName="rootText1" presStyleLbl="node0" presStyleIdx="0" presStyleCnt="1">
        <dgm:presLayoutVars>
          <dgm:chPref val="3"/>
        </dgm:presLayoutVars>
      </dgm:prSet>
      <dgm:spPr/>
    </dgm:pt>
    <dgm:pt modelId="{0CAE1AF4-6768-4D92-BA69-A857F3FD9D8D}" type="pres">
      <dgm:prSet presAssocID="{D3797D52-7B76-4D83-B2B7-2A303169532E}" presName="rootConnector1" presStyleLbl="node1" presStyleIdx="0" presStyleCnt="0"/>
      <dgm:spPr/>
    </dgm:pt>
    <dgm:pt modelId="{C4445444-5D91-4E50-8E0D-DE431769574C}" type="pres">
      <dgm:prSet presAssocID="{D3797D52-7B76-4D83-B2B7-2A303169532E}" presName="hierChild2" presStyleCnt="0"/>
      <dgm:spPr/>
    </dgm:pt>
    <dgm:pt modelId="{A36FC540-0028-41A4-9858-2F898C916DD7}" type="pres">
      <dgm:prSet presAssocID="{56A7981A-266D-4A60-9487-A25187CFA893}" presName="Name37" presStyleLbl="parChTrans1D2" presStyleIdx="0" presStyleCnt="4"/>
      <dgm:spPr/>
    </dgm:pt>
    <dgm:pt modelId="{DBE79271-F378-4333-BC9C-5479ACEA9077}" type="pres">
      <dgm:prSet presAssocID="{CA2A1214-474B-421F-B3F8-3D563EB4215C}" presName="hierRoot2" presStyleCnt="0">
        <dgm:presLayoutVars>
          <dgm:hierBranch val="init"/>
        </dgm:presLayoutVars>
      </dgm:prSet>
      <dgm:spPr/>
    </dgm:pt>
    <dgm:pt modelId="{3EA275BB-B5B5-4A97-B7BA-6668CB046612}" type="pres">
      <dgm:prSet presAssocID="{CA2A1214-474B-421F-B3F8-3D563EB4215C}" presName="rootComposite" presStyleCnt="0"/>
      <dgm:spPr/>
    </dgm:pt>
    <dgm:pt modelId="{758E8669-D142-4BC2-A72C-BD5BFDEE9FA2}" type="pres">
      <dgm:prSet presAssocID="{CA2A1214-474B-421F-B3F8-3D563EB4215C}" presName="rootText" presStyleLbl="node2" presStyleIdx="0" presStyleCnt="4">
        <dgm:presLayoutVars>
          <dgm:chPref val="3"/>
        </dgm:presLayoutVars>
      </dgm:prSet>
      <dgm:spPr/>
    </dgm:pt>
    <dgm:pt modelId="{C77E0386-73CD-4D62-80B3-41B045AAA7DE}" type="pres">
      <dgm:prSet presAssocID="{CA2A1214-474B-421F-B3F8-3D563EB4215C}" presName="rootConnector" presStyleLbl="node2" presStyleIdx="0" presStyleCnt="4"/>
      <dgm:spPr/>
    </dgm:pt>
    <dgm:pt modelId="{12E04AA9-9B63-4610-9D63-EE61C14AB319}" type="pres">
      <dgm:prSet presAssocID="{CA2A1214-474B-421F-B3F8-3D563EB4215C}" presName="hierChild4" presStyleCnt="0"/>
      <dgm:spPr/>
    </dgm:pt>
    <dgm:pt modelId="{C8C6F202-439F-4008-86D3-82D29C85D065}" type="pres">
      <dgm:prSet presAssocID="{CA2A1214-474B-421F-B3F8-3D563EB4215C}" presName="hierChild5" presStyleCnt="0"/>
      <dgm:spPr/>
    </dgm:pt>
    <dgm:pt modelId="{02C32D19-DE53-4110-B8AE-3F31F61A3044}" type="pres">
      <dgm:prSet presAssocID="{26D9B43A-D854-4D2F-9884-E89B05006B24}" presName="Name37" presStyleLbl="parChTrans1D2" presStyleIdx="1" presStyleCnt="4"/>
      <dgm:spPr/>
    </dgm:pt>
    <dgm:pt modelId="{5B485A3B-C3DB-4A2D-BBA3-45380B8F2B02}" type="pres">
      <dgm:prSet presAssocID="{AF53E184-7C1E-472E-976D-3D2B9543A8A6}" presName="hierRoot2" presStyleCnt="0">
        <dgm:presLayoutVars>
          <dgm:hierBranch val="init"/>
        </dgm:presLayoutVars>
      </dgm:prSet>
      <dgm:spPr/>
    </dgm:pt>
    <dgm:pt modelId="{23B91B09-C462-4378-AF5B-1405BC79841E}" type="pres">
      <dgm:prSet presAssocID="{AF53E184-7C1E-472E-976D-3D2B9543A8A6}" presName="rootComposite" presStyleCnt="0"/>
      <dgm:spPr/>
    </dgm:pt>
    <dgm:pt modelId="{B11C3679-F201-4440-9B92-B8C41579DCD0}" type="pres">
      <dgm:prSet presAssocID="{AF53E184-7C1E-472E-976D-3D2B9543A8A6}" presName="rootText" presStyleLbl="node2" presStyleIdx="1" presStyleCnt="4">
        <dgm:presLayoutVars>
          <dgm:chPref val="3"/>
        </dgm:presLayoutVars>
      </dgm:prSet>
      <dgm:spPr/>
    </dgm:pt>
    <dgm:pt modelId="{C8EC01FD-5104-4D25-864A-0189C94F4597}" type="pres">
      <dgm:prSet presAssocID="{AF53E184-7C1E-472E-976D-3D2B9543A8A6}" presName="rootConnector" presStyleLbl="node2" presStyleIdx="1" presStyleCnt="4"/>
      <dgm:spPr/>
    </dgm:pt>
    <dgm:pt modelId="{0E86420D-7C96-4D88-969A-A90FC6675B41}" type="pres">
      <dgm:prSet presAssocID="{AF53E184-7C1E-472E-976D-3D2B9543A8A6}" presName="hierChild4" presStyleCnt="0"/>
      <dgm:spPr/>
    </dgm:pt>
    <dgm:pt modelId="{5D36F59E-C7AD-4D18-8727-650F9106546D}" type="pres">
      <dgm:prSet presAssocID="{AF53E184-7C1E-472E-976D-3D2B9543A8A6}" presName="hierChild5" presStyleCnt="0"/>
      <dgm:spPr/>
    </dgm:pt>
    <dgm:pt modelId="{906D472D-045D-41A7-842B-04E9231110DE}" type="pres">
      <dgm:prSet presAssocID="{43114539-0E52-45E4-A073-D9B1FCC69D40}" presName="Name37" presStyleLbl="parChTrans1D2" presStyleIdx="2" presStyleCnt="4"/>
      <dgm:spPr/>
    </dgm:pt>
    <dgm:pt modelId="{885EB796-D32F-41C7-8BA6-6FD9E4AF7B95}" type="pres">
      <dgm:prSet presAssocID="{54B1826A-0DD1-470E-92B3-847DC492D92B}" presName="hierRoot2" presStyleCnt="0">
        <dgm:presLayoutVars>
          <dgm:hierBranch val="init"/>
        </dgm:presLayoutVars>
      </dgm:prSet>
      <dgm:spPr/>
    </dgm:pt>
    <dgm:pt modelId="{1F268B8E-5988-4C2F-A654-381A6E38B253}" type="pres">
      <dgm:prSet presAssocID="{54B1826A-0DD1-470E-92B3-847DC492D92B}" presName="rootComposite" presStyleCnt="0"/>
      <dgm:spPr/>
    </dgm:pt>
    <dgm:pt modelId="{C872B202-22CB-4A26-8D9F-B430D442E63C}" type="pres">
      <dgm:prSet presAssocID="{54B1826A-0DD1-470E-92B3-847DC492D92B}" presName="rootText" presStyleLbl="node2" presStyleIdx="2" presStyleCnt="4">
        <dgm:presLayoutVars>
          <dgm:chPref val="3"/>
        </dgm:presLayoutVars>
      </dgm:prSet>
      <dgm:spPr/>
    </dgm:pt>
    <dgm:pt modelId="{7BCC7360-BB39-4568-B461-2BD9BA3BF506}" type="pres">
      <dgm:prSet presAssocID="{54B1826A-0DD1-470E-92B3-847DC492D92B}" presName="rootConnector" presStyleLbl="node2" presStyleIdx="2" presStyleCnt="4"/>
      <dgm:spPr/>
    </dgm:pt>
    <dgm:pt modelId="{364F7743-B25B-4846-A8DE-B396319A5D13}" type="pres">
      <dgm:prSet presAssocID="{54B1826A-0DD1-470E-92B3-847DC492D92B}" presName="hierChild4" presStyleCnt="0"/>
      <dgm:spPr/>
    </dgm:pt>
    <dgm:pt modelId="{C2904834-3278-450E-B8FE-8DC1ABC819DE}" type="pres">
      <dgm:prSet presAssocID="{54B1826A-0DD1-470E-92B3-847DC492D92B}" presName="hierChild5" presStyleCnt="0"/>
      <dgm:spPr/>
    </dgm:pt>
    <dgm:pt modelId="{5F723E1B-B023-495C-8EF1-B10E4AE23F65}" type="pres">
      <dgm:prSet presAssocID="{EA510448-826E-4E8F-8286-4A5B13D22C00}" presName="Name37" presStyleLbl="parChTrans1D2" presStyleIdx="3" presStyleCnt="4"/>
      <dgm:spPr/>
    </dgm:pt>
    <dgm:pt modelId="{B2008359-B536-4A4F-BABB-F93D9F2194AF}" type="pres">
      <dgm:prSet presAssocID="{ADD152CB-825C-4BF0-93D4-B3376F502EEC}" presName="hierRoot2" presStyleCnt="0">
        <dgm:presLayoutVars>
          <dgm:hierBranch val="init"/>
        </dgm:presLayoutVars>
      </dgm:prSet>
      <dgm:spPr/>
    </dgm:pt>
    <dgm:pt modelId="{11880F40-B116-4901-88F9-BBE9533FBE5B}" type="pres">
      <dgm:prSet presAssocID="{ADD152CB-825C-4BF0-93D4-B3376F502EEC}" presName="rootComposite" presStyleCnt="0"/>
      <dgm:spPr/>
    </dgm:pt>
    <dgm:pt modelId="{3AF6A911-8772-4308-8A9B-146EACB1116A}" type="pres">
      <dgm:prSet presAssocID="{ADD152CB-825C-4BF0-93D4-B3376F502EEC}" presName="rootText" presStyleLbl="node2" presStyleIdx="3" presStyleCnt="4">
        <dgm:presLayoutVars>
          <dgm:chPref val="3"/>
        </dgm:presLayoutVars>
      </dgm:prSet>
      <dgm:spPr/>
    </dgm:pt>
    <dgm:pt modelId="{065C09C4-7669-42E7-BADC-C72CEC2686A2}" type="pres">
      <dgm:prSet presAssocID="{ADD152CB-825C-4BF0-93D4-B3376F502EEC}" presName="rootConnector" presStyleLbl="node2" presStyleIdx="3" presStyleCnt="4"/>
      <dgm:spPr/>
    </dgm:pt>
    <dgm:pt modelId="{BD29EDD9-4085-423C-873B-37539F26E0CE}" type="pres">
      <dgm:prSet presAssocID="{ADD152CB-825C-4BF0-93D4-B3376F502EEC}" presName="hierChild4" presStyleCnt="0"/>
      <dgm:spPr/>
    </dgm:pt>
    <dgm:pt modelId="{C800363B-D68B-4D05-A4EB-4A6D8EC712D6}" type="pres">
      <dgm:prSet presAssocID="{ADD152CB-825C-4BF0-93D4-B3376F502EEC}" presName="hierChild5" presStyleCnt="0"/>
      <dgm:spPr/>
    </dgm:pt>
    <dgm:pt modelId="{F7C56590-E5F2-4CB8-B358-BD3C8113DB20}" type="pres">
      <dgm:prSet presAssocID="{D3797D52-7B76-4D83-B2B7-2A303169532E}" presName="hierChild3" presStyleCnt="0"/>
      <dgm:spPr/>
    </dgm:pt>
  </dgm:ptLst>
  <dgm:cxnLst>
    <dgm:cxn modelId="{80E3DD02-9CFB-4B6F-A722-99CECD40838B}" type="presOf" srcId="{CA2A1214-474B-421F-B3F8-3D563EB4215C}" destId="{C77E0386-73CD-4D62-80B3-41B045AAA7DE}" srcOrd="1" destOrd="0" presId="urn:microsoft.com/office/officeart/2005/8/layout/orgChart1"/>
    <dgm:cxn modelId="{3B3DB006-C7FE-47CC-9391-D3A728296D78}" type="presOf" srcId="{54B1826A-0DD1-470E-92B3-847DC492D92B}" destId="{7BCC7360-BB39-4568-B461-2BD9BA3BF506}" srcOrd="1" destOrd="0" presId="urn:microsoft.com/office/officeart/2005/8/layout/orgChart1"/>
    <dgm:cxn modelId="{6A285408-7B23-4FA3-B4AC-F84C92502FED}" type="presOf" srcId="{EA510448-826E-4E8F-8286-4A5B13D22C00}" destId="{5F723E1B-B023-495C-8EF1-B10E4AE23F65}" srcOrd="0" destOrd="0" presId="urn:microsoft.com/office/officeart/2005/8/layout/orgChart1"/>
    <dgm:cxn modelId="{77C0481A-9ED7-46E1-B879-680822F55C3B}" type="presOf" srcId="{D3797D52-7B76-4D83-B2B7-2A303169532E}" destId="{BBE57707-594D-4439-A658-D2490B43535C}" srcOrd="0" destOrd="0" presId="urn:microsoft.com/office/officeart/2005/8/layout/orgChart1"/>
    <dgm:cxn modelId="{95D2B720-C5DF-4775-A2D7-9BF3FA47C412}" srcId="{D3797D52-7B76-4D83-B2B7-2A303169532E}" destId="{AF53E184-7C1E-472E-976D-3D2B9543A8A6}" srcOrd="1" destOrd="0" parTransId="{26D9B43A-D854-4D2F-9884-E89B05006B24}" sibTransId="{5C74E47F-AD97-46BE-AB45-4AE3C7252D40}"/>
    <dgm:cxn modelId="{1A00FD23-DE3F-4059-BB0D-720941F6777E}" srcId="{D3797D52-7B76-4D83-B2B7-2A303169532E}" destId="{CA2A1214-474B-421F-B3F8-3D563EB4215C}" srcOrd="0" destOrd="0" parTransId="{56A7981A-266D-4A60-9487-A25187CFA893}" sibTransId="{C1185711-7DA7-4602-9034-7FC56C29AE6E}"/>
    <dgm:cxn modelId="{C09C2B34-6D7A-41E4-B26D-9054D98BCF48}" type="presOf" srcId="{43114539-0E52-45E4-A073-D9B1FCC69D40}" destId="{906D472D-045D-41A7-842B-04E9231110DE}" srcOrd="0" destOrd="0" presId="urn:microsoft.com/office/officeart/2005/8/layout/orgChart1"/>
    <dgm:cxn modelId="{D3E8F665-D4D6-4DA2-8105-687AA812A52C}" type="presOf" srcId="{AF53E184-7C1E-472E-976D-3D2B9543A8A6}" destId="{B11C3679-F201-4440-9B92-B8C41579DCD0}" srcOrd="0" destOrd="0" presId="urn:microsoft.com/office/officeart/2005/8/layout/orgChart1"/>
    <dgm:cxn modelId="{10B14766-6ABF-43E9-AF76-9038814389DA}" type="presOf" srcId="{AF53E184-7C1E-472E-976D-3D2B9543A8A6}" destId="{C8EC01FD-5104-4D25-864A-0189C94F4597}" srcOrd="1" destOrd="0" presId="urn:microsoft.com/office/officeart/2005/8/layout/orgChart1"/>
    <dgm:cxn modelId="{CAACB047-E3C6-4085-BF14-59931C8746D6}" type="presOf" srcId="{ADD152CB-825C-4BF0-93D4-B3376F502EEC}" destId="{065C09C4-7669-42E7-BADC-C72CEC2686A2}" srcOrd="1" destOrd="0" presId="urn:microsoft.com/office/officeart/2005/8/layout/orgChart1"/>
    <dgm:cxn modelId="{4BAE4C52-46F6-423E-BF6E-B47985D7B76C}" type="presOf" srcId="{D8B39902-C7AE-4157-8017-27F6CF2D8C3E}" destId="{171CE8CA-B17E-4278-B32F-FACBFD19B077}" srcOrd="0" destOrd="0" presId="urn:microsoft.com/office/officeart/2005/8/layout/orgChart1"/>
    <dgm:cxn modelId="{DAF77A56-D09C-4195-A1FC-BEEDB3B57D6F}" srcId="{D3797D52-7B76-4D83-B2B7-2A303169532E}" destId="{54B1826A-0DD1-470E-92B3-847DC492D92B}" srcOrd="2" destOrd="0" parTransId="{43114539-0E52-45E4-A073-D9B1FCC69D40}" sibTransId="{D0557E97-B5AA-4C09-9EBE-758ED3E01651}"/>
    <dgm:cxn modelId="{62A15978-9656-487E-9E21-5FA30E0C1E3C}" type="presOf" srcId="{26D9B43A-D854-4D2F-9884-E89B05006B24}" destId="{02C32D19-DE53-4110-B8AE-3F31F61A3044}" srcOrd="0" destOrd="0" presId="urn:microsoft.com/office/officeart/2005/8/layout/orgChart1"/>
    <dgm:cxn modelId="{6EAEEB58-9D75-46CC-BC00-73BC4C45BBA5}" srcId="{D3797D52-7B76-4D83-B2B7-2A303169532E}" destId="{ADD152CB-825C-4BF0-93D4-B3376F502EEC}" srcOrd="3" destOrd="0" parTransId="{EA510448-826E-4E8F-8286-4A5B13D22C00}" sibTransId="{A105C287-7ABB-4C87-8076-6CC44A9FB496}"/>
    <dgm:cxn modelId="{31AB7686-0528-4499-A82A-AC6F8BD6933E}" type="presOf" srcId="{D3797D52-7B76-4D83-B2B7-2A303169532E}" destId="{0CAE1AF4-6768-4D92-BA69-A857F3FD9D8D}" srcOrd="1" destOrd="0" presId="urn:microsoft.com/office/officeart/2005/8/layout/orgChart1"/>
    <dgm:cxn modelId="{76A9DF8D-7344-4C2B-8157-217F1591F92D}" type="presOf" srcId="{56A7981A-266D-4A60-9487-A25187CFA893}" destId="{A36FC540-0028-41A4-9858-2F898C916DD7}" srcOrd="0" destOrd="0" presId="urn:microsoft.com/office/officeart/2005/8/layout/orgChart1"/>
    <dgm:cxn modelId="{C9361EB2-4D14-4AEE-87C9-BADFF5E45368}" type="presOf" srcId="{ADD152CB-825C-4BF0-93D4-B3376F502EEC}" destId="{3AF6A911-8772-4308-8A9B-146EACB1116A}" srcOrd="0" destOrd="0" presId="urn:microsoft.com/office/officeart/2005/8/layout/orgChart1"/>
    <dgm:cxn modelId="{46002CB9-EF5E-4503-B3DC-DC2F55CDF0EC}" type="presOf" srcId="{54B1826A-0DD1-470E-92B3-847DC492D92B}" destId="{C872B202-22CB-4A26-8D9F-B430D442E63C}" srcOrd="0" destOrd="0" presId="urn:microsoft.com/office/officeart/2005/8/layout/orgChart1"/>
    <dgm:cxn modelId="{C654DCE9-E4F8-483D-B5F4-EEB41A9756F7}" srcId="{D8B39902-C7AE-4157-8017-27F6CF2D8C3E}" destId="{D3797D52-7B76-4D83-B2B7-2A303169532E}" srcOrd="0" destOrd="0" parTransId="{545FC961-5E00-49A3-AB61-32E8D9C342E9}" sibTransId="{C49A258E-8356-478B-9B7B-287855546D30}"/>
    <dgm:cxn modelId="{975F0DF6-419A-414E-9CB1-C8BB0BED90F9}" type="presOf" srcId="{CA2A1214-474B-421F-B3F8-3D563EB4215C}" destId="{758E8669-D142-4BC2-A72C-BD5BFDEE9FA2}" srcOrd="0" destOrd="0" presId="urn:microsoft.com/office/officeart/2005/8/layout/orgChart1"/>
    <dgm:cxn modelId="{A67B91EF-1687-4A55-939B-11BADBDA61FD}" type="presParOf" srcId="{171CE8CA-B17E-4278-B32F-FACBFD19B077}" destId="{BF75DA46-546C-4A1E-80B0-DB8F162FB43E}" srcOrd="0" destOrd="0" presId="urn:microsoft.com/office/officeart/2005/8/layout/orgChart1"/>
    <dgm:cxn modelId="{D0AA91F4-AE06-460C-9C62-FF5288FC603B}" type="presParOf" srcId="{BF75DA46-546C-4A1E-80B0-DB8F162FB43E}" destId="{78CD7004-77DC-46E7-941F-C197AE7E21B7}" srcOrd="0" destOrd="0" presId="urn:microsoft.com/office/officeart/2005/8/layout/orgChart1"/>
    <dgm:cxn modelId="{75BB8FE4-5C0B-4547-B353-04F000FC5E43}" type="presParOf" srcId="{78CD7004-77DC-46E7-941F-C197AE7E21B7}" destId="{BBE57707-594D-4439-A658-D2490B43535C}" srcOrd="0" destOrd="0" presId="urn:microsoft.com/office/officeart/2005/8/layout/orgChart1"/>
    <dgm:cxn modelId="{A0CD55A8-C79B-4E1B-97AE-F377C4336392}" type="presParOf" srcId="{78CD7004-77DC-46E7-941F-C197AE7E21B7}" destId="{0CAE1AF4-6768-4D92-BA69-A857F3FD9D8D}" srcOrd="1" destOrd="0" presId="urn:microsoft.com/office/officeart/2005/8/layout/orgChart1"/>
    <dgm:cxn modelId="{79654325-20F4-402A-8996-6D2EB8B3FB15}" type="presParOf" srcId="{BF75DA46-546C-4A1E-80B0-DB8F162FB43E}" destId="{C4445444-5D91-4E50-8E0D-DE431769574C}" srcOrd="1" destOrd="0" presId="urn:microsoft.com/office/officeart/2005/8/layout/orgChart1"/>
    <dgm:cxn modelId="{36E4347B-A276-4D0D-9B51-FA3D1496B846}" type="presParOf" srcId="{C4445444-5D91-4E50-8E0D-DE431769574C}" destId="{A36FC540-0028-41A4-9858-2F898C916DD7}" srcOrd="0" destOrd="0" presId="urn:microsoft.com/office/officeart/2005/8/layout/orgChart1"/>
    <dgm:cxn modelId="{AB0DEE42-380F-4C5C-A833-FD5763F0284C}" type="presParOf" srcId="{C4445444-5D91-4E50-8E0D-DE431769574C}" destId="{DBE79271-F378-4333-BC9C-5479ACEA9077}" srcOrd="1" destOrd="0" presId="urn:microsoft.com/office/officeart/2005/8/layout/orgChart1"/>
    <dgm:cxn modelId="{98D3B8F5-9CFA-4FA1-A93C-E118B26F550D}" type="presParOf" srcId="{DBE79271-F378-4333-BC9C-5479ACEA9077}" destId="{3EA275BB-B5B5-4A97-B7BA-6668CB046612}" srcOrd="0" destOrd="0" presId="urn:microsoft.com/office/officeart/2005/8/layout/orgChart1"/>
    <dgm:cxn modelId="{1E1E26E4-3E26-4FBD-882F-6D38F836D624}" type="presParOf" srcId="{3EA275BB-B5B5-4A97-B7BA-6668CB046612}" destId="{758E8669-D142-4BC2-A72C-BD5BFDEE9FA2}" srcOrd="0" destOrd="0" presId="urn:microsoft.com/office/officeart/2005/8/layout/orgChart1"/>
    <dgm:cxn modelId="{8FAE8B3B-D856-4484-92E9-EB1E8ABC3C7A}" type="presParOf" srcId="{3EA275BB-B5B5-4A97-B7BA-6668CB046612}" destId="{C77E0386-73CD-4D62-80B3-41B045AAA7DE}" srcOrd="1" destOrd="0" presId="urn:microsoft.com/office/officeart/2005/8/layout/orgChart1"/>
    <dgm:cxn modelId="{5F073DD3-CB88-419E-A62E-752331C4497F}" type="presParOf" srcId="{DBE79271-F378-4333-BC9C-5479ACEA9077}" destId="{12E04AA9-9B63-4610-9D63-EE61C14AB319}" srcOrd="1" destOrd="0" presId="urn:microsoft.com/office/officeart/2005/8/layout/orgChart1"/>
    <dgm:cxn modelId="{79275BE7-F082-422B-9F4C-36ADB49735D4}" type="presParOf" srcId="{DBE79271-F378-4333-BC9C-5479ACEA9077}" destId="{C8C6F202-439F-4008-86D3-82D29C85D065}" srcOrd="2" destOrd="0" presId="urn:microsoft.com/office/officeart/2005/8/layout/orgChart1"/>
    <dgm:cxn modelId="{AC21899D-CAEB-42BA-8B0B-DDD0B5125193}" type="presParOf" srcId="{C4445444-5D91-4E50-8E0D-DE431769574C}" destId="{02C32D19-DE53-4110-B8AE-3F31F61A3044}" srcOrd="2" destOrd="0" presId="urn:microsoft.com/office/officeart/2005/8/layout/orgChart1"/>
    <dgm:cxn modelId="{967E9CC3-1FC6-4F7E-8076-D051E102EA7C}" type="presParOf" srcId="{C4445444-5D91-4E50-8E0D-DE431769574C}" destId="{5B485A3B-C3DB-4A2D-BBA3-45380B8F2B02}" srcOrd="3" destOrd="0" presId="urn:microsoft.com/office/officeart/2005/8/layout/orgChart1"/>
    <dgm:cxn modelId="{5FE585DC-3BB5-463A-9FF2-7AF4C9BB22FF}" type="presParOf" srcId="{5B485A3B-C3DB-4A2D-BBA3-45380B8F2B02}" destId="{23B91B09-C462-4378-AF5B-1405BC79841E}" srcOrd="0" destOrd="0" presId="urn:microsoft.com/office/officeart/2005/8/layout/orgChart1"/>
    <dgm:cxn modelId="{0915ADA3-C6E0-4CB1-9469-94C4AD2AE5CB}" type="presParOf" srcId="{23B91B09-C462-4378-AF5B-1405BC79841E}" destId="{B11C3679-F201-4440-9B92-B8C41579DCD0}" srcOrd="0" destOrd="0" presId="urn:microsoft.com/office/officeart/2005/8/layout/orgChart1"/>
    <dgm:cxn modelId="{4EDBDB86-9830-44E7-BE03-8DC7527A8343}" type="presParOf" srcId="{23B91B09-C462-4378-AF5B-1405BC79841E}" destId="{C8EC01FD-5104-4D25-864A-0189C94F4597}" srcOrd="1" destOrd="0" presId="urn:microsoft.com/office/officeart/2005/8/layout/orgChart1"/>
    <dgm:cxn modelId="{9F3DC070-9494-46DD-96D5-644BA0D451D2}" type="presParOf" srcId="{5B485A3B-C3DB-4A2D-BBA3-45380B8F2B02}" destId="{0E86420D-7C96-4D88-969A-A90FC6675B41}" srcOrd="1" destOrd="0" presId="urn:microsoft.com/office/officeart/2005/8/layout/orgChart1"/>
    <dgm:cxn modelId="{E2AEA8AF-537B-42DF-BBC0-B551CF21137B}" type="presParOf" srcId="{5B485A3B-C3DB-4A2D-BBA3-45380B8F2B02}" destId="{5D36F59E-C7AD-4D18-8727-650F9106546D}" srcOrd="2" destOrd="0" presId="urn:microsoft.com/office/officeart/2005/8/layout/orgChart1"/>
    <dgm:cxn modelId="{C8791DBE-F5C3-4E19-98F7-532335E48B9A}" type="presParOf" srcId="{C4445444-5D91-4E50-8E0D-DE431769574C}" destId="{906D472D-045D-41A7-842B-04E9231110DE}" srcOrd="4" destOrd="0" presId="urn:microsoft.com/office/officeart/2005/8/layout/orgChart1"/>
    <dgm:cxn modelId="{BDC093BF-5F5E-41F3-93B3-E5D39F506574}" type="presParOf" srcId="{C4445444-5D91-4E50-8E0D-DE431769574C}" destId="{885EB796-D32F-41C7-8BA6-6FD9E4AF7B95}" srcOrd="5" destOrd="0" presId="urn:microsoft.com/office/officeart/2005/8/layout/orgChart1"/>
    <dgm:cxn modelId="{45EB471D-09FD-474E-8EF6-0E1A96083FB5}" type="presParOf" srcId="{885EB796-D32F-41C7-8BA6-6FD9E4AF7B95}" destId="{1F268B8E-5988-4C2F-A654-381A6E38B253}" srcOrd="0" destOrd="0" presId="urn:microsoft.com/office/officeart/2005/8/layout/orgChart1"/>
    <dgm:cxn modelId="{215D0D75-996D-4945-8A53-7A089AC03B25}" type="presParOf" srcId="{1F268B8E-5988-4C2F-A654-381A6E38B253}" destId="{C872B202-22CB-4A26-8D9F-B430D442E63C}" srcOrd="0" destOrd="0" presId="urn:microsoft.com/office/officeart/2005/8/layout/orgChart1"/>
    <dgm:cxn modelId="{7BDD834A-F993-4645-915B-AF235C0B3F9F}" type="presParOf" srcId="{1F268B8E-5988-4C2F-A654-381A6E38B253}" destId="{7BCC7360-BB39-4568-B461-2BD9BA3BF506}" srcOrd="1" destOrd="0" presId="urn:microsoft.com/office/officeart/2005/8/layout/orgChart1"/>
    <dgm:cxn modelId="{FB37421B-4BD0-4140-A6FA-4EE4991B111C}" type="presParOf" srcId="{885EB796-D32F-41C7-8BA6-6FD9E4AF7B95}" destId="{364F7743-B25B-4846-A8DE-B396319A5D13}" srcOrd="1" destOrd="0" presId="urn:microsoft.com/office/officeart/2005/8/layout/orgChart1"/>
    <dgm:cxn modelId="{7D59EB44-E742-46ED-AA72-D7E7AAF505ED}" type="presParOf" srcId="{885EB796-D32F-41C7-8BA6-6FD9E4AF7B95}" destId="{C2904834-3278-450E-B8FE-8DC1ABC819DE}" srcOrd="2" destOrd="0" presId="urn:microsoft.com/office/officeart/2005/8/layout/orgChart1"/>
    <dgm:cxn modelId="{B8D51E74-72D6-4BD2-9F50-92901A3CA850}" type="presParOf" srcId="{C4445444-5D91-4E50-8E0D-DE431769574C}" destId="{5F723E1B-B023-495C-8EF1-B10E4AE23F65}" srcOrd="6" destOrd="0" presId="urn:microsoft.com/office/officeart/2005/8/layout/orgChart1"/>
    <dgm:cxn modelId="{78F83850-B009-413D-B083-DDD5C6EAECB3}" type="presParOf" srcId="{C4445444-5D91-4E50-8E0D-DE431769574C}" destId="{B2008359-B536-4A4F-BABB-F93D9F2194AF}" srcOrd="7" destOrd="0" presId="urn:microsoft.com/office/officeart/2005/8/layout/orgChart1"/>
    <dgm:cxn modelId="{BC959024-C287-44B6-92DC-19CFA689F3D7}" type="presParOf" srcId="{B2008359-B536-4A4F-BABB-F93D9F2194AF}" destId="{11880F40-B116-4901-88F9-BBE9533FBE5B}" srcOrd="0" destOrd="0" presId="urn:microsoft.com/office/officeart/2005/8/layout/orgChart1"/>
    <dgm:cxn modelId="{31D41D84-86D3-4BED-88A9-93D92471AC4A}" type="presParOf" srcId="{11880F40-B116-4901-88F9-BBE9533FBE5B}" destId="{3AF6A911-8772-4308-8A9B-146EACB1116A}" srcOrd="0" destOrd="0" presId="urn:microsoft.com/office/officeart/2005/8/layout/orgChart1"/>
    <dgm:cxn modelId="{D9BE2ED5-A6FE-448B-8B40-C0D0E22820A5}" type="presParOf" srcId="{11880F40-B116-4901-88F9-BBE9533FBE5B}" destId="{065C09C4-7669-42E7-BADC-C72CEC2686A2}" srcOrd="1" destOrd="0" presId="urn:microsoft.com/office/officeart/2005/8/layout/orgChart1"/>
    <dgm:cxn modelId="{7BC4E0EA-CAA3-4A9D-BEA8-CBE418F786B7}" type="presParOf" srcId="{B2008359-B536-4A4F-BABB-F93D9F2194AF}" destId="{BD29EDD9-4085-423C-873B-37539F26E0CE}" srcOrd="1" destOrd="0" presId="urn:microsoft.com/office/officeart/2005/8/layout/orgChart1"/>
    <dgm:cxn modelId="{B6E65419-43F6-4963-B9B1-4156B57EB8A2}" type="presParOf" srcId="{B2008359-B536-4A4F-BABB-F93D9F2194AF}" destId="{C800363B-D68B-4D05-A4EB-4A6D8EC712D6}" srcOrd="2" destOrd="0" presId="urn:microsoft.com/office/officeart/2005/8/layout/orgChart1"/>
    <dgm:cxn modelId="{43E550D6-95B1-4D19-8A60-824EFA40D8B7}" type="presParOf" srcId="{BF75DA46-546C-4A1E-80B0-DB8F162FB43E}" destId="{F7C56590-E5F2-4CB8-B358-BD3C8113DB2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13408C-374F-439A-9416-FC063491A14F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F0B4CE-B78B-41A1-A005-4E82A50E1E49}">
      <dgm:prSet phldrT="[Text]" custT="1"/>
      <dgm:spPr/>
      <dgm:t>
        <a:bodyPr/>
        <a:lstStyle/>
        <a:p>
          <a:r>
            <a:rPr lang="en-US" sz="2000" dirty="0"/>
            <a:t>Dimension</a:t>
          </a:r>
        </a:p>
        <a:p>
          <a:r>
            <a:rPr lang="en-US" sz="2000" dirty="0"/>
            <a:t>Of</a:t>
          </a:r>
        </a:p>
        <a:p>
          <a:r>
            <a:rPr lang="en-US" sz="2000" dirty="0"/>
            <a:t>Competency</a:t>
          </a:r>
        </a:p>
      </dgm:t>
    </dgm:pt>
    <dgm:pt modelId="{F34C010F-DACB-46E7-8EAB-0042EC86B1EF}" type="parTrans" cxnId="{2112A030-D0C4-4192-A3E9-47AAA6FEB7F2}">
      <dgm:prSet/>
      <dgm:spPr/>
      <dgm:t>
        <a:bodyPr/>
        <a:lstStyle/>
        <a:p>
          <a:endParaRPr lang="en-US"/>
        </a:p>
      </dgm:t>
    </dgm:pt>
    <dgm:pt modelId="{6408EAAE-416F-47FE-94BA-5A2E9846F6DF}" type="sibTrans" cxnId="{2112A030-D0C4-4192-A3E9-47AAA6FEB7F2}">
      <dgm:prSet/>
      <dgm:spPr/>
      <dgm:t>
        <a:bodyPr/>
        <a:lstStyle/>
        <a:p>
          <a:endParaRPr lang="en-US"/>
        </a:p>
      </dgm:t>
    </dgm:pt>
    <dgm:pt modelId="{FE7091FD-5848-4FCB-9E30-9D723E0A201E}">
      <dgm:prSet phldrT="[Text]" custT="1"/>
      <dgm:spPr/>
      <dgm:t>
        <a:bodyPr/>
        <a:lstStyle/>
        <a:p>
          <a:r>
            <a:rPr lang="en-US" sz="4000" dirty="0"/>
            <a:t>Task Skill</a:t>
          </a:r>
        </a:p>
      </dgm:t>
    </dgm:pt>
    <dgm:pt modelId="{50590CC8-67D1-46A3-A5B8-DC4A4B315F4F}" type="parTrans" cxnId="{B0CEF617-5C23-4EE0-82A8-5DA1643B18B7}">
      <dgm:prSet/>
      <dgm:spPr/>
      <dgm:t>
        <a:bodyPr/>
        <a:lstStyle/>
        <a:p>
          <a:endParaRPr lang="en-US"/>
        </a:p>
      </dgm:t>
    </dgm:pt>
    <dgm:pt modelId="{D44619E6-B320-41D7-A6A7-8F509D8F0DAC}" type="sibTrans" cxnId="{B0CEF617-5C23-4EE0-82A8-5DA1643B18B7}">
      <dgm:prSet/>
      <dgm:spPr/>
      <dgm:t>
        <a:bodyPr/>
        <a:lstStyle/>
        <a:p>
          <a:endParaRPr lang="en-US"/>
        </a:p>
      </dgm:t>
    </dgm:pt>
    <dgm:pt modelId="{42E2C6E1-C9D4-4A71-BD78-6752F041169E}">
      <dgm:prSet phldrT="[Text]" custT="1"/>
      <dgm:spPr/>
      <dgm:t>
        <a:bodyPr/>
        <a:lstStyle/>
        <a:p>
          <a:r>
            <a:rPr lang="en-US" sz="4000" dirty="0"/>
            <a:t>Task Management Skill</a:t>
          </a:r>
        </a:p>
      </dgm:t>
    </dgm:pt>
    <dgm:pt modelId="{FD276339-9FEE-41DD-AA81-F68DFA947D67}" type="parTrans" cxnId="{354696B0-FD73-40E1-A4DA-7AC1CD48E814}">
      <dgm:prSet/>
      <dgm:spPr/>
      <dgm:t>
        <a:bodyPr/>
        <a:lstStyle/>
        <a:p>
          <a:endParaRPr lang="en-US"/>
        </a:p>
      </dgm:t>
    </dgm:pt>
    <dgm:pt modelId="{8D2569FB-BB2F-4A79-8FCD-0BF3D5FEC8CE}" type="sibTrans" cxnId="{354696B0-FD73-40E1-A4DA-7AC1CD48E814}">
      <dgm:prSet/>
      <dgm:spPr/>
      <dgm:t>
        <a:bodyPr/>
        <a:lstStyle/>
        <a:p>
          <a:endParaRPr lang="en-US"/>
        </a:p>
      </dgm:t>
    </dgm:pt>
    <dgm:pt modelId="{EDC82DE2-AA18-445E-94D0-4AD5A8018D30}">
      <dgm:prSet phldrT="[Text]" custT="1"/>
      <dgm:spPr/>
      <dgm:t>
        <a:bodyPr/>
        <a:lstStyle/>
        <a:p>
          <a:r>
            <a:rPr lang="en-US" sz="4000" dirty="0"/>
            <a:t>Contingency Management Skill</a:t>
          </a:r>
        </a:p>
      </dgm:t>
    </dgm:pt>
    <dgm:pt modelId="{D7EDD814-2493-41D1-B66E-9628C2E615B5}" type="parTrans" cxnId="{848C2E45-F6D7-4172-B7C2-821916FB4512}">
      <dgm:prSet/>
      <dgm:spPr/>
      <dgm:t>
        <a:bodyPr/>
        <a:lstStyle/>
        <a:p>
          <a:endParaRPr lang="en-US"/>
        </a:p>
      </dgm:t>
    </dgm:pt>
    <dgm:pt modelId="{C78180DC-FE94-43A0-BC98-0742351A79FA}" type="sibTrans" cxnId="{848C2E45-F6D7-4172-B7C2-821916FB4512}">
      <dgm:prSet/>
      <dgm:spPr/>
      <dgm:t>
        <a:bodyPr/>
        <a:lstStyle/>
        <a:p>
          <a:endParaRPr lang="en-US"/>
        </a:p>
      </dgm:t>
    </dgm:pt>
    <dgm:pt modelId="{80DC545D-BC56-448B-8FDA-DFED3B2EB2EA}">
      <dgm:prSet phldrT="[Text]" custT="1"/>
      <dgm:spPr/>
      <dgm:t>
        <a:bodyPr/>
        <a:lstStyle/>
        <a:p>
          <a:r>
            <a:rPr lang="en-US" sz="4000" dirty="0"/>
            <a:t>Job/ Role Environment Skill</a:t>
          </a:r>
        </a:p>
      </dgm:t>
    </dgm:pt>
    <dgm:pt modelId="{BB61CA6A-1CBB-4CCE-A82E-2FC6F9C2B8DC}" type="parTrans" cxnId="{CE51850E-AAE0-4EAC-9A03-19C80E0F105C}">
      <dgm:prSet/>
      <dgm:spPr/>
      <dgm:t>
        <a:bodyPr/>
        <a:lstStyle/>
        <a:p>
          <a:endParaRPr lang="en-US"/>
        </a:p>
      </dgm:t>
    </dgm:pt>
    <dgm:pt modelId="{50896645-8A47-428D-9E3B-41B5A4117026}" type="sibTrans" cxnId="{CE51850E-AAE0-4EAC-9A03-19C80E0F105C}">
      <dgm:prSet/>
      <dgm:spPr/>
      <dgm:t>
        <a:bodyPr/>
        <a:lstStyle/>
        <a:p>
          <a:endParaRPr lang="en-US"/>
        </a:p>
      </dgm:t>
    </dgm:pt>
    <dgm:pt modelId="{952C8E22-AF6B-4FCC-BE4C-970A7A88396F}" type="pres">
      <dgm:prSet presAssocID="{2813408C-374F-439A-9416-FC063491A14F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65EA212-8617-48AE-BFF1-9620D56B8E08}" type="pres">
      <dgm:prSet presAssocID="{2813408C-374F-439A-9416-FC063491A14F}" presName="matrix" presStyleCnt="0"/>
      <dgm:spPr/>
    </dgm:pt>
    <dgm:pt modelId="{FBCD9389-E0AA-4CA2-9938-0D1D4F9E19D0}" type="pres">
      <dgm:prSet presAssocID="{2813408C-374F-439A-9416-FC063491A14F}" presName="tile1" presStyleLbl="node1" presStyleIdx="0" presStyleCnt="4" custLinFactNeighborX="0" custLinFactNeighborY="-6202"/>
      <dgm:spPr/>
    </dgm:pt>
    <dgm:pt modelId="{4FF58B40-03B4-443D-98D6-59E5B7909080}" type="pres">
      <dgm:prSet presAssocID="{2813408C-374F-439A-9416-FC063491A14F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C048C40-7A45-4A0A-B094-7861072B5A44}" type="pres">
      <dgm:prSet presAssocID="{2813408C-374F-439A-9416-FC063491A14F}" presName="tile2" presStyleLbl="node1" presStyleIdx="1" presStyleCnt="4"/>
      <dgm:spPr/>
    </dgm:pt>
    <dgm:pt modelId="{11921718-D537-4C28-B57A-4E3699A4E61A}" type="pres">
      <dgm:prSet presAssocID="{2813408C-374F-439A-9416-FC063491A14F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C5EA08F-E741-4055-9F48-14C96196FD8F}" type="pres">
      <dgm:prSet presAssocID="{2813408C-374F-439A-9416-FC063491A14F}" presName="tile3" presStyleLbl="node1" presStyleIdx="2" presStyleCnt="4"/>
      <dgm:spPr/>
    </dgm:pt>
    <dgm:pt modelId="{C5DC1AB5-FEDF-424E-9F66-C8CE56283FCB}" type="pres">
      <dgm:prSet presAssocID="{2813408C-374F-439A-9416-FC063491A14F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14B1BAA-8A4C-4EC0-9AED-97601A637033}" type="pres">
      <dgm:prSet presAssocID="{2813408C-374F-439A-9416-FC063491A14F}" presName="tile4" presStyleLbl="node1" presStyleIdx="3" presStyleCnt="4"/>
      <dgm:spPr/>
    </dgm:pt>
    <dgm:pt modelId="{1F006AFB-931C-46FF-8DC6-201A8E7BB0FC}" type="pres">
      <dgm:prSet presAssocID="{2813408C-374F-439A-9416-FC063491A14F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DF4C4C8C-DCEB-4CF5-80E6-1E8649F1F3AC}" type="pres">
      <dgm:prSet presAssocID="{2813408C-374F-439A-9416-FC063491A14F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CE51850E-AAE0-4EAC-9A03-19C80E0F105C}" srcId="{FAF0B4CE-B78B-41A1-A005-4E82A50E1E49}" destId="{80DC545D-BC56-448B-8FDA-DFED3B2EB2EA}" srcOrd="3" destOrd="0" parTransId="{BB61CA6A-1CBB-4CCE-A82E-2FC6F9C2B8DC}" sibTransId="{50896645-8A47-428D-9E3B-41B5A4117026}"/>
    <dgm:cxn modelId="{C4FFB412-4B43-4B0B-A59E-3949AF679215}" type="presOf" srcId="{42E2C6E1-C9D4-4A71-BD78-6752F041169E}" destId="{11921718-D537-4C28-B57A-4E3699A4E61A}" srcOrd="1" destOrd="0" presId="urn:microsoft.com/office/officeart/2005/8/layout/matrix1"/>
    <dgm:cxn modelId="{C4EEF213-B111-4A2A-AD83-D66431974A6F}" type="presOf" srcId="{80DC545D-BC56-448B-8FDA-DFED3B2EB2EA}" destId="{214B1BAA-8A4C-4EC0-9AED-97601A637033}" srcOrd="0" destOrd="0" presId="urn:microsoft.com/office/officeart/2005/8/layout/matrix1"/>
    <dgm:cxn modelId="{B0CEF617-5C23-4EE0-82A8-5DA1643B18B7}" srcId="{FAF0B4CE-B78B-41A1-A005-4E82A50E1E49}" destId="{FE7091FD-5848-4FCB-9E30-9D723E0A201E}" srcOrd="0" destOrd="0" parTransId="{50590CC8-67D1-46A3-A5B8-DC4A4B315F4F}" sibTransId="{D44619E6-B320-41D7-A6A7-8F509D8F0DAC}"/>
    <dgm:cxn modelId="{9B14EB2A-88BB-4279-8244-C0CDABACC4A3}" type="presOf" srcId="{FE7091FD-5848-4FCB-9E30-9D723E0A201E}" destId="{4FF58B40-03B4-443D-98D6-59E5B7909080}" srcOrd="1" destOrd="0" presId="urn:microsoft.com/office/officeart/2005/8/layout/matrix1"/>
    <dgm:cxn modelId="{2112A030-D0C4-4192-A3E9-47AAA6FEB7F2}" srcId="{2813408C-374F-439A-9416-FC063491A14F}" destId="{FAF0B4CE-B78B-41A1-A005-4E82A50E1E49}" srcOrd="0" destOrd="0" parTransId="{F34C010F-DACB-46E7-8EAB-0042EC86B1EF}" sibTransId="{6408EAAE-416F-47FE-94BA-5A2E9846F6DF}"/>
    <dgm:cxn modelId="{CDE6DB43-625B-4DCE-827E-C97816EC49B3}" type="presOf" srcId="{EDC82DE2-AA18-445E-94D0-4AD5A8018D30}" destId="{8C5EA08F-E741-4055-9F48-14C96196FD8F}" srcOrd="0" destOrd="0" presId="urn:microsoft.com/office/officeart/2005/8/layout/matrix1"/>
    <dgm:cxn modelId="{848C2E45-F6D7-4172-B7C2-821916FB4512}" srcId="{FAF0B4CE-B78B-41A1-A005-4E82A50E1E49}" destId="{EDC82DE2-AA18-445E-94D0-4AD5A8018D30}" srcOrd="2" destOrd="0" parTransId="{D7EDD814-2493-41D1-B66E-9628C2E615B5}" sibTransId="{C78180DC-FE94-43A0-BC98-0742351A79FA}"/>
    <dgm:cxn modelId="{EE77FA56-23B8-4D68-A6C7-9E442AE67EDB}" type="presOf" srcId="{EDC82DE2-AA18-445E-94D0-4AD5A8018D30}" destId="{C5DC1AB5-FEDF-424E-9F66-C8CE56283FCB}" srcOrd="1" destOrd="0" presId="urn:microsoft.com/office/officeart/2005/8/layout/matrix1"/>
    <dgm:cxn modelId="{8F4CFB83-467C-4347-B038-1440351C9B51}" type="presOf" srcId="{2813408C-374F-439A-9416-FC063491A14F}" destId="{952C8E22-AF6B-4FCC-BE4C-970A7A88396F}" srcOrd="0" destOrd="0" presId="urn:microsoft.com/office/officeart/2005/8/layout/matrix1"/>
    <dgm:cxn modelId="{354696B0-FD73-40E1-A4DA-7AC1CD48E814}" srcId="{FAF0B4CE-B78B-41A1-A005-4E82A50E1E49}" destId="{42E2C6E1-C9D4-4A71-BD78-6752F041169E}" srcOrd="1" destOrd="0" parTransId="{FD276339-9FEE-41DD-AA81-F68DFA947D67}" sibTransId="{8D2569FB-BB2F-4A79-8FCD-0BF3D5FEC8CE}"/>
    <dgm:cxn modelId="{F6AAE3D7-4E06-4661-970A-4372435F8F72}" type="presOf" srcId="{FAF0B4CE-B78B-41A1-A005-4E82A50E1E49}" destId="{DF4C4C8C-DCEB-4CF5-80E6-1E8649F1F3AC}" srcOrd="0" destOrd="0" presId="urn:microsoft.com/office/officeart/2005/8/layout/matrix1"/>
    <dgm:cxn modelId="{4213C5DC-632A-446C-8122-7518DFCD40A1}" type="presOf" srcId="{80DC545D-BC56-448B-8FDA-DFED3B2EB2EA}" destId="{1F006AFB-931C-46FF-8DC6-201A8E7BB0FC}" srcOrd="1" destOrd="0" presId="urn:microsoft.com/office/officeart/2005/8/layout/matrix1"/>
    <dgm:cxn modelId="{961569E2-133C-417D-907A-144474AC818F}" type="presOf" srcId="{FE7091FD-5848-4FCB-9E30-9D723E0A201E}" destId="{FBCD9389-E0AA-4CA2-9938-0D1D4F9E19D0}" srcOrd="0" destOrd="0" presId="urn:microsoft.com/office/officeart/2005/8/layout/matrix1"/>
    <dgm:cxn modelId="{5126EDEF-096E-47F4-9BAB-EB44D88AF36B}" type="presOf" srcId="{42E2C6E1-C9D4-4A71-BD78-6752F041169E}" destId="{1C048C40-7A45-4A0A-B094-7861072B5A44}" srcOrd="0" destOrd="0" presId="urn:microsoft.com/office/officeart/2005/8/layout/matrix1"/>
    <dgm:cxn modelId="{6D71D890-4E02-4129-A886-64AAB4A817BA}" type="presParOf" srcId="{952C8E22-AF6B-4FCC-BE4C-970A7A88396F}" destId="{A65EA212-8617-48AE-BFF1-9620D56B8E08}" srcOrd="0" destOrd="0" presId="urn:microsoft.com/office/officeart/2005/8/layout/matrix1"/>
    <dgm:cxn modelId="{98AD2D90-F5D9-497B-9A8E-5B98E683F9AB}" type="presParOf" srcId="{A65EA212-8617-48AE-BFF1-9620D56B8E08}" destId="{FBCD9389-E0AA-4CA2-9938-0D1D4F9E19D0}" srcOrd="0" destOrd="0" presId="urn:microsoft.com/office/officeart/2005/8/layout/matrix1"/>
    <dgm:cxn modelId="{6B0E69F0-C085-4B3A-A19F-A56FE4124889}" type="presParOf" srcId="{A65EA212-8617-48AE-BFF1-9620D56B8E08}" destId="{4FF58B40-03B4-443D-98D6-59E5B7909080}" srcOrd="1" destOrd="0" presId="urn:microsoft.com/office/officeart/2005/8/layout/matrix1"/>
    <dgm:cxn modelId="{2A20CEAF-A09C-48F5-93DC-A4BC384649DD}" type="presParOf" srcId="{A65EA212-8617-48AE-BFF1-9620D56B8E08}" destId="{1C048C40-7A45-4A0A-B094-7861072B5A44}" srcOrd="2" destOrd="0" presId="urn:microsoft.com/office/officeart/2005/8/layout/matrix1"/>
    <dgm:cxn modelId="{ED96D591-1BF7-4934-BE17-8783EB14C272}" type="presParOf" srcId="{A65EA212-8617-48AE-BFF1-9620D56B8E08}" destId="{11921718-D537-4C28-B57A-4E3699A4E61A}" srcOrd="3" destOrd="0" presId="urn:microsoft.com/office/officeart/2005/8/layout/matrix1"/>
    <dgm:cxn modelId="{37F33BA4-3664-4777-A179-E5BA12220A6B}" type="presParOf" srcId="{A65EA212-8617-48AE-BFF1-9620D56B8E08}" destId="{8C5EA08F-E741-4055-9F48-14C96196FD8F}" srcOrd="4" destOrd="0" presId="urn:microsoft.com/office/officeart/2005/8/layout/matrix1"/>
    <dgm:cxn modelId="{287646B7-C516-4C37-A70F-34BDF1BE774A}" type="presParOf" srcId="{A65EA212-8617-48AE-BFF1-9620D56B8E08}" destId="{C5DC1AB5-FEDF-424E-9F66-C8CE56283FCB}" srcOrd="5" destOrd="0" presId="urn:microsoft.com/office/officeart/2005/8/layout/matrix1"/>
    <dgm:cxn modelId="{ACFB7579-3EB9-49D9-856A-E7D69A100AC6}" type="presParOf" srcId="{A65EA212-8617-48AE-BFF1-9620D56B8E08}" destId="{214B1BAA-8A4C-4EC0-9AED-97601A637033}" srcOrd="6" destOrd="0" presId="urn:microsoft.com/office/officeart/2005/8/layout/matrix1"/>
    <dgm:cxn modelId="{E82D42F2-B90D-42D6-83C8-3B5D636023E4}" type="presParOf" srcId="{A65EA212-8617-48AE-BFF1-9620D56B8E08}" destId="{1F006AFB-931C-46FF-8DC6-201A8E7BB0FC}" srcOrd="7" destOrd="0" presId="urn:microsoft.com/office/officeart/2005/8/layout/matrix1"/>
    <dgm:cxn modelId="{FE779097-667F-41EE-9324-B3B4D74C8EB9}" type="presParOf" srcId="{952C8E22-AF6B-4FCC-BE4C-970A7A88396F}" destId="{DF4C4C8C-DCEB-4CF5-80E6-1E8649F1F3AC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23E1B-B023-495C-8EF1-B10E4AE23F65}">
      <dsp:nvSpPr>
        <dsp:cNvPr id="0" name=""/>
        <dsp:cNvSpPr/>
      </dsp:nvSpPr>
      <dsp:spPr>
        <a:xfrm>
          <a:off x="5257800" y="1937440"/>
          <a:ext cx="4117941" cy="47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28"/>
              </a:lnTo>
              <a:lnTo>
                <a:pt x="4117941" y="238228"/>
              </a:lnTo>
              <a:lnTo>
                <a:pt x="4117941" y="476456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906D472D-045D-41A7-842B-04E9231110DE}">
      <dsp:nvSpPr>
        <dsp:cNvPr id="0" name=""/>
        <dsp:cNvSpPr/>
      </dsp:nvSpPr>
      <dsp:spPr>
        <a:xfrm>
          <a:off x="5257800" y="1937440"/>
          <a:ext cx="1372647" cy="47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28"/>
              </a:lnTo>
              <a:lnTo>
                <a:pt x="1372647" y="238228"/>
              </a:lnTo>
              <a:lnTo>
                <a:pt x="1372647" y="476456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02C32D19-DE53-4110-B8AE-3F31F61A3044}">
      <dsp:nvSpPr>
        <dsp:cNvPr id="0" name=""/>
        <dsp:cNvSpPr/>
      </dsp:nvSpPr>
      <dsp:spPr>
        <a:xfrm>
          <a:off x="3885152" y="1937440"/>
          <a:ext cx="1372647" cy="476456"/>
        </a:xfrm>
        <a:custGeom>
          <a:avLst/>
          <a:gdLst/>
          <a:ahLst/>
          <a:cxnLst/>
          <a:rect l="0" t="0" r="0" b="0"/>
          <a:pathLst>
            <a:path>
              <a:moveTo>
                <a:pt x="1372647" y="0"/>
              </a:moveTo>
              <a:lnTo>
                <a:pt x="1372647" y="238228"/>
              </a:lnTo>
              <a:lnTo>
                <a:pt x="0" y="238228"/>
              </a:lnTo>
              <a:lnTo>
                <a:pt x="0" y="476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6FC540-0028-41A4-9858-2F898C916DD7}">
      <dsp:nvSpPr>
        <dsp:cNvPr id="0" name=""/>
        <dsp:cNvSpPr/>
      </dsp:nvSpPr>
      <dsp:spPr>
        <a:xfrm>
          <a:off x="1139858" y="1937440"/>
          <a:ext cx="4117941" cy="476456"/>
        </a:xfrm>
        <a:custGeom>
          <a:avLst/>
          <a:gdLst/>
          <a:ahLst/>
          <a:cxnLst/>
          <a:rect l="0" t="0" r="0" b="0"/>
          <a:pathLst>
            <a:path>
              <a:moveTo>
                <a:pt x="4117941" y="0"/>
              </a:moveTo>
              <a:lnTo>
                <a:pt x="4117941" y="238228"/>
              </a:lnTo>
              <a:lnTo>
                <a:pt x="0" y="238228"/>
              </a:lnTo>
              <a:lnTo>
                <a:pt x="0" y="476456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BBE57707-594D-4439-A658-D2490B43535C}">
      <dsp:nvSpPr>
        <dsp:cNvPr id="0" name=""/>
        <dsp:cNvSpPr/>
      </dsp:nvSpPr>
      <dsp:spPr>
        <a:xfrm>
          <a:off x="4123380" y="803021"/>
          <a:ext cx="2268838" cy="1134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Principal</a:t>
          </a:r>
        </a:p>
      </dsp:txBody>
      <dsp:txXfrm>
        <a:off x="4123380" y="803021"/>
        <a:ext cx="2268838" cy="1134419"/>
      </dsp:txXfrm>
    </dsp:sp>
    <dsp:sp modelId="{758E8669-D142-4BC2-A72C-BD5BFDEE9FA2}">
      <dsp:nvSpPr>
        <dsp:cNvPr id="0" name=""/>
        <dsp:cNvSpPr/>
      </dsp:nvSpPr>
      <dsp:spPr>
        <a:xfrm>
          <a:off x="5439" y="2413897"/>
          <a:ext cx="2268838" cy="1134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Head Civil</a:t>
          </a:r>
        </a:p>
      </dsp:txBody>
      <dsp:txXfrm>
        <a:off x="5439" y="2413897"/>
        <a:ext cx="2268838" cy="1134419"/>
      </dsp:txXfrm>
    </dsp:sp>
    <dsp:sp modelId="{B11C3679-F201-4440-9B92-B8C41579DCD0}">
      <dsp:nvSpPr>
        <dsp:cNvPr id="0" name=""/>
        <dsp:cNvSpPr/>
      </dsp:nvSpPr>
      <dsp:spPr>
        <a:xfrm>
          <a:off x="2750733" y="2413897"/>
          <a:ext cx="2268838" cy="1134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Head CMT</a:t>
          </a:r>
        </a:p>
      </dsp:txBody>
      <dsp:txXfrm>
        <a:off x="2750733" y="2413897"/>
        <a:ext cx="2268838" cy="1134419"/>
      </dsp:txXfrm>
    </dsp:sp>
    <dsp:sp modelId="{C872B202-22CB-4A26-8D9F-B430D442E63C}">
      <dsp:nvSpPr>
        <dsp:cNvPr id="0" name=""/>
        <dsp:cNvSpPr/>
      </dsp:nvSpPr>
      <dsp:spPr>
        <a:xfrm>
          <a:off x="5496028" y="2413897"/>
          <a:ext cx="2268838" cy="1134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Controller</a:t>
          </a:r>
        </a:p>
      </dsp:txBody>
      <dsp:txXfrm>
        <a:off x="5496028" y="2413897"/>
        <a:ext cx="2268838" cy="1134419"/>
      </dsp:txXfrm>
    </dsp:sp>
    <dsp:sp modelId="{3AF6A911-8772-4308-8A9B-146EACB1116A}">
      <dsp:nvSpPr>
        <dsp:cNvPr id="0" name=""/>
        <dsp:cNvSpPr/>
      </dsp:nvSpPr>
      <dsp:spPr>
        <a:xfrm>
          <a:off x="8241322" y="2413897"/>
          <a:ext cx="2268838" cy="1134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Head MT</a:t>
          </a:r>
        </a:p>
      </dsp:txBody>
      <dsp:txXfrm>
        <a:off x="8241322" y="2413897"/>
        <a:ext cx="2268838" cy="11344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D9389-E0AA-4CA2-9938-0D1D4F9E19D0}">
      <dsp:nvSpPr>
        <dsp:cNvPr id="0" name=""/>
        <dsp:cNvSpPr/>
      </dsp:nvSpPr>
      <dsp:spPr>
        <a:xfrm rot="16200000">
          <a:off x="1541065" y="-1541065"/>
          <a:ext cx="2175669" cy="52578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Task Skill</a:t>
          </a:r>
        </a:p>
      </dsp:txBody>
      <dsp:txXfrm rot="5400000">
        <a:off x="0" y="0"/>
        <a:ext cx="5257800" cy="1631751"/>
      </dsp:txXfrm>
    </dsp:sp>
    <dsp:sp modelId="{1C048C40-7A45-4A0A-B094-7861072B5A44}">
      <dsp:nvSpPr>
        <dsp:cNvPr id="0" name=""/>
        <dsp:cNvSpPr/>
      </dsp:nvSpPr>
      <dsp:spPr>
        <a:xfrm>
          <a:off x="5257800" y="0"/>
          <a:ext cx="5257800" cy="217566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Task Management Skill</a:t>
          </a:r>
        </a:p>
      </dsp:txBody>
      <dsp:txXfrm>
        <a:off x="5257800" y="0"/>
        <a:ext cx="5257800" cy="1631751"/>
      </dsp:txXfrm>
    </dsp:sp>
    <dsp:sp modelId="{8C5EA08F-E741-4055-9F48-14C96196FD8F}">
      <dsp:nvSpPr>
        <dsp:cNvPr id="0" name=""/>
        <dsp:cNvSpPr/>
      </dsp:nvSpPr>
      <dsp:spPr>
        <a:xfrm rot="10800000">
          <a:off x="0" y="2175669"/>
          <a:ext cx="5257800" cy="217566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Contingency Management Skill</a:t>
          </a:r>
        </a:p>
      </dsp:txBody>
      <dsp:txXfrm rot="10800000">
        <a:off x="0" y="2719586"/>
        <a:ext cx="5257800" cy="1631751"/>
      </dsp:txXfrm>
    </dsp:sp>
    <dsp:sp modelId="{214B1BAA-8A4C-4EC0-9AED-97601A637033}">
      <dsp:nvSpPr>
        <dsp:cNvPr id="0" name=""/>
        <dsp:cNvSpPr/>
      </dsp:nvSpPr>
      <dsp:spPr>
        <a:xfrm rot="5400000">
          <a:off x="6798865" y="634603"/>
          <a:ext cx="2175669" cy="52578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Job/ Role Environment Skill</a:t>
          </a:r>
        </a:p>
      </dsp:txBody>
      <dsp:txXfrm rot="-5400000">
        <a:off x="5257800" y="2719586"/>
        <a:ext cx="5257800" cy="1631751"/>
      </dsp:txXfrm>
    </dsp:sp>
    <dsp:sp modelId="{DF4C4C8C-DCEB-4CF5-80E6-1E8649F1F3AC}">
      <dsp:nvSpPr>
        <dsp:cNvPr id="0" name=""/>
        <dsp:cNvSpPr/>
      </dsp:nvSpPr>
      <dsp:spPr>
        <a:xfrm>
          <a:off x="3680460" y="1631751"/>
          <a:ext cx="3154680" cy="1087834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Dimension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Of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Competency</a:t>
          </a:r>
        </a:p>
      </dsp:txBody>
      <dsp:txXfrm>
        <a:off x="3733564" y="1684855"/>
        <a:ext cx="3048472" cy="981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FF16-C555-8D49-6E53-37BB83EF2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43A7B-ABD3-DBDC-8E4B-2283BB42A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83B84-F6D4-B2DB-815F-0709F0A5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7715-AC4B-485A-9C7D-DB827B6C136B}" type="datetimeFigureOut">
              <a:rPr lang="en-US" smtClean="0"/>
              <a:t>10-03-2024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ED427-DE0B-89C9-0F24-B6834B7B0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2454B-EFC1-674B-CE90-A97D1290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4677-9A18-4950-A11A-BE64BFE7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9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F1B9-B98B-C445-F32C-F9D51F50B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DC794-18D4-E373-2684-FDE65CB0F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D4928-4C4F-8287-B04C-6E13141F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7715-AC4B-485A-9C7D-DB827B6C136B}" type="datetimeFigureOut">
              <a:rPr lang="en-US" smtClean="0"/>
              <a:t>10-03-2024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C205E-8BB4-3A3E-A69B-E94004AB0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0077E-A9A4-B5CB-791A-0775A1E7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4677-9A18-4950-A11A-BE64BFE7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9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0DAF46-1FBB-F61E-A52C-5C74F8FC1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1F6CD-6C29-3BC5-9E86-9863698A6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7E094-399D-6317-47DB-9685265C9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7715-AC4B-485A-9C7D-DB827B6C136B}" type="datetimeFigureOut">
              <a:rPr lang="en-US" smtClean="0"/>
              <a:t>10-03-2024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A71EB-EF6D-6063-A533-139E322E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17BBA-F86C-A4F0-8796-87BDB2AD7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4677-9A18-4950-A11A-BE64BFE7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0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9290F-5468-095C-ECF9-2430B341A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590A7-3AB2-8EBB-0E31-55E4EECA8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A8193-2AC7-5424-FDD4-7B91C0A7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7715-AC4B-485A-9C7D-DB827B6C136B}" type="datetimeFigureOut">
              <a:rPr lang="en-US" smtClean="0"/>
              <a:t>10-03-2024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E79C4-9532-36FC-5824-29189293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31EDF-E216-F2AD-9423-6D22B563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4677-9A18-4950-A11A-BE64BFE7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5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A978F-4846-8DFD-3507-F4966060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5BF2C-DDFB-EF50-B3FD-A1394C780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06B6C-614A-92E8-551C-C64E7598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7715-AC4B-485A-9C7D-DB827B6C136B}" type="datetimeFigureOut">
              <a:rPr lang="en-US" smtClean="0"/>
              <a:t>10-03-2024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69B42-C041-E47D-010A-11CCBC7A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7C138-E65E-9123-5586-C7CE1A75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4677-9A18-4950-A11A-BE64BFE7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4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FE0A-C8CE-7EBF-E5A3-F29BBF441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73007-A96E-984D-CC4E-D2D40A67C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8C918-5446-6381-01D3-6E4A1C563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E1E82-D0D7-70A0-364E-1D1D1989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7715-AC4B-485A-9C7D-DB827B6C136B}" type="datetimeFigureOut">
              <a:rPr lang="en-US" smtClean="0"/>
              <a:t>10-03-2024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73292-C2AC-444B-6165-EFC9B2B0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E4DE8-370E-5402-22F5-B67FFA63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4677-9A18-4950-A11A-BE64BFE7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1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1D29-CA39-037F-24C8-0E99EE55B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F2656-541B-6CA8-8955-D63C22BCC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B0095-C57D-6E64-9E76-7C5487ECA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D9CCAC-0EB1-A281-7D13-4433485AC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ED7AA-5E42-AE46-0DC1-F6A2CA0E2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5E3885-0B47-EF22-95E9-C0684EC7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7715-AC4B-485A-9C7D-DB827B6C136B}" type="datetimeFigureOut">
              <a:rPr lang="en-US" smtClean="0"/>
              <a:t>10-03-2024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CBE316-A7EA-FA1F-296F-07664C464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EB6E2-FD8D-B1AC-EEC7-EADA872B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4677-9A18-4950-A11A-BE64BFE7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DD81-3025-1DF0-94F9-52C85F6A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995BE6-995F-DA9F-025C-A4D4E934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7715-AC4B-485A-9C7D-DB827B6C136B}" type="datetimeFigureOut">
              <a:rPr lang="en-US" smtClean="0"/>
              <a:t>10-03-2024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8763D-048C-BB37-F3FE-2D1923EFB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16FF4-E9A6-1863-1CF7-7638E585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4677-9A18-4950-A11A-BE64BFE7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4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76D946-4D42-FCB6-6E25-1F648369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7715-AC4B-485A-9C7D-DB827B6C136B}" type="datetimeFigureOut">
              <a:rPr lang="en-US" smtClean="0"/>
              <a:t>10-03-2024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05817-A300-223C-AFCD-E4F3176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7077-E8A6-7163-51B7-9165961B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4677-9A18-4950-A11A-BE64BFE7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2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D5EDB-DF0F-7DE2-9B86-C68ADE0E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CE9DA-81AB-B5BB-9B44-69720B08A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DBA87-60C8-A592-418A-934EC9E4D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2B87B-1F4A-BF14-BF99-E45C041E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7715-AC4B-485A-9C7D-DB827B6C136B}" type="datetimeFigureOut">
              <a:rPr lang="en-US" smtClean="0"/>
              <a:t>10-03-2024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3756A-C26A-0347-56A6-DB02BDC86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97348-3F18-7D87-8309-9E2D8700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4677-9A18-4950-A11A-BE64BFE7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4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B00E-6CF2-EF0E-7EF3-9C4768349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FFCE5-C826-B32F-8BBE-1238B5551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57746-435E-4D73-F426-C7634D5AD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E7EEE-8A41-E584-A15D-BBCEB7A8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7715-AC4B-485A-9C7D-DB827B6C136B}" type="datetimeFigureOut">
              <a:rPr lang="en-US" smtClean="0"/>
              <a:t>10-03-2024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396E4-6B08-18A2-A25A-894A4A94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8DF1D-13E8-028D-671C-F74CC366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4677-9A18-4950-A11A-BE64BFE7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8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36C366-1B0C-FD59-C7A0-3C37556C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46C1F-6C4A-2533-0539-9ABBD385A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3AC55-D114-C5C2-12BE-DF497A921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F7715-AC4B-485A-9C7D-DB827B6C136B}" type="datetimeFigureOut">
              <a:rPr lang="en-US" smtClean="0"/>
              <a:t>10-03-2024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A4230-6C56-7821-4979-AA7A04FD3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0E106-E34F-5A9F-1341-CDFA2BD99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34677-9A18-4950-A11A-BE64BFE7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9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E429-D3AE-3E72-7299-0C36738C13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Welcome</a:t>
            </a:r>
            <a:br>
              <a:rPr lang="en-US" dirty="0"/>
            </a:br>
            <a:r>
              <a:rPr lang="en-US" dirty="0"/>
              <a:t>to the Presentation</a:t>
            </a:r>
            <a:br>
              <a:rPr lang="en-US" dirty="0"/>
            </a:br>
            <a:r>
              <a:rPr lang="en-US" dirty="0"/>
              <a:t>on NTVQF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CBF32-813F-A13C-D062-68543AEB57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                   </a:t>
            </a:r>
            <a:r>
              <a:rPr lang="en-US" sz="5400" dirty="0">
                <a:latin typeface="Calibri Light (Headings)"/>
              </a:rPr>
              <a:t>Mr. </a:t>
            </a:r>
            <a:r>
              <a:rPr lang="en-US" sz="5400" dirty="0" err="1">
                <a:latin typeface="Calibri Light (Headings)"/>
              </a:rPr>
              <a:t>xyz</a:t>
            </a:r>
            <a:endParaRPr lang="en-US" sz="5400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16840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33D4-BF69-F51A-7676-B00C1D6D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NTVQF level and job classification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8F64E58-A023-ABAF-E7C4-DD3B3CC7E9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8080354"/>
              </p:ext>
            </p:extLst>
          </p:nvPr>
        </p:nvGraphicFramePr>
        <p:xfrm>
          <a:off x="838200" y="1825625"/>
          <a:ext cx="10515597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44648256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75045884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199458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NHRDF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04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 Level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Skilled worker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444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Skilled worker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125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Semi-Skilled Worker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46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Basic-Skilled worker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67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worker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188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35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4141-D0B8-BF41-C728-615DB36B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Nominal Hours for Co Level-1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8DC26-A2FC-8E22-26A1-AD2759DF3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 30</a:t>
            </a:r>
          </a:p>
          <a:p>
            <a:r>
              <a:rPr lang="en-US" dirty="0"/>
              <a:t>Sector Specific-160</a:t>
            </a:r>
          </a:p>
          <a:p>
            <a:r>
              <a:rPr lang="en-US" dirty="0"/>
              <a:t>Occupation Specific -230</a:t>
            </a:r>
          </a:p>
        </p:txBody>
      </p:sp>
    </p:spTree>
    <p:extLst>
      <p:ext uri="{BB962C8B-B14F-4D97-AF65-F5344CB8AC3E}">
        <p14:creationId xmlns:p14="http://schemas.microsoft.com/office/powerpoint/2010/main" val="3275416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A315F-DBD4-3868-E7FD-9EE674FA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of Nominal Hours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4AD2B2F-90AD-485F-9276-DBBF1A6B66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304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03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category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0EAE-18CB-F431-0FF1-43EA44F2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Organization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27028C1-A02F-ACB7-7A84-FDB89E593E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8787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752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DB1C9-4B6C-C0C1-F919-D7ABF34C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Video Clip</a:t>
            </a:r>
          </a:p>
        </p:txBody>
      </p:sp>
      <p:pic>
        <p:nvPicPr>
          <p:cNvPr id="4" name="Screen Recording 3">
            <a:hlinkClick r:id="" action="ppaction://media"/>
            <a:extLst>
              <a:ext uri="{FF2B5EF4-FFF2-40B4-BE49-F238E27FC236}">
                <a16:creationId xmlns:a16="http://schemas.microsoft.com/office/drawing/2014/main" id="{CAB58699-58C7-F93D-D141-151DFA8330E7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03562" y="2078137"/>
            <a:ext cx="5584876" cy="3140133"/>
          </a:xfrm>
          <a:solidFill>
            <a:schemeClr val="tx1"/>
          </a:solidFill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541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2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E163B-D678-F2D9-848C-0F4F4670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Title Matrix Chart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78FEA2-8788-1594-09FB-052421AC18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5169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657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4C4C8C-DCEB-4CF5-80E6-1E8649F1F3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DF4C4C8C-DCEB-4CF5-80E6-1E8649F1F3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D9389-E0AA-4CA2-9938-0D1D4F9E1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FBCD9389-E0AA-4CA2-9938-0D1D4F9E19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C048C40-7A45-4A0A-B094-7861072B5A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1C048C40-7A45-4A0A-B094-7861072B5A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5EA08F-E741-4055-9F48-14C96196F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8C5EA08F-E741-4055-9F48-14C96196FD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14B1BAA-8A4C-4EC0-9AED-97601A6370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214B1BAA-8A4C-4EC0-9AED-97601A6370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Sub>
          <a:bldDgm bld="lvl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6D653-CB53-F48D-289E-A8D8AC853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7200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2039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104</Words>
  <Application>Microsoft Office PowerPoint</Application>
  <PresentationFormat>Widescreen</PresentationFormat>
  <Paragraphs>48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Calibri Light (Headings)</vt:lpstr>
      <vt:lpstr>Office Theme</vt:lpstr>
      <vt:lpstr>Welcome to the Presentation on NTVQF</vt:lpstr>
      <vt:lpstr>NTVQF level and job classification</vt:lpstr>
      <vt:lpstr>Nominal Hours for Co Level-1</vt:lpstr>
      <vt:lpstr>Percentage of Nominal Hours</vt:lpstr>
      <vt:lpstr>Organization</vt:lpstr>
      <vt:lpstr>Video Clip</vt:lpstr>
      <vt:lpstr>Title Matrix Chart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Presentation on NTVQF</dc:title>
  <dc:creator>Clone</dc:creator>
  <cp:lastModifiedBy>Clone</cp:lastModifiedBy>
  <cp:revision>6</cp:revision>
  <dcterms:created xsi:type="dcterms:W3CDTF">2024-03-10T08:36:55Z</dcterms:created>
  <dcterms:modified xsi:type="dcterms:W3CDTF">2024-03-10T10:06:31Z</dcterms:modified>
</cp:coreProperties>
</file>