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425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661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5263" autoAdjust="0"/>
  </p:normalViewPr>
  <p:slideViewPr>
    <p:cSldViewPr snapToGrid="0" snapToObjects="1">
      <p:cViewPr varScale="1">
        <p:scale>
          <a:sx n="91" d="100"/>
          <a:sy n="91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40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Menu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June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HELPTEXT.MENU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Application</a:t>
            </a:r>
          </a:p>
          <a:p>
            <a:pPr lvl="1" eaLnBrk="1" hangingPunct="1"/>
            <a:r>
              <a:rPr lang="en-US" smtClean="0"/>
              <a:t>Enter a valid Application name</a:t>
            </a:r>
          </a:p>
          <a:p>
            <a:pPr eaLnBrk="1" hangingPunct="1"/>
            <a:r>
              <a:rPr lang="en-US" smtClean="0"/>
              <a:t>Gb Descript</a:t>
            </a:r>
          </a:p>
          <a:p>
            <a:pPr lvl="1" eaLnBrk="1" hangingPunct="1"/>
            <a:r>
              <a:rPr lang="en-US" smtClean="0"/>
              <a:t>Enter a description for the Help-text Menu</a:t>
            </a:r>
          </a:p>
          <a:p>
            <a:pPr eaLnBrk="1" hangingPunct="1"/>
            <a:r>
              <a:rPr lang="en-US" smtClean="0"/>
              <a:t>Displ Application</a:t>
            </a:r>
          </a:p>
          <a:p>
            <a:pPr lvl="1" eaLnBrk="1" hangingPunct="1"/>
            <a:r>
              <a:rPr lang="en-US" smtClean="0"/>
              <a:t>Displays the description in the Menu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38" y="4483100"/>
            <a:ext cx="5657850" cy="17573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863" y="5111750"/>
            <a:ext cx="10715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HELPTEXT.MAINMENU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Gb Title</a:t>
            </a:r>
          </a:p>
          <a:p>
            <a:pPr lvl="1" eaLnBrk="1" hangingPunct="1"/>
            <a:r>
              <a:rPr lang="en-US" smtClean="0"/>
              <a:t>Enter main menu title or header</a:t>
            </a:r>
          </a:p>
          <a:p>
            <a:pPr eaLnBrk="1" hangingPunct="1"/>
            <a:r>
              <a:rPr lang="en-US" smtClean="0"/>
              <a:t>Id of Help Menu</a:t>
            </a:r>
          </a:p>
          <a:p>
            <a:pPr lvl="1" eaLnBrk="1" hangingPunct="1"/>
            <a:r>
              <a:rPr lang="en-US" smtClean="0"/>
              <a:t>Enter ID of HELPTEXT.MENU</a:t>
            </a:r>
          </a:p>
          <a:p>
            <a:pPr eaLnBrk="1" hangingPunct="1"/>
            <a:r>
              <a:rPr lang="en-US" smtClean="0"/>
              <a:t>Display ID Of Menu</a:t>
            </a:r>
          </a:p>
          <a:p>
            <a:pPr lvl="1" eaLnBrk="1" hangingPunct="1"/>
            <a:r>
              <a:rPr lang="en-US" smtClean="0"/>
              <a:t>Display description entered in ‘Gb Descript’ field in main-menu 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25" y="4459288"/>
            <a:ext cx="5453063" cy="18859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5" y="5041900"/>
            <a:ext cx="10287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menu for Account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entry in HELPTEXT.MENU application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2390775"/>
            <a:ext cx="5162550" cy="20764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entry in HELPTEXT.MAINMENU application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213" y="2376488"/>
            <a:ext cx="5659437" cy="2254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Enter HEPLTEXT.MAINMENU ID prefixed with ‘?’ in command line</a:t>
            </a:r>
          </a:p>
          <a:p>
            <a:pPr eaLnBrk="1" hangingPunct="1"/>
            <a:r>
              <a:rPr lang="en-US" smtClean="0"/>
              <a:t>Menu appears as shown</a:t>
            </a:r>
          </a:p>
          <a:p>
            <a:pPr eaLnBrk="1" hangingPunct="1"/>
            <a:r>
              <a:rPr lang="en-US" smtClean="0"/>
              <a:t>Click on the application icon</a:t>
            </a: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2" cstate="print"/>
          <a:srcRect b="39816"/>
          <a:stretch>
            <a:fillRect/>
          </a:stretch>
        </p:blipFill>
        <p:spPr bwMode="auto">
          <a:xfrm>
            <a:off x="1008063" y="4138613"/>
            <a:ext cx="3448050" cy="3905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150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4632325"/>
            <a:ext cx="3459163" cy="7937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151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7875" y="3432175"/>
            <a:ext cx="4176713" cy="29543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5300" y="3822700"/>
            <a:ext cx="895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Blank menu screen is displayed, when Description fields of HELPTEXT MENU and MAINMENU are not updated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063" y="2533650"/>
            <a:ext cx="5091112" cy="17938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0" y="4424363"/>
            <a:ext cx="5114925" cy="20415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6500" y="3125788"/>
            <a:ext cx="10429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438" y="4997450"/>
            <a:ext cx="99853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2760663"/>
            <a:ext cx="4829175" cy="30194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413" y="1655763"/>
            <a:ext cx="4829175" cy="9620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Menu Description Display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Menu is displayed, when ‘YES’ is set in either</a:t>
            </a:r>
          </a:p>
          <a:p>
            <a:pPr lvl="1" eaLnBrk="1" hangingPunct="1"/>
            <a:r>
              <a:rPr lang="en-US" smtClean="0"/>
              <a:t>‘Displ Application’ field of HELPTEXT MENU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					(OR)</a:t>
            </a:r>
          </a:p>
          <a:p>
            <a:pPr lvl="1" eaLnBrk="1" hangingPunct="1"/>
            <a:r>
              <a:rPr lang="en-US" smtClean="0"/>
              <a:t>‘Display ID of Menu’ field of HELPTEXT.MAIN</a:t>
            </a:r>
          </a:p>
          <a:p>
            <a:pPr eaLnBrk="1" hangingPunct="1"/>
            <a:endParaRPr lang="en-US" smtClean="0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 cstate="print"/>
          <a:srcRect r="3841"/>
          <a:stretch>
            <a:fillRect/>
          </a:stretch>
        </p:blipFill>
        <p:spPr bwMode="auto">
          <a:xfrm>
            <a:off x="4992688" y="3659188"/>
            <a:ext cx="3787775" cy="17399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 cstate="print"/>
          <a:srcRect r="3542"/>
          <a:stretch>
            <a:fillRect/>
          </a:stretch>
        </p:blipFill>
        <p:spPr bwMode="auto">
          <a:xfrm>
            <a:off x="1001713" y="3681413"/>
            <a:ext cx="3933825" cy="167481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8550" y="4243388"/>
            <a:ext cx="895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3988" y="4127500"/>
            <a:ext cx="895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Menu Description Display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Menus are displayed with respective descriptions as ID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933700"/>
            <a:ext cx="4933950" cy="9906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Session-wise topics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3340100" cy="4337050"/>
          </a:xfrm>
        </p:spPr>
        <p:txBody>
          <a:bodyPr/>
          <a:lstStyle/>
          <a:p>
            <a:pPr eaLnBrk="1" hangingPunct="1"/>
            <a:r>
              <a:rPr lang="en-US" smtClean="0"/>
              <a:t>Session - I</a:t>
            </a:r>
          </a:p>
          <a:p>
            <a:pPr lvl="1" eaLnBrk="1" hangingPunct="1"/>
            <a:r>
              <a:rPr lang="en-US" smtClean="0"/>
              <a:t>Introduction to Menu</a:t>
            </a:r>
          </a:p>
          <a:p>
            <a:pPr lvl="1" eaLnBrk="1" hangingPunct="1"/>
            <a:r>
              <a:rPr lang="en-US" smtClean="0"/>
              <a:t>Menu Creation</a:t>
            </a:r>
          </a:p>
          <a:p>
            <a:pPr lvl="1" eaLnBrk="1" hangingPunct="1"/>
            <a:endParaRPr lang="en-US" sz="16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89475" y="1565275"/>
            <a:ext cx="38481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defTabSz="457200">
              <a:lnSpc>
                <a:spcPct val="125000"/>
              </a:lnSpc>
              <a:spcBef>
                <a:spcPts val="688"/>
              </a:spcBef>
              <a:buClr>
                <a:srgbClr val="217CB6"/>
              </a:buClr>
              <a:buFont typeface="Wingdings 3" pitchFamily="18" charset="2"/>
              <a:buChar char="}"/>
            </a:pPr>
            <a:r>
              <a:rPr lang="en-US" sz="2200">
                <a:solidFill>
                  <a:srgbClr val="3C3C41"/>
                </a:solidFill>
                <a:latin typeface="Arial" charset="0"/>
              </a:rPr>
              <a:t>Session – II</a:t>
            </a:r>
          </a:p>
          <a:p>
            <a:pPr marL="617538" lvl="1" indent="-160338" defTabSz="457200">
              <a:lnSpc>
                <a:spcPct val="125000"/>
              </a:lnSpc>
              <a:spcBef>
                <a:spcPts val="625"/>
              </a:spcBef>
              <a:buClr>
                <a:schemeClr val="tx1"/>
              </a:buClr>
              <a:buSzPct val="80000"/>
              <a:buFont typeface="Trebuchet MS" pitchFamily="34" charset="0"/>
              <a:buChar char="•"/>
            </a:pPr>
            <a:r>
              <a:rPr lang="en-US">
                <a:solidFill>
                  <a:srgbClr val="217CB6"/>
                </a:solidFill>
                <a:latin typeface="Arial" charset="0"/>
              </a:rPr>
              <a:t>User Menu Creation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sub-menu for Account application as shown below:</a:t>
            </a:r>
          </a:p>
          <a:p>
            <a:pPr lvl="1" eaLnBrk="1" hangingPunct="1"/>
            <a:r>
              <a:rPr lang="en-US" smtClean="0"/>
              <a:t>Account</a:t>
            </a:r>
          </a:p>
          <a:p>
            <a:pPr lvl="2" eaLnBrk="1" hangingPunct="1"/>
            <a:r>
              <a:rPr lang="en-US" smtClean="0"/>
              <a:t>Create Account (attach a version)</a:t>
            </a:r>
          </a:p>
          <a:p>
            <a:pPr lvl="2" eaLnBrk="1" hangingPunct="1"/>
            <a:r>
              <a:rPr lang="en-US" smtClean="0"/>
              <a:t>List of Account (attach an enquiry)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version of the account module as shown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052638"/>
            <a:ext cx="4300538" cy="44069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0788" y="2428875"/>
            <a:ext cx="8953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enquiry for the account module as shown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25" y="2084388"/>
            <a:ext cx="4246563" cy="44370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2516188"/>
            <a:ext cx="8953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version and enquiry to HELPTEXT.MENU</a:t>
            </a:r>
          </a:p>
          <a:p>
            <a:pPr eaLnBrk="1" hangingPunct="1"/>
            <a:r>
              <a:rPr lang="en-US" smtClean="0"/>
              <a:t>Commit and authorize the record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33688"/>
            <a:ext cx="5464175" cy="242411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HELPTEXT to HELPTEXT.MAINMENU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9463" y="3895725"/>
            <a:ext cx="5276850" cy="21145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1525" y="2270125"/>
            <a:ext cx="5273675" cy="15335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9863" y="4516438"/>
            <a:ext cx="9842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Enter ID of HELPTEXT.MAIN menu prefixed by ‘?’ in command line</a:t>
            </a:r>
          </a:p>
          <a:p>
            <a:pPr eaLnBrk="1" hangingPunct="1"/>
            <a:r>
              <a:rPr lang="en-US" smtClean="0"/>
              <a:t>Menu appears as shown</a:t>
            </a:r>
          </a:p>
          <a:p>
            <a:pPr eaLnBrk="1" hangingPunct="1"/>
            <a:r>
              <a:rPr lang="en-US" smtClean="0"/>
              <a:t>Click on Application icon to invoke the Account version</a:t>
            </a:r>
          </a:p>
        </p:txBody>
      </p:sp>
      <p:pic>
        <p:nvPicPr>
          <p:cNvPr id="317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3692525"/>
            <a:ext cx="3787775" cy="24463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9525" y="4778375"/>
            <a:ext cx="3265488" cy="1303338"/>
            <a:chOff x="1250270" y="4821238"/>
            <a:chExt cx="3265246" cy="1303791"/>
          </a:xfrm>
        </p:grpSpPr>
        <p:pic>
          <p:nvPicPr>
            <p:cNvPr id="3175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0270" y="4821238"/>
              <a:ext cx="3265246" cy="130379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1480457" y="5341256"/>
              <a:ext cx="2119086" cy="21771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pic>
        <p:nvPicPr>
          <p:cNvPr id="3175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2700" y="3802063"/>
            <a:ext cx="3246438" cy="9159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2725" y="4387850"/>
            <a:ext cx="12017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Click on enquiry icon to invoke the enquiry as shown</a:t>
            </a: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2566988"/>
            <a:ext cx="4175125" cy="32972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0788" y="2630488"/>
            <a:ext cx="3148012" cy="1219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277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25" y="3908425"/>
            <a:ext cx="3309938" cy="17986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User Menu Creation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Creation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HELPTEXT.MENU – Enter application/version/enquiry name</a:t>
            </a:r>
          </a:p>
          <a:p>
            <a:pPr eaLnBrk="1" hangingPunct="1"/>
            <a:r>
              <a:rPr lang="en-US" smtClean="0"/>
              <a:t>HELPTEXT.MAINMENU – Enter ID of HELPTEXT.MENU </a:t>
            </a:r>
          </a:p>
          <a:p>
            <a:pPr eaLnBrk="1" hangingPunct="1"/>
            <a:r>
              <a:rPr lang="en-US" smtClean="0"/>
              <a:t>Attach the ID of HELPTEXT.MAINMENU in ‘Init Application’ field of User application, suffixed with ‘?’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HELPTEXT.MAINMENU to a user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 cstate="print"/>
          <a:srcRect b="3694"/>
          <a:stretch>
            <a:fillRect/>
          </a:stretch>
        </p:blipFill>
        <p:spPr bwMode="auto">
          <a:xfrm>
            <a:off x="2230438" y="2022475"/>
            <a:ext cx="4822825" cy="43926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925" y="2428875"/>
            <a:ext cx="895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 the end of this session, participants will:</a:t>
            </a:r>
          </a:p>
          <a:p>
            <a:pPr lvl="1" eaLnBrk="1" hangingPunct="1"/>
            <a:r>
              <a:rPr lang="en-US" smtClean="0"/>
              <a:t>Know the need and features of Menu</a:t>
            </a:r>
          </a:p>
          <a:p>
            <a:pPr lvl="1" eaLnBrk="1" hangingPunct="1"/>
            <a:r>
              <a:rPr lang="en-US" smtClean="0"/>
              <a:t>Be able to create Menu</a:t>
            </a:r>
          </a:p>
          <a:p>
            <a:pPr lvl="1" eaLnBrk="1" hangingPunct="1"/>
            <a:r>
              <a:rPr lang="en-US" smtClean="0"/>
              <a:t>Be able to attach Menu to user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Open the user application, and check the Menu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405063"/>
            <a:ext cx="6057900" cy="24717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the following menu and attach it to a user</a:t>
            </a:r>
          </a:p>
          <a:p>
            <a:pPr lvl="1" eaLnBrk="1" hangingPunct="1"/>
            <a:r>
              <a:rPr lang="en-US" smtClean="0"/>
              <a:t>Funds Transfer</a:t>
            </a:r>
          </a:p>
          <a:p>
            <a:pPr lvl="2" eaLnBrk="1" hangingPunct="1"/>
            <a:r>
              <a:rPr lang="en-US" smtClean="0"/>
              <a:t>Account Transfer</a:t>
            </a:r>
          </a:p>
          <a:p>
            <a:pPr lvl="3" eaLnBrk="1" hangingPunct="1"/>
            <a:r>
              <a:rPr lang="en-US" smtClean="0"/>
              <a:t>Transfer between accounts (version of FT)</a:t>
            </a:r>
          </a:p>
          <a:p>
            <a:pPr lvl="2" eaLnBrk="1" hangingPunct="1"/>
            <a:r>
              <a:rPr lang="en-US" smtClean="0"/>
              <a:t>FT transaction details</a:t>
            </a:r>
          </a:p>
          <a:p>
            <a:pPr lvl="3" eaLnBrk="1" hangingPunct="1"/>
            <a:r>
              <a:rPr lang="en-US" smtClean="0"/>
              <a:t>List FT transactions of a particular account</a:t>
            </a:r>
          </a:p>
          <a:p>
            <a:pPr lvl="3" eaLnBrk="1" hangingPunct="1"/>
            <a:r>
              <a:rPr lang="en-US" smtClean="0"/>
              <a:t>List all today’s date FT transactions involving currency ‘USD’ and credit amount greater than 50000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FT version with transaction type ‘AC’ for transfer between accounts</a:t>
            </a:r>
          </a:p>
          <a:p>
            <a:pPr eaLnBrk="1" hangingPunct="1"/>
            <a:endParaRPr lang="en-US" smtClean="0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2438400"/>
            <a:ext cx="3684588" cy="38750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6663" y="2424113"/>
            <a:ext cx="3632200" cy="38893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3863" y="2849563"/>
            <a:ext cx="895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enquiry to list all FT transactions of a particular account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 cstate="print"/>
          <a:srcRect b="11525"/>
          <a:stretch>
            <a:fillRect/>
          </a:stretch>
        </p:blipFill>
        <p:spPr bwMode="auto">
          <a:xfrm>
            <a:off x="1263650" y="2414588"/>
            <a:ext cx="3802063" cy="3943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 cstate="print"/>
          <a:srcRect t="7925"/>
          <a:stretch>
            <a:fillRect/>
          </a:stretch>
        </p:blipFill>
        <p:spPr bwMode="auto">
          <a:xfrm>
            <a:off x="5133975" y="2395538"/>
            <a:ext cx="3617913" cy="39322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8725" y="2776538"/>
            <a:ext cx="8953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enquiry to list all today’s date FT transactions involving currency ‘USD’ and credit amount greater than 50000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1552575"/>
            <a:ext cx="3894137" cy="43989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 cstate="print"/>
          <a:srcRect t="19829"/>
          <a:stretch>
            <a:fillRect/>
          </a:stretch>
        </p:blipFill>
        <p:spPr bwMode="auto">
          <a:xfrm>
            <a:off x="4937125" y="1552575"/>
            <a:ext cx="3886200" cy="43830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5188" y="1963738"/>
            <a:ext cx="895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versions and enquiry to HELPTEXT.MENU application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7088" y="2536825"/>
            <a:ext cx="5305425" cy="28368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3154363"/>
            <a:ext cx="1111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HELPTEXT.MENU to HELPTEXT.MAINMENU application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2820988"/>
            <a:ext cx="5200650" cy="21145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388" y="3373438"/>
            <a:ext cx="104298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HELPTEXT.MAINMENU to user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463" y="2024063"/>
            <a:ext cx="4703762" cy="43767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6900" y="2386013"/>
            <a:ext cx="895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Menu appears as shown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2200275"/>
            <a:ext cx="5348287" cy="25606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Introduction to Menu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Main-menu can be created using HELPTEXT.MAIN application</a:t>
            </a:r>
          </a:p>
          <a:p>
            <a:pPr eaLnBrk="1" hangingPunct="1"/>
            <a:r>
              <a:rPr lang="en-US" smtClean="0"/>
              <a:t>Sub-menu can be created using HELPTEXT.MAIN application</a:t>
            </a:r>
          </a:p>
          <a:p>
            <a:pPr eaLnBrk="1" hangingPunct="1"/>
            <a:r>
              <a:rPr lang="en-US" smtClean="0"/>
              <a:t>Specific users can be restricted to specific menu -&gt; using ‘Init Application’ field of User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Menu?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List of Applications and Enquiries </a:t>
            </a:r>
          </a:p>
          <a:p>
            <a:pPr eaLnBrk="1" hangingPunct="1"/>
            <a:r>
              <a:rPr lang="en-US" smtClean="0"/>
              <a:t>In T24 Menu is sub-divided into </a:t>
            </a:r>
          </a:p>
          <a:p>
            <a:pPr lvl="1" eaLnBrk="1" hangingPunct="1"/>
            <a:r>
              <a:rPr lang="en-US" smtClean="0"/>
              <a:t>MB User Menu and </a:t>
            </a:r>
          </a:p>
          <a:p>
            <a:pPr lvl="1" eaLnBrk="1" hangingPunct="1"/>
            <a:r>
              <a:rPr lang="en-US" smtClean="0"/>
              <a:t>MB Admin Menu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1350" y="1490663"/>
            <a:ext cx="2305050" cy="47625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Menu?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For easy navigation around T24</a:t>
            </a:r>
          </a:p>
          <a:p>
            <a:pPr eaLnBrk="1" hangingPunct="1"/>
            <a:r>
              <a:rPr lang="en-US" smtClean="0"/>
              <a:t>No need to remember applications names</a:t>
            </a:r>
          </a:p>
          <a:p>
            <a:pPr eaLnBrk="1" hangingPunct="1"/>
            <a:r>
              <a:rPr lang="en-US" smtClean="0"/>
              <a:t>Different users can use different menus</a:t>
            </a:r>
          </a:p>
          <a:p>
            <a:pPr eaLnBrk="1" hangingPunct="1"/>
            <a:r>
              <a:rPr lang="en-US" smtClean="0"/>
              <a:t>Easy grouping of tasks because of main menu and sub menus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Menu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Allows easy navigation in T24</a:t>
            </a:r>
          </a:p>
          <a:p>
            <a:pPr eaLnBrk="1" hangingPunct="1"/>
            <a:r>
              <a:rPr lang="en-US" smtClean="0"/>
              <a:t>Users can be assigned with specific application and version</a:t>
            </a:r>
          </a:p>
          <a:p>
            <a:pPr eaLnBrk="1" hangingPunct="1"/>
            <a:r>
              <a:rPr lang="en-US" smtClean="0"/>
              <a:t>Security level is improved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Menu Creation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Creation Procedure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HELPTEXT.MENU – Enter application/version/enquiry name</a:t>
            </a:r>
          </a:p>
          <a:p>
            <a:pPr eaLnBrk="1" hangingPunct="1"/>
            <a:r>
              <a:rPr lang="en-US" smtClean="0"/>
              <a:t>HELPTEXT.MAINMENU – Enter ID of HELPTEXT.MENU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3594</TotalTime>
  <Words>662</Words>
  <Application>Microsoft Office PowerPoint</Application>
  <PresentationFormat>On-screen Show (4:3)</PresentationFormat>
  <Paragraphs>129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Capgemini FS Print</vt:lpstr>
      <vt:lpstr>Menu</vt:lpstr>
      <vt:lpstr>Session-wise topics</vt:lpstr>
      <vt:lpstr>Objective:</vt:lpstr>
      <vt:lpstr>Introduction to Menu</vt:lpstr>
      <vt:lpstr>What is Menu?</vt:lpstr>
      <vt:lpstr>Why Menu?</vt:lpstr>
      <vt:lpstr>Use of Menu</vt:lpstr>
      <vt:lpstr>Menu Creation</vt:lpstr>
      <vt:lpstr>Creation Procedure</vt:lpstr>
      <vt:lpstr>HELPTEXT.MENU</vt:lpstr>
      <vt:lpstr>HELPTEXT.MAINMENU</vt:lpstr>
      <vt:lpstr>Example 1</vt:lpstr>
      <vt:lpstr>Solution 1</vt:lpstr>
      <vt:lpstr>Solution 1</vt:lpstr>
      <vt:lpstr>Solution 1</vt:lpstr>
      <vt:lpstr>Error Handling</vt:lpstr>
      <vt:lpstr>Error Handling</vt:lpstr>
      <vt:lpstr>Menu Description Display</vt:lpstr>
      <vt:lpstr>Menu Description Display</vt:lpstr>
      <vt:lpstr>Example 2</vt:lpstr>
      <vt:lpstr>Solution 2</vt:lpstr>
      <vt:lpstr>Solution 2</vt:lpstr>
      <vt:lpstr>Solution 2</vt:lpstr>
      <vt:lpstr>Solution 2</vt:lpstr>
      <vt:lpstr>Solution 2</vt:lpstr>
      <vt:lpstr>Solution 2</vt:lpstr>
      <vt:lpstr>User Menu Creation</vt:lpstr>
      <vt:lpstr>Creation Procedure</vt:lpstr>
      <vt:lpstr>Solution 2</vt:lpstr>
      <vt:lpstr>Solution 2</vt:lpstr>
      <vt:lpstr>Workshop 1</vt:lpstr>
      <vt:lpstr>Solution 1</vt:lpstr>
      <vt:lpstr>Solution 1</vt:lpstr>
      <vt:lpstr>Solution 1</vt:lpstr>
      <vt:lpstr>Solution 1</vt:lpstr>
      <vt:lpstr>Solution 1</vt:lpstr>
      <vt:lpstr>Solution 1</vt:lpstr>
      <vt:lpstr>Solution 1</vt:lpstr>
      <vt:lpstr>Solution 1</vt:lpstr>
      <vt:lpstr>Summary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vijmural</cp:lastModifiedBy>
  <cp:revision>354</cp:revision>
  <cp:lastPrinted>2001-10-18T16:19:51Z</cp:lastPrinted>
  <dcterms:created xsi:type="dcterms:W3CDTF">2008-12-19T08:52:11Z</dcterms:created>
  <dcterms:modified xsi:type="dcterms:W3CDTF">2014-07-14T06:03:26Z</dcterms:modified>
</cp:coreProperties>
</file>