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2" r:id="rId1"/>
  </p:sldMasterIdLst>
  <p:notesMasterIdLst>
    <p:notesMasterId r:id="rId39"/>
  </p:notesMasterIdLst>
  <p:handoutMasterIdLst>
    <p:handoutMasterId r:id="rId40"/>
  </p:handoutMasterIdLst>
  <p:sldIdLst>
    <p:sldId id="425" r:id="rId2"/>
    <p:sldId id="825" r:id="rId3"/>
    <p:sldId id="826" r:id="rId4"/>
    <p:sldId id="827" r:id="rId5"/>
    <p:sldId id="828" r:id="rId6"/>
    <p:sldId id="829" r:id="rId7"/>
    <p:sldId id="858" r:id="rId8"/>
    <p:sldId id="859" r:id="rId9"/>
    <p:sldId id="860" r:id="rId10"/>
    <p:sldId id="861" r:id="rId11"/>
    <p:sldId id="831" r:id="rId12"/>
    <p:sldId id="832" r:id="rId13"/>
    <p:sldId id="833" r:id="rId14"/>
    <p:sldId id="875" r:id="rId15"/>
    <p:sldId id="876" r:id="rId16"/>
    <p:sldId id="877" r:id="rId17"/>
    <p:sldId id="884" r:id="rId18"/>
    <p:sldId id="885" r:id="rId19"/>
    <p:sldId id="886" r:id="rId20"/>
    <p:sldId id="888" r:id="rId21"/>
    <p:sldId id="889" r:id="rId22"/>
    <p:sldId id="890" r:id="rId23"/>
    <p:sldId id="841" r:id="rId24"/>
    <p:sldId id="842" r:id="rId25"/>
    <p:sldId id="844" r:id="rId26"/>
    <p:sldId id="845" r:id="rId27"/>
    <p:sldId id="846" r:id="rId28"/>
    <p:sldId id="847" r:id="rId29"/>
    <p:sldId id="848" r:id="rId30"/>
    <p:sldId id="849" r:id="rId31"/>
    <p:sldId id="851" r:id="rId32"/>
    <p:sldId id="852" r:id="rId33"/>
    <p:sldId id="853" r:id="rId34"/>
    <p:sldId id="854" r:id="rId35"/>
    <p:sldId id="855" r:id="rId36"/>
    <p:sldId id="856" r:id="rId37"/>
    <p:sldId id="661" r:id="rId38"/>
  </p:sldIdLst>
  <p:sldSz cx="9144000" cy="6858000" type="screen4x3"/>
  <p:notesSz cx="7010400" cy="9296400"/>
  <p:defaultTextStyle>
    <a:defPPr>
      <a:defRPr lang="en-US"/>
    </a:defPPr>
    <a:lvl1pPr algn="l" rtl="0" fontAlgn="base">
      <a:spcBef>
        <a:spcPct val="0"/>
      </a:spcBef>
      <a:spcAft>
        <a:spcPct val="0"/>
      </a:spcAft>
      <a:defRPr sz="2400" b="1" kern="1200">
        <a:solidFill>
          <a:schemeClr val="tx1"/>
        </a:solidFill>
        <a:latin typeface="Arial" charset="0"/>
        <a:ea typeface="宋体" charset="-122"/>
        <a:cs typeface="Arial" charset="0"/>
      </a:defRPr>
    </a:lvl1pPr>
    <a:lvl2pPr marL="457200" algn="l" rtl="0" fontAlgn="base">
      <a:spcBef>
        <a:spcPct val="0"/>
      </a:spcBef>
      <a:spcAft>
        <a:spcPct val="0"/>
      </a:spcAft>
      <a:defRPr sz="2400" b="1" kern="1200">
        <a:solidFill>
          <a:schemeClr val="tx1"/>
        </a:solidFill>
        <a:latin typeface="Arial" charset="0"/>
        <a:ea typeface="宋体" charset="-122"/>
        <a:cs typeface="Arial" charset="0"/>
      </a:defRPr>
    </a:lvl2pPr>
    <a:lvl3pPr marL="914400" algn="l" rtl="0" fontAlgn="base">
      <a:spcBef>
        <a:spcPct val="0"/>
      </a:spcBef>
      <a:spcAft>
        <a:spcPct val="0"/>
      </a:spcAft>
      <a:defRPr sz="2400" b="1" kern="1200">
        <a:solidFill>
          <a:schemeClr val="tx1"/>
        </a:solidFill>
        <a:latin typeface="Arial" charset="0"/>
        <a:ea typeface="宋体" charset="-122"/>
        <a:cs typeface="Arial" charset="0"/>
      </a:defRPr>
    </a:lvl3pPr>
    <a:lvl4pPr marL="1371600" algn="l" rtl="0" fontAlgn="base">
      <a:spcBef>
        <a:spcPct val="0"/>
      </a:spcBef>
      <a:spcAft>
        <a:spcPct val="0"/>
      </a:spcAft>
      <a:defRPr sz="2400" b="1" kern="1200">
        <a:solidFill>
          <a:schemeClr val="tx1"/>
        </a:solidFill>
        <a:latin typeface="Arial" charset="0"/>
        <a:ea typeface="宋体" charset="-122"/>
        <a:cs typeface="Arial" charset="0"/>
      </a:defRPr>
    </a:lvl4pPr>
    <a:lvl5pPr marL="1828800" algn="l" rtl="0" fontAlgn="base">
      <a:spcBef>
        <a:spcPct val="0"/>
      </a:spcBef>
      <a:spcAft>
        <a:spcPct val="0"/>
      </a:spcAft>
      <a:defRPr sz="2400" b="1" kern="1200">
        <a:solidFill>
          <a:schemeClr val="tx1"/>
        </a:solidFill>
        <a:latin typeface="Arial" charset="0"/>
        <a:ea typeface="宋体" charset="-122"/>
        <a:cs typeface="Arial" charset="0"/>
      </a:defRPr>
    </a:lvl5pPr>
    <a:lvl6pPr marL="2286000" algn="l" defTabSz="914400" rtl="0" eaLnBrk="1" latinLnBrk="0" hangingPunct="1">
      <a:defRPr sz="2400" b="1" kern="1200">
        <a:solidFill>
          <a:schemeClr val="tx1"/>
        </a:solidFill>
        <a:latin typeface="Arial" charset="0"/>
        <a:ea typeface="宋体" charset="-122"/>
        <a:cs typeface="Arial" charset="0"/>
      </a:defRPr>
    </a:lvl6pPr>
    <a:lvl7pPr marL="2743200" algn="l" defTabSz="914400" rtl="0" eaLnBrk="1" latinLnBrk="0" hangingPunct="1">
      <a:defRPr sz="2400" b="1" kern="1200">
        <a:solidFill>
          <a:schemeClr val="tx1"/>
        </a:solidFill>
        <a:latin typeface="Arial" charset="0"/>
        <a:ea typeface="宋体" charset="-122"/>
        <a:cs typeface="Arial" charset="0"/>
      </a:defRPr>
    </a:lvl7pPr>
    <a:lvl8pPr marL="3200400" algn="l" defTabSz="914400" rtl="0" eaLnBrk="1" latinLnBrk="0" hangingPunct="1">
      <a:defRPr sz="2400" b="1" kern="1200">
        <a:solidFill>
          <a:schemeClr val="tx1"/>
        </a:solidFill>
        <a:latin typeface="Arial" charset="0"/>
        <a:ea typeface="宋体" charset="-122"/>
        <a:cs typeface="Arial" charset="0"/>
      </a:defRPr>
    </a:lvl8pPr>
    <a:lvl9pPr marL="3657600" algn="l" defTabSz="914400" rtl="0" eaLnBrk="1" latinLnBrk="0" hangingPunct="1">
      <a:defRPr sz="2400" b="1" kern="1200">
        <a:solidFill>
          <a:schemeClr val="tx1"/>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540"/>
    <a:srgbClr val="B5CA8D"/>
    <a:srgbClr val="E6F5FA"/>
    <a:srgbClr val="DED7BC"/>
    <a:srgbClr val="C8E6F8"/>
    <a:srgbClr val="9E3C97"/>
    <a:srgbClr val="009BCC"/>
    <a:srgbClr val="95143B"/>
    <a:srgbClr val="4D740F"/>
    <a:srgbClr val="6994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99828" autoAdjust="0"/>
  </p:normalViewPr>
  <p:slideViewPr>
    <p:cSldViewPr snapToGrid="0" snapToObjects="1">
      <p:cViewPr varScale="1">
        <p:scale>
          <a:sx n="91" d="100"/>
          <a:sy n="91" d="100"/>
        </p:scale>
        <p:origin x="-156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02"/>
    </p:cViewPr>
  </p:sorterViewPr>
  <p:notesViewPr>
    <p:cSldViewPr snapToGrid="0" snapToObjects="1">
      <p:cViewPr varScale="1">
        <p:scale>
          <a:sx n="66" d="100"/>
          <a:sy n="66" d="100"/>
        </p:scale>
        <p:origin x="-2742" y="-12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ftr" sz="quarter" idx="2"/>
          </p:nvPr>
        </p:nvSpPr>
        <p:spPr bwMode="auto">
          <a:xfrm>
            <a:off x="0" y="9047163"/>
            <a:ext cx="3062288" cy="239712"/>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endParaRPr lang="en-US">
              <a:solidFill>
                <a:schemeClr val="bg1"/>
              </a:solidFill>
            </a:endParaRPr>
          </a:p>
        </p:txBody>
      </p:sp>
      <p:sp>
        <p:nvSpPr>
          <p:cNvPr id="81925" name="Rectangle 5"/>
          <p:cNvSpPr>
            <a:spLocks noGrp="1" noChangeArrowheads="1"/>
          </p:cNvSpPr>
          <p:nvPr>
            <p:ph type="sldNum" sz="quarter" idx="3"/>
          </p:nvPr>
        </p:nvSpPr>
        <p:spPr bwMode="auto">
          <a:xfrm>
            <a:off x="3948113" y="9047163"/>
            <a:ext cx="3062287" cy="238125"/>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85000"/>
              </a:lnSpc>
              <a:defRPr sz="800">
                <a:latin typeface="Arial" charset="0"/>
                <a:ea typeface="+mn-ea"/>
                <a:cs typeface="+mn-cs"/>
              </a:defRPr>
            </a:lvl1pPr>
          </a:lstStyle>
          <a:p>
            <a:pPr>
              <a:defRPr/>
            </a:pPr>
            <a:fld id="{43D7B3A3-6584-4A21-ABC7-554E1D6A11BC}" type="slidenum">
              <a:rPr lang="en-US"/>
              <a:pPr>
                <a:defRPr/>
              </a:pPr>
              <a:t>‹#›</a:t>
            </a:fld>
            <a:endParaRPr lang="en-US"/>
          </a:p>
        </p:txBody>
      </p:sp>
      <p:sp>
        <p:nvSpPr>
          <p:cNvPr id="81927" name="Rectangle 7"/>
          <p:cNvSpPr>
            <a:spLocks noChangeArrowheads="1"/>
          </p:cNvSpPr>
          <p:nvPr/>
        </p:nvSpPr>
        <p:spPr bwMode="auto">
          <a:xfrm>
            <a:off x="0" y="8335963"/>
            <a:ext cx="3036888" cy="463550"/>
          </a:xfrm>
          <a:prstGeom prst="rect">
            <a:avLst/>
          </a:prstGeom>
          <a:noFill/>
          <a:ln w="9525">
            <a:noFill/>
            <a:miter lim="800000"/>
            <a:headEnd/>
            <a:tailEnd/>
          </a:ln>
          <a:effectLst/>
        </p:spPr>
        <p:txBody>
          <a:bodyPr lIns="92278" tIns="46139" rIns="92278" bIns="46139" anchor="b"/>
          <a:lstStyle/>
          <a:p>
            <a:pPr defTabSz="922338" eaLnBrk="0" hangingPunct="0">
              <a:defRPr/>
            </a:pPr>
            <a:endParaRPr lang="en-GB" sz="800" b="0">
              <a:ea typeface="+mn-ea"/>
              <a:cs typeface="+mn-cs"/>
            </a:endParaRPr>
          </a:p>
        </p:txBody>
      </p:sp>
      <p:sp>
        <p:nvSpPr>
          <p:cNvPr id="81928" name="Rectangle 8"/>
          <p:cNvSpPr>
            <a:spLocks noChangeArrowheads="1"/>
          </p:cNvSpPr>
          <p:nvPr/>
        </p:nvSpPr>
        <p:spPr bwMode="auto">
          <a:xfrm>
            <a:off x="3973513" y="8829675"/>
            <a:ext cx="3036887" cy="461963"/>
          </a:xfrm>
          <a:prstGeom prst="rect">
            <a:avLst/>
          </a:prstGeom>
          <a:noFill/>
          <a:ln w="9525">
            <a:noFill/>
            <a:miter lim="800000"/>
            <a:headEnd/>
            <a:tailEnd/>
          </a:ln>
          <a:effectLst/>
        </p:spPr>
        <p:txBody>
          <a:bodyPr lIns="92278" tIns="46139" rIns="92278" bIns="46139" anchor="b"/>
          <a:lstStyle/>
          <a:p>
            <a:pPr algn="r" defTabSz="922338" eaLnBrk="0" hangingPunct="0">
              <a:defRPr/>
            </a:pPr>
            <a:endParaRPr lang="en-GB" sz="800">
              <a:ea typeface="+mn-ea"/>
              <a:cs typeface="+mn-cs"/>
            </a:endParaRPr>
          </a:p>
        </p:txBody>
      </p:sp>
      <p:sp>
        <p:nvSpPr>
          <p:cNvPr id="81929" name="Rectangle 9"/>
          <p:cNvSpPr>
            <a:spLocks noGrp="1" noChangeArrowheads="1"/>
          </p:cNvSpPr>
          <p:nvPr>
            <p:ph type="hdr" sz="quarter"/>
          </p:nvPr>
        </p:nvSpPr>
        <p:spPr bwMode="auto">
          <a:xfrm>
            <a:off x="396716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73513" y="0"/>
            <a:ext cx="3036887" cy="463550"/>
          </a:xfrm>
          <a:prstGeom prst="rect">
            <a:avLst/>
          </a:prstGeom>
          <a:noFill/>
          <a:ln w="9525">
            <a:noFill/>
            <a:miter lim="800000"/>
            <a:headEnd/>
            <a:tailEnd/>
          </a:ln>
          <a:effectLst/>
        </p:spPr>
        <p:txBody>
          <a:bodyPr vert="horz" wrap="square" lIns="92278" tIns="46139" rIns="92278" bIns="46139" numCol="1" anchor="t" anchorCtr="0" compatLnSpc="1">
            <a:prstTxWarp prst="textNoShape">
              <a:avLst/>
            </a:prstTxWarp>
          </a:bodyPr>
          <a:lstStyle>
            <a:lvl1pPr algn="r" defTabSz="922338" eaLnBrk="0" hangingPunct="0">
              <a:lnSpc>
                <a:spcPct val="100000"/>
              </a:lnSpc>
              <a:defRPr sz="1400">
                <a:latin typeface="Arial" charset="0"/>
                <a:ea typeface="+mn-ea"/>
                <a:cs typeface="+mn-cs"/>
              </a:defRPr>
            </a:lvl1pPr>
          </a:lstStyle>
          <a:p>
            <a:pPr>
              <a:defRPr/>
            </a:pPr>
            <a:endParaRPr lang="en-GB"/>
          </a:p>
        </p:txBody>
      </p:sp>
      <p:sp>
        <p:nvSpPr>
          <p:cNvPr id="17411" name="Rectangle 4"/>
          <p:cNvSpPr>
            <a:spLocks noGrp="1" noRot="1" noChangeAspect="1" noChangeArrowheads="1" noTextEdit="1"/>
          </p:cNvSpPr>
          <p:nvPr>
            <p:ph type="sldImg" idx="2"/>
          </p:nvPr>
        </p:nvSpPr>
        <p:spPr bwMode="auto">
          <a:xfrm>
            <a:off x="1187450" y="700088"/>
            <a:ext cx="4643438" cy="3482975"/>
          </a:xfrm>
          <a:prstGeom prst="rect">
            <a:avLst/>
          </a:prstGeom>
          <a:noFill/>
          <a:ln w="9525">
            <a:solidFill>
              <a:srgbClr val="000000"/>
            </a:solidFill>
            <a:miter lim="800000"/>
            <a:headEnd/>
            <a:tailEnd/>
          </a:ln>
        </p:spPr>
      </p:sp>
      <p:sp>
        <p:nvSpPr>
          <p:cNvPr id="3081" name="Rectangle 9"/>
          <p:cNvSpPr>
            <a:spLocks noGrp="1" noChangeArrowheads="1"/>
          </p:cNvSpPr>
          <p:nvPr>
            <p:ph type="ftr" sz="quarter" idx="4"/>
          </p:nvPr>
        </p:nvSpPr>
        <p:spPr bwMode="auto">
          <a:xfrm>
            <a:off x="0" y="8829675"/>
            <a:ext cx="3036888"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l" defTabSz="922338" eaLnBrk="0" hangingPunct="0">
              <a:lnSpc>
                <a:spcPct val="100000"/>
              </a:lnSpc>
              <a:defRPr sz="800" b="0">
                <a:latin typeface="Arial" charset="0"/>
                <a:ea typeface="+mn-ea"/>
                <a:cs typeface="+mn-cs"/>
              </a:defRPr>
            </a:lvl1pPr>
          </a:lstStyle>
          <a:p>
            <a:pPr>
              <a:defRPr/>
            </a:pPr>
            <a:r>
              <a:rPr lang="en-GB"/>
              <a:t>© 2006 Capgemini - All rights reserved</a:t>
            </a:r>
          </a:p>
        </p:txBody>
      </p:sp>
      <p:sp>
        <p:nvSpPr>
          <p:cNvPr id="3082" name="Rectangle 10"/>
          <p:cNvSpPr>
            <a:spLocks noGrp="1" noChangeArrowheads="1"/>
          </p:cNvSpPr>
          <p:nvPr>
            <p:ph type="sldNum" sz="quarter" idx="5"/>
          </p:nvPr>
        </p:nvSpPr>
        <p:spPr bwMode="auto">
          <a:xfrm>
            <a:off x="3973513" y="8829675"/>
            <a:ext cx="3036887" cy="461963"/>
          </a:xfrm>
          <a:prstGeom prst="rect">
            <a:avLst/>
          </a:prstGeom>
          <a:noFill/>
          <a:ln w="9525">
            <a:noFill/>
            <a:miter lim="800000"/>
            <a:headEnd/>
            <a:tailEnd/>
          </a:ln>
          <a:effectLst/>
        </p:spPr>
        <p:txBody>
          <a:bodyPr vert="horz" wrap="square" lIns="92278" tIns="46139" rIns="92278" bIns="46139" numCol="1" anchor="b" anchorCtr="0" compatLnSpc="1">
            <a:prstTxWarp prst="textNoShape">
              <a:avLst/>
            </a:prstTxWarp>
          </a:bodyPr>
          <a:lstStyle>
            <a:lvl1pPr algn="r" defTabSz="922338" eaLnBrk="0" hangingPunct="0">
              <a:lnSpc>
                <a:spcPct val="100000"/>
              </a:lnSpc>
              <a:defRPr sz="800">
                <a:latin typeface="Arial" charset="0"/>
                <a:ea typeface="+mn-ea"/>
                <a:cs typeface="+mn-cs"/>
              </a:defRPr>
            </a:lvl1pPr>
          </a:lstStyle>
          <a:p>
            <a:pPr>
              <a:defRPr/>
            </a:pPr>
            <a:fld id="{26F2F3D9-AD3A-4CF7-956F-DC77BD9B3505}" type="slidenum">
              <a:rPr lang="en-GB"/>
              <a:pPr>
                <a:defRPr/>
              </a:pPr>
              <a:t>‹#›</a:t>
            </a:fld>
            <a:endParaRPr lang="en-GB"/>
          </a:p>
        </p:txBody>
      </p:sp>
      <p:sp>
        <p:nvSpPr>
          <p:cNvPr id="3083" name="Rectangle 11"/>
          <p:cNvSpPr>
            <a:spLocks noGrp="1" noChangeArrowheads="1"/>
          </p:cNvSpPr>
          <p:nvPr>
            <p:ph type="body" sz="quarter" idx="3"/>
          </p:nvPr>
        </p:nvSpPr>
        <p:spPr bwMode="auto">
          <a:xfrm>
            <a:off x="446088" y="4451350"/>
            <a:ext cx="6170612" cy="4162425"/>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p:txBody>
      </p:sp>
      <p:sp>
        <p:nvSpPr>
          <p:cNvPr id="3084" name="Rectangle 12"/>
          <p:cNvSpPr>
            <a:spLocks noGrp="1" noChangeArrowheads="1"/>
          </p:cNvSpPr>
          <p:nvPr>
            <p:ph type="dt" idx="1"/>
          </p:nvPr>
        </p:nvSpPr>
        <p:spPr bwMode="auto">
          <a:xfrm>
            <a:off x="3967163" y="0"/>
            <a:ext cx="3017837" cy="430213"/>
          </a:xfrm>
          <a:prstGeom prst="rect">
            <a:avLst/>
          </a:prstGeom>
          <a:noFill/>
          <a:ln w="9525">
            <a:noFill/>
            <a:miter lim="800000"/>
            <a:headEnd/>
            <a:tailEnd/>
          </a:ln>
          <a:effectLst/>
        </p:spPr>
        <p:txBody>
          <a:bodyPr vert="horz" wrap="square" lIns="92291" tIns="46146" rIns="92291" bIns="46146" numCol="1" anchor="t" anchorCtr="0" compatLnSpc="1">
            <a:prstTxWarp prst="textNoShape">
              <a:avLst/>
            </a:prstTxWarp>
          </a:bodyPr>
          <a:lstStyle>
            <a:lvl1pPr algn="r" defTabSz="922338" eaLnBrk="0" hangingPunct="0">
              <a:lnSpc>
                <a:spcPct val="85000"/>
              </a:lnSpc>
              <a:defRPr sz="1200">
                <a:latin typeface="Arial" charset="0"/>
                <a:ea typeface="+mn-ea"/>
                <a:cs typeface="+mn-cs"/>
              </a:defRPr>
            </a:lvl1pPr>
          </a:lstStyle>
          <a:p>
            <a:pPr>
              <a:defRPr/>
            </a:pPr>
            <a:r>
              <a:rPr lang="en-US"/>
              <a:t>© 2006 Capgemini - All rights reserved</a:t>
            </a:r>
          </a:p>
        </p:txBody>
      </p:sp>
    </p:spTree>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30000"/>
      </a:spcBef>
      <a:spcAft>
        <a:spcPct val="0"/>
      </a:spcAft>
      <a:defRPr sz="1000" kern="1200">
        <a:solidFill>
          <a:schemeClr val="tx1"/>
        </a:solidFill>
        <a:latin typeface="Arial" charset="0"/>
        <a:ea typeface="+mn-ea"/>
        <a:cs typeface="+mn-cs"/>
      </a:defRPr>
    </a:lvl1pPr>
    <a:lvl2pPr marL="28575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2pPr>
    <a:lvl3pPr marL="571500" indent="-95250" algn="l" rtl="0" eaLnBrk="0" fontAlgn="base" hangingPunct="0">
      <a:lnSpc>
        <a:spcPct val="90000"/>
      </a:lnSpc>
      <a:spcBef>
        <a:spcPct val="30000"/>
      </a:spcBef>
      <a:spcAft>
        <a:spcPct val="0"/>
      </a:spcAft>
      <a:buChar char="•"/>
      <a:defRPr sz="10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9"/>
          <p:cNvSpPr>
            <a:spLocks noGrp="1" noChangeArrowheads="1"/>
          </p:cNvSpPr>
          <p:nvPr>
            <p:ph type="ftr" sz="quarter" idx="4"/>
          </p:nvPr>
        </p:nvSpPr>
        <p:spPr/>
        <p:txBody>
          <a:bodyPr/>
          <a:lstStyle/>
          <a:p>
            <a:pPr>
              <a:defRPr/>
            </a:pPr>
            <a:r>
              <a:rPr lang="en-GB" altLang="zh-CN" dirty="0" smtClean="0"/>
              <a:t>© 2006 Capgemini - All rights reserved</a:t>
            </a:r>
          </a:p>
        </p:txBody>
      </p:sp>
      <p:sp>
        <p:nvSpPr>
          <p:cNvPr id="20482" name="Rectangle 10"/>
          <p:cNvSpPr>
            <a:spLocks noGrp="1" noChangeArrowheads="1"/>
          </p:cNvSpPr>
          <p:nvPr>
            <p:ph type="sldNum" sz="quarter" idx="5"/>
          </p:nvPr>
        </p:nvSpPr>
        <p:spPr/>
        <p:txBody>
          <a:bodyPr/>
          <a:lstStyle/>
          <a:p>
            <a:pPr>
              <a:defRPr/>
            </a:pPr>
            <a:fld id="{87C09D54-30A8-4751-A112-21ABF254BD1A}" type="slidenum">
              <a:rPr lang="en-GB" altLang="zh-CN" smtClean="0"/>
              <a:pPr>
                <a:defRPr/>
              </a:pPr>
              <a:t>0</a:t>
            </a:fld>
            <a:endParaRPr lang="en-GB" altLang="zh-CN" dirty="0" smtClean="0"/>
          </a:p>
        </p:txBody>
      </p:sp>
      <p:sp>
        <p:nvSpPr>
          <p:cNvPr id="20483" name="Rectangle 9"/>
          <p:cNvSpPr txBox="1">
            <a:spLocks noGrp="1" noChangeArrowheads="1"/>
          </p:cNvSpPr>
          <p:nvPr/>
        </p:nvSpPr>
        <p:spPr bwMode="auto">
          <a:xfrm>
            <a:off x="0" y="8831263"/>
            <a:ext cx="3038475" cy="463550"/>
          </a:xfrm>
          <a:prstGeom prst="rect">
            <a:avLst/>
          </a:prstGeom>
          <a:noFill/>
          <a:ln w="9525">
            <a:noFill/>
            <a:miter lim="800000"/>
            <a:headEnd/>
            <a:tailEnd/>
          </a:ln>
        </p:spPr>
        <p:txBody>
          <a:bodyPr anchor="b"/>
          <a:lstStyle/>
          <a:p>
            <a:r>
              <a:rPr lang="en-GB" altLang="zh-CN" sz="1200" b="0" dirty="0">
                <a:latin typeface="Times New Roman" pitchFamily="18" charset="0"/>
              </a:rPr>
              <a:t>© 2006 Capgemini - All rights reserved</a:t>
            </a:r>
          </a:p>
        </p:txBody>
      </p:sp>
      <p:sp>
        <p:nvSpPr>
          <p:cNvPr id="20484" name="Rectangle 10"/>
          <p:cNvSpPr txBox="1">
            <a:spLocks noGrp="1" noChangeArrowheads="1"/>
          </p:cNvSpPr>
          <p:nvPr/>
        </p:nvSpPr>
        <p:spPr bwMode="auto">
          <a:xfrm>
            <a:off x="3970338" y="8831263"/>
            <a:ext cx="3038475" cy="463550"/>
          </a:xfrm>
          <a:prstGeom prst="rect">
            <a:avLst/>
          </a:prstGeom>
          <a:noFill/>
          <a:ln w="9525">
            <a:noFill/>
            <a:miter lim="800000"/>
            <a:headEnd/>
            <a:tailEnd/>
          </a:ln>
        </p:spPr>
        <p:txBody>
          <a:bodyPr anchor="b"/>
          <a:lstStyle/>
          <a:p>
            <a:pPr algn="r"/>
            <a:fld id="{F73BF378-BC63-4EA8-A767-D9691DD715E7}" type="slidenum">
              <a:rPr lang="en-GB" altLang="zh-CN" sz="1200" b="0">
                <a:latin typeface="Times New Roman" pitchFamily="18" charset="0"/>
              </a:rPr>
              <a:pPr algn="r"/>
              <a:t>0</a:t>
            </a:fld>
            <a:endParaRPr lang="en-GB" altLang="zh-CN" sz="1200" b="0" dirty="0">
              <a:latin typeface="Times New Roman" pitchFamily="18" charset="0"/>
            </a:endParaRPr>
          </a:p>
        </p:txBody>
      </p:sp>
      <p:sp>
        <p:nvSpPr>
          <p:cNvPr id="20485" name="Rectangle 6"/>
          <p:cNvSpPr>
            <a:spLocks noGrp="1" noRot="1" noChangeAspect="1" noChangeArrowheads="1" noTextEdit="1"/>
          </p:cNvSpPr>
          <p:nvPr>
            <p:ph type="sldImg"/>
          </p:nvPr>
        </p:nvSpPr>
        <p:spPr>
          <a:xfrm>
            <a:off x="1181100" y="698500"/>
            <a:ext cx="4648200" cy="3486150"/>
          </a:xfrm>
          <a:ln/>
        </p:spPr>
      </p:sp>
      <p:sp>
        <p:nvSpPr>
          <p:cNvPr id="20486" name="Rectangle 7"/>
          <p:cNvSpPr>
            <a:spLocks noGrp="1" noChangeArrowheads="1"/>
          </p:cNvSpPr>
          <p:nvPr>
            <p:ph type="body" idx="1"/>
          </p:nvPr>
        </p:nvSpPr>
        <p:spPr>
          <a:xfrm>
            <a:off x="701675" y="4416425"/>
            <a:ext cx="5607050" cy="4181475"/>
          </a:xfrm>
          <a:noFill/>
          <a:ln/>
        </p:spPr>
        <p:txBody>
          <a:bodyPr lIns="91440" tIns="45720" rIns="91440" bIns="45720"/>
          <a:lstStyle/>
          <a:p>
            <a:pPr eaLnBrk="1" hangingPunct="1"/>
            <a:endParaRPr lang="en-US"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Text Box 3"/>
          <p:cNvSpPr txBox="1">
            <a:spLocks noGrp="1" noChangeArrowheads="1"/>
          </p:cNvSpPr>
          <p:nvPr>
            <p:ph type="body" idx="1"/>
          </p:nvPr>
        </p:nvSpPr>
        <p:spPr>
          <a:noFill/>
          <a:ln/>
        </p:spPr>
        <p:txBody>
          <a:bodyPr/>
          <a:lstStyle/>
          <a:p>
            <a:r>
              <a:rPr lang="en-US" smtClean="0"/>
              <a:t>Sysfields are generally used to define only the sytem fields.</a:t>
            </a:r>
          </a:p>
          <a:p>
            <a:r>
              <a:rPr lang="en-US" smtClean="0"/>
              <a:t>They are generated automatically by the system.</a:t>
            </a:r>
          </a:p>
          <a:p>
            <a:r>
              <a:rPr lang="en-US" smtClean="0"/>
              <a:t>User defined fields should be given only in the user field name</a:t>
            </a:r>
          </a:p>
          <a:p>
            <a:r>
              <a:rPr lang="en-US" smtClean="0"/>
              <a:t>The system fields are used only in the template level programming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Text Box 3"/>
          <p:cNvSpPr txBox="1">
            <a:spLocks noGrp="1" noChangeArrowheads="1"/>
          </p:cNvSpPr>
          <p:nvPr>
            <p:ph type="body" idx="1"/>
          </p:nvPr>
        </p:nvSpPr>
        <p:spPr>
          <a:noFill/>
          <a:ln/>
        </p:spPr>
        <p:txBody>
          <a:bodyPr/>
          <a:lstStyle/>
          <a:p>
            <a:r>
              <a:rPr lang="en-US" smtClean="0"/>
              <a:t>We actually do not have fields. We build the fields with a string.</a:t>
            </a:r>
          </a:p>
          <a:p>
            <a:r>
              <a:rPr lang="en-US" smtClean="0"/>
              <a:t>Since it is not any field we give the number 0 to say that it’s the first field.</a:t>
            </a:r>
          </a:p>
          <a:p>
            <a:r>
              <a:rPr lang="en-US" smtClean="0"/>
              <a:t>0 is the field number. And we have only one field 0 from which we extract the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Text Box 3"/>
          <p:cNvSpPr txBox="1">
            <a:spLocks noGrp="1" noChangeArrowheads="1"/>
          </p:cNvSpPr>
          <p:nvPr>
            <p:ph type="body" idx="1"/>
          </p:nvPr>
        </p:nvSpPr>
        <p:spPr>
          <a:noFill/>
          <a:ln/>
        </p:spPr>
        <p:txBody>
          <a:bodyPr/>
          <a:lstStyle/>
          <a:p>
            <a:r>
              <a:rPr lang="en-US" smtClean="0"/>
              <a:t>Correctness of the routine is to be checked</a:t>
            </a:r>
          </a:p>
          <a:p>
            <a:r>
              <a:rPr lang="en-US" smtClean="0"/>
              <a:t>There may be a debug statement or any other errors.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9"/>
          <p:cNvSpPr>
            <a:spLocks noGrp="1" noChangeArrowheads="1"/>
          </p:cNvSpPr>
          <p:nvPr>
            <p:ph type="ftr" sz="quarter" idx="4"/>
          </p:nvPr>
        </p:nvSpPr>
        <p:spPr/>
        <p:txBody>
          <a:bodyPr/>
          <a:lstStyle/>
          <a:p>
            <a:pPr>
              <a:defRPr/>
            </a:pPr>
            <a:r>
              <a:rPr lang="en-GB" altLang="zh-CN" smtClean="0"/>
              <a:t>© 2006 Capgemini - All rights reserved</a:t>
            </a:r>
          </a:p>
        </p:txBody>
      </p:sp>
      <p:sp>
        <p:nvSpPr>
          <p:cNvPr id="268290" name="Rectangle 10"/>
          <p:cNvSpPr>
            <a:spLocks noGrp="1" noChangeArrowheads="1"/>
          </p:cNvSpPr>
          <p:nvPr>
            <p:ph type="sldNum" sz="quarter" idx="5"/>
          </p:nvPr>
        </p:nvSpPr>
        <p:spPr/>
        <p:txBody>
          <a:bodyPr/>
          <a:lstStyle/>
          <a:p>
            <a:pPr>
              <a:defRPr/>
            </a:pPr>
            <a:fld id="{7ACC58FA-F9E6-4C04-9514-56ED048B8023}" type="slidenum">
              <a:rPr lang="en-GB" altLang="zh-CN" smtClean="0"/>
              <a:pPr>
                <a:defRPr/>
              </a:pPr>
              <a:t>36</a:t>
            </a:fld>
            <a:endParaRPr lang="en-GB" altLang="zh-CN" smtClean="0"/>
          </a:p>
        </p:txBody>
      </p:sp>
      <p:sp>
        <p:nvSpPr>
          <p:cNvPr id="186371" name="Rectangle 4"/>
          <p:cNvSpPr>
            <a:spLocks noGrp="1" noRot="1" noChangeAspect="1" noChangeArrowheads="1" noTextEdit="1"/>
          </p:cNvSpPr>
          <p:nvPr>
            <p:ph type="sldImg"/>
          </p:nvPr>
        </p:nvSpPr>
        <p:spPr>
          <a:ln/>
        </p:spPr>
      </p:sp>
      <p:sp>
        <p:nvSpPr>
          <p:cNvPr id="186372" name="Rectangle 5"/>
          <p:cNvSpPr>
            <a:spLocks noGrp="1" noChangeArrowheads="1"/>
          </p:cNvSpPr>
          <p:nvPr>
            <p:ph type="body" idx="1"/>
          </p:nvPr>
        </p:nvSpPr>
        <p:spPr>
          <a:xfrm>
            <a:off x="401638" y="4408488"/>
            <a:ext cx="6207125" cy="4184650"/>
          </a:xfrm>
          <a:solidFill>
            <a:srgbClr val="FFFFFF"/>
          </a:solidFill>
          <a:ln>
            <a:solidFill>
              <a:srgbClr val="000000"/>
            </a:solidFill>
          </a:ln>
        </p:spPr>
        <p:txBody>
          <a:bodyPr/>
          <a:lstStyle/>
          <a:p>
            <a:pPr eaLnBrk="1" hangingPunct="1"/>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Text Box 3"/>
          <p:cNvSpPr txBox="1">
            <a:spLocks noGrp="1" noChangeArrowheads="1"/>
          </p:cNvSpPr>
          <p:nvPr>
            <p:ph type="body" idx="1"/>
          </p:nvPr>
        </p:nvSpPr>
        <p:spPr>
          <a:noFill/>
          <a:ln/>
        </p:spPr>
        <p:txBody>
          <a:bodyPr/>
          <a:lstStyle/>
          <a:p>
            <a:r>
              <a:rPr lang="en-US" b="1" smtClean="0"/>
              <a:t>How enquiry subsystem works?</a:t>
            </a:r>
            <a:endParaRPr lang="en-US" smtClean="0"/>
          </a:p>
          <a:p>
            <a:r>
              <a:rPr lang="en-US" smtClean="0"/>
              <a:t>Enquiry subsystem builds up a list of ids</a:t>
            </a:r>
          </a:p>
          <a:p>
            <a:r>
              <a:rPr lang="en-US" smtClean="0"/>
              <a:t>Picks up each id and constructs a record </a:t>
            </a:r>
          </a:p>
          <a:p>
            <a:r>
              <a:rPr lang="en-US" smtClean="0"/>
              <a:t>Then displays the records. </a:t>
            </a:r>
          </a:p>
          <a:p>
            <a:r>
              <a:rPr lang="en-US" smtClean="0"/>
              <a:t>If the information that needs to be presented does not exist in a file then subroutines can be written to do the task</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Text Box 3"/>
          <p:cNvSpPr txBox="1">
            <a:spLocks noGrp="1" noChangeArrowheads="1"/>
          </p:cNvSpPr>
          <p:nvPr>
            <p:ph type="body" idx="1"/>
          </p:nvPr>
        </p:nvSpPr>
        <p:spPr>
          <a:noFill/>
          <a:ln/>
        </p:spPr>
        <p:txBody>
          <a:bodyPr/>
          <a:lstStyle/>
          <a:p>
            <a:r>
              <a:rPr lang="en-US" smtClean="0"/>
              <a:t>ENQUIRY:	FILE.NAME Field - Mandatory</a:t>
            </a:r>
          </a:p>
          <a:p>
            <a:r>
              <a:rPr lang="en-US" smtClean="0"/>
              <a:t>This case - Requires more than one Application</a:t>
            </a:r>
          </a:p>
          <a:p>
            <a:r>
              <a:rPr lang="en-US" smtClean="0"/>
              <a:t>Use logical file name</a:t>
            </a:r>
          </a:p>
          <a:p>
            <a:r>
              <a:rPr lang="en-US" smtClean="0"/>
              <a:t>Define it in STANDARD.SELECTION</a:t>
            </a:r>
          </a:p>
          <a:p>
            <a:r>
              <a:rPr lang="en-US" smtClean="0"/>
              <a:t>No FILE.CONTROL – Validation Error in SS</a:t>
            </a:r>
          </a:p>
          <a:p>
            <a:r>
              <a:rPr lang="en-US" smtClean="0"/>
              <a:t>Start STANDARD.SELECTION ID with NOFILE</a:t>
            </a:r>
          </a:p>
          <a:p>
            <a:r>
              <a:rPr lang="en-US" smtClean="0"/>
              <a:t>(Will not check for FILE.CONTROL record)</a:t>
            </a:r>
          </a:p>
          <a:p>
            <a:r>
              <a:rPr lang="en-US" smtClean="0"/>
              <a:t>Now use in Enquiry FILE.NAME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Text Box 3"/>
          <p:cNvSpPr txBox="1">
            <a:spLocks noGrp="1" noChangeArrowheads="1"/>
          </p:cNvSpPr>
          <p:nvPr>
            <p:ph type="body" idx="1"/>
          </p:nvPr>
        </p:nvSpPr>
        <p:spPr>
          <a:noFill/>
          <a:ln/>
        </p:spPr>
        <p:txBody>
          <a:bodyPr/>
          <a:lstStyle/>
          <a:p>
            <a:r>
              <a:rPr lang="en-US" smtClean="0"/>
              <a:t>ID must start with NOFILE.xxxxx to eliminate FILE.CONTROL</a:t>
            </a:r>
          </a:p>
          <a:p>
            <a:r>
              <a:rPr lang="en-US" smtClean="0"/>
              <a:t>validation error</a:t>
            </a:r>
          </a:p>
          <a:p>
            <a:r>
              <a:rPr lang="en-US" smtClean="0"/>
              <a:t>􀂉 Must have ROUTINE type user field defined</a:t>
            </a:r>
          </a:p>
          <a:p>
            <a:r>
              <a:rPr lang="en-US" smtClean="0"/>
              <a:t>􀂉 SELECTION type fields can be defined so that the user can</a:t>
            </a:r>
          </a:p>
          <a:p>
            <a:r>
              <a:rPr lang="en-US" smtClean="0"/>
              <a:t>decide exactly what information he wants filtered out and</a:t>
            </a:r>
          </a:p>
          <a:p>
            <a:r>
              <a:rPr lang="en-US" smtClean="0"/>
              <a:t>displayed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p:spPr>
        <p:txBody>
          <a:bodyPr/>
          <a:lstStyle/>
          <a:p>
            <a:pPr marL="194120" indent="-194120" eaLnBrk="1" hangingPunct="1">
              <a:buFontTx/>
              <a:buAutoNum type="arabicPeriod"/>
              <a:defRPr/>
            </a:pPr>
            <a:r>
              <a:rPr lang="en-US" dirty="0" smtClean="0"/>
              <a:t>To create a record in ENQUIRY application, you need to give a valid T24 application name in the field FILE.NAME. T24 validates the entry in this field by checking for a record in the STANDARD.SELECTION application. The application given in this field is the application on which the enquiry is based.</a:t>
            </a:r>
          </a:p>
          <a:p>
            <a:pPr marL="194120" indent="-194120" eaLnBrk="1" hangingPunct="1">
              <a:buFontTx/>
              <a:buAutoNum type="arabicPeriod"/>
              <a:defRPr/>
            </a:pPr>
            <a:endParaRPr lang="en-US" dirty="0" smtClean="0"/>
          </a:p>
          <a:p>
            <a:pPr marL="194120" indent="-194120" eaLnBrk="1" hangingPunct="1">
              <a:buFontTx/>
              <a:buAutoNum type="arabicPeriod"/>
              <a:defRPr/>
            </a:pPr>
            <a:r>
              <a:rPr lang="en-US" dirty="0" smtClean="0"/>
              <a:t>A </a:t>
            </a:r>
            <a:r>
              <a:rPr lang="en-GB" dirty="0" err="1" smtClean="0">
                <a:latin typeface="Arial" pitchFamily="34" charset="0"/>
              </a:rPr>
              <a:t>Nofile</a:t>
            </a:r>
            <a:r>
              <a:rPr lang="en-US" dirty="0" smtClean="0"/>
              <a:t> enquiry does not have a single associated file as it extracts data from multiple applications. Then which application name is given in the field FILE.NAME?</a:t>
            </a:r>
          </a:p>
          <a:p>
            <a:pPr marL="194120" indent="-194120" eaLnBrk="1" hangingPunct="1">
              <a:buFontTx/>
              <a:buAutoNum type="arabicPeriod"/>
              <a:defRPr/>
            </a:pPr>
            <a:endParaRPr lang="en-US" dirty="0" smtClean="0"/>
          </a:p>
          <a:p>
            <a:pPr marL="194120" indent="-194120" eaLnBrk="1" hangingPunct="1">
              <a:buFontTx/>
              <a:buAutoNum type="arabicPeriod"/>
              <a:defRPr/>
            </a:pPr>
            <a:r>
              <a:rPr lang="en-US" dirty="0" smtClean="0"/>
              <a:t>Can you leave the field FILE.NAME without inputting any value as it involves multiple applications? Try committing the record without entering any value. System will throw an error as it is a mandatory field and it expects a valid STANDARD.SELECTION ID. If this is the case then what can you do to overcome this situation. Can you create a dummy STANDARD.SELECTION record? Create a STANDARD.SELECTION record with an ID of your choice. Does T24 allow you to do so?</a:t>
            </a:r>
          </a:p>
          <a:p>
            <a:pPr marL="349415" indent="-349415">
              <a:defRPr/>
            </a:pPr>
            <a:endParaRPr lang="en-US" dirty="0" smtClean="0"/>
          </a:p>
        </p:txBody>
      </p:sp>
      <p:sp>
        <p:nvSpPr>
          <p:cNvPr id="66564" name="Slide Number Placeholder 4"/>
          <p:cNvSpPr>
            <a:spLocks noGrp="1"/>
          </p:cNvSpPr>
          <p:nvPr>
            <p:ph type="sldNum" sz="quarter" idx="5"/>
          </p:nvPr>
        </p:nvSpPr>
        <p:spPr>
          <a:noFill/>
        </p:spPr>
        <p:txBody>
          <a:bodyPr/>
          <a:lstStyle/>
          <a:p>
            <a:fld id="{A1C66946-A723-4019-AA1A-E1BFEF44562F}" type="slidenum">
              <a:rPr lang="en-GB" smtClean="0"/>
              <a:pPr/>
              <a:t>13</a:t>
            </a:fld>
            <a:endParaRPr lang="en-GB" smtClean="0"/>
          </a:p>
        </p:txBody>
      </p:sp>
      <p:sp>
        <p:nvSpPr>
          <p:cNvPr id="66565" name="Rectangle 6"/>
          <p:cNvSpPr txBox="1">
            <a:spLocks noGrp="1" noChangeArrowheads="1"/>
          </p:cNvSpPr>
          <p:nvPr/>
        </p:nvSpPr>
        <p:spPr bwMode="auto">
          <a:xfrm>
            <a:off x="1" y="8831580"/>
            <a:ext cx="5639153" cy="464820"/>
          </a:xfrm>
          <a:prstGeom prst="rect">
            <a:avLst/>
          </a:prstGeom>
          <a:noFill/>
          <a:ln w="9525">
            <a:noFill/>
            <a:miter lim="800000"/>
            <a:headEnd/>
            <a:tailEnd/>
          </a:ln>
        </p:spPr>
        <p:txBody>
          <a:bodyPr lIns="93177" tIns="46589" rIns="93177" bIns="46589" anchor="b"/>
          <a:lstStyle/>
          <a:p>
            <a:r>
              <a:rPr lang="en-GB" sz="1200" b="0" dirty="0"/>
              <a:t>PRG7-Nofile Enquiry-R11</a:t>
            </a:r>
            <a:endParaRPr lang="en-GB" sz="1200" b="0"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ln/>
        </p:spPr>
        <p:txBody>
          <a:bodyPr/>
          <a:lstStyle/>
          <a:p>
            <a:pPr marL="232943" indent="-232943" eaLnBrk="1" hangingPunct="1">
              <a:buFontTx/>
              <a:buAutoNum type="arabicPeriod"/>
              <a:defRPr/>
            </a:pPr>
            <a:r>
              <a:rPr lang="en-US" dirty="0" smtClean="0"/>
              <a:t>T24 does not allow you to create a record with any ID in </a:t>
            </a:r>
            <a:r>
              <a:rPr lang="en-US" b="1" dirty="0" smtClean="0"/>
              <a:t>SS. </a:t>
            </a:r>
            <a:r>
              <a:rPr lang="en-US" dirty="0" smtClean="0"/>
              <a:t>Only an application that stores data, will have fields and will have an </a:t>
            </a:r>
            <a:r>
              <a:rPr lang="en-US" b="1" dirty="0" smtClean="0"/>
              <a:t>SS</a:t>
            </a:r>
            <a:r>
              <a:rPr lang="en-US" dirty="0" smtClean="0"/>
              <a:t> record.</a:t>
            </a:r>
          </a:p>
          <a:p>
            <a:pPr marL="232943" indent="-232943" eaLnBrk="1" hangingPunct="1">
              <a:buFontTx/>
              <a:buAutoNum type="arabicPeriod"/>
              <a:defRPr/>
            </a:pPr>
            <a:r>
              <a:rPr lang="en-US" dirty="0" smtClean="0"/>
              <a:t>When you try creating a record in </a:t>
            </a:r>
            <a:r>
              <a:rPr lang="en-US" b="1" dirty="0" smtClean="0"/>
              <a:t>SS, </a:t>
            </a:r>
            <a:r>
              <a:rPr lang="en-US" dirty="0" smtClean="0"/>
              <a:t>T24 will throw an error ‘MISSING FILE.CONTROL - RECORD’. This is because, it looks for a </a:t>
            </a:r>
            <a:r>
              <a:rPr lang="en-US" b="1" dirty="0" smtClean="0"/>
              <a:t>FILE.CONTROL</a:t>
            </a:r>
            <a:r>
              <a:rPr lang="en-US" dirty="0" smtClean="0"/>
              <a:t> entry with the same ID as in </a:t>
            </a:r>
            <a:r>
              <a:rPr lang="en-US" b="1" dirty="0" smtClean="0"/>
              <a:t>SS</a:t>
            </a:r>
            <a:r>
              <a:rPr lang="en-US" dirty="0" smtClean="0"/>
              <a:t>. All files that store data in T24 have a </a:t>
            </a:r>
            <a:r>
              <a:rPr lang="en-US" b="1" dirty="0" smtClean="0"/>
              <a:t>FILE.CONTROL</a:t>
            </a:r>
            <a:r>
              <a:rPr lang="en-US" dirty="0" smtClean="0"/>
              <a:t> record.</a:t>
            </a:r>
          </a:p>
          <a:p>
            <a:pPr marL="232943" indent="-232943" eaLnBrk="1" hangingPunct="1">
              <a:buFontTx/>
              <a:buAutoNum type="arabicPeriod"/>
              <a:defRPr/>
            </a:pPr>
            <a:r>
              <a:rPr lang="en-US" dirty="0" smtClean="0"/>
              <a:t>So what could be the possible way out to overcome all these validations when it comes to a </a:t>
            </a:r>
            <a:r>
              <a:rPr lang="en-GB" dirty="0" err="1" smtClean="0">
                <a:latin typeface="Arial" pitchFamily="34" charset="0"/>
              </a:rPr>
              <a:t>Nofile</a:t>
            </a:r>
            <a:r>
              <a:rPr lang="en-US" dirty="0" smtClean="0"/>
              <a:t> enquiry?</a:t>
            </a:r>
          </a:p>
          <a:p>
            <a:pPr>
              <a:defRPr/>
            </a:pPr>
            <a:endParaRPr lang="en-US" dirty="0" smtClean="0"/>
          </a:p>
        </p:txBody>
      </p:sp>
      <p:sp>
        <p:nvSpPr>
          <p:cNvPr id="67588" name="Slide Number Placeholder 4"/>
          <p:cNvSpPr>
            <a:spLocks noGrp="1"/>
          </p:cNvSpPr>
          <p:nvPr>
            <p:ph type="sldNum" sz="quarter" idx="5"/>
          </p:nvPr>
        </p:nvSpPr>
        <p:spPr>
          <a:noFill/>
        </p:spPr>
        <p:txBody>
          <a:bodyPr/>
          <a:lstStyle/>
          <a:p>
            <a:fld id="{F541C884-1096-448B-8CA7-8DF5F61E0BE6}" type="slidenum">
              <a:rPr lang="en-GB" smtClean="0"/>
              <a:pPr/>
              <a:t>14</a:t>
            </a:fld>
            <a:endParaRPr lang="en-GB" smtClean="0"/>
          </a:p>
        </p:txBody>
      </p:sp>
      <p:sp>
        <p:nvSpPr>
          <p:cNvPr id="67589" name="Rectangle 6"/>
          <p:cNvSpPr txBox="1">
            <a:spLocks noGrp="1" noChangeArrowheads="1"/>
          </p:cNvSpPr>
          <p:nvPr/>
        </p:nvSpPr>
        <p:spPr bwMode="auto">
          <a:xfrm>
            <a:off x="1" y="8831580"/>
            <a:ext cx="5639153" cy="464820"/>
          </a:xfrm>
          <a:prstGeom prst="rect">
            <a:avLst/>
          </a:prstGeom>
          <a:noFill/>
          <a:ln w="9525">
            <a:noFill/>
            <a:miter lim="800000"/>
            <a:headEnd/>
            <a:tailEnd/>
          </a:ln>
        </p:spPr>
        <p:txBody>
          <a:bodyPr lIns="93177" tIns="46589" rIns="93177" bIns="46589" anchor="b"/>
          <a:lstStyle/>
          <a:p>
            <a:r>
              <a:rPr lang="en-GB" sz="1200" b="0" dirty="0"/>
              <a:t>PRG7-Nofile Enquiry-R11</a:t>
            </a:r>
            <a:endParaRPr lang="en-GB" sz="1200" b="0" dirty="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marL="232943" indent="-232943" eaLnBrk="1" hangingPunct="1">
              <a:buFontTx/>
              <a:buAutoNum type="arabicPeriod"/>
            </a:pPr>
            <a:r>
              <a:rPr lang="en-US" dirty="0" smtClean="0">
                <a:latin typeface="Arial" pitchFamily="34" charset="0"/>
              </a:rPr>
              <a:t>In case of a </a:t>
            </a:r>
            <a:r>
              <a:rPr lang="en-GB" dirty="0" err="1" smtClean="0">
                <a:latin typeface="Arial" pitchFamily="34" charset="0"/>
              </a:rPr>
              <a:t>Nofile</a:t>
            </a:r>
            <a:r>
              <a:rPr lang="en-US" dirty="0" smtClean="0">
                <a:latin typeface="Arial" pitchFamily="34" charset="0"/>
              </a:rPr>
              <a:t> enquiry, you just need an SS record whose ID is to be given in the ENQUIRY application. There is no need to have any FILE.CONTROL entry. This can be achieved by prefixing the ID of the record in SS with ‘NOFILE.’.</a:t>
            </a:r>
          </a:p>
          <a:p>
            <a:pPr marL="232943" indent="-232943" eaLnBrk="1" hangingPunct="1">
              <a:buFontTx/>
              <a:buAutoNum type="arabicPeriod"/>
            </a:pPr>
            <a:r>
              <a:rPr lang="en-US" dirty="0" smtClean="0">
                <a:latin typeface="Arial" pitchFamily="34" charset="0"/>
              </a:rPr>
              <a:t>Once the system notices that the record ID in SS is starting with NOFILE., it understands that this record is specific for </a:t>
            </a:r>
            <a:r>
              <a:rPr lang="en-GB" dirty="0" err="1" smtClean="0">
                <a:latin typeface="Arial" pitchFamily="34" charset="0"/>
              </a:rPr>
              <a:t>Nofile</a:t>
            </a:r>
            <a:r>
              <a:rPr lang="en-US" dirty="0" smtClean="0">
                <a:latin typeface="Arial" pitchFamily="34" charset="0"/>
              </a:rPr>
              <a:t> enquiries and therefore does not check for any other valid entries in other applications.</a:t>
            </a:r>
          </a:p>
          <a:p>
            <a:pPr marL="232943" indent="-232943" eaLnBrk="1" hangingPunct="1">
              <a:buFontTx/>
              <a:buAutoNum type="arabicPeriod"/>
            </a:pPr>
            <a:r>
              <a:rPr lang="en-US" dirty="0" smtClean="0">
                <a:latin typeface="Arial" pitchFamily="34" charset="0"/>
              </a:rPr>
              <a:t>Syntax for the ID in </a:t>
            </a:r>
            <a:r>
              <a:rPr lang="en-US" b="1" dirty="0" smtClean="0">
                <a:latin typeface="Arial" pitchFamily="34" charset="0"/>
              </a:rPr>
              <a:t>SS </a:t>
            </a:r>
            <a:r>
              <a:rPr lang="en-US" dirty="0" smtClean="0">
                <a:latin typeface="Arial" pitchFamily="34" charset="0"/>
              </a:rPr>
              <a:t>application in ‘NOFILE.&lt;VALIDTEXT&gt;’. Example : NOFILE.TEST</a:t>
            </a:r>
          </a:p>
          <a:p>
            <a:pPr marL="232943" indent="-232943" eaLnBrk="1" hangingPunct="1">
              <a:buFontTx/>
              <a:buAutoNum type="arabicPeriod"/>
            </a:pPr>
            <a:r>
              <a:rPr lang="en-US" dirty="0" smtClean="0">
                <a:latin typeface="Arial" pitchFamily="34" charset="0"/>
              </a:rPr>
              <a:t>The record created in </a:t>
            </a:r>
            <a:r>
              <a:rPr lang="en-US" b="1" dirty="0" smtClean="0">
                <a:latin typeface="Arial" pitchFamily="34" charset="0"/>
              </a:rPr>
              <a:t>SS </a:t>
            </a:r>
            <a:r>
              <a:rPr lang="en-US" dirty="0" smtClean="0">
                <a:latin typeface="Arial" pitchFamily="34" charset="0"/>
              </a:rPr>
              <a:t>with ID starting with NOFILE. is to be given in the field FILE.NAME in the </a:t>
            </a:r>
            <a:r>
              <a:rPr lang="en-US" b="1" dirty="0" smtClean="0">
                <a:latin typeface="Arial" pitchFamily="34" charset="0"/>
              </a:rPr>
              <a:t>ENQUIRY </a:t>
            </a:r>
            <a:r>
              <a:rPr lang="en-US" dirty="0" smtClean="0">
                <a:latin typeface="Arial" pitchFamily="34" charset="0"/>
              </a:rPr>
              <a:t>application.</a:t>
            </a:r>
          </a:p>
        </p:txBody>
      </p:sp>
      <p:sp>
        <p:nvSpPr>
          <p:cNvPr id="68612" name="Slide Number Placeholder 4"/>
          <p:cNvSpPr>
            <a:spLocks noGrp="1"/>
          </p:cNvSpPr>
          <p:nvPr>
            <p:ph type="sldNum" sz="quarter" idx="5"/>
          </p:nvPr>
        </p:nvSpPr>
        <p:spPr>
          <a:noFill/>
        </p:spPr>
        <p:txBody>
          <a:bodyPr/>
          <a:lstStyle/>
          <a:p>
            <a:fld id="{35E4A830-58E7-4ACE-BB98-A57E17C60FE0}" type="slidenum">
              <a:rPr lang="en-GB" smtClean="0"/>
              <a:pPr/>
              <a:t>15</a:t>
            </a:fld>
            <a:endParaRPr lang="en-GB" smtClean="0"/>
          </a:p>
        </p:txBody>
      </p:sp>
      <p:sp>
        <p:nvSpPr>
          <p:cNvPr id="68613" name="Rectangle 6"/>
          <p:cNvSpPr txBox="1">
            <a:spLocks noGrp="1" noChangeArrowheads="1"/>
          </p:cNvSpPr>
          <p:nvPr/>
        </p:nvSpPr>
        <p:spPr bwMode="auto">
          <a:xfrm>
            <a:off x="1" y="8831580"/>
            <a:ext cx="5639153" cy="464820"/>
          </a:xfrm>
          <a:prstGeom prst="rect">
            <a:avLst/>
          </a:prstGeom>
          <a:noFill/>
          <a:ln w="9525">
            <a:noFill/>
            <a:miter lim="800000"/>
            <a:headEnd/>
            <a:tailEnd/>
          </a:ln>
        </p:spPr>
        <p:txBody>
          <a:bodyPr lIns="93177" tIns="46589" rIns="93177" bIns="46589" anchor="b"/>
          <a:lstStyle/>
          <a:p>
            <a:r>
              <a:rPr lang="en-GB" sz="1200" b="0" dirty="0"/>
              <a:t>PRG7-Nofile Enquiry-R11</a:t>
            </a:r>
            <a:endParaRPr lang="en-GB" sz="1200" b="0" dirty="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Text Box 3"/>
          <p:cNvSpPr txBox="1">
            <a:spLocks noGrp="1" noChangeArrowheads="1"/>
          </p:cNvSpPr>
          <p:nvPr>
            <p:ph type="body" idx="1"/>
          </p:nvPr>
        </p:nvSpPr>
        <p:spPr>
          <a:noFill/>
          <a:ln/>
        </p:spPr>
        <p:txBody>
          <a:bodyPr/>
          <a:lstStyle/>
          <a:p>
            <a:r>
              <a:rPr lang="en-US" smtClean="0"/>
              <a:t>Y.ARR is a string of fields delimited by ‘*’</a:t>
            </a:r>
          </a:p>
          <a:p>
            <a:r>
              <a:rPr lang="en-US" smtClean="0"/>
              <a:t>Only from this Y.ARR data would be fetched in the enquiry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Text Box 3"/>
          <p:cNvSpPr txBox="1">
            <a:spLocks noGrp="1" noChangeArrowheads="1"/>
          </p:cNvSpPr>
          <p:nvPr>
            <p:ph type="body" idx="1"/>
          </p:nvPr>
        </p:nvSpPr>
        <p:spPr>
          <a:noFill/>
          <a:ln/>
        </p:spPr>
        <p:txBody>
          <a:bodyPr/>
          <a:lstStyle/>
          <a:p>
            <a:r>
              <a:rPr lang="en-US" smtClean="0"/>
              <a:t>Since Y.ARR is delemited by * we have used  F(Field). F *,1,1</a:t>
            </a:r>
          </a:p>
          <a:p>
            <a:r>
              <a:rPr lang="en-US" smtClean="0"/>
              <a:t>We could delimit by any character … properly Field should be extracted</a:t>
            </a:r>
          </a:p>
          <a:p>
            <a:r>
              <a:rPr lang="en-US" smtClean="0"/>
              <a:t>Note that there should be a space between F and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10" descr="lightbulb"/>
          <p:cNvPicPr>
            <a:picLocks noChangeAspect="1" noChangeArrowheads="1"/>
          </p:cNvPicPr>
          <p:nvPr userDrawn="1"/>
        </p:nvPicPr>
        <p:blipFill>
          <a:blip r:embed="rId2" cstate="print"/>
          <a:srcRect t="30475" b="27251"/>
          <a:stretch>
            <a:fillRect/>
          </a:stretch>
        </p:blipFill>
        <p:spPr bwMode="auto">
          <a:xfrm>
            <a:off x="-6350" y="1295400"/>
            <a:ext cx="9150350" cy="5307013"/>
          </a:xfrm>
          <a:prstGeom prst="rect">
            <a:avLst/>
          </a:prstGeom>
          <a:noFill/>
          <a:ln w="9525">
            <a:noFill/>
            <a:miter lim="800000"/>
            <a:headEnd/>
            <a:tailEnd/>
          </a:ln>
        </p:spPr>
      </p:pic>
      <p:pic>
        <p:nvPicPr>
          <p:cNvPr id="5" name="Picture 88" descr="OK_Capgemini"/>
          <p:cNvPicPr>
            <a:picLocks noChangeAspect="1" noChangeArrowheads="1"/>
          </p:cNvPicPr>
          <p:nvPr/>
        </p:nvPicPr>
        <p:blipFill>
          <a:blip r:embed="rId3" cstate="print"/>
          <a:srcRect/>
          <a:stretch>
            <a:fillRect/>
          </a:stretch>
        </p:blipFill>
        <p:spPr bwMode="auto">
          <a:xfrm>
            <a:off x="366713" y="368300"/>
            <a:ext cx="2159000" cy="509588"/>
          </a:xfrm>
          <a:prstGeom prst="rect">
            <a:avLst/>
          </a:prstGeom>
          <a:noFill/>
          <a:ln w="9525">
            <a:noFill/>
            <a:miter lim="800000"/>
            <a:headEnd/>
            <a:tailEnd/>
          </a:ln>
        </p:spPr>
      </p:pic>
      <p:sp>
        <p:nvSpPr>
          <p:cNvPr id="6" name="Freeform 116"/>
          <p:cNvSpPr>
            <a:spLocks/>
          </p:cNvSpPr>
          <p:nvPr/>
        </p:nvSpPr>
        <p:spPr bwMode="gray">
          <a:xfrm>
            <a:off x="0" y="1257300"/>
            <a:ext cx="9151938" cy="5129213"/>
          </a:xfrm>
          <a:custGeom>
            <a:avLst/>
            <a:gdLst/>
            <a:ahLst/>
            <a:cxnLst>
              <a:cxn ang="0">
                <a:pos x="624" y="2135"/>
              </a:cxn>
              <a:cxn ang="0">
                <a:pos x="715" y="2061"/>
              </a:cxn>
              <a:cxn ang="0">
                <a:pos x="805" y="1993"/>
              </a:cxn>
              <a:cxn ang="0">
                <a:pos x="898" y="1930"/>
              </a:cxn>
              <a:cxn ang="0">
                <a:pos x="993" y="1870"/>
              </a:cxn>
              <a:cxn ang="0">
                <a:pos x="1089" y="1816"/>
              </a:cxn>
              <a:cxn ang="0">
                <a:pos x="1285" y="1719"/>
              </a:cxn>
              <a:cxn ang="0">
                <a:pos x="1485" y="1634"/>
              </a:cxn>
              <a:cxn ang="0">
                <a:pos x="1693" y="1560"/>
              </a:cxn>
              <a:cxn ang="0">
                <a:pos x="1904" y="1495"/>
              </a:cxn>
              <a:cxn ang="0">
                <a:pos x="2118" y="1434"/>
              </a:cxn>
              <a:cxn ang="0">
                <a:pos x="2229" y="1406"/>
              </a:cxn>
              <a:cxn ang="0">
                <a:pos x="2475" y="1348"/>
              </a:cxn>
              <a:cxn ang="0">
                <a:pos x="2720" y="1295"/>
              </a:cxn>
              <a:cxn ang="0">
                <a:pos x="3205" y="1200"/>
              </a:cxn>
              <a:cxn ang="0">
                <a:pos x="3198" y="1200"/>
              </a:cxn>
              <a:cxn ang="0">
                <a:pos x="3929" y="1048"/>
              </a:cxn>
              <a:cxn ang="0">
                <a:pos x="4229" y="977"/>
              </a:cxn>
              <a:cxn ang="0">
                <a:pos x="4409" y="928"/>
              </a:cxn>
              <a:cxn ang="0">
                <a:pos x="4573" y="876"/>
              </a:cxn>
              <a:cxn ang="0">
                <a:pos x="4725" y="820"/>
              </a:cxn>
              <a:cxn ang="0">
                <a:pos x="4867" y="757"/>
              </a:cxn>
              <a:cxn ang="0">
                <a:pos x="5000" y="686"/>
              </a:cxn>
              <a:cxn ang="0">
                <a:pos x="5125" y="605"/>
              </a:cxn>
              <a:cxn ang="0">
                <a:pos x="5245" y="513"/>
              </a:cxn>
              <a:cxn ang="0">
                <a:pos x="5362" y="408"/>
              </a:cxn>
              <a:cxn ang="0">
                <a:pos x="5475" y="289"/>
              </a:cxn>
              <a:cxn ang="0">
                <a:pos x="5587" y="153"/>
              </a:cxn>
              <a:cxn ang="0">
                <a:pos x="5697" y="3"/>
              </a:cxn>
              <a:cxn ang="0">
                <a:pos x="0" y="3231"/>
              </a:cxn>
              <a:cxn ang="0">
                <a:pos x="20" y="3231"/>
              </a:cxn>
              <a:cxn ang="0">
                <a:pos x="55" y="3063"/>
              </a:cxn>
              <a:cxn ang="0">
                <a:pos x="102" y="2901"/>
              </a:cxn>
              <a:cxn ang="0">
                <a:pos x="124" y="2845"/>
              </a:cxn>
              <a:cxn ang="0">
                <a:pos x="169" y="2739"/>
              </a:cxn>
              <a:cxn ang="0">
                <a:pos x="220" y="2634"/>
              </a:cxn>
              <a:cxn ang="0">
                <a:pos x="278" y="2536"/>
              </a:cxn>
              <a:cxn ang="0">
                <a:pos x="342" y="2439"/>
              </a:cxn>
              <a:cxn ang="0">
                <a:pos x="415" y="2347"/>
              </a:cxn>
              <a:cxn ang="0">
                <a:pos x="493" y="2258"/>
              </a:cxn>
              <a:cxn ang="0">
                <a:pos x="578" y="2176"/>
              </a:cxn>
              <a:cxn ang="0">
                <a:pos x="624" y="2135"/>
              </a:cxn>
            </a:cxnLst>
            <a:rect l="0" t="0" r="r" b="b"/>
            <a:pathLst>
              <a:path w="5697" h="3231">
                <a:moveTo>
                  <a:pt x="624" y="2135"/>
                </a:moveTo>
                <a:lnTo>
                  <a:pt x="624" y="2135"/>
                </a:lnTo>
                <a:lnTo>
                  <a:pt x="669" y="2098"/>
                </a:lnTo>
                <a:lnTo>
                  <a:pt x="715" y="2061"/>
                </a:lnTo>
                <a:lnTo>
                  <a:pt x="760" y="2026"/>
                </a:lnTo>
                <a:lnTo>
                  <a:pt x="805" y="1993"/>
                </a:lnTo>
                <a:lnTo>
                  <a:pt x="853" y="1961"/>
                </a:lnTo>
                <a:lnTo>
                  <a:pt x="898" y="1930"/>
                </a:lnTo>
                <a:lnTo>
                  <a:pt x="945" y="1900"/>
                </a:lnTo>
                <a:lnTo>
                  <a:pt x="993" y="1870"/>
                </a:lnTo>
                <a:lnTo>
                  <a:pt x="1042" y="1842"/>
                </a:lnTo>
                <a:lnTo>
                  <a:pt x="1089" y="1816"/>
                </a:lnTo>
                <a:lnTo>
                  <a:pt x="1185" y="1764"/>
                </a:lnTo>
                <a:lnTo>
                  <a:pt x="1285" y="1719"/>
                </a:lnTo>
                <a:lnTo>
                  <a:pt x="1385" y="1674"/>
                </a:lnTo>
                <a:lnTo>
                  <a:pt x="1485" y="1634"/>
                </a:lnTo>
                <a:lnTo>
                  <a:pt x="1589" y="1596"/>
                </a:lnTo>
                <a:lnTo>
                  <a:pt x="1693" y="1560"/>
                </a:lnTo>
                <a:lnTo>
                  <a:pt x="1798" y="1527"/>
                </a:lnTo>
                <a:lnTo>
                  <a:pt x="1904" y="1495"/>
                </a:lnTo>
                <a:lnTo>
                  <a:pt x="2011" y="1465"/>
                </a:lnTo>
                <a:lnTo>
                  <a:pt x="2118" y="1434"/>
                </a:lnTo>
                <a:lnTo>
                  <a:pt x="2229" y="1406"/>
                </a:lnTo>
                <a:lnTo>
                  <a:pt x="2229" y="1406"/>
                </a:lnTo>
                <a:lnTo>
                  <a:pt x="2351" y="1376"/>
                </a:lnTo>
                <a:lnTo>
                  <a:pt x="2475" y="1348"/>
                </a:lnTo>
                <a:lnTo>
                  <a:pt x="2596" y="1320"/>
                </a:lnTo>
                <a:lnTo>
                  <a:pt x="2720" y="1295"/>
                </a:lnTo>
                <a:lnTo>
                  <a:pt x="2964" y="1246"/>
                </a:lnTo>
                <a:lnTo>
                  <a:pt x="3205" y="1200"/>
                </a:lnTo>
                <a:lnTo>
                  <a:pt x="3198" y="1200"/>
                </a:lnTo>
                <a:lnTo>
                  <a:pt x="3198" y="1200"/>
                </a:lnTo>
                <a:lnTo>
                  <a:pt x="3705" y="1096"/>
                </a:lnTo>
                <a:lnTo>
                  <a:pt x="3929" y="1048"/>
                </a:lnTo>
                <a:lnTo>
                  <a:pt x="4133" y="1003"/>
                </a:lnTo>
                <a:lnTo>
                  <a:pt x="4229" y="977"/>
                </a:lnTo>
                <a:lnTo>
                  <a:pt x="4320" y="953"/>
                </a:lnTo>
                <a:lnTo>
                  <a:pt x="4409" y="928"/>
                </a:lnTo>
                <a:lnTo>
                  <a:pt x="4493" y="904"/>
                </a:lnTo>
                <a:lnTo>
                  <a:pt x="4573" y="876"/>
                </a:lnTo>
                <a:lnTo>
                  <a:pt x="4651" y="848"/>
                </a:lnTo>
                <a:lnTo>
                  <a:pt x="4725" y="820"/>
                </a:lnTo>
                <a:lnTo>
                  <a:pt x="4798" y="789"/>
                </a:lnTo>
                <a:lnTo>
                  <a:pt x="4867" y="757"/>
                </a:lnTo>
                <a:lnTo>
                  <a:pt x="4935" y="721"/>
                </a:lnTo>
                <a:lnTo>
                  <a:pt x="5000" y="686"/>
                </a:lnTo>
                <a:lnTo>
                  <a:pt x="5064" y="647"/>
                </a:lnTo>
                <a:lnTo>
                  <a:pt x="5125" y="605"/>
                </a:lnTo>
                <a:lnTo>
                  <a:pt x="5187" y="561"/>
                </a:lnTo>
                <a:lnTo>
                  <a:pt x="5245" y="513"/>
                </a:lnTo>
                <a:lnTo>
                  <a:pt x="5304" y="462"/>
                </a:lnTo>
                <a:lnTo>
                  <a:pt x="5362" y="408"/>
                </a:lnTo>
                <a:lnTo>
                  <a:pt x="5418" y="351"/>
                </a:lnTo>
                <a:lnTo>
                  <a:pt x="5475" y="289"/>
                </a:lnTo>
                <a:lnTo>
                  <a:pt x="5531" y="222"/>
                </a:lnTo>
                <a:lnTo>
                  <a:pt x="5587" y="153"/>
                </a:lnTo>
                <a:lnTo>
                  <a:pt x="5644" y="80"/>
                </a:lnTo>
                <a:lnTo>
                  <a:pt x="5697" y="3"/>
                </a:lnTo>
                <a:lnTo>
                  <a:pt x="0" y="0"/>
                </a:lnTo>
                <a:lnTo>
                  <a:pt x="0" y="3231"/>
                </a:lnTo>
                <a:lnTo>
                  <a:pt x="20" y="3231"/>
                </a:lnTo>
                <a:lnTo>
                  <a:pt x="20" y="3231"/>
                </a:lnTo>
                <a:lnTo>
                  <a:pt x="35" y="3149"/>
                </a:lnTo>
                <a:lnTo>
                  <a:pt x="55" y="3063"/>
                </a:lnTo>
                <a:lnTo>
                  <a:pt x="76" y="2983"/>
                </a:lnTo>
                <a:lnTo>
                  <a:pt x="102" y="2901"/>
                </a:lnTo>
                <a:lnTo>
                  <a:pt x="102" y="2901"/>
                </a:lnTo>
                <a:lnTo>
                  <a:pt x="124" y="2845"/>
                </a:lnTo>
                <a:lnTo>
                  <a:pt x="145" y="2791"/>
                </a:lnTo>
                <a:lnTo>
                  <a:pt x="169" y="2739"/>
                </a:lnTo>
                <a:lnTo>
                  <a:pt x="193" y="2686"/>
                </a:lnTo>
                <a:lnTo>
                  <a:pt x="220" y="2634"/>
                </a:lnTo>
                <a:lnTo>
                  <a:pt x="247" y="2586"/>
                </a:lnTo>
                <a:lnTo>
                  <a:pt x="278" y="2536"/>
                </a:lnTo>
                <a:lnTo>
                  <a:pt x="309" y="2487"/>
                </a:lnTo>
                <a:lnTo>
                  <a:pt x="342" y="2439"/>
                </a:lnTo>
                <a:lnTo>
                  <a:pt x="378" y="2392"/>
                </a:lnTo>
                <a:lnTo>
                  <a:pt x="415" y="2347"/>
                </a:lnTo>
                <a:lnTo>
                  <a:pt x="453" y="2303"/>
                </a:lnTo>
                <a:lnTo>
                  <a:pt x="493" y="2258"/>
                </a:lnTo>
                <a:lnTo>
                  <a:pt x="535" y="2217"/>
                </a:lnTo>
                <a:lnTo>
                  <a:pt x="578" y="2176"/>
                </a:lnTo>
                <a:lnTo>
                  <a:pt x="624" y="2135"/>
                </a:lnTo>
                <a:lnTo>
                  <a:pt x="624" y="2135"/>
                </a:lnTo>
                <a:close/>
              </a:path>
            </a:pathLst>
          </a:custGeom>
          <a:solidFill>
            <a:schemeClr val="bg1"/>
          </a:solidFill>
          <a:ln w="9525">
            <a:noFill/>
            <a:round/>
            <a:headEnd/>
            <a:tailEnd/>
          </a:ln>
        </p:spPr>
        <p:txBody>
          <a:bodyPr/>
          <a:lstStyle/>
          <a:p>
            <a:pPr algn="ctr" eaLnBrk="0" hangingPunct="0">
              <a:lnSpc>
                <a:spcPct val="85000"/>
              </a:lnSpc>
              <a:defRPr/>
            </a:pPr>
            <a:endParaRPr lang="en-US">
              <a:ea typeface="+mn-ea"/>
              <a:cs typeface="+mn-cs"/>
            </a:endParaRPr>
          </a:p>
        </p:txBody>
      </p:sp>
      <p:sp>
        <p:nvSpPr>
          <p:cNvPr id="7" name="Rectangle 117"/>
          <p:cNvSpPr>
            <a:spLocks noChangeArrowheads="1"/>
          </p:cNvSpPr>
          <p:nvPr/>
        </p:nvSpPr>
        <p:spPr bwMode="gray">
          <a:xfrm>
            <a:off x="0" y="6386513"/>
            <a:ext cx="9144000" cy="471487"/>
          </a:xfrm>
          <a:prstGeom prst="rect">
            <a:avLst/>
          </a:prstGeom>
          <a:solidFill>
            <a:srgbClr val="FFFFFF"/>
          </a:solidFill>
          <a:ln w="9525" algn="ctr">
            <a:noFill/>
            <a:miter lim="800000"/>
            <a:headEnd/>
            <a:tailEnd/>
          </a:ln>
          <a:effectLst/>
        </p:spPr>
        <p:txBody>
          <a:bodyPr lIns="0" tIns="0" rIns="0" bIns="0" anchor="ctr">
            <a:spAutoFit/>
          </a:bodyPr>
          <a:lstStyle/>
          <a:p>
            <a:pPr algn="ctr" eaLnBrk="0" hangingPunct="0">
              <a:lnSpc>
                <a:spcPct val="85000"/>
              </a:lnSpc>
              <a:defRPr/>
            </a:pPr>
            <a:endParaRPr lang="en-US">
              <a:ea typeface="+mn-ea"/>
              <a:cs typeface="+mn-cs"/>
            </a:endParaRPr>
          </a:p>
        </p:txBody>
      </p:sp>
      <p:sp>
        <p:nvSpPr>
          <p:cNvPr id="8" name="Oval 118"/>
          <p:cNvSpPr>
            <a:spLocks noChangeArrowheads="1"/>
          </p:cNvSpPr>
          <p:nvPr/>
        </p:nvSpPr>
        <p:spPr bwMode="gray">
          <a:xfrm>
            <a:off x="7808913" y="5943600"/>
            <a:ext cx="914400" cy="914400"/>
          </a:xfrm>
          <a:prstGeom prst="ellipse">
            <a:avLst/>
          </a:prstGeom>
          <a:solidFill>
            <a:srgbClr val="FFFFFF"/>
          </a:solidFill>
          <a:ln w="9525" algn="ctr">
            <a:noFill/>
            <a:round/>
            <a:headEnd/>
            <a:tailEnd/>
          </a:ln>
          <a:effectLst/>
        </p:spPr>
        <p:txBody>
          <a:bodyPr wrap="none" lIns="0" tIns="0" rIns="0" bIns="0" anchor="ctr">
            <a:spAutoFit/>
          </a:bodyPr>
          <a:lstStyle/>
          <a:p>
            <a:pPr algn="ctr" eaLnBrk="0" hangingPunct="0">
              <a:lnSpc>
                <a:spcPct val="85000"/>
              </a:lnSpc>
              <a:defRPr/>
            </a:pPr>
            <a:endParaRPr lang="en-US">
              <a:ea typeface="+mn-ea"/>
              <a:cs typeface="+mn-cs"/>
            </a:endParaRPr>
          </a:p>
        </p:txBody>
      </p:sp>
      <p:pic>
        <p:nvPicPr>
          <p:cNvPr id="9" name="Picture 119" descr="CBE_CMJN"/>
          <p:cNvPicPr>
            <a:picLocks noChangeAspect="1" noChangeArrowheads="1"/>
          </p:cNvPicPr>
          <p:nvPr/>
        </p:nvPicPr>
        <p:blipFill>
          <a:blip r:embed="rId4" cstate="print"/>
          <a:srcRect/>
          <a:stretch>
            <a:fillRect/>
          </a:stretch>
        </p:blipFill>
        <p:spPr bwMode="gray">
          <a:xfrm>
            <a:off x="7877175" y="6010275"/>
            <a:ext cx="768350" cy="744538"/>
          </a:xfrm>
          <a:prstGeom prst="rect">
            <a:avLst/>
          </a:prstGeom>
          <a:noFill/>
          <a:ln w="9525">
            <a:noFill/>
            <a:miter lim="800000"/>
            <a:headEnd/>
            <a:tailEnd/>
          </a:ln>
        </p:spPr>
      </p:pic>
      <p:pic>
        <p:nvPicPr>
          <p:cNvPr id="10" name="Picture 120" descr="Untitled-1"/>
          <p:cNvPicPr>
            <a:picLocks noChangeAspect="1" noChangeArrowheads="1"/>
          </p:cNvPicPr>
          <p:nvPr/>
        </p:nvPicPr>
        <p:blipFill>
          <a:blip r:embed="rId5" cstate="print"/>
          <a:srcRect/>
          <a:stretch>
            <a:fillRect/>
          </a:stretch>
        </p:blipFill>
        <p:spPr bwMode="gray">
          <a:xfrm>
            <a:off x="5053013" y="6564313"/>
            <a:ext cx="2760662" cy="120650"/>
          </a:xfrm>
          <a:prstGeom prst="rect">
            <a:avLst/>
          </a:prstGeom>
          <a:noFill/>
          <a:ln w="9525">
            <a:noFill/>
            <a:miter lim="800000"/>
            <a:headEnd/>
            <a:tailEnd/>
          </a:ln>
        </p:spPr>
      </p:pic>
      <p:sp>
        <p:nvSpPr>
          <p:cNvPr id="46090" name="Rectangle 10"/>
          <p:cNvSpPr>
            <a:spLocks noGrp="1" noChangeArrowheads="1"/>
          </p:cNvSpPr>
          <p:nvPr>
            <p:ph type="ctrTitle" sz="quarter"/>
          </p:nvPr>
        </p:nvSpPr>
        <p:spPr>
          <a:xfrm>
            <a:off x="0" y="1501775"/>
            <a:ext cx="8391525" cy="1038225"/>
          </a:xfrm>
        </p:spPr>
        <p:txBody>
          <a:bodyPr lIns="685800" tIns="91440" bIns="91440" anchor="b">
            <a:spAutoFit/>
          </a:bodyPr>
          <a:lstStyle>
            <a:lvl1pPr fontAlgn="t">
              <a:spcAft>
                <a:spcPct val="20000"/>
              </a:spcAft>
              <a:defRPr sz="28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
        <p:nvSpPr>
          <p:cNvPr id="46089" name="Rectangle 9"/>
          <p:cNvSpPr>
            <a:spLocks noGrp="1" noChangeArrowheads="1"/>
          </p:cNvSpPr>
          <p:nvPr>
            <p:ph type="subTitle" sz="quarter" idx="1"/>
          </p:nvPr>
        </p:nvSpPr>
        <p:spPr>
          <a:xfrm>
            <a:off x="0" y="2576513"/>
            <a:ext cx="5367338" cy="788987"/>
          </a:xfrm>
        </p:spPr>
        <p:txBody>
          <a:bodyPr lIns="685800" tIns="91440" bIns="91440">
            <a:spAutoFit/>
          </a:bodyPr>
          <a:lstStyle>
            <a:lvl1pPr>
              <a:buClrTx/>
              <a:buFontTx/>
              <a:buNone/>
              <a:defRPr b="1">
                <a:latin typeface="Arial Narrow" pitchFamily="34" charset="0"/>
              </a:defRPr>
            </a:lvl1pPr>
          </a:lstStyle>
          <a:p>
            <a:r>
              <a:rPr lang="fr-FR" altLang="en-US"/>
              <a:t>Sub-title (date, name)</a:t>
            </a:r>
          </a:p>
          <a:p>
            <a:r>
              <a:rPr lang="fr-FR" altLang="en-US"/>
              <a:t>Arial</a:t>
            </a:r>
            <a:r>
              <a:rPr lang="en-US" altLang="en-US"/>
              <a:t> Narrow, M</a:t>
            </a:r>
            <a:r>
              <a:rPr lang="fr-FR" altLang="en-US"/>
              <a:t>aximum 2 lines</a:t>
            </a:r>
            <a:endParaRPr lang="fr-F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CE3AA3A2-CAE0-40E6-8C9F-72E81B44A68F}"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0213" y="136525"/>
            <a:ext cx="2178050" cy="598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4475" y="136525"/>
            <a:ext cx="6383338" cy="598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E3811788-64A3-44B8-8030-DF2A366D5C66}"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5" y="1265238"/>
            <a:ext cx="8713788" cy="4860925"/>
          </a:xfrm>
        </p:spPr>
        <p:txBody>
          <a:bodyPr/>
          <a:lstStyle/>
          <a:p>
            <a:pPr lvl="0"/>
            <a:endParaRPr lang="en-US" noProof="0" smtClean="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F0A95784-1BCD-4494-A041-009CEFD61BB1}"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8FEB340-1270-485C-B614-5F4BDDA044DE}" type="slidenum">
              <a:rPr lang="en-US"/>
              <a:pPr>
                <a:defRPr/>
              </a:pPr>
              <a:t>‹#›</a:t>
            </a:fld>
            <a:endParaRPr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4475" y="136525"/>
            <a:ext cx="8713788" cy="549275"/>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244475" y="1265238"/>
            <a:ext cx="8713788" cy="4860925"/>
          </a:xfrm>
        </p:spPr>
        <p:txBody>
          <a:bodyPr/>
          <a:lstStyle/>
          <a:p>
            <a:pPr lvl="0"/>
            <a:endParaRPr lang="en-US" noProof="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07B101B1-43A3-4F68-8FF5-89B248584124}" type="slidenum">
              <a:rPr lang="en-US"/>
              <a:pPr>
                <a:defRPr/>
              </a:pPr>
              <a:t>‹#›</a:t>
            </a:fld>
            <a:endParaRPr lang="en-US"/>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4475" y="136525"/>
            <a:ext cx="8713788" cy="59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33020149-1A45-4B74-8394-ADAF5725398D}"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AE72FC40-BA65-4A86-8DAC-7CB69408270E}"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5" name="Rectangle 103"/>
          <p:cNvSpPr>
            <a:spLocks noGrp="1" noChangeArrowheads="1"/>
          </p:cNvSpPr>
          <p:nvPr>
            <p:ph type="sldNum" sz="quarter" idx="11"/>
          </p:nvPr>
        </p:nvSpPr>
        <p:spPr>
          <a:ln/>
        </p:spPr>
        <p:txBody>
          <a:bodyPr/>
          <a:lstStyle>
            <a:lvl1pPr>
              <a:defRPr/>
            </a:lvl1pPr>
          </a:lstStyle>
          <a:p>
            <a:pPr>
              <a:defRPr/>
            </a:pPr>
            <a:fld id="{3EC280CA-6467-46D3-8E6D-78E96455CC8F}"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4475" y="1265238"/>
            <a:ext cx="42799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6775" y="1265238"/>
            <a:ext cx="4281488"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093D6B4-98C0-48FC-92BE-3509B600C61F}"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8" name="Rectangle 103"/>
          <p:cNvSpPr>
            <a:spLocks noGrp="1" noChangeArrowheads="1"/>
          </p:cNvSpPr>
          <p:nvPr>
            <p:ph type="sldNum" sz="quarter" idx="11"/>
          </p:nvPr>
        </p:nvSpPr>
        <p:spPr>
          <a:ln/>
        </p:spPr>
        <p:txBody>
          <a:bodyPr/>
          <a:lstStyle>
            <a:lvl1pPr>
              <a:defRPr/>
            </a:lvl1pPr>
          </a:lstStyle>
          <a:p>
            <a:pPr>
              <a:defRPr/>
            </a:pPr>
            <a:fld id="{EED565F7-0839-4A7B-B3CC-C8DD0CD2058C}"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4" name="Rectangle 103"/>
          <p:cNvSpPr>
            <a:spLocks noGrp="1" noChangeArrowheads="1"/>
          </p:cNvSpPr>
          <p:nvPr>
            <p:ph type="sldNum" sz="quarter" idx="11"/>
          </p:nvPr>
        </p:nvSpPr>
        <p:spPr>
          <a:ln/>
        </p:spPr>
        <p:txBody>
          <a:bodyPr/>
          <a:lstStyle>
            <a:lvl1pPr>
              <a:defRPr/>
            </a:lvl1pPr>
          </a:lstStyle>
          <a:p>
            <a:pPr>
              <a:defRPr/>
            </a:pPr>
            <a:fld id="{D2681CC5-53B3-4CEB-A21C-A6B122A25B3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3" name="Rectangle 103"/>
          <p:cNvSpPr>
            <a:spLocks noGrp="1" noChangeArrowheads="1"/>
          </p:cNvSpPr>
          <p:nvPr>
            <p:ph type="sldNum" sz="quarter" idx="11"/>
          </p:nvPr>
        </p:nvSpPr>
        <p:spPr>
          <a:ln/>
        </p:spPr>
        <p:txBody>
          <a:bodyPr/>
          <a:lstStyle>
            <a:lvl1pPr>
              <a:defRPr/>
            </a:lvl1pPr>
          </a:lstStyle>
          <a:p>
            <a:pPr>
              <a:defRPr/>
            </a:pPr>
            <a:fld id="{890B3B4D-6A6E-4577-80C0-9AEB1A69BD0D}"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3C847F39-586C-4F30-91CC-44F2D51FFEE7}"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1"/>
          <p:cNvSpPr>
            <a:spLocks noGrp="1" noChangeArrowheads="1"/>
          </p:cNvSpPr>
          <p:nvPr>
            <p:ph type="dt" sz="half" idx="10"/>
          </p:nvPr>
        </p:nvSpPr>
        <p:spPr>
          <a:ln/>
        </p:spPr>
        <p:txBody>
          <a:bodyPr/>
          <a:lstStyle>
            <a:lvl1pPr>
              <a:defRPr/>
            </a:lvl1pPr>
          </a:lstStyle>
          <a:p>
            <a:pPr>
              <a:defRPr/>
            </a:pPr>
            <a:r>
              <a:rPr lang="fr-FR" dirty="0"/>
              <a:t>© 2010 Capgemini - All rights reserved</a:t>
            </a:r>
            <a:endParaRPr lang="en-US" dirty="0"/>
          </a:p>
        </p:txBody>
      </p:sp>
      <p:sp>
        <p:nvSpPr>
          <p:cNvPr id="6" name="Rectangle 103"/>
          <p:cNvSpPr>
            <a:spLocks noGrp="1" noChangeArrowheads="1"/>
          </p:cNvSpPr>
          <p:nvPr>
            <p:ph type="sldNum" sz="quarter" idx="11"/>
          </p:nvPr>
        </p:nvSpPr>
        <p:spPr>
          <a:ln/>
        </p:spPr>
        <p:txBody>
          <a:bodyPr/>
          <a:lstStyle>
            <a:lvl1pPr>
              <a:defRPr/>
            </a:lvl1pPr>
          </a:lstStyle>
          <a:p>
            <a:pPr>
              <a:defRPr/>
            </a:pPr>
            <a:fld id="{E4D326F6-A79F-44C9-9D70-349132F84786}"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45157" name="Rectangle 101"/>
          <p:cNvSpPr>
            <a:spLocks noGrp="1" noChangeArrowheads="1"/>
          </p:cNvSpPr>
          <p:nvPr>
            <p:ph type="dt" sz="half" idx="2"/>
          </p:nvPr>
        </p:nvSpPr>
        <p:spPr bwMode="auto">
          <a:xfrm>
            <a:off x="6877050" y="6686550"/>
            <a:ext cx="1836738" cy="103188"/>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800" b="0">
                <a:solidFill>
                  <a:srgbClr val="000000"/>
                </a:solidFill>
                <a:latin typeface="Arial" pitchFamily="34" charset="0"/>
                <a:ea typeface="+mn-ea"/>
                <a:cs typeface="+mn-cs"/>
              </a:defRPr>
            </a:lvl1pPr>
          </a:lstStyle>
          <a:p>
            <a:pPr>
              <a:defRPr/>
            </a:pPr>
            <a:r>
              <a:rPr lang="fr-FR" dirty="0"/>
              <a:t>© 2010 Capgemini - All rights reserved</a:t>
            </a:r>
            <a:endParaRPr lang="en-US" dirty="0"/>
          </a:p>
        </p:txBody>
      </p:sp>
      <p:sp>
        <p:nvSpPr>
          <p:cNvPr id="45159" name="Rectangle 103"/>
          <p:cNvSpPr>
            <a:spLocks noGrp="1" noChangeArrowheads="1"/>
          </p:cNvSpPr>
          <p:nvPr>
            <p:ph type="sldNum" sz="quarter" idx="4"/>
          </p:nvPr>
        </p:nvSpPr>
        <p:spPr bwMode="auto">
          <a:xfrm>
            <a:off x="8769350" y="6673850"/>
            <a:ext cx="238125" cy="130175"/>
          </a:xfrm>
          <a:prstGeom prst="rect">
            <a:avLst/>
          </a:prstGeom>
          <a:noFill/>
          <a:ln w="9525">
            <a:noFill/>
            <a:miter lim="800000"/>
            <a:headEnd/>
            <a:tailEnd/>
          </a:ln>
          <a:effectLst/>
        </p:spPr>
        <p:txBody>
          <a:bodyPr vert="horz" wrap="none" lIns="36000" tIns="0" rIns="45720" bIns="0" numCol="1" anchor="ctr" anchorCtr="0" compatLnSpc="1">
            <a:prstTxWarp prst="textNoShape">
              <a:avLst/>
            </a:prstTxWarp>
            <a:spAutoFit/>
          </a:bodyPr>
          <a:lstStyle>
            <a:lvl1pPr algn="r" eaLnBrk="0" hangingPunct="0">
              <a:lnSpc>
                <a:spcPct val="85000"/>
              </a:lnSpc>
              <a:defRPr sz="1000">
                <a:solidFill>
                  <a:srgbClr val="000000"/>
                </a:solidFill>
                <a:latin typeface="Arial" charset="0"/>
                <a:ea typeface="+mn-ea"/>
                <a:cs typeface="+mn-cs"/>
              </a:defRPr>
            </a:lvl1pPr>
          </a:lstStyle>
          <a:p>
            <a:pPr>
              <a:defRPr/>
            </a:pPr>
            <a:fld id="{DA7989BE-E6B4-474D-BF76-99F91247D79C}" type="slidenum">
              <a:rPr lang="en-US"/>
              <a:pPr>
                <a:defRPr/>
              </a:pPr>
              <a:t>‹#›</a:t>
            </a:fld>
            <a:endParaRPr lang="en-US"/>
          </a:p>
        </p:txBody>
      </p:sp>
      <p:sp>
        <p:nvSpPr>
          <p:cNvPr id="45138" name="Line 82"/>
          <p:cNvSpPr>
            <a:spLocks noChangeShapeType="1"/>
          </p:cNvSpPr>
          <p:nvPr/>
        </p:nvSpPr>
        <p:spPr bwMode="auto">
          <a:xfrm>
            <a:off x="1588" y="776288"/>
            <a:ext cx="9142412" cy="0"/>
          </a:xfrm>
          <a:prstGeom prst="line">
            <a:avLst/>
          </a:prstGeom>
          <a:noFill/>
          <a:ln w="25400">
            <a:solidFill>
              <a:schemeClr val="folHlink"/>
            </a:solidFill>
            <a:round/>
            <a:headEnd/>
            <a:tailEnd/>
          </a:ln>
          <a:effectLst/>
        </p:spPr>
        <p:txBody>
          <a:bodyPr wrap="none" anchor="ctr"/>
          <a:lstStyle/>
          <a:p>
            <a:pPr algn="ctr" eaLnBrk="0" hangingPunct="0">
              <a:lnSpc>
                <a:spcPct val="85000"/>
              </a:lnSpc>
              <a:defRPr/>
            </a:pPr>
            <a:endParaRPr lang="en-US">
              <a:ea typeface="+mn-ea"/>
              <a:cs typeface="+mn-cs"/>
            </a:endParaRPr>
          </a:p>
        </p:txBody>
      </p:sp>
      <p:sp>
        <p:nvSpPr>
          <p:cNvPr id="1030" name="Rectangle 134"/>
          <p:cNvSpPr>
            <a:spLocks noGrp="1" noChangeArrowheads="1"/>
          </p:cNvSpPr>
          <p:nvPr>
            <p:ph type="title"/>
          </p:nvPr>
        </p:nvSpPr>
        <p:spPr bwMode="auto">
          <a:xfrm>
            <a:off x="244475" y="136525"/>
            <a:ext cx="8713788" cy="549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1" name="Rectangle 135"/>
          <p:cNvSpPr>
            <a:spLocks noGrp="1" noChangeArrowheads="1"/>
          </p:cNvSpPr>
          <p:nvPr>
            <p:ph type="body" idx="1"/>
          </p:nvPr>
        </p:nvSpPr>
        <p:spPr bwMode="auto">
          <a:xfrm>
            <a:off x="244475" y="1265238"/>
            <a:ext cx="8713788" cy="4860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2" name="Picture 138" descr="OK_Capgemini"/>
          <p:cNvPicPr>
            <a:picLocks noChangeAspect="1" noChangeArrowheads="1"/>
          </p:cNvPicPr>
          <p:nvPr/>
        </p:nvPicPr>
        <p:blipFill>
          <a:blip r:embed="rId18" cstate="print">
            <a:clrChange>
              <a:clrFrom>
                <a:srgbClr val="FFFFFF"/>
              </a:clrFrom>
              <a:clrTo>
                <a:srgbClr val="FFFFFF">
                  <a:alpha val="0"/>
                </a:srgbClr>
              </a:clrTo>
            </a:clrChange>
          </a:blip>
          <a:srcRect/>
          <a:stretch>
            <a:fillRect/>
          </a:stretch>
        </p:blipFill>
        <p:spPr bwMode="auto">
          <a:xfrm>
            <a:off x="158750" y="6392863"/>
            <a:ext cx="1439863"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7" r:id="rId2"/>
    <p:sldLayoutId id="2147483666" r:id="rId3"/>
    <p:sldLayoutId id="2147483665" r:id="rId4"/>
    <p:sldLayoutId id="2147483664" r:id="rId5"/>
    <p:sldLayoutId id="2147483663" r:id="rId6"/>
    <p:sldLayoutId id="2147483662" r:id="rId7"/>
    <p:sldLayoutId id="2147483661" r:id="rId8"/>
    <p:sldLayoutId id="2147483660" r:id="rId9"/>
    <p:sldLayoutId id="2147483659" r:id="rId10"/>
    <p:sldLayoutId id="2147483658" r:id="rId11"/>
    <p:sldLayoutId id="2147483657" r:id="rId12"/>
    <p:sldLayoutId id="2147483656" r:id="rId13"/>
    <p:sldLayoutId id="2147483655" r:id="rId14"/>
    <p:sldLayoutId id="2147483654" r:id="rId15"/>
  </p:sldLayoutIdLst>
  <p:transition>
    <p:wipe dir="r"/>
  </p:transition>
  <p:hf hdr="0" ftr="0"/>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Narrow" pitchFamily="34" charset="0"/>
        </a:defRPr>
      </a:lvl2pPr>
      <a:lvl3pPr algn="l" rtl="0" eaLnBrk="0" fontAlgn="base" hangingPunct="0">
        <a:spcBef>
          <a:spcPct val="0"/>
        </a:spcBef>
        <a:spcAft>
          <a:spcPct val="0"/>
        </a:spcAft>
        <a:defRPr sz="2400" b="1">
          <a:solidFill>
            <a:schemeClr val="tx2"/>
          </a:solidFill>
          <a:latin typeface="Arial Narrow" pitchFamily="34" charset="0"/>
        </a:defRPr>
      </a:lvl3pPr>
      <a:lvl4pPr algn="l" rtl="0" eaLnBrk="0" fontAlgn="base" hangingPunct="0">
        <a:spcBef>
          <a:spcPct val="0"/>
        </a:spcBef>
        <a:spcAft>
          <a:spcPct val="0"/>
        </a:spcAft>
        <a:defRPr sz="2400" b="1">
          <a:solidFill>
            <a:schemeClr val="tx2"/>
          </a:solidFill>
          <a:latin typeface="Arial Narrow" pitchFamily="34" charset="0"/>
        </a:defRPr>
      </a:lvl4pPr>
      <a:lvl5pPr algn="l" rtl="0" eaLnBrk="0" fontAlgn="base" hangingPunct="0">
        <a:spcBef>
          <a:spcPct val="0"/>
        </a:spcBef>
        <a:spcAft>
          <a:spcPct val="0"/>
        </a:spcAft>
        <a:defRPr sz="2400" b="1">
          <a:solidFill>
            <a:schemeClr val="tx2"/>
          </a:solidFill>
          <a:latin typeface="Arial Narrow" pitchFamily="34" charset="0"/>
        </a:defRPr>
      </a:lvl5pPr>
      <a:lvl6pPr marL="457200" algn="l" rtl="0" eaLnBrk="0" fontAlgn="base" hangingPunct="0">
        <a:spcBef>
          <a:spcPct val="0"/>
        </a:spcBef>
        <a:spcAft>
          <a:spcPct val="0"/>
        </a:spcAft>
        <a:defRPr sz="2400" b="1">
          <a:solidFill>
            <a:schemeClr val="tx2"/>
          </a:solidFill>
          <a:latin typeface="Arial Narrow" pitchFamily="34" charset="0"/>
        </a:defRPr>
      </a:lvl6pPr>
      <a:lvl7pPr marL="914400" algn="l" rtl="0" eaLnBrk="0" fontAlgn="base" hangingPunct="0">
        <a:spcBef>
          <a:spcPct val="0"/>
        </a:spcBef>
        <a:spcAft>
          <a:spcPct val="0"/>
        </a:spcAft>
        <a:defRPr sz="2400" b="1">
          <a:solidFill>
            <a:schemeClr val="tx2"/>
          </a:solidFill>
          <a:latin typeface="Arial Narrow" pitchFamily="34" charset="0"/>
        </a:defRPr>
      </a:lvl7pPr>
      <a:lvl8pPr marL="1371600" algn="l" rtl="0" eaLnBrk="0" fontAlgn="base" hangingPunct="0">
        <a:spcBef>
          <a:spcPct val="0"/>
        </a:spcBef>
        <a:spcAft>
          <a:spcPct val="0"/>
        </a:spcAft>
        <a:defRPr sz="2400" b="1">
          <a:solidFill>
            <a:schemeClr val="tx2"/>
          </a:solidFill>
          <a:latin typeface="Arial Narrow" pitchFamily="34" charset="0"/>
        </a:defRPr>
      </a:lvl8pPr>
      <a:lvl9pPr marL="1828800" algn="l" rtl="0" eaLnBrk="0" fontAlgn="base" hangingPunct="0">
        <a:spcBef>
          <a:spcPct val="0"/>
        </a:spcBef>
        <a:spcAft>
          <a:spcPct val="0"/>
        </a:spcAft>
        <a:defRPr sz="2400" b="1">
          <a:solidFill>
            <a:schemeClr val="tx2"/>
          </a:solidFill>
          <a:latin typeface="Arial Narrow" pitchFamily="34" charset="0"/>
        </a:defRPr>
      </a:lvl9pPr>
    </p:titleStyle>
    <p:bodyStyle>
      <a:lvl1pPr marL="342900" indent="-342900" algn="l" rtl="0" eaLnBrk="0" fontAlgn="base" hangingPunct="0">
        <a:spcBef>
          <a:spcPct val="0"/>
        </a:spcBef>
        <a:spcAft>
          <a:spcPct val="20000"/>
        </a:spcAft>
        <a:buClr>
          <a:schemeClr val="accent2"/>
        </a:buClr>
        <a:buFont typeface="Wingdings" pitchFamily="2" charset="2"/>
        <a:defRPr>
          <a:solidFill>
            <a:schemeClr val="tx1"/>
          </a:solidFill>
          <a:latin typeface="+mn-lt"/>
          <a:ea typeface="+mn-ea"/>
          <a:cs typeface="+mn-cs"/>
        </a:defRPr>
      </a:lvl1pPr>
      <a:lvl2pPr marL="163513" indent="-161925" algn="l" rtl="0" eaLnBrk="0" fontAlgn="base" hangingPunct="0">
        <a:spcBef>
          <a:spcPct val="0"/>
        </a:spcBef>
        <a:spcAft>
          <a:spcPct val="20000"/>
        </a:spcAft>
        <a:buClr>
          <a:schemeClr val="tx2"/>
        </a:buClr>
        <a:buFont typeface="Wingdings" pitchFamily="2" charset="2"/>
        <a:buChar char="§"/>
        <a:defRPr sz="1600">
          <a:solidFill>
            <a:schemeClr val="tx1"/>
          </a:solidFill>
          <a:latin typeface="+mn-lt"/>
        </a:defRPr>
      </a:lvl2pPr>
      <a:lvl3pPr marL="344488" indent="-179388" algn="l" rtl="0" eaLnBrk="0" fontAlgn="base" hangingPunct="0">
        <a:spcBef>
          <a:spcPct val="0"/>
        </a:spcBef>
        <a:spcAft>
          <a:spcPct val="20000"/>
        </a:spcAft>
        <a:buClr>
          <a:schemeClr val="tx2"/>
        </a:buClr>
        <a:buChar char="•"/>
        <a:defRPr sz="1400">
          <a:solidFill>
            <a:schemeClr val="tx1"/>
          </a:solidFill>
          <a:latin typeface="+mn-lt"/>
        </a:defRPr>
      </a:lvl3pPr>
      <a:lvl4pPr marL="525463" indent="-179388" algn="l" rtl="0" eaLnBrk="0" fontAlgn="base" hangingPunct="0">
        <a:spcBef>
          <a:spcPct val="0"/>
        </a:spcBef>
        <a:spcAft>
          <a:spcPct val="20000"/>
        </a:spcAft>
        <a:buClr>
          <a:schemeClr val="tx2"/>
        </a:buClr>
        <a:buFont typeface="Symbol" pitchFamily="18" charset="2"/>
        <a:buChar char="-"/>
        <a:defRPr sz="1400">
          <a:solidFill>
            <a:schemeClr val="tx1"/>
          </a:solidFill>
          <a:latin typeface="+mn-lt"/>
        </a:defRPr>
      </a:lvl4pPr>
      <a:lvl5pPr marL="6873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5pPr>
      <a:lvl6pPr marL="11445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6pPr>
      <a:lvl7pPr marL="16017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7pPr>
      <a:lvl8pPr marL="20589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8pPr>
      <a:lvl9pPr marL="2516188" indent="-160338" algn="l" rtl="0" eaLnBrk="0" fontAlgn="base" hangingPunct="0">
        <a:spcBef>
          <a:spcPct val="0"/>
        </a:spcBef>
        <a:spcAft>
          <a:spcPct val="20000"/>
        </a:spcAft>
        <a:buClr>
          <a:schemeClr val="tx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a:xfrm>
            <a:off x="0" y="2014935"/>
            <a:ext cx="8391525" cy="615553"/>
          </a:xfrm>
        </p:spPr>
        <p:txBody>
          <a:bodyPr/>
          <a:lstStyle/>
          <a:p>
            <a:r>
              <a:rPr lang="en-US" altLang="zh-CN" dirty="0" smtClean="0">
                <a:ea typeface="宋体" charset="-122"/>
              </a:rPr>
              <a:t>No File Enquiries</a:t>
            </a:r>
          </a:p>
        </p:txBody>
      </p:sp>
      <p:sp>
        <p:nvSpPr>
          <p:cNvPr id="19458" name="Rectangle 5"/>
          <p:cNvSpPr>
            <a:spLocks noGrp="1" noChangeArrowheads="1"/>
          </p:cNvSpPr>
          <p:nvPr>
            <p:ph type="subTitle" idx="1"/>
          </p:nvPr>
        </p:nvSpPr>
        <p:spPr>
          <a:xfrm>
            <a:off x="0" y="2795588"/>
            <a:ext cx="5367338" cy="461665"/>
          </a:xfrm>
        </p:spPr>
        <p:txBody>
          <a:bodyPr/>
          <a:lstStyle/>
          <a:p>
            <a:pPr marL="0" indent="0"/>
            <a:endParaRPr lang="en-US" altLang="zh-CN" dirty="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Creating </a:t>
            </a:r>
            <a:r>
              <a:rPr lang="en-US" dirty="0" err="1" smtClean="0"/>
              <a:t>NoFile</a:t>
            </a:r>
            <a:r>
              <a:rPr lang="en-US" dirty="0" smtClean="0"/>
              <a:t> Enquiry</a:t>
            </a:r>
          </a:p>
        </p:txBody>
      </p:sp>
      <p:sp>
        <p:nvSpPr>
          <p:cNvPr id="20483" name="Rectangle 3"/>
          <p:cNvSpPr>
            <a:spLocks noGrp="1" noChangeArrowheads="1"/>
          </p:cNvSpPr>
          <p:nvPr>
            <p:ph type="body" idx="1"/>
          </p:nvPr>
        </p:nvSpPr>
        <p:spPr/>
        <p:txBody>
          <a:bodyPr/>
          <a:lstStyle/>
          <a:p>
            <a:pPr eaLnBrk="1" hangingPunct="1"/>
            <a:r>
              <a:rPr lang="en-US" sz="1800" dirty="0" smtClean="0"/>
              <a:t>So now that we know the problems we will face, lets see what a  NOFILE enquiry is made up of</a:t>
            </a:r>
          </a:p>
          <a:p>
            <a:pPr eaLnBrk="1" hangingPunct="1"/>
            <a:endParaRPr lang="en-US" sz="1800" dirty="0" smtClean="0"/>
          </a:p>
          <a:p>
            <a:pPr eaLnBrk="1" hangingPunct="1"/>
            <a:r>
              <a:rPr lang="en-US" sz="1800" dirty="0" smtClean="0"/>
              <a:t>A jBASE BASIC subroutine to pick up data from as many applications as we want</a:t>
            </a:r>
          </a:p>
          <a:p>
            <a:pPr lvl="1" eaLnBrk="1" hangingPunct="1"/>
            <a:endParaRPr lang="en-US" dirty="0" smtClean="0"/>
          </a:p>
          <a:p>
            <a:pPr eaLnBrk="1" hangingPunct="1"/>
            <a:r>
              <a:rPr lang="en-US" sz="1800" dirty="0" smtClean="0"/>
              <a:t>A Standard Selection record to mention in the ENQUIRY (FILE.NAME field)</a:t>
            </a:r>
          </a:p>
          <a:p>
            <a:pPr lvl="1" eaLnBrk="1" hangingPunct="1"/>
            <a:endParaRPr lang="en-US" dirty="0" smtClean="0"/>
          </a:p>
          <a:p>
            <a:pPr eaLnBrk="1" hangingPunct="1"/>
            <a:r>
              <a:rPr lang="en-US" sz="1800" dirty="0" smtClean="0"/>
              <a:t>And finally an ENQUIRY to display the results</a:t>
            </a:r>
          </a:p>
          <a:p>
            <a:pPr lvl="1" eaLnBrk="1" hangingPunct="1"/>
            <a:endParaRPr lang="en-US" dirty="0" smtClean="0"/>
          </a:p>
        </p:txBody>
      </p:sp>
      <p:sp>
        <p:nvSpPr>
          <p:cNvPr id="20484" name="Slide Number Placeholder 7"/>
          <p:cNvSpPr>
            <a:spLocks noGrp="1"/>
          </p:cNvSpPr>
          <p:nvPr>
            <p:ph type="sldNum" sz="quarter" idx="10"/>
          </p:nvPr>
        </p:nvSpPr>
        <p:spPr>
          <a:noFill/>
        </p:spPr>
        <p:txBody>
          <a:bodyPr/>
          <a:lstStyle/>
          <a:p>
            <a:r>
              <a:rPr lang="en-GB">
                <a:latin typeface="Arial" pitchFamily="34" charset="0"/>
              </a:rPr>
              <a:t>Slide </a:t>
            </a:r>
            <a:fld id="{805614CC-4CD5-4FCA-AB68-7D79A938243F}" type="slidenum">
              <a:rPr lang="en-GB">
                <a:latin typeface="Arial" pitchFamily="34" charset="0"/>
              </a:rPr>
              <a:pPr/>
              <a:t>9</a:t>
            </a:fld>
            <a:endParaRPr lang="en-GB">
              <a:latin typeface="Arial"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Steps to create NOFILE</a:t>
            </a:r>
          </a:p>
        </p:txBody>
      </p:sp>
      <p:sp>
        <p:nvSpPr>
          <p:cNvPr id="13315" name="Rectangle 3"/>
          <p:cNvSpPr>
            <a:spLocks noGrp="1" noChangeArrowheads="1"/>
          </p:cNvSpPr>
          <p:nvPr>
            <p:ph type="body" idx="1"/>
          </p:nvPr>
        </p:nvSpPr>
        <p:spPr>
          <a:xfrm>
            <a:off x="992188" y="1592263"/>
            <a:ext cx="7874000" cy="4337050"/>
          </a:xfrm>
        </p:spPr>
        <p:txBody>
          <a:bodyPr/>
          <a:lstStyle/>
          <a:p>
            <a:pPr eaLnBrk="1" hangingPunct="1"/>
            <a:r>
              <a:rPr lang="en-US" smtClean="0"/>
              <a:t>Use logical file name </a:t>
            </a:r>
          </a:p>
          <a:p>
            <a:pPr lvl="1" eaLnBrk="1" hangingPunct="1"/>
            <a:r>
              <a:rPr lang="en-US" smtClean="0"/>
              <a:t>For a logical file there will not be a FILE.CONTROL</a:t>
            </a:r>
          </a:p>
          <a:p>
            <a:pPr lvl="1" eaLnBrk="1" hangingPunct="1"/>
            <a:r>
              <a:rPr lang="en-US" smtClean="0"/>
              <a:t>So FILE.CONTROL will not be checked for validation</a:t>
            </a:r>
          </a:p>
          <a:p>
            <a:pPr eaLnBrk="1" hangingPunct="1"/>
            <a:r>
              <a:rPr lang="en-US" smtClean="0"/>
              <a:t>Define it in STANDARD.SELECTION</a:t>
            </a:r>
          </a:p>
          <a:p>
            <a:pPr eaLnBrk="1" hangingPunct="1"/>
            <a:r>
              <a:rPr lang="en-US" smtClean="0"/>
              <a:t>Start STANDARD.SELECTION ID with NOFILE</a:t>
            </a:r>
          </a:p>
          <a:p>
            <a:pPr eaLnBrk="1" hangingPunct="1"/>
            <a:r>
              <a:rPr lang="en-US" smtClean="0"/>
              <a:t>Use the SS id in Enquiry field FILE.NAME which is mandatory.</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Creating Standard Selection Record</a:t>
            </a:r>
          </a:p>
        </p:txBody>
      </p:sp>
      <p:sp>
        <p:nvSpPr>
          <p:cNvPr id="14339" name="Rectangle 3"/>
          <p:cNvSpPr>
            <a:spLocks noGrp="1" noChangeArrowheads="1"/>
          </p:cNvSpPr>
          <p:nvPr>
            <p:ph type="body" idx="1"/>
          </p:nvPr>
        </p:nvSpPr>
        <p:spPr>
          <a:xfrm>
            <a:off x="992188" y="1592263"/>
            <a:ext cx="7874000" cy="4337050"/>
          </a:xfrm>
        </p:spPr>
        <p:txBody>
          <a:bodyPr/>
          <a:lstStyle/>
          <a:p>
            <a:pPr eaLnBrk="1" hangingPunct="1"/>
            <a:r>
              <a:rPr lang="en-US" smtClean="0"/>
              <a:t>Id should start with NOFILE</a:t>
            </a:r>
          </a:p>
          <a:p>
            <a:pPr eaLnBrk="1" hangingPunct="1"/>
            <a:r>
              <a:rPr lang="en-US" smtClean="0"/>
              <a:t>Must have ROUTINE type user field defined</a:t>
            </a:r>
          </a:p>
          <a:p>
            <a:pPr eaLnBrk="1" hangingPunct="1"/>
            <a:r>
              <a:rPr lang="en-US" smtClean="0"/>
              <a:t>SELECTION type fields can be defined</a:t>
            </a:r>
          </a:p>
          <a:p>
            <a:pPr eaLnBrk="1" hangingPunct="1"/>
            <a:endParaRPr lang="en-US" smtClean="0"/>
          </a:p>
          <a:p>
            <a:pPr eaLnBrk="1" hangingPunct="1"/>
            <a:endParaRPr lang="en-US" smtClean="0"/>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NOFILE Standard Selection Records</a:t>
            </a:r>
          </a:p>
        </p:txBody>
      </p:sp>
      <p:sp>
        <p:nvSpPr>
          <p:cNvPr id="15363" name="Rectangle 3"/>
          <p:cNvSpPr>
            <a:spLocks noGrp="1" noChangeArrowheads="1"/>
          </p:cNvSpPr>
          <p:nvPr>
            <p:ph type="body" idx="1"/>
          </p:nvPr>
        </p:nvSpPr>
        <p:spPr>
          <a:xfrm>
            <a:off x="992188" y="1592263"/>
            <a:ext cx="7874000" cy="4337050"/>
          </a:xfrm>
        </p:spPr>
        <p:txBody>
          <a:bodyPr/>
          <a:lstStyle/>
          <a:p>
            <a:pPr eaLnBrk="1" hangingPunct="1"/>
            <a:r>
              <a:rPr lang="en-US" smtClean="0"/>
              <a:t>No actual underlying file in the system.</a:t>
            </a:r>
          </a:p>
          <a:p>
            <a:pPr eaLnBrk="1" hangingPunct="1"/>
            <a:r>
              <a:rPr lang="en-US" smtClean="0"/>
              <a:t>The selection must be performed by a routine.</a:t>
            </a:r>
          </a:p>
          <a:p>
            <a:pPr eaLnBrk="1" hangingPunct="1"/>
            <a:r>
              <a:rPr lang="en-US" smtClean="0"/>
              <a:t>R.RECORD is built from the routine</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NOFILE – ENQUIRY record</a:t>
            </a:r>
          </a:p>
        </p:txBody>
      </p:sp>
      <p:sp>
        <p:nvSpPr>
          <p:cNvPr id="26627" name="Rectangle 3"/>
          <p:cNvSpPr>
            <a:spLocks noGrp="1" noChangeArrowheads="1"/>
          </p:cNvSpPr>
          <p:nvPr>
            <p:ph type="body" idx="1"/>
          </p:nvPr>
        </p:nvSpPr>
        <p:spPr/>
        <p:txBody>
          <a:bodyPr/>
          <a:lstStyle/>
          <a:p>
            <a:pPr eaLnBrk="1" hangingPunct="1"/>
            <a:r>
              <a:rPr lang="en-US" sz="1800" smtClean="0"/>
              <a:t>A valid application name should be given in the field FILE.NAME which is checked against </a:t>
            </a:r>
            <a:r>
              <a:rPr lang="en-US" sz="1800" b="1" smtClean="0"/>
              <a:t>STANDARD.SELECTION (SS) </a:t>
            </a:r>
            <a:r>
              <a:rPr lang="en-US" sz="1800" smtClean="0"/>
              <a:t>application</a:t>
            </a:r>
            <a:endParaRPr lang="en-US" smtClean="0"/>
          </a:p>
          <a:p>
            <a:pPr eaLnBrk="1" hangingPunct="1"/>
            <a:endParaRPr lang="en-US" sz="1800" smtClean="0"/>
          </a:p>
          <a:p>
            <a:pPr eaLnBrk="1" hangingPunct="1"/>
            <a:r>
              <a:rPr lang="en-US" sz="1800" smtClean="0"/>
              <a:t>A NOFILE enquiry does not have a single associated file</a:t>
            </a:r>
          </a:p>
          <a:p>
            <a:pPr eaLnBrk="1" hangingPunct="1"/>
            <a:endParaRPr lang="en-US" sz="1800" smtClean="0"/>
          </a:p>
          <a:p>
            <a:pPr eaLnBrk="1" hangingPunct="1"/>
            <a:r>
              <a:rPr lang="en-US" sz="1800" smtClean="0"/>
              <a:t>Create a dummy record in </a:t>
            </a:r>
            <a:r>
              <a:rPr lang="en-US" sz="1800" b="1" smtClean="0"/>
              <a:t>STANDARD.SELECTION </a:t>
            </a:r>
            <a:r>
              <a:rPr lang="en-US" sz="1800" smtClean="0"/>
              <a:t>application</a:t>
            </a:r>
            <a:endParaRPr lang="en-US" smtClean="0"/>
          </a:p>
          <a:p>
            <a:pPr eaLnBrk="1" hangingPunct="1">
              <a:buFont typeface="Wingdings" pitchFamily="2" charset="2"/>
              <a:buNone/>
            </a:pPr>
            <a:endParaRPr lang="en-US" sz="1800" smtClean="0"/>
          </a:p>
        </p:txBody>
      </p:sp>
      <p:sp>
        <p:nvSpPr>
          <p:cNvPr id="26628" name="Slide Number Placeholder 7"/>
          <p:cNvSpPr>
            <a:spLocks noGrp="1"/>
          </p:cNvSpPr>
          <p:nvPr>
            <p:ph type="sldNum" sz="quarter" idx="10"/>
          </p:nvPr>
        </p:nvSpPr>
        <p:spPr>
          <a:noFill/>
        </p:spPr>
        <p:txBody>
          <a:bodyPr/>
          <a:lstStyle/>
          <a:p>
            <a:r>
              <a:rPr lang="en-GB" smtClean="0">
                <a:latin typeface="Arial" pitchFamily="34" charset="0"/>
              </a:rPr>
              <a:t>Slide </a:t>
            </a:r>
            <a:fld id="{23A40EE4-F5C2-4997-BD79-F77FD843FB82}" type="slidenum">
              <a:rPr lang="en-GB" smtClean="0">
                <a:latin typeface="Arial" pitchFamily="34" charset="0"/>
              </a:rPr>
              <a:pPr/>
              <a:t>13</a:t>
            </a:fld>
            <a:endParaRPr lang="en-GB" smtClean="0">
              <a:latin typeface="Arial"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NOFILE – ENQUIRY record</a:t>
            </a:r>
          </a:p>
        </p:txBody>
      </p:sp>
      <p:sp>
        <p:nvSpPr>
          <p:cNvPr id="27651" name="Rectangle 3"/>
          <p:cNvSpPr>
            <a:spLocks noGrp="1" noChangeArrowheads="1"/>
          </p:cNvSpPr>
          <p:nvPr>
            <p:ph type="body" idx="1"/>
          </p:nvPr>
        </p:nvSpPr>
        <p:spPr/>
        <p:txBody>
          <a:bodyPr/>
          <a:lstStyle/>
          <a:p>
            <a:pPr eaLnBrk="1" hangingPunct="1"/>
            <a:r>
              <a:rPr lang="en-US" sz="1800" smtClean="0"/>
              <a:t>Can you create a record with any ID of your choice in </a:t>
            </a:r>
            <a:r>
              <a:rPr lang="en-US" sz="1800" b="1" smtClean="0"/>
              <a:t>SS</a:t>
            </a:r>
            <a:r>
              <a:rPr lang="en-US" sz="1800" smtClean="0"/>
              <a:t>?</a:t>
            </a:r>
          </a:p>
          <a:p>
            <a:pPr eaLnBrk="1" hangingPunct="1"/>
            <a:endParaRPr lang="en-US" sz="1800" smtClean="0"/>
          </a:p>
          <a:p>
            <a:pPr eaLnBrk="1" hangingPunct="1"/>
            <a:r>
              <a:rPr lang="en-US" sz="1800" smtClean="0"/>
              <a:t>Checks for a valid </a:t>
            </a:r>
            <a:r>
              <a:rPr lang="en-US" sz="1800" b="1" smtClean="0"/>
              <a:t>FILE.CONTROL </a:t>
            </a:r>
            <a:r>
              <a:rPr lang="en-US" sz="1800" smtClean="0"/>
              <a:t>entry with the same ID</a:t>
            </a:r>
          </a:p>
          <a:p>
            <a:pPr eaLnBrk="1" hangingPunct="1"/>
            <a:endParaRPr lang="en-US" sz="1800" smtClean="0"/>
          </a:p>
          <a:p>
            <a:pPr eaLnBrk="1" hangingPunct="1"/>
            <a:r>
              <a:rPr lang="en-US" sz="1800" smtClean="0"/>
              <a:t>What could be the way out to overcome these validations in case of a Nofile enquiry?</a:t>
            </a:r>
          </a:p>
        </p:txBody>
      </p:sp>
      <p:sp>
        <p:nvSpPr>
          <p:cNvPr id="27652" name="Slide Number Placeholder 7"/>
          <p:cNvSpPr>
            <a:spLocks noGrp="1"/>
          </p:cNvSpPr>
          <p:nvPr>
            <p:ph type="sldNum" sz="quarter" idx="10"/>
          </p:nvPr>
        </p:nvSpPr>
        <p:spPr>
          <a:noFill/>
        </p:spPr>
        <p:txBody>
          <a:bodyPr/>
          <a:lstStyle/>
          <a:p>
            <a:r>
              <a:rPr lang="en-GB" smtClean="0">
                <a:latin typeface="Arial" pitchFamily="34" charset="0"/>
              </a:rPr>
              <a:t>Slide </a:t>
            </a:r>
            <a:fld id="{F51D4EE0-7F38-43E0-B768-BA9B7466D79B}" type="slidenum">
              <a:rPr lang="en-GB" smtClean="0">
                <a:latin typeface="Arial" pitchFamily="34" charset="0"/>
              </a:rPr>
              <a:pPr/>
              <a:t>14</a:t>
            </a:fld>
            <a:endParaRPr lang="en-GB" smtClean="0">
              <a:latin typeface="Arial" pitchFamily="34"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NOFILE – ENQUIRY record</a:t>
            </a:r>
          </a:p>
        </p:txBody>
      </p:sp>
      <p:sp>
        <p:nvSpPr>
          <p:cNvPr id="28675" name="Rectangle 3"/>
          <p:cNvSpPr>
            <a:spLocks noGrp="1" noChangeArrowheads="1"/>
          </p:cNvSpPr>
          <p:nvPr>
            <p:ph type="body" idx="1"/>
          </p:nvPr>
        </p:nvSpPr>
        <p:spPr/>
        <p:txBody>
          <a:bodyPr/>
          <a:lstStyle/>
          <a:p>
            <a:pPr eaLnBrk="1" hangingPunct="1"/>
            <a:r>
              <a:rPr lang="en-US" sz="1800" smtClean="0"/>
              <a:t>ID of the record in SS should be prefixed with ‘NOFILE.’</a:t>
            </a:r>
          </a:p>
          <a:p>
            <a:pPr eaLnBrk="1" hangingPunct="1"/>
            <a:endParaRPr lang="en-US" sz="1800" smtClean="0"/>
          </a:p>
          <a:p>
            <a:pPr eaLnBrk="1" hangingPunct="1"/>
            <a:r>
              <a:rPr lang="en-US" sz="1800" smtClean="0"/>
              <a:t>Does not check for any entries in other applications</a:t>
            </a:r>
          </a:p>
          <a:p>
            <a:pPr eaLnBrk="1" hangingPunct="1"/>
            <a:endParaRPr lang="en-US" sz="1800" smtClean="0"/>
          </a:p>
          <a:p>
            <a:pPr eaLnBrk="1" hangingPunct="1"/>
            <a:r>
              <a:rPr lang="en-US" sz="1800" smtClean="0"/>
              <a:t>Syntax for the ID in SS is NOFILE.&lt;VALIDTEXT&gt;</a:t>
            </a:r>
          </a:p>
          <a:p>
            <a:pPr eaLnBrk="1" hangingPunct="1"/>
            <a:endParaRPr lang="en-US" sz="1800" smtClean="0"/>
          </a:p>
          <a:p>
            <a:pPr eaLnBrk="1" hangingPunct="1"/>
            <a:r>
              <a:rPr lang="en-US" sz="1800" smtClean="0"/>
              <a:t>This ID should be given in the field FILE.NAME in the </a:t>
            </a:r>
            <a:r>
              <a:rPr lang="en-US" sz="1800" b="1" smtClean="0"/>
              <a:t>ENQUIRY </a:t>
            </a:r>
            <a:r>
              <a:rPr lang="en-US" sz="1800" smtClean="0"/>
              <a:t>application</a:t>
            </a:r>
          </a:p>
        </p:txBody>
      </p:sp>
      <p:sp>
        <p:nvSpPr>
          <p:cNvPr id="28676" name="Slide Number Placeholder 7"/>
          <p:cNvSpPr>
            <a:spLocks noGrp="1"/>
          </p:cNvSpPr>
          <p:nvPr>
            <p:ph type="sldNum" sz="quarter" idx="10"/>
          </p:nvPr>
        </p:nvSpPr>
        <p:spPr>
          <a:noFill/>
        </p:spPr>
        <p:txBody>
          <a:bodyPr/>
          <a:lstStyle/>
          <a:p>
            <a:r>
              <a:rPr lang="en-GB" smtClean="0">
                <a:latin typeface="Arial" pitchFamily="34" charset="0"/>
              </a:rPr>
              <a:t>Slide </a:t>
            </a:r>
            <a:fld id="{92EB31B0-6C04-441F-9DFD-8A258491ED4D}" type="slidenum">
              <a:rPr lang="en-GB" smtClean="0">
                <a:latin typeface="Arial" pitchFamily="34" charset="0"/>
              </a:rPr>
              <a:pPr/>
              <a:t>15</a:t>
            </a:fld>
            <a:endParaRPr lang="en-GB" smtClean="0">
              <a:latin typeface="Arial"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Example</a:t>
            </a:r>
          </a:p>
        </p:txBody>
      </p:sp>
      <p:sp>
        <p:nvSpPr>
          <p:cNvPr id="16387" name="Rectangle 3"/>
          <p:cNvSpPr>
            <a:spLocks noGrp="1" noChangeArrowheads="1"/>
          </p:cNvSpPr>
          <p:nvPr>
            <p:ph type="body" idx="1"/>
          </p:nvPr>
        </p:nvSpPr>
        <p:spPr>
          <a:xfrm>
            <a:off x="992188" y="1592263"/>
            <a:ext cx="7874000" cy="4337050"/>
          </a:xfrm>
        </p:spPr>
        <p:txBody>
          <a:bodyPr/>
          <a:lstStyle/>
          <a:p>
            <a:pPr eaLnBrk="1" hangingPunct="1">
              <a:spcBef>
                <a:spcPct val="0"/>
              </a:spcBef>
            </a:pPr>
            <a:r>
              <a:rPr lang="en-US" smtClean="0">
                <a:solidFill>
                  <a:srgbClr val="000000"/>
                </a:solidFill>
                <a:latin typeface="Helv"/>
              </a:rPr>
              <a:t>Create a Enquiry which displays Customer Number, Account Number, Customer Mnemonic, Working balance</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Routine</a:t>
            </a:r>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2" cstate="print"/>
          <a:srcRect l="23935" t="15956" r="49476" b="25961"/>
          <a:stretch>
            <a:fillRect/>
          </a:stretch>
        </p:blipFill>
        <p:spPr bwMode="auto">
          <a:xfrm>
            <a:off x="1619794" y="1265238"/>
            <a:ext cx="5199017" cy="48609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Routine</a:t>
            </a:r>
          </a:p>
        </p:txBody>
      </p:sp>
      <p:sp>
        <p:nvSpPr>
          <p:cNvPr id="4" name="Content Placeholder 3"/>
          <p:cNvSpPr>
            <a:spLocks noGrp="1"/>
          </p:cNvSpPr>
          <p:nvPr>
            <p:ph idx="1"/>
          </p:nvPr>
        </p:nvSpPr>
        <p:spPr/>
        <p:txBody>
          <a:bodyPr/>
          <a:lstStyle/>
          <a:p>
            <a:endParaRPr lang="en-US" dirty="0"/>
          </a:p>
        </p:txBody>
      </p:sp>
      <p:pic>
        <p:nvPicPr>
          <p:cNvPr id="5" name="Picture 4"/>
          <p:cNvPicPr/>
          <p:nvPr/>
        </p:nvPicPr>
        <p:blipFill>
          <a:blip r:embed="rId3" cstate="print"/>
          <a:srcRect l="23690" t="15641" r="32889" b="28343"/>
          <a:stretch>
            <a:fillRect/>
          </a:stretch>
        </p:blipFill>
        <p:spPr bwMode="auto">
          <a:xfrm>
            <a:off x="1112742" y="1265238"/>
            <a:ext cx="6019577" cy="48609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Objectives </a:t>
            </a:r>
          </a:p>
        </p:txBody>
      </p:sp>
      <p:sp>
        <p:nvSpPr>
          <p:cNvPr id="7171" name="Rectangle 3"/>
          <p:cNvSpPr>
            <a:spLocks noGrp="1" noChangeArrowheads="1"/>
          </p:cNvSpPr>
          <p:nvPr>
            <p:ph type="body" idx="1"/>
          </p:nvPr>
        </p:nvSpPr>
        <p:spPr>
          <a:xfrm>
            <a:off x="992188" y="1592263"/>
            <a:ext cx="7874000" cy="4337050"/>
          </a:xfrm>
        </p:spPr>
        <p:txBody>
          <a:bodyPr/>
          <a:lstStyle/>
          <a:p>
            <a:pPr eaLnBrk="1" hangingPunct="1"/>
            <a:r>
              <a:rPr lang="en-US" smtClean="0"/>
              <a:t>Why NoFILE Enquiry</a:t>
            </a:r>
          </a:p>
          <a:p>
            <a:pPr eaLnBrk="1" hangingPunct="1"/>
            <a:r>
              <a:rPr lang="en-US" smtClean="0"/>
              <a:t>How Enquiry Subsystem Works</a:t>
            </a:r>
          </a:p>
          <a:p>
            <a:pPr eaLnBrk="1" hangingPunct="1"/>
            <a:r>
              <a:rPr lang="en-US" smtClean="0"/>
              <a:t>When to Create NoFILE Enquiry</a:t>
            </a:r>
          </a:p>
          <a:p>
            <a:pPr eaLnBrk="1" hangingPunct="1"/>
            <a:r>
              <a:rPr lang="en-US" smtClean="0"/>
              <a:t>Steps to Create NoFile Enquiry</a:t>
            </a:r>
          </a:p>
          <a:p>
            <a:pPr eaLnBrk="1" hangingPunct="1"/>
            <a:r>
              <a:rPr lang="en-US" smtClean="0"/>
              <a:t>Error Shots</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Standard Selection Record</a:t>
            </a:r>
          </a:p>
        </p:txBody>
      </p:sp>
      <p:sp>
        <p:nvSpPr>
          <p:cNvPr id="20483" name="Rectangle 3"/>
          <p:cNvSpPr>
            <a:spLocks noGrp="1" noChangeArrowheads="1"/>
          </p:cNvSpPr>
          <p:nvPr>
            <p:ph type="body" idx="1"/>
          </p:nvPr>
        </p:nvSpPr>
        <p:spPr>
          <a:xfrm>
            <a:off x="992188" y="1592263"/>
            <a:ext cx="7874000" cy="4337050"/>
          </a:xfrm>
        </p:spPr>
        <p:txBody>
          <a:bodyPr/>
          <a:lstStyle/>
          <a:p>
            <a:pPr eaLnBrk="1" hangingPunct="1"/>
            <a:endParaRPr lang="en-US" smtClean="0"/>
          </a:p>
        </p:txBody>
      </p:sp>
      <p:pic>
        <p:nvPicPr>
          <p:cNvPr id="5" name="Picture 4"/>
          <p:cNvPicPr/>
          <p:nvPr/>
        </p:nvPicPr>
        <p:blipFill>
          <a:blip r:embed="rId2" cstate="print"/>
          <a:srcRect t="6762" r="66262" b="23487"/>
          <a:stretch>
            <a:fillRect/>
          </a:stretch>
        </p:blipFill>
        <p:spPr bwMode="auto">
          <a:xfrm>
            <a:off x="1860888" y="1592263"/>
            <a:ext cx="4539912" cy="43370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Enquiry</a:t>
            </a:r>
          </a:p>
        </p:txBody>
      </p:sp>
      <p:sp>
        <p:nvSpPr>
          <p:cNvPr id="21507" name="Content Placeholder 3"/>
          <p:cNvSpPr>
            <a:spLocks noGrp="1"/>
          </p:cNvSpPr>
          <p:nvPr>
            <p:ph idx="1"/>
          </p:nvPr>
        </p:nvSpPr>
        <p:spPr>
          <a:xfrm>
            <a:off x="992188" y="1389063"/>
            <a:ext cx="7874000" cy="4986337"/>
          </a:xfrm>
        </p:spPr>
        <p:txBody>
          <a:bodyPr/>
          <a:lstStyle/>
          <a:p>
            <a:endParaRPr lang="en-US" dirty="0" smtClean="0"/>
          </a:p>
        </p:txBody>
      </p:sp>
      <p:pic>
        <p:nvPicPr>
          <p:cNvPr id="5" name="Picture 4"/>
          <p:cNvPicPr/>
          <p:nvPr/>
        </p:nvPicPr>
        <p:blipFill>
          <a:blip r:embed="rId3" cstate="print"/>
          <a:srcRect t="6406" r="74056" b="8897"/>
          <a:stretch>
            <a:fillRect/>
          </a:stretch>
        </p:blipFill>
        <p:spPr bwMode="auto">
          <a:xfrm>
            <a:off x="1511754" y="1114742"/>
            <a:ext cx="5790383" cy="518228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Run the Enquiry</a:t>
            </a:r>
          </a:p>
        </p:txBody>
      </p:sp>
      <p:sp>
        <p:nvSpPr>
          <p:cNvPr id="22531"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l="5683" r="45079" b="4982"/>
          <a:stretch>
            <a:fillRect/>
          </a:stretch>
        </p:blipFill>
        <p:spPr bwMode="auto">
          <a:xfrm>
            <a:off x="1489189" y="1295003"/>
            <a:ext cx="4624228" cy="488368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err="1" smtClean="0"/>
              <a:t>WorkShop</a:t>
            </a:r>
            <a:r>
              <a:rPr lang="en-US" dirty="0" smtClean="0"/>
              <a:t> </a:t>
            </a:r>
          </a:p>
        </p:txBody>
      </p:sp>
      <p:sp>
        <p:nvSpPr>
          <p:cNvPr id="23555" name="Rectangle 3"/>
          <p:cNvSpPr>
            <a:spLocks noGrp="1" noChangeArrowheads="1"/>
          </p:cNvSpPr>
          <p:nvPr>
            <p:ph type="body" idx="1"/>
          </p:nvPr>
        </p:nvSpPr>
        <p:spPr>
          <a:xfrm>
            <a:off x="992188" y="1592263"/>
            <a:ext cx="7874000" cy="4337050"/>
          </a:xfrm>
        </p:spPr>
        <p:txBody>
          <a:bodyPr/>
          <a:lstStyle/>
          <a:p>
            <a:pPr eaLnBrk="1" hangingPunct="1">
              <a:spcBef>
                <a:spcPct val="0"/>
              </a:spcBef>
            </a:pPr>
            <a:r>
              <a:rPr lang="en-US" dirty="0" smtClean="0"/>
              <a:t>Create an Enquiry which display the LD Contract number, The </a:t>
            </a:r>
            <a:r>
              <a:rPr lang="en-US" dirty="0" smtClean="0"/>
              <a:t>Customer</a:t>
            </a:r>
            <a:r>
              <a:rPr lang="en-US" dirty="0" smtClean="0"/>
              <a:t> </a:t>
            </a:r>
            <a:r>
              <a:rPr lang="en-US" dirty="0" smtClean="0"/>
              <a:t>Number and </a:t>
            </a:r>
            <a:r>
              <a:rPr lang="en-US" dirty="0" smtClean="0"/>
              <a:t>Customer</a:t>
            </a:r>
            <a:r>
              <a:rPr lang="en-US" dirty="0" smtClean="0"/>
              <a:t> </a:t>
            </a:r>
            <a:r>
              <a:rPr lang="en-US" dirty="0" smtClean="0"/>
              <a:t>Name.</a:t>
            </a:r>
          </a:p>
          <a:p>
            <a:pPr eaLnBrk="1" hangingPunct="1">
              <a:buFont typeface="Wingdings 3" pitchFamily="18" charset="2"/>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Routine</a:t>
            </a:r>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4029" t="14947" r="36286" b="11388"/>
          <a:stretch>
            <a:fillRect/>
          </a:stretch>
        </p:blipFill>
        <p:spPr bwMode="auto">
          <a:xfrm>
            <a:off x="1180749" y="1265238"/>
            <a:ext cx="6696154" cy="48609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Standard Selection Record</a:t>
            </a:r>
          </a:p>
        </p:txBody>
      </p:sp>
      <p:sp>
        <p:nvSpPr>
          <p:cNvPr id="26627"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t="6050" r="69467" b="23843"/>
          <a:stretch>
            <a:fillRect/>
          </a:stretch>
        </p:blipFill>
        <p:spPr bwMode="auto">
          <a:xfrm>
            <a:off x="1857375" y="1592263"/>
            <a:ext cx="4373608" cy="46386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Enquiry</a:t>
            </a:r>
          </a:p>
        </p:txBody>
      </p:sp>
      <p:sp>
        <p:nvSpPr>
          <p:cNvPr id="27651"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r="72258" b="9522"/>
          <a:stretch>
            <a:fillRect/>
          </a:stretch>
        </p:blipFill>
        <p:spPr bwMode="auto">
          <a:xfrm>
            <a:off x="1619197" y="1227052"/>
            <a:ext cx="4951420" cy="500388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Output</a:t>
            </a:r>
          </a:p>
        </p:txBody>
      </p:sp>
      <p:sp>
        <p:nvSpPr>
          <p:cNvPr id="28675"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l="5288" r="45479" b="4470"/>
          <a:stretch>
            <a:fillRect/>
          </a:stretch>
        </p:blipFill>
        <p:spPr bwMode="auto">
          <a:xfrm>
            <a:off x="1429813" y="1223752"/>
            <a:ext cx="5611067" cy="500718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Workshop </a:t>
            </a:r>
          </a:p>
        </p:txBody>
      </p:sp>
      <p:sp>
        <p:nvSpPr>
          <p:cNvPr id="29699" name="Rectangle 3"/>
          <p:cNvSpPr>
            <a:spLocks noGrp="1" noChangeArrowheads="1"/>
          </p:cNvSpPr>
          <p:nvPr>
            <p:ph type="body" idx="1"/>
          </p:nvPr>
        </p:nvSpPr>
        <p:spPr>
          <a:xfrm>
            <a:off x="992188" y="1592263"/>
            <a:ext cx="7874000" cy="4337050"/>
          </a:xfrm>
        </p:spPr>
        <p:txBody>
          <a:bodyPr/>
          <a:lstStyle/>
          <a:p>
            <a:pPr eaLnBrk="1" hangingPunct="1">
              <a:buFont typeface="Wingdings 3" pitchFamily="18" charset="2"/>
              <a:buNone/>
            </a:pPr>
            <a:r>
              <a:rPr lang="en-US" dirty="0" smtClean="0"/>
              <a:t>Create a </a:t>
            </a:r>
            <a:r>
              <a:rPr lang="en-US" dirty="0" err="1" smtClean="0"/>
              <a:t>nofile</a:t>
            </a:r>
            <a:r>
              <a:rPr lang="en-US" dirty="0" smtClean="0"/>
              <a:t> enquiry which displays the FT id, Debit </a:t>
            </a:r>
            <a:r>
              <a:rPr lang="en-US" dirty="0" smtClean="0"/>
              <a:t>A</a:t>
            </a:r>
            <a:r>
              <a:rPr lang="en-US" dirty="0" smtClean="0"/>
              <a:t>ccount </a:t>
            </a:r>
            <a:r>
              <a:rPr lang="en-US" dirty="0" smtClean="0"/>
              <a:t>Mnemonic, </a:t>
            </a:r>
            <a:r>
              <a:rPr lang="en-US" dirty="0" smtClean="0"/>
              <a:t>Debit Customer </a:t>
            </a:r>
            <a:r>
              <a:rPr lang="en-US" dirty="0" smtClean="0"/>
              <a:t>Mnemonic, Credit Account </a:t>
            </a:r>
            <a:r>
              <a:rPr lang="en-US" dirty="0" smtClean="0"/>
              <a:t>Mnemonic, </a:t>
            </a:r>
            <a:r>
              <a:rPr lang="en-US" dirty="0" smtClean="0"/>
              <a:t>Credit </a:t>
            </a:r>
            <a:r>
              <a:rPr lang="en-US" dirty="0" smtClean="0"/>
              <a:t>C</a:t>
            </a:r>
            <a:r>
              <a:rPr lang="en-US" dirty="0" smtClean="0"/>
              <a:t>ustomer Mnemonic.</a:t>
            </a:r>
            <a:endParaRPr lang="en-US" dirty="0" smtClean="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smtClean="0"/>
              <a:t>Routine</a:t>
            </a:r>
            <a:endParaRPr lang="en-US" smtClean="0"/>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3704" t="15659" r="48077" b="24911"/>
          <a:stretch>
            <a:fillRect/>
          </a:stretch>
        </p:blipFill>
        <p:spPr bwMode="auto">
          <a:xfrm>
            <a:off x="950053" y="1265237"/>
            <a:ext cx="6561092" cy="48609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Session Plan</a:t>
            </a:r>
          </a:p>
        </p:txBody>
      </p:sp>
      <p:sp>
        <p:nvSpPr>
          <p:cNvPr id="8195" name="Rectangle 3"/>
          <p:cNvSpPr>
            <a:spLocks noGrp="1" noChangeArrowheads="1"/>
          </p:cNvSpPr>
          <p:nvPr>
            <p:ph type="body" idx="1"/>
          </p:nvPr>
        </p:nvSpPr>
        <p:spPr>
          <a:xfrm>
            <a:off x="992188" y="1592263"/>
            <a:ext cx="7874000" cy="4337050"/>
          </a:xfrm>
        </p:spPr>
        <p:txBody>
          <a:bodyPr/>
          <a:lstStyle/>
          <a:p>
            <a:pPr eaLnBrk="1" hangingPunct="1"/>
            <a:r>
              <a:rPr lang="en-US" smtClean="0"/>
              <a:t>Session 1</a:t>
            </a:r>
          </a:p>
          <a:p>
            <a:pPr lvl="1" eaLnBrk="1" hangingPunct="1"/>
            <a:r>
              <a:rPr lang="en-US" smtClean="0"/>
              <a:t>Introduction to Nofile Enquiry &amp; creation of Standard Selection</a:t>
            </a:r>
          </a:p>
          <a:p>
            <a:pPr eaLnBrk="1" hangingPunct="1"/>
            <a:r>
              <a:rPr lang="en-US" smtClean="0"/>
              <a:t>Session 2</a:t>
            </a:r>
          </a:p>
          <a:p>
            <a:pPr lvl="1" eaLnBrk="1" hangingPunct="1"/>
            <a:r>
              <a:rPr lang="en-US" smtClean="0"/>
              <a:t>Creation of NOFILE Enquiry</a:t>
            </a:r>
          </a:p>
          <a:p>
            <a:pPr eaLnBrk="1" hangingPunct="1"/>
            <a:r>
              <a:rPr lang="en-US" smtClean="0"/>
              <a:t>Session 3</a:t>
            </a:r>
          </a:p>
          <a:p>
            <a:pPr lvl="1" eaLnBrk="1" hangingPunct="1"/>
            <a:r>
              <a:rPr lang="en-US" smtClean="0"/>
              <a:t>Examples</a:t>
            </a:r>
          </a:p>
          <a:p>
            <a:pPr eaLnBrk="1" hangingPunct="1"/>
            <a:r>
              <a:rPr lang="en-US" smtClean="0"/>
              <a:t>Session 4</a:t>
            </a:r>
          </a:p>
          <a:p>
            <a:pPr lvl="1" eaLnBrk="1" hangingPunct="1"/>
            <a:r>
              <a:rPr lang="en-US" smtClean="0"/>
              <a:t>Workshops</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Routine</a:t>
            </a:r>
          </a:p>
        </p:txBody>
      </p:sp>
      <p:sp>
        <p:nvSpPr>
          <p:cNvPr id="4" name="Content Placeholder 3"/>
          <p:cNvSpPr>
            <a:spLocks noGrp="1"/>
          </p:cNvSpPr>
          <p:nvPr>
            <p:ph idx="1"/>
          </p:nvPr>
        </p:nvSpPr>
        <p:spPr/>
        <p:txBody>
          <a:bodyPr/>
          <a:lstStyle/>
          <a:p>
            <a:endParaRPr lang="en-US"/>
          </a:p>
        </p:txBody>
      </p:sp>
      <p:pic>
        <p:nvPicPr>
          <p:cNvPr id="5" name="Picture 4"/>
          <p:cNvPicPr/>
          <p:nvPr/>
        </p:nvPicPr>
        <p:blipFill>
          <a:blip r:embed="rId2" cstate="print"/>
          <a:srcRect l="24087" t="15658" r="23896" b="25267"/>
          <a:stretch>
            <a:fillRect/>
          </a:stretch>
        </p:blipFill>
        <p:spPr bwMode="auto">
          <a:xfrm>
            <a:off x="938150" y="1265237"/>
            <a:ext cx="6586056" cy="48609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Standard Selection</a:t>
            </a:r>
          </a:p>
        </p:txBody>
      </p:sp>
      <p:sp>
        <p:nvSpPr>
          <p:cNvPr id="33795"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t="6756" r="71658" b="29237"/>
          <a:stretch>
            <a:fillRect/>
          </a:stretch>
        </p:blipFill>
        <p:spPr bwMode="auto">
          <a:xfrm>
            <a:off x="1459502" y="1291440"/>
            <a:ext cx="4954361" cy="493949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Enquiry</a:t>
            </a:r>
          </a:p>
        </p:txBody>
      </p:sp>
      <p:sp>
        <p:nvSpPr>
          <p:cNvPr id="34819"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t="6763" r="77454" b="8520"/>
          <a:stretch>
            <a:fillRect/>
          </a:stretch>
        </p:blipFill>
        <p:spPr bwMode="auto">
          <a:xfrm>
            <a:off x="1514128" y="1245126"/>
            <a:ext cx="4886672" cy="493355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Result</a:t>
            </a:r>
          </a:p>
        </p:txBody>
      </p:sp>
      <p:sp>
        <p:nvSpPr>
          <p:cNvPr id="35843"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2" cstate="print"/>
          <a:srcRect l="5875" r="45865" b="7117"/>
          <a:stretch>
            <a:fillRect/>
          </a:stretch>
        </p:blipFill>
        <p:spPr bwMode="auto">
          <a:xfrm>
            <a:off x="1705345" y="1291441"/>
            <a:ext cx="5022025" cy="4900308"/>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Error Shots</a:t>
            </a:r>
          </a:p>
        </p:txBody>
      </p:sp>
      <p:sp>
        <p:nvSpPr>
          <p:cNvPr id="36867" name="Content Placeholder 3"/>
          <p:cNvSpPr>
            <a:spLocks noGrp="1"/>
          </p:cNvSpPr>
          <p:nvPr>
            <p:ph idx="1"/>
          </p:nvPr>
        </p:nvSpPr>
        <p:spPr>
          <a:xfrm>
            <a:off x="992188" y="1592263"/>
            <a:ext cx="7874000" cy="4638675"/>
          </a:xfrm>
        </p:spPr>
        <p:txBody>
          <a:bodyPr/>
          <a:lstStyle/>
          <a:p>
            <a:endParaRPr lang="en-US" dirty="0" smtClean="0"/>
          </a:p>
        </p:txBody>
      </p:sp>
      <p:pic>
        <p:nvPicPr>
          <p:cNvPr id="6" name="Picture 5"/>
          <p:cNvPicPr/>
          <p:nvPr/>
        </p:nvPicPr>
        <p:blipFill>
          <a:blip r:embed="rId3" cstate="print"/>
          <a:srcRect t="7815" r="56670" b="8701"/>
          <a:stretch>
            <a:fillRect/>
          </a:stretch>
        </p:blipFill>
        <p:spPr bwMode="auto">
          <a:xfrm>
            <a:off x="1499407" y="1278751"/>
            <a:ext cx="5502284" cy="4847726"/>
          </a:xfrm>
          <a:prstGeom prst="rect">
            <a:avLst/>
          </a:prstGeom>
          <a:noFill/>
          <a:ln w="9525">
            <a:noFill/>
            <a:miter lim="800000"/>
            <a:headEnd/>
            <a:tailEnd/>
          </a:ln>
        </p:spPr>
      </p:pic>
      <p:sp>
        <p:nvSpPr>
          <p:cNvPr id="7" name="Rectangle 6"/>
          <p:cNvSpPr/>
          <p:nvPr/>
        </p:nvSpPr>
        <p:spPr bwMode="auto">
          <a:xfrm>
            <a:off x="1499407" y="2207623"/>
            <a:ext cx="3033404" cy="600891"/>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cxnSp>
        <p:nvCxnSpPr>
          <p:cNvPr id="9" name="Straight Arrow Connector 8"/>
          <p:cNvCxnSpPr/>
          <p:nvPr/>
        </p:nvCxnSpPr>
        <p:spPr bwMode="auto">
          <a:xfrm flipV="1">
            <a:off x="4454433" y="2573383"/>
            <a:ext cx="1907177" cy="391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6361610" y="2207623"/>
            <a:ext cx="2596653" cy="584775"/>
          </a:xfrm>
          <a:prstGeom prst="rect">
            <a:avLst/>
          </a:prstGeom>
          <a:noFill/>
        </p:spPr>
        <p:txBody>
          <a:bodyPr wrap="square" rtlCol="0">
            <a:spAutoFit/>
          </a:bodyPr>
          <a:lstStyle/>
          <a:p>
            <a:r>
              <a:rPr lang="en-US" sz="1600" dirty="0" smtClean="0">
                <a:solidFill>
                  <a:srgbClr val="FF0000"/>
                </a:solidFill>
              </a:rPr>
              <a:t>Routine cannot be attached to the Sys field</a:t>
            </a:r>
            <a:endParaRPr lang="en-US" sz="1600"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Error Shots</a:t>
            </a:r>
          </a:p>
        </p:txBody>
      </p:sp>
      <p:sp>
        <p:nvSpPr>
          <p:cNvPr id="37891" name="Content Placeholder 3"/>
          <p:cNvSpPr>
            <a:spLocks noGrp="1"/>
          </p:cNvSpPr>
          <p:nvPr>
            <p:ph idx="1"/>
          </p:nvPr>
        </p:nvSpPr>
        <p:spPr>
          <a:xfrm>
            <a:off x="992188" y="1592263"/>
            <a:ext cx="7874000" cy="4638675"/>
          </a:xfrm>
        </p:spPr>
        <p:txBody>
          <a:bodyPr/>
          <a:lstStyle/>
          <a:p>
            <a:endParaRPr lang="en-US" smtClean="0"/>
          </a:p>
        </p:txBody>
      </p:sp>
      <p:pic>
        <p:nvPicPr>
          <p:cNvPr id="5" name="Picture 4"/>
          <p:cNvPicPr/>
          <p:nvPr/>
        </p:nvPicPr>
        <p:blipFill>
          <a:blip r:embed="rId3" cstate="print"/>
          <a:srcRect t="7117" r="58235" b="9609"/>
          <a:stretch>
            <a:fillRect/>
          </a:stretch>
        </p:blipFill>
        <p:spPr bwMode="auto">
          <a:xfrm>
            <a:off x="1446133" y="1386443"/>
            <a:ext cx="5268176" cy="4805305"/>
          </a:xfrm>
          <a:prstGeom prst="rect">
            <a:avLst/>
          </a:prstGeom>
          <a:noFill/>
          <a:ln w="9525">
            <a:noFill/>
            <a:miter lim="800000"/>
            <a:headEnd/>
            <a:tailEnd/>
          </a:ln>
        </p:spPr>
      </p:pic>
      <p:sp>
        <p:nvSpPr>
          <p:cNvPr id="6" name="Rectangle 5"/>
          <p:cNvSpPr/>
          <p:nvPr/>
        </p:nvSpPr>
        <p:spPr bwMode="auto">
          <a:xfrm>
            <a:off x="1446133" y="4689566"/>
            <a:ext cx="4197021" cy="195943"/>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cxnSp>
        <p:nvCxnSpPr>
          <p:cNvPr id="8" name="Straight Arrow Connector 7"/>
          <p:cNvCxnSpPr/>
          <p:nvPr/>
        </p:nvCxnSpPr>
        <p:spPr bwMode="auto">
          <a:xfrm>
            <a:off x="5146766" y="4820194"/>
            <a:ext cx="1293223" cy="2351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6439989" y="4820194"/>
            <a:ext cx="2518274" cy="738664"/>
          </a:xfrm>
          <a:prstGeom prst="rect">
            <a:avLst/>
          </a:prstGeom>
          <a:noFill/>
        </p:spPr>
        <p:txBody>
          <a:bodyPr wrap="square" rtlCol="0">
            <a:spAutoFit/>
          </a:bodyPr>
          <a:lstStyle/>
          <a:p>
            <a:r>
              <a:rPr lang="en-US" sz="1400" dirty="0" smtClean="0">
                <a:solidFill>
                  <a:srgbClr val="FF0000"/>
                </a:solidFill>
              </a:rPr>
              <a:t>Operation has to be ‘0’ since we are using logical file.</a:t>
            </a:r>
            <a:endParaRPr lang="en-US" sz="1400"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Error Shots</a:t>
            </a:r>
          </a:p>
        </p:txBody>
      </p:sp>
      <p:sp>
        <p:nvSpPr>
          <p:cNvPr id="38915" name="Content Placeholder 3"/>
          <p:cNvSpPr>
            <a:spLocks noGrp="1"/>
          </p:cNvSpPr>
          <p:nvPr>
            <p:ph idx="1"/>
          </p:nvPr>
        </p:nvSpPr>
        <p:spPr>
          <a:xfrm>
            <a:off x="992188" y="1592263"/>
            <a:ext cx="7874000" cy="4638675"/>
          </a:xfrm>
        </p:spPr>
        <p:txBody>
          <a:bodyPr/>
          <a:lstStyle/>
          <a:p>
            <a:endParaRPr lang="en-US" dirty="0" smtClean="0"/>
          </a:p>
        </p:txBody>
      </p:sp>
      <p:pic>
        <p:nvPicPr>
          <p:cNvPr id="38916" name="Picture 4"/>
          <p:cNvPicPr>
            <a:picLocks noChangeAspect="1" noChangeArrowheads="1"/>
          </p:cNvPicPr>
          <p:nvPr/>
        </p:nvPicPr>
        <p:blipFill>
          <a:blip r:embed="rId3" cstate="print"/>
          <a:srcRect t="21741"/>
          <a:stretch>
            <a:fillRect/>
          </a:stretch>
        </p:blipFill>
        <p:spPr bwMode="auto">
          <a:xfrm>
            <a:off x="2209800" y="2508069"/>
            <a:ext cx="4724400" cy="1319394"/>
          </a:xfrm>
          <a:prstGeom prst="rect">
            <a:avLst/>
          </a:prstGeom>
          <a:noFill/>
          <a:ln w="19050">
            <a:solidFill>
              <a:srgbClr val="0000FF"/>
            </a:solidFill>
            <a:miter lim="800000"/>
            <a:headEnd/>
            <a:tailEnd/>
          </a:ln>
        </p:spPr>
      </p:pic>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0" y="0"/>
            <a:ext cx="9169400" cy="6858000"/>
            <a:chOff x="0" y="0"/>
            <a:chExt cx="5776" cy="4320"/>
          </a:xfrm>
        </p:grpSpPr>
        <p:sp>
          <p:nvSpPr>
            <p:cNvPr id="185349" name="Freeform 10"/>
            <p:cNvSpPr>
              <a:spLocks/>
            </p:cNvSpPr>
            <p:nvPr/>
          </p:nvSpPr>
          <p:spPr bwMode="gray">
            <a:xfrm>
              <a:off x="0" y="0"/>
              <a:ext cx="5776" cy="4023"/>
            </a:xfrm>
            <a:custGeom>
              <a:avLst/>
              <a:gdLst>
                <a:gd name="T0" fmla="*/ 624 w 5776"/>
                <a:gd name="T1" fmla="*/ 2880 h 4041"/>
                <a:gd name="T2" fmla="*/ 715 w 5776"/>
                <a:gd name="T3" fmla="*/ 2806 h 4041"/>
                <a:gd name="T4" fmla="*/ 805 w 5776"/>
                <a:gd name="T5" fmla="*/ 2743 h 4041"/>
                <a:gd name="T6" fmla="*/ 898 w 5776"/>
                <a:gd name="T7" fmla="*/ 2680 h 4041"/>
                <a:gd name="T8" fmla="*/ 993 w 5776"/>
                <a:gd name="T9" fmla="*/ 2620 h 4041"/>
                <a:gd name="T10" fmla="*/ 1089 w 5776"/>
                <a:gd name="T11" fmla="*/ 2567 h 4041"/>
                <a:gd name="T12" fmla="*/ 1285 w 5776"/>
                <a:gd name="T13" fmla="*/ 2474 h 4041"/>
                <a:gd name="T14" fmla="*/ 1485 w 5776"/>
                <a:gd name="T15" fmla="*/ 2389 h 4041"/>
                <a:gd name="T16" fmla="*/ 1693 w 5776"/>
                <a:gd name="T17" fmla="*/ 2318 h 4041"/>
                <a:gd name="T18" fmla="*/ 1904 w 5776"/>
                <a:gd name="T19" fmla="*/ 2255 h 4041"/>
                <a:gd name="T20" fmla="*/ 2118 w 5776"/>
                <a:gd name="T21" fmla="*/ 2194 h 4041"/>
                <a:gd name="T22" fmla="*/ 2229 w 5776"/>
                <a:gd name="T23" fmla="*/ 2166 h 4041"/>
                <a:gd name="T24" fmla="*/ 2475 w 5776"/>
                <a:gd name="T25" fmla="*/ 2110 h 4041"/>
                <a:gd name="T26" fmla="*/ 2720 w 5776"/>
                <a:gd name="T27" fmla="*/ 2060 h 4041"/>
                <a:gd name="T28" fmla="*/ 3205 w 5776"/>
                <a:gd name="T29" fmla="*/ 1965 h 4041"/>
                <a:gd name="T30" fmla="*/ 3198 w 5776"/>
                <a:gd name="T31" fmla="*/ 1965 h 4041"/>
                <a:gd name="T32" fmla="*/ 3929 w 5776"/>
                <a:gd name="T33" fmla="*/ 1818 h 4041"/>
                <a:gd name="T34" fmla="*/ 4229 w 5776"/>
                <a:gd name="T35" fmla="*/ 1747 h 4041"/>
                <a:gd name="T36" fmla="*/ 4409 w 5776"/>
                <a:gd name="T37" fmla="*/ 1698 h 4041"/>
                <a:gd name="T38" fmla="*/ 4573 w 5776"/>
                <a:gd name="T39" fmla="*/ 1650 h 4041"/>
                <a:gd name="T40" fmla="*/ 4725 w 5776"/>
                <a:gd name="T41" fmla="*/ 1595 h 4041"/>
                <a:gd name="T42" fmla="*/ 4867 w 5776"/>
                <a:gd name="T43" fmla="*/ 1532 h 4041"/>
                <a:gd name="T44" fmla="*/ 5000 w 5776"/>
                <a:gd name="T45" fmla="*/ 1461 h 4041"/>
                <a:gd name="T46" fmla="*/ 5125 w 5776"/>
                <a:gd name="T47" fmla="*/ 1385 h 4041"/>
                <a:gd name="T48" fmla="*/ 5245 w 5776"/>
                <a:gd name="T49" fmla="*/ 1293 h 4041"/>
                <a:gd name="T50" fmla="*/ 5362 w 5776"/>
                <a:gd name="T51" fmla="*/ 1193 h 4041"/>
                <a:gd name="T52" fmla="*/ 5475 w 5776"/>
                <a:gd name="T53" fmla="*/ 1074 h 4041"/>
                <a:gd name="T54" fmla="*/ 5587 w 5776"/>
                <a:gd name="T55" fmla="*/ 943 h 4041"/>
                <a:gd name="T56" fmla="*/ 5702 w 5776"/>
                <a:gd name="T57" fmla="*/ 790 h 4041"/>
                <a:gd name="T58" fmla="*/ 5776 w 5776"/>
                <a:gd name="T59" fmla="*/ 0 h 4041"/>
                <a:gd name="T60" fmla="*/ 0 w 5776"/>
                <a:gd name="T61" fmla="*/ 3951 h 4041"/>
                <a:gd name="T62" fmla="*/ 20 w 5776"/>
                <a:gd name="T63" fmla="*/ 3951 h 4041"/>
                <a:gd name="T64" fmla="*/ 55 w 5776"/>
                <a:gd name="T65" fmla="*/ 3788 h 4041"/>
                <a:gd name="T66" fmla="*/ 102 w 5776"/>
                <a:gd name="T67" fmla="*/ 3630 h 4041"/>
                <a:gd name="T68" fmla="*/ 124 w 5776"/>
                <a:gd name="T69" fmla="*/ 3575 h 4041"/>
                <a:gd name="T70" fmla="*/ 169 w 5776"/>
                <a:gd name="T71" fmla="*/ 3469 h 4041"/>
                <a:gd name="T72" fmla="*/ 220 w 5776"/>
                <a:gd name="T73" fmla="*/ 3369 h 4041"/>
                <a:gd name="T74" fmla="*/ 278 w 5776"/>
                <a:gd name="T75" fmla="*/ 3271 h 4041"/>
                <a:gd name="T76" fmla="*/ 342 w 5776"/>
                <a:gd name="T77" fmla="*/ 3179 h 4041"/>
                <a:gd name="T78" fmla="*/ 415 w 5776"/>
                <a:gd name="T79" fmla="*/ 3087 h 4041"/>
                <a:gd name="T80" fmla="*/ 493 w 5776"/>
                <a:gd name="T81" fmla="*/ 3000 h 4041"/>
                <a:gd name="T82" fmla="*/ 578 w 5776"/>
                <a:gd name="T83" fmla="*/ 2921 h 4041"/>
                <a:gd name="T84" fmla="*/ 624 w 5776"/>
                <a:gd name="T85" fmla="*/ 2880 h 40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76"/>
                <a:gd name="T130" fmla="*/ 0 h 4041"/>
                <a:gd name="T131" fmla="*/ 5776 w 5776"/>
                <a:gd name="T132" fmla="*/ 4041 h 40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76" h="4041">
                  <a:moveTo>
                    <a:pt x="624" y="2945"/>
                  </a:moveTo>
                  <a:lnTo>
                    <a:pt x="624" y="2945"/>
                  </a:lnTo>
                  <a:lnTo>
                    <a:pt x="669" y="2908"/>
                  </a:lnTo>
                  <a:lnTo>
                    <a:pt x="715" y="2871"/>
                  </a:lnTo>
                  <a:lnTo>
                    <a:pt x="760" y="2836"/>
                  </a:lnTo>
                  <a:lnTo>
                    <a:pt x="805" y="2803"/>
                  </a:lnTo>
                  <a:lnTo>
                    <a:pt x="853" y="2771"/>
                  </a:lnTo>
                  <a:lnTo>
                    <a:pt x="898" y="2740"/>
                  </a:lnTo>
                  <a:lnTo>
                    <a:pt x="945" y="2710"/>
                  </a:lnTo>
                  <a:lnTo>
                    <a:pt x="993" y="2680"/>
                  </a:lnTo>
                  <a:lnTo>
                    <a:pt x="1042" y="2652"/>
                  </a:lnTo>
                  <a:lnTo>
                    <a:pt x="1089" y="2626"/>
                  </a:lnTo>
                  <a:lnTo>
                    <a:pt x="1185" y="2574"/>
                  </a:lnTo>
                  <a:lnTo>
                    <a:pt x="1285" y="2529"/>
                  </a:lnTo>
                  <a:lnTo>
                    <a:pt x="1385" y="2484"/>
                  </a:lnTo>
                  <a:lnTo>
                    <a:pt x="1485" y="2444"/>
                  </a:lnTo>
                  <a:lnTo>
                    <a:pt x="1589" y="2406"/>
                  </a:lnTo>
                  <a:lnTo>
                    <a:pt x="1693" y="2370"/>
                  </a:lnTo>
                  <a:lnTo>
                    <a:pt x="1798" y="2337"/>
                  </a:lnTo>
                  <a:lnTo>
                    <a:pt x="1904" y="2305"/>
                  </a:lnTo>
                  <a:lnTo>
                    <a:pt x="2011" y="2275"/>
                  </a:lnTo>
                  <a:lnTo>
                    <a:pt x="2118" y="2244"/>
                  </a:lnTo>
                  <a:lnTo>
                    <a:pt x="2229" y="2216"/>
                  </a:lnTo>
                  <a:lnTo>
                    <a:pt x="2351" y="2186"/>
                  </a:lnTo>
                  <a:lnTo>
                    <a:pt x="2475" y="2158"/>
                  </a:lnTo>
                  <a:lnTo>
                    <a:pt x="2596" y="2130"/>
                  </a:lnTo>
                  <a:lnTo>
                    <a:pt x="2720" y="2105"/>
                  </a:lnTo>
                  <a:lnTo>
                    <a:pt x="2964" y="2056"/>
                  </a:lnTo>
                  <a:lnTo>
                    <a:pt x="3205" y="2010"/>
                  </a:lnTo>
                  <a:lnTo>
                    <a:pt x="3198" y="2010"/>
                  </a:lnTo>
                  <a:lnTo>
                    <a:pt x="3705" y="1906"/>
                  </a:lnTo>
                  <a:lnTo>
                    <a:pt x="3929" y="1858"/>
                  </a:lnTo>
                  <a:lnTo>
                    <a:pt x="4133" y="1813"/>
                  </a:lnTo>
                  <a:lnTo>
                    <a:pt x="4229" y="1787"/>
                  </a:lnTo>
                  <a:lnTo>
                    <a:pt x="4320" y="1763"/>
                  </a:lnTo>
                  <a:lnTo>
                    <a:pt x="4409" y="1738"/>
                  </a:lnTo>
                  <a:lnTo>
                    <a:pt x="4493" y="1714"/>
                  </a:lnTo>
                  <a:lnTo>
                    <a:pt x="4573" y="1686"/>
                  </a:lnTo>
                  <a:lnTo>
                    <a:pt x="4651" y="1658"/>
                  </a:lnTo>
                  <a:lnTo>
                    <a:pt x="4725" y="1630"/>
                  </a:lnTo>
                  <a:lnTo>
                    <a:pt x="4798" y="1599"/>
                  </a:lnTo>
                  <a:lnTo>
                    <a:pt x="4867" y="1567"/>
                  </a:lnTo>
                  <a:lnTo>
                    <a:pt x="4935" y="1531"/>
                  </a:lnTo>
                  <a:lnTo>
                    <a:pt x="5000" y="1496"/>
                  </a:lnTo>
                  <a:lnTo>
                    <a:pt x="5064" y="1457"/>
                  </a:lnTo>
                  <a:lnTo>
                    <a:pt x="5125" y="1415"/>
                  </a:lnTo>
                  <a:lnTo>
                    <a:pt x="5187" y="1371"/>
                  </a:lnTo>
                  <a:lnTo>
                    <a:pt x="5245" y="1323"/>
                  </a:lnTo>
                  <a:lnTo>
                    <a:pt x="5304" y="1272"/>
                  </a:lnTo>
                  <a:lnTo>
                    <a:pt x="5362" y="1218"/>
                  </a:lnTo>
                  <a:lnTo>
                    <a:pt x="5418" y="1161"/>
                  </a:lnTo>
                  <a:lnTo>
                    <a:pt x="5475" y="1099"/>
                  </a:lnTo>
                  <a:lnTo>
                    <a:pt x="5531" y="1032"/>
                  </a:lnTo>
                  <a:lnTo>
                    <a:pt x="5587" y="963"/>
                  </a:lnTo>
                  <a:lnTo>
                    <a:pt x="5644" y="890"/>
                  </a:lnTo>
                  <a:lnTo>
                    <a:pt x="5702" y="810"/>
                  </a:lnTo>
                  <a:lnTo>
                    <a:pt x="5772" y="704"/>
                  </a:lnTo>
                  <a:lnTo>
                    <a:pt x="5776" y="0"/>
                  </a:lnTo>
                  <a:lnTo>
                    <a:pt x="0" y="5"/>
                  </a:lnTo>
                  <a:lnTo>
                    <a:pt x="0" y="4041"/>
                  </a:lnTo>
                  <a:lnTo>
                    <a:pt x="20" y="4041"/>
                  </a:lnTo>
                  <a:lnTo>
                    <a:pt x="35" y="3959"/>
                  </a:lnTo>
                  <a:lnTo>
                    <a:pt x="55" y="3873"/>
                  </a:lnTo>
                  <a:lnTo>
                    <a:pt x="76" y="3793"/>
                  </a:lnTo>
                  <a:lnTo>
                    <a:pt x="102" y="3711"/>
                  </a:lnTo>
                  <a:lnTo>
                    <a:pt x="124" y="3655"/>
                  </a:lnTo>
                  <a:lnTo>
                    <a:pt x="145" y="3601"/>
                  </a:lnTo>
                  <a:lnTo>
                    <a:pt x="169" y="3549"/>
                  </a:lnTo>
                  <a:lnTo>
                    <a:pt x="193" y="3496"/>
                  </a:lnTo>
                  <a:lnTo>
                    <a:pt x="220" y="3444"/>
                  </a:lnTo>
                  <a:lnTo>
                    <a:pt x="247" y="3396"/>
                  </a:lnTo>
                  <a:lnTo>
                    <a:pt x="278" y="3346"/>
                  </a:lnTo>
                  <a:lnTo>
                    <a:pt x="309" y="3297"/>
                  </a:lnTo>
                  <a:lnTo>
                    <a:pt x="342" y="3249"/>
                  </a:lnTo>
                  <a:lnTo>
                    <a:pt x="378" y="3202"/>
                  </a:lnTo>
                  <a:lnTo>
                    <a:pt x="415" y="3157"/>
                  </a:lnTo>
                  <a:lnTo>
                    <a:pt x="453" y="3113"/>
                  </a:lnTo>
                  <a:lnTo>
                    <a:pt x="493" y="3068"/>
                  </a:lnTo>
                  <a:lnTo>
                    <a:pt x="535" y="3027"/>
                  </a:lnTo>
                  <a:lnTo>
                    <a:pt x="578" y="2986"/>
                  </a:lnTo>
                  <a:lnTo>
                    <a:pt x="624" y="2945"/>
                  </a:lnTo>
                  <a:close/>
                </a:path>
              </a:pathLst>
            </a:custGeom>
            <a:solidFill>
              <a:schemeClr val="bg1"/>
            </a:solidFill>
            <a:ln w="9525">
              <a:noFill/>
              <a:round/>
              <a:headEnd/>
              <a:tailEnd/>
            </a:ln>
          </p:spPr>
          <p:txBody>
            <a:bodyPr/>
            <a:lstStyle/>
            <a:p>
              <a:endParaRPr lang="zh-CN" altLang="en-US"/>
            </a:p>
          </p:txBody>
        </p:sp>
        <p:sp>
          <p:nvSpPr>
            <p:cNvPr id="185350" name="Rectangle 11"/>
            <p:cNvSpPr>
              <a:spLocks noChangeArrowheads="1"/>
            </p:cNvSpPr>
            <p:nvPr/>
          </p:nvSpPr>
          <p:spPr bwMode="gray">
            <a:xfrm>
              <a:off x="0" y="4023"/>
              <a:ext cx="5760" cy="297"/>
            </a:xfrm>
            <a:prstGeom prst="rect">
              <a:avLst/>
            </a:prstGeom>
            <a:solidFill>
              <a:srgbClr val="FFFFFF"/>
            </a:solidFill>
            <a:ln w="9525" algn="ctr">
              <a:noFill/>
              <a:miter lim="800000"/>
              <a:headEnd/>
              <a:tailEnd/>
            </a:ln>
          </p:spPr>
          <p:txBody>
            <a:bodyPr lIns="0" tIns="0" rIns="0" bIns="0" anchor="ctr">
              <a:spAutoFit/>
            </a:bodyPr>
            <a:lstStyle/>
            <a:p>
              <a:pPr algn="ctr" eaLnBrk="0" hangingPunct="0">
                <a:lnSpc>
                  <a:spcPct val="85000"/>
                </a:lnSpc>
              </a:pPr>
              <a:endParaRPr lang="en-US" altLang="zh-CN"/>
            </a:p>
          </p:txBody>
        </p:sp>
        <p:sp>
          <p:nvSpPr>
            <p:cNvPr id="185351" name="Oval 12"/>
            <p:cNvSpPr>
              <a:spLocks noChangeArrowheads="1"/>
            </p:cNvSpPr>
            <p:nvPr/>
          </p:nvSpPr>
          <p:spPr bwMode="gray">
            <a:xfrm>
              <a:off x="4919" y="3744"/>
              <a:ext cx="576" cy="576"/>
            </a:xfrm>
            <a:prstGeom prst="ellipse">
              <a:avLst/>
            </a:prstGeom>
            <a:solidFill>
              <a:srgbClr val="FFFFFF"/>
            </a:solidFill>
            <a:ln w="9525" algn="ctr">
              <a:noFill/>
              <a:round/>
              <a:headEnd/>
              <a:tailEnd/>
            </a:ln>
          </p:spPr>
          <p:txBody>
            <a:bodyPr wrap="none" lIns="0" tIns="0" rIns="0" bIns="0" anchor="ctr">
              <a:spAutoFit/>
            </a:bodyPr>
            <a:lstStyle/>
            <a:p>
              <a:pPr algn="ctr" eaLnBrk="0" hangingPunct="0">
                <a:lnSpc>
                  <a:spcPct val="85000"/>
                </a:lnSpc>
              </a:pPr>
              <a:endParaRPr lang="en-US" altLang="zh-CN"/>
            </a:p>
          </p:txBody>
        </p:sp>
        <p:pic>
          <p:nvPicPr>
            <p:cNvPr id="185352" name="Picture 13" descr="CBE_CMJN"/>
            <p:cNvPicPr>
              <a:picLocks noChangeAspect="1" noChangeArrowheads="1"/>
            </p:cNvPicPr>
            <p:nvPr/>
          </p:nvPicPr>
          <p:blipFill>
            <a:blip r:embed="rId3" cstate="print"/>
            <a:srcRect/>
            <a:stretch>
              <a:fillRect/>
            </a:stretch>
          </p:blipFill>
          <p:spPr bwMode="gray">
            <a:xfrm>
              <a:off x="4962" y="3786"/>
              <a:ext cx="484" cy="469"/>
            </a:xfrm>
            <a:prstGeom prst="rect">
              <a:avLst/>
            </a:prstGeom>
            <a:noFill/>
            <a:ln w="9525">
              <a:noFill/>
              <a:miter lim="800000"/>
              <a:headEnd/>
              <a:tailEnd/>
            </a:ln>
          </p:spPr>
        </p:pic>
        <p:pic>
          <p:nvPicPr>
            <p:cNvPr id="185353" name="Picture 14" descr="Untitled-1"/>
            <p:cNvPicPr>
              <a:picLocks noChangeAspect="1" noChangeArrowheads="1"/>
            </p:cNvPicPr>
            <p:nvPr/>
          </p:nvPicPr>
          <p:blipFill>
            <a:blip r:embed="rId4" cstate="print"/>
            <a:srcRect/>
            <a:stretch>
              <a:fillRect/>
            </a:stretch>
          </p:blipFill>
          <p:spPr bwMode="gray">
            <a:xfrm>
              <a:off x="3183" y="4135"/>
              <a:ext cx="1739" cy="76"/>
            </a:xfrm>
            <a:prstGeom prst="rect">
              <a:avLst/>
            </a:prstGeom>
            <a:noFill/>
            <a:ln w="9525">
              <a:noFill/>
              <a:miter lim="800000"/>
              <a:headEnd/>
              <a:tailEnd/>
            </a:ln>
          </p:spPr>
        </p:pic>
      </p:grpSp>
      <p:pic>
        <p:nvPicPr>
          <p:cNvPr id="185347" name="Picture 4" descr="OK_Capgemini"/>
          <p:cNvPicPr>
            <a:picLocks noChangeAspect="1" noChangeArrowheads="1"/>
          </p:cNvPicPr>
          <p:nvPr/>
        </p:nvPicPr>
        <p:blipFill>
          <a:blip r:embed="rId5" cstate="print"/>
          <a:srcRect/>
          <a:stretch>
            <a:fillRect/>
          </a:stretch>
        </p:blipFill>
        <p:spPr bwMode="auto">
          <a:xfrm>
            <a:off x="735013" y="1058863"/>
            <a:ext cx="4318000" cy="1017587"/>
          </a:xfrm>
          <a:prstGeom prst="rect">
            <a:avLst/>
          </a:prstGeom>
          <a:noFill/>
          <a:ln w="9525">
            <a:noFill/>
            <a:miter lim="800000"/>
            <a:headEnd/>
            <a:tailEnd/>
          </a:ln>
        </p:spPr>
      </p:pic>
      <p:sp>
        <p:nvSpPr>
          <p:cNvPr id="185348" name="Rectangle 17"/>
          <p:cNvSpPr>
            <a:spLocks noGrp="1" noChangeArrowheads="1"/>
          </p:cNvSpPr>
          <p:nvPr>
            <p:ph type="ctrTitle"/>
          </p:nvPr>
        </p:nvSpPr>
        <p:spPr>
          <a:xfrm>
            <a:off x="244475" y="5045075"/>
            <a:ext cx="8753475" cy="611188"/>
          </a:xfrm>
        </p:spPr>
        <p:txBody>
          <a:bodyPr/>
          <a:lstStyle/>
          <a:p>
            <a:pPr algn="r"/>
            <a:r>
              <a:rPr lang="en-US" altLang="zh-CN" smtClean="0">
                <a:solidFill>
                  <a:schemeClr val="bg1"/>
                </a:solidFill>
                <a:ea typeface="宋体" charset="-122"/>
              </a:rPr>
              <a:t>www.capgemini.com/financialservices</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Why NOFILE Enquiry</a:t>
            </a:r>
          </a:p>
        </p:txBody>
      </p:sp>
      <p:sp>
        <p:nvSpPr>
          <p:cNvPr id="9219" name="Rectangle 3"/>
          <p:cNvSpPr>
            <a:spLocks noGrp="1" noChangeArrowheads="1"/>
          </p:cNvSpPr>
          <p:nvPr>
            <p:ph type="body" idx="1"/>
          </p:nvPr>
        </p:nvSpPr>
        <p:spPr>
          <a:xfrm>
            <a:off x="992188" y="1592263"/>
            <a:ext cx="7874000" cy="4337050"/>
          </a:xfrm>
        </p:spPr>
        <p:txBody>
          <a:bodyPr/>
          <a:lstStyle/>
          <a:p>
            <a:pPr eaLnBrk="1" hangingPunct="1"/>
            <a:r>
              <a:rPr lang="en-US" smtClean="0">
                <a:solidFill>
                  <a:schemeClr val="tx1"/>
                </a:solidFill>
              </a:rPr>
              <a:t>ENQUIRY system works on a single file which is given in the FILE.NAME field of ENQUIRY application</a:t>
            </a:r>
          </a:p>
          <a:p>
            <a:pPr eaLnBrk="1" hangingPunct="1"/>
            <a:r>
              <a:rPr lang="en-US" smtClean="0">
                <a:solidFill>
                  <a:schemeClr val="tx1"/>
                </a:solidFill>
              </a:rPr>
              <a:t>To fetch data available in Multiple files, NOFILE Enquiry is the option</a:t>
            </a:r>
          </a:p>
          <a:p>
            <a:pPr eaLnBrk="1" hangingPunct="1"/>
            <a:r>
              <a:rPr lang="en-US" smtClean="0">
                <a:solidFill>
                  <a:schemeClr val="tx1"/>
                </a:solidFill>
              </a:rPr>
              <a:t>Nofile enquiry can be designed to fetch data from any number of files</a:t>
            </a:r>
          </a:p>
          <a:p>
            <a:pPr eaLnBrk="1" hangingPunct="1"/>
            <a:endParaRPr lang="en-US" smtClean="0">
              <a:solidFill>
                <a:srgbClr val="FF3300"/>
              </a:solidFill>
            </a:endParaRPr>
          </a:p>
          <a:p>
            <a:pPr eaLnBrk="1" hangingPunct="1"/>
            <a:endParaRPr lang="en-US" smtClean="0">
              <a:solidFill>
                <a:srgbClr val="FF3300"/>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t>How enquiry subsystem works?</a:t>
            </a:r>
          </a:p>
        </p:txBody>
      </p:sp>
      <p:sp>
        <p:nvSpPr>
          <p:cNvPr id="10243" name="Rectangle 3"/>
          <p:cNvSpPr>
            <a:spLocks noGrp="1" noChangeArrowheads="1"/>
          </p:cNvSpPr>
          <p:nvPr>
            <p:ph type="body" idx="1"/>
          </p:nvPr>
        </p:nvSpPr>
        <p:spPr>
          <a:xfrm>
            <a:off x="992188" y="1592263"/>
            <a:ext cx="7874000" cy="4337050"/>
          </a:xfrm>
        </p:spPr>
        <p:txBody>
          <a:bodyPr/>
          <a:lstStyle/>
          <a:p>
            <a:pPr eaLnBrk="1" hangingPunct="1"/>
            <a:r>
              <a:rPr lang="en-US" smtClean="0"/>
              <a:t>Builds up a list of ids</a:t>
            </a:r>
          </a:p>
          <a:p>
            <a:pPr eaLnBrk="1" hangingPunct="1"/>
            <a:r>
              <a:rPr lang="en-US" smtClean="0"/>
              <a:t>Picks up each id </a:t>
            </a:r>
          </a:p>
          <a:p>
            <a:pPr eaLnBrk="1" hangingPunct="1"/>
            <a:r>
              <a:rPr lang="en-US" smtClean="0"/>
              <a:t>Constructs a record </a:t>
            </a:r>
          </a:p>
          <a:p>
            <a:pPr eaLnBrk="1" hangingPunct="1"/>
            <a:r>
              <a:rPr lang="en-US" smtClean="0"/>
              <a:t>Displays the records. </a:t>
            </a:r>
          </a:p>
          <a:p>
            <a:pPr eaLnBrk="1" hangingPunct="1"/>
            <a:r>
              <a:rPr lang="en-US" smtClean="0"/>
              <a:t>Use subroutine for enhancements</a:t>
            </a:r>
          </a:p>
          <a:p>
            <a:pPr eaLnBrk="1" hangingPunct="1"/>
            <a:endParaRPr lang="en-US"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Standard Selection</a:t>
            </a:r>
          </a:p>
        </p:txBody>
      </p:sp>
      <p:sp>
        <p:nvSpPr>
          <p:cNvPr id="11267" name="Rectangle 3"/>
          <p:cNvSpPr>
            <a:spLocks noGrp="1" noChangeArrowheads="1"/>
          </p:cNvSpPr>
          <p:nvPr>
            <p:ph type="body" idx="1"/>
          </p:nvPr>
        </p:nvSpPr>
        <p:spPr>
          <a:xfrm>
            <a:off x="992188" y="1592263"/>
            <a:ext cx="7874000" cy="4337050"/>
          </a:xfrm>
        </p:spPr>
        <p:txBody>
          <a:bodyPr/>
          <a:lstStyle/>
          <a:p>
            <a:pPr eaLnBrk="1" hangingPunct="1"/>
            <a:r>
              <a:rPr lang="en-US" smtClean="0"/>
              <a:t>Allows definition of local subroutines.</a:t>
            </a:r>
          </a:p>
          <a:p>
            <a:pPr eaLnBrk="1" hangingPunct="1"/>
            <a:r>
              <a:rPr lang="en-US" smtClean="0"/>
              <a:t>Used as selection items in the Enquiry system.</a:t>
            </a:r>
          </a:p>
          <a:p>
            <a:pPr eaLnBrk="1" hangingPunct="1"/>
            <a:r>
              <a:rPr lang="en-US" smtClean="0"/>
              <a:t>SS can be used within enquiry to perform selections of data .</a:t>
            </a:r>
          </a:p>
          <a:p>
            <a:pPr eaLnBrk="1" hangingPunct="1"/>
            <a:r>
              <a:rPr lang="en-US" smtClean="0"/>
              <a:t>Also used to build virtual records </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How Does The ENQUIRY Application Work</a:t>
            </a:r>
          </a:p>
        </p:txBody>
      </p:sp>
      <p:sp>
        <p:nvSpPr>
          <p:cNvPr id="16387" name="Rectangle 3"/>
          <p:cNvSpPr>
            <a:spLocks noGrp="1" noChangeArrowheads="1"/>
          </p:cNvSpPr>
          <p:nvPr>
            <p:ph type="body" idx="1"/>
          </p:nvPr>
        </p:nvSpPr>
        <p:spPr/>
        <p:txBody>
          <a:bodyPr/>
          <a:lstStyle/>
          <a:p>
            <a:pPr eaLnBrk="1" hangingPunct="1"/>
            <a:r>
              <a:rPr lang="en-US" sz="1800" dirty="0" smtClean="0"/>
              <a:t>FILE.NAME – Holds the T24 application from where data is going to be extracted</a:t>
            </a:r>
          </a:p>
          <a:p>
            <a:pPr eaLnBrk="1" hangingPunct="1"/>
            <a:endParaRPr lang="en-US" sz="1800" dirty="0" smtClean="0"/>
          </a:p>
          <a:p>
            <a:pPr eaLnBrk="1" hangingPunct="1"/>
            <a:r>
              <a:rPr lang="en-US" sz="1800" dirty="0" smtClean="0"/>
              <a:t>FIXED.SELECTION – Allows the user to filter data before its displayed (same for all users who execute the enquiry)</a:t>
            </a:r>
          </a:p>
          <a:p>
            <a:pPr eaLnBrk="1" hangingPunct="1"/>
            <a:endParaRPr lang="en-US" sz="1800" dirty="0" smtClean="0"/>
          </a:p>
          <a:p>
            <a:pPr eaLnBrk="1" hangingPunct="1"/>
            <a:r>
              <a:rPr lang="en-US" sz="1800" dirty="0" smtClean="0"/>
              <a:t>FIXED SORT – Allows data to be sorted and displayed</a:t>
            </a:r>
          </a:p>
          <a:p>
            <a:pPr eaLnBrk="1" hangingPunct="1"/>
            <a:endParaRPr lang="en-US" sz="1800" dirty="0" smtClean="0"/>
          </a:p>
          <a:p>
            <a:pPr eaLnBrk="1" hangingPunct="1"/>
            <a:r>
              <a:rPr lang="en-US" sz="1800" dirty="0" smtClean="0"/>
              <a:t>RUNTIME SELECTION – This selection at runtime is optional. It acts as a further filter to the records selected for display (may differ at every execution)</a:t>
            </a:r>
          </a:p>
          <a:p>
            <a:pPr eaLnBrk="1" hangingPunct="1"/>
            <a:endParaRPr lang="en-US" sz="1800" dirty="0" smtClean="0"/>
          </a:p>
          <a:p>
            <a:pPr eaLnBrk="1" hangingPunct="1"/>
            <a:r>
              <a:rPr lang="en-US" sz="1800" dirty="0" smtClean="0"/>
              <a:t>Before data is actually displayed, all the ENQUIRY application has, are a list of ID’s that satisfy all the filters mentioned above</a:t>
            </a:r>
          </a:p>
        </p:txBody>
      </p:sp>
      <p:sp>
        <p:nvSpPr>
          <p:cNvPr id="16388" name="Slide Number Placeholder 7"/>
          <p:cNvSpPr>
            <a:spLocks noGrp="1"/>
          </p:cNvSpPr>
          <p:nvPr>
            <p:ph type="sldNum" sz="quarter" idx="10"/>
          </p:nvPr>
        </p:nvSpPr>
        <p:spPr>
          <a:noFill/>
        </p:spPr>
        <p:txBody>
          <a:bodyPr/>
          <a:lstStyle/>
          <a:p>
            <a:r>
              <a:rPr lang="en-GB">
                <a:latin typeface="Arial" pitchFamily="34" charset="0"/>
              </a:rPr>
              <a:t>Slide </a:t>
            </a:r>
            <a:fld id="{72FCA276-F801-45D3-9C1E-F4568ECDF997}" type="slidenum">
              <a:rPr lang="en-GB">
                <a:latin typeface="Arial" pitchFamily="34" charset="0"/>
              </a:rPr>
              <a:pPr/>
              <a:t>6</a:t>
            </a:fld>
            <a:endParaRPr lang="en-GB">
              <a:latin typeface="Arial" pitchFamily="34"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Setting Up An ENQUIRY Record</a:t>
            </a:r>
          </a:p>
        </p:txBody>
      </p:sp>
      <p:sp>
        <p:nvSpPr>
          <p:cNvPr id="18435" name="Rectangle 3"/>
          <p:cNvSpPr>
            <a:spLocks noGrp="1" noChangeArrowheads="1"/>
          </p:cNvSpPr>
          <p:nvPr>
            <p:ph type="body" idx="1"/>
          </p:nvPr>
        </p:nvSpPr>
        <p:spPr/>
        <p:txBody>
          <a:bodyPr/>
          <a:lstStyle/>
          <a:p>
            <a:pPr eaLnBrk="1" hangingPunct="1"/>
            <a:r>
              <a:rPr lang="en-US" sz="1800" dirty="0" smtClean="0"/>
              <a:t>How does T24 validate the application entered in FILE.NAME?</a:t>
            </a:r>
          </a:p>
          <a:p>
            <a:pPr lvl="1" eaLnBrk="1" hangingPunct="1"/>
            <a:r>
              <a:rPr lang="en-US" dirty="0" smtClean="0"/>
              <a:t>It checks for a Standard Selection record</a:t>
            </a:r>
          </a:p>
          <a:p>
            <a:pPr eaLnBrk="1" hangingPunct="1"/>
            <a:endParaRPr lang="en-US" sz="1800" dirty="0" smtClean="0"/>
          </a:p>
          <a:p>
            <a:pPr eaLnBrk="1" hangingPunct="1"/>
            <a:r>
              <a:rPr lang="en-US" sz="1800" dirty="0" smtClean="0"/>
              <a:t>A NOFILE enquiry does not have an associate file, so it does not have field definitions and hence no Standard Selection record</a:t>
            </a:r>
          </a:p>
          <a:p>
            <a:pPr eaLnBrk="1" hangingPunct="1"/>
            <a:endParaRPr lang="en-US" sz="1800" dirty="0" smtClean="0"/>
          </a:p>
          <a:p>
            <a:pPr eaLnBrk="1" hangingPunct="1"/>
            <a:r>
              <a:rPr lang="en-US" sz="1800" dirty="0" smtClean="0"/>
              <a:t>What FILE.NAME do we specify when creating a NOFILE enquiry using the ENQUIRY application?</a:t>
            </a:r>
          </a:p>
          <a:p>
            <a:pPr lvl="1" eaLnBrk="1" hangingPunct="1"/>
            <a:r>
              <a:rPr lang="en-US" dirty="0" smtClean="0"/>
              <a:t>Nothing?</a:t>
            </a:r>
          </a:p>
          <a:p>
            <a:pPr lvl="1" eaLnBrk="1" hangingPunct="1"/>
            <a:r>
              <a:rPr lang="en-US" dirty="0" smtClean="0"/>
              <a:t>No – it is a mandatory field and expects a valid Standard Selection ID</a:t>
            </a:r>
          </a:p>
          <a:p>
            <a:pPr lvl="1" eaLnBrk="1" hangingPunct="1"/>
            <a:r>
              <a:rPr lang="en-US" dirty="0" smtClean="0"/>
              <a:t>So lets create a dummy Standard Selection record</a:t>
            </a:r>
          </a:p>
          <a:p>
            <a:pPr eaLnBrk="1" hangingPunct="1"/>
            <a:endParaRPr lang="en-US" sz="1800" dirty="0" smtClean="0"/>
          </a:p>
          <a:p>
            <a:pPr eaLnBrk="1" hangingPunct="1"/>
            <a:r>
              <a:rPr lang="en-US" sz="1800" dirty="0" smtClean="0"/>
              <a:t>Try to create a Standard Selection record with an ID of your choice. Does T24 allow you to do so ?</a:t>
            </a:r>
          </a:p>
        </p:txBody>
      </p:sp>
      <p:sp>
        <p:nvSpPr>
          <p:cNvPr id="18436" name="Slide Number Placeholder 7"/>
          <p:cNvSpPr>
            <a:spLocks noGrp="1"/>
          </p:cNvSpPr>
          <p:nvPr>
            <p:ph type="sldNum" sz="quarter" idx="10"/>
          </p:nvPr>
        </p:nvSpPr>
        <p:spPr>
          <a:noFill/>
        </p:spPr>
        <p:txBody>
          <a:bodyPr/>
          <a:lstStyle/>
          <a:p>
            <a:r>
              <a:rPr lang="en-GB">
                <a:latin typeface="Arial" pitchFamily="34" charset="0"/>
              </a:rPr>
              <a:t>Slide </a:t>
            </a:r>
            <a:fld id="{00F1EFEA-265B-4797-BF3B-D7CEDD1EEF06}" type="slidenum">
              <a:rPr lang="en-GB">
                <a:latin typeface="Arial" pitchFamily="34" charset="0"/>
              </a:rPr>
              <a:pPr/>
              <a:t>7</a:t>
            </a:fld>
            <a:endParaRPr lang="en-GB">
              <a:latin typeface="Arial" pitchFamily="34"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How Does The ENQUIRY Application Work</a:t>
            </a:r>
          </a:p>
        </p:txBody>
      </p:sp>
      <p:sp>
        <p:nvSpPr>
          <p:cNvPr id="19459" name="Rectangle 3"/>
          <p:cNvSpPr>
            <a:spLocks noGrp="1" noChangeArrowheads="1"/>
          </p:cNvSpPr>
          <p:nvPr>
            <p:ph type="body" idx="1"/>
          </p:nvPr>
        </p:nvSpPr>
        <p:spPr/>
        <p:txBody>
          <a:bodyPr/>
          <a:lstStyle/>
          <a:p>
            <a:pPr eaLnBrk="1" hangingPunct="1"/>
            <a:r>
              <a:rPr lang="en-US" sz="1800" dirty="0" smtClean="0"/>
              <a:t>No – It looks for a valid FILE.CONTROL entry with the same ID</a:t>
            </a:r>
          </a:p>
          <a:p>
            <a:pPr eaLnBrk="1" hangingPunct="1"/>
            <a:endParaRPr lang="en-US" sz="1800" dirty="0" smtClean="0"/>
          </a:p>
          <a:p>
            <a:pPr eaLnBrk="1" hangingPunct="1"/>
            <a:r>
              <a:rPr lang="en-US" sz="1800" dirty="0" smtClean="0"/>
              <a:t>If we take time to understand these validations, you will see that they are very meaningful</a:t>
            </a:r>
          </a:p>
          <a:p>
            <a:pPr eaLnBrk="1" hangingPunct="1"/>
            <a:endParaRPr lang="en-US" sz="1800" dirty="0" smtClean="0"/>
          </a:p>
          <a:p>
            <a:pPr eaLnBrk="1" hangingPunct="1"/>
            <a:r>
              <a:rPr lang="en-US" sz="1800" dirty="0" smtClean="0"/>
              <a:t>An application that stores data, must have fields and hence it will have a standard selection record</a:t>
            </a:r>
          </a:p>
          <a:p>
            <a:pPr eaLnBrk="1" hangingPunct="1"/>
            <a:endParaRPr lang="en-US" sz="1800" dirty="0" smtClean="0"/>
          </a:p>
          <a:p>
            <a:pPr eaLnBrk="1" hangingPunct="1"/>
            <a:r>
              <a:rPr lang="en-US" sz="1800" dirty="0" smtClean="0"/>
              <a:t>All ‘files’ that store data in T24 have a FILE.CONTROL record</a:t>
            </a:r>
          </a:p>
          <a:p>
            <a:pPr eaLnBrk="1" hangingPunct="1"/>
            <a:endParaRPr lang="en-US" sz="1800" dirty="0" smtClean="0"/>
          </a:p>
          <a:p>
            <a:pPr eaLnBrk="1" hangingPunct="1"/>
            <a:r>
              <a:rPr lang="en-US" sz="1800" dirty="0" smtClean="0"/>
              <a:t>So we have to find a work around these validations when it comes to a NOFILE enquiry</a:t>
            </a:r>
          </a:p>
        </p:txBody>
      </p:sp>
      <p:sp>
        <p:nvSpPr>
          <p:cNvPr id="19460" name="Slide Number Placeholder 7"/>
          <p:cNvSpPr>
            <a:spLocks noGrp="1"/>
          </p:cNvSpPr>
          <p:nvPr>
            <p:ph type="sldNum" sz="quarter" idx="10"/>
          </p:nvPr>
        </p:nvSpPr>
        <p:spPr>
          <a:noFill/>
        </p:spPr>
        <p:txBody>
          <a:bodyPr/>
          <a:lstStyle/>
          <a:p>
            <a:r>
              <a:rPr lang="en-GB">
                <a:latin typeface="Arial" pitchFamily="34" charset="0"/>
              </a:rPr>
              <a:t>Slide </a:t>
            </a:r>
            <a:fld id="{D5FD2181-1D38-4FBE-9B7D-69D39F16C185}" type="slidenum">
              <a:rPr lang="en-GB">
                <a:latin typeface="Arial" pitchFamily="34" charset="0"/>
              </a:rPr>
              <a:pPr/>
              <a:t>8</a:t>
            </a:fld>
            <a:endParaRPr lang="en-GB">
              <a:latin typeface="Arial" pitchFamily="34" charset="0"/>
            </a:endParaRP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Capgemini FS Print">
  <a:themeElements>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fontScheme name="Capgemini FS Prin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apgemini FS Print 1">
        <a:dk1>
          <a:srgbClr val="000000"/>
        </a:dk1>
        <a:lt1>
          <a:srgbClr val="FFFFFF"/>
        </a:lt1>
        <a:dk2>
          <a:srgbClr val="006C8E"/>
        </a:dk2>
        <a:lt2>
          <a:srgbClr val="FFFFFF"/>
        </a:lt2>
        <a:accent1>
          <a:srgbClr val="009BCC"/>
        </a:accent1>
        <a:accent2>
          <a:srgbClr val="7B7B7B"/>
        </a:accent2>
        <a:accent3>
          <a:srgbClr val="FFFFFF"/>
        </a:accent3>
        <a:accent4>
          <a:srgbClr val="000000"/>
        </a:accent4>
        <a:accent5>
          <a:srgbClr val="AACBE2"/>
        </a:accent5>
        <a:accent6>
          <a:srgbClr val="6F6F6F"/>
        </a:accent6>
        <a:hlink>
          <a:srgbClr val="85D0E7"/>
        </a:hlink>
        <a:folHlink>
          <a:srgbClr val="B4B4B4"/>
        </a:folHlink>
      </a:clrScheme>
      <a:clrMap bg1="lt1" tx1="dk1" bg2="lt2" tx2="dk2" accent1="accent1" accent2="accent2" accent3="accent3" accent4="accent4" accent5="accent5" accent6="accent6" hlink="hlink" folHlink="folHlink"/>
    </a:extraClrScheme>
    <a:extraClrScheme>
      <a:clrScheme name="Capgemini FS Print 2">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9F9466"/>
        </a:hlink>
        <a:folHlink>
          <a:srgbClr val="DED7BC"/>
        </a:folHlink>
      </a:clrScheme>
      <a:clrMap bg1="lt1" tx1="dk1" bg2="lt2" tx2="dk2" accent1="accent1" accent2="accent2" accent3="accent3" accent4="accent4" accent5="accent5" accent6="accent6" hlink="hlink" folHlink="folHlink"/>
    </a:extraClrScheme>
    <a:extraClrScheme>
      <a:clrScheme name="Capgemini FS Print 3">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699419"/>
        </a:hlink>
        <a:folHlink>
          <a:srgbClr val="9F9466"/>
        </a:folHlink>
      </a:clrScheme>
      <a:clrMap bg1="lt1" tx1="dk1" bg2="lt2" tx2="dk2" accent1="accent1" accent2="accent2" accent3="accent3" accent4="accent4" accent5="accent5" accent6="accent6" hlink="hlink" folHlink="folHlink"/>
    </a:extraClrScheme>
    <a:extraClrScheme>
      <a:clrScheme name="Capgemini FS Print 4">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40B1D9"/>
        </a:hlink>
        <a:folHlink>
          <a:srgbClr val="9F9466"/>
        </a:folHlink>
      </a:clrScheme>
      <a:clrMap bg1="lt1" tx1="dk1" bg2="lt2" tx2="dk2" accent1="accent1" accent2="accent2" accent3="accent3" accent4="accent4" accent5="accent5" accent6="accent6" hlink="hlink" folHlink="folHlink"/>
    </a:extraClrScheme>
    <a:extraClrScheme>
      <a:clrScheme name="Capgemini FS Print 5">
        <a:dk1>
          <a:srgbClr val="000000"/>
        </a:dk1>
        <a:lt1>
          <a:srgbClr val="FFFFFF"/>
        </a:lt1>
        <a:dk2>
          <a:srgbClr val="0080AD"/>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
      <a:clrScheme name="Capgemini FS Print 6">
        <a:dk1>
          <a:srgbClr val="000000"/>
        </a:dk1>
        <a:lt1>
          <a:srgbClr val="FFFFFF"/>
        </a:lt1>
        <a:dk2>
          <a:srgbClr val="004B66"/>
        </a:dk2>
        <a:lt2>
          <a:srgbClr val="FFFFFF"/>
        </a:lt2>
        <a:accent1>
          <a:srgbClr val="009BCC"/>
        </a:accent1>
        <a:accent2>
          <a:srgbClr val="BBAE78"/>
        </a:accent2>
        <a:accent3>
          <a:srgbClr val="FFFFFF"/>
        </a:accent3>
        <a:accent4>
          <a:srgbClr val="000000"/>
        </a:accent4>
        <a:accent5>
          <a:srgbClr val="AACBE2"/>
        </a:accent5>
        <a:accent6>
          <a:srgbClr val="A99D6C"/>
        </a:accent6>
        <a:hlink>
          <a:srgbClr val="80CBE6"/>
        </a:hlink>
        <a:folHlink>
          <a:srgbClr val="9F94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FS Print</Template>
  <TotalTime>7903</TotalTime>
  <Words>1565</Words>
  <Application>Microsoft Office PowerPoint</Application>
  <PresentationFormat>On-screen Show (4:3)</PresentationFormat>
  <Paragraphs>197</Paragraphs>
  <Slides>37</Slides>
  <Notes>13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Capgemini FS Print</vt:lpstr>
      <vt:lpstr>No File Enquiries</vt:lpstr>
      <vt:lpstr>Objectives </vt:lpstr>
      <vt:lpstr>Session Plan</vt:lpstr>
      <vt:lpstr>Why NOFILE Enquiry</vt:lpstr>
      <vt:lpstr>How enquiry subsystem works?</vt:lpstr>
      <vt:lpstr>Standard Selection</vt:lpstr>
      <vt:lpstr>How Does The ENQUIRY Application Work</vt:lpstr>
      <vt:lpstr>Setting Up An ENQUIRY Record</vt:lpstr>
      <vt:lpstr>How Does The ENQUIRY Application Work</vt:lpstr>
      <vt:lpstr>Creating NoFile Enquiry</vt:lpstr>
      <vt:lpstr>Steps to create NOFILE</vt:lpstr>
      <vt:lpstr>Creating Standard Selection Record</vt:lpstr>
      <vt:lpstr>NOFILE Standard Selection Records</vt:lpstr>
      <vt:lpstr>NOFILE – ENQUIRY record</vt:lpstr>
      <vt:lpstr>NOFILE – ENQUIRY record</vt:lpstr>
      <vt:lpstr>NOFILE – ENQUIRY record</vt:lpstr>
      <vt:lpstr>Example</vt:lpstr>
      <vt:lpstr>Routine</vt:lpstr>
      <vt:lpstr>Routine</vt:lpstr>
      <vt:lpstr>Standard Selection Record</vt:lpstr>
      <vt:lpstr>Enquiry</vt:lpstr>
      <vt:lpstr>Run the Enquiry</vt:lpstr>
      <vt:lpstr>WorkShop </vt:lpstr>
      <vt:lpstr>Routine</vt:lpstr>
      <vt:lpstr>Standard Selection Record</vt:lpstr>
      <vt:lpstr>Enquiry</vt:lpstr>
      <vt:lpstr>Output</vt:lpstr>
      <vt:lpstr>Workshop </vt:lpstr>
      <vt:lpstr>Routine</vt:lpstr>
      <vt:lpstr>Routine</vt:lpstr>
      <vt:lpstr>Standard Selection</vt:lpstr>
      <vt:lpstr>Enquiry</vt:lpstr>
      <vt:lpstr>Result</vt:lpstr>
      <vt:lpstr>Error Shots</vt:lpstr>
      <vt:lpstr>Error Shots</vt:lpstr>
      <vt:lpstr>Error Shots</vt:lpstr>
      <vt:lpstr>www.capgemini.com/financialservices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Assurant MF CoE</dc:title>
  <dc:subject>Next Steps</dc:subject>
  <dc:creator>Capgemini</dc:creator>
  <cp:lastModifiedBy>arajaram</cp:lastModifiedBy>
  <cp:revision>350</cp:revision>
  <cp:lastPrinted>2001-10-18T16:19:51Z</cp:lastPrinted>
  <dcterms:created xsi:type="dcterms:W3CDTF">2008-12-19T08:52:11Z</dcterms:created>
  <dcterms:modified xsi:type="dcterms:W3CDTF">2016-12-01T12:21:18Z</dcterms:modified>
</cp:coreProperties>
</file>