
<file path=[Content_Types].xml><?xml version="1.0" encoding="utf-8"?>
<Types xmlns="http://schemas.openxmlformats.org/package/2006/content-types">
  <Override PartName="/ppt/slides/slide47.xml" ContentType="application/vnd.openxmlformats-officedocument.presentationml.slide+xml"/>
  <Override PartName="/ppt/tags/tag8.xml" ContentType="application/vnd.openxmlformats-officedocument.presentationml.tags+xml"/>
  <Override PartName="/ppt/theme/theme5.xml" ContentType="application/vnd.openxmlformats-officedocument.theme+xml"/>
  <Override PartName="/ppt/tags/tag140.xml" ContentType="application/vnd.openxmlformats-officedocument.presentationml.tags+xml"/>
  <Override PartName="/ppt/tags/tag238.xml" ContentType="application/vnd.openxmlformats-officedocument.presentationml.tags+xml"/>
  <Override PartName="/ppt/tags/tag285.xml" ContentType="application/vnd.openxmlformats-officedocument.presentationml.tags+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tags/tag424.xml" ContentType="application/vnd.openxmlformats-officedocument.presentationml.tags+xml"/>
  <Override PartName="/ppt/slides/slide25.xml" ContentType="application/vnd.openxmlformats-officedocument.presentationml.slide+xml"/>
  <Override PartName="/ppt/slideLayouts/slideLayout2.xml" ContentType="application/vnd.openxmlformats-officedocument.presentationml.slideLayout+xml"/>
  <Override PartName="/ppt/tags/tag216.xml" ContentType="application/vnd.openxmlformats-officedocument.presentationml.tags+xml"/>
  <Override PartName="/ppt/tags/tag263.xml" ContentType="application/vnd.openxmlformats-officedocument.presentationml.tags+xml"/>
  <Override PartName="/ppt/slideLayouts/slideLayout124.xml" ContentType="application/vnd.openxmlformats-officedocument.presentationml.slideLayout+xml"/>
  <Override PartName="/ppt/tags/tag402.xml" ContentType="application/vnd.openxmlformats-officedocument.presentationml.tags+xml"/>
  <Default Extension="xml" ContentType="application/xml"/>
  <Override PartName="/ppt/slides/slide50.xml" ContentType="application/vnd.openxmlformats-officedocument.presentationml.slide+xml"/>
  <Override PartName="/ppt/tags/tag38.xml" ContentType="application/vnd.openxmlformats-officedocument.presentationml.tags+xml"/>
  <Override PartName="/ppt/slideLayouts/slideLayout24.xml" ContentType="application/vnd.openxmlformats-officedocument.presentationml.slideLayout+xml"/>
  <Override PartName="/ppt/tags/tag85.xml" ContentType="application/vnd.openxmlformats-officedocument.presentationml.tags+xml"/>
  <Override PartName="/ppt/slideLayouts/slideLayout71.xml" ContentType="application/vnd.openxmlformats-officedocument.presentationml.slideLayout+xml"/>
  <Override PartName="/ppt/tags/tag241.xml" ContentType="application/vnd.openxmlformats-officedocument.presentationml.tags+xml"/>
  <Override PartName="/ppt/tags/tag339.xml" ContentType="application/vnd.openxmlformats-officedocument.presentationml.tags+xml"/>
  <Override PartName="/ppt/tags/tag386.xml" ContentType="application/vnd.openxmlformats-officedocument.presentationml.tags+xml"/>
  <Override PartName="/ppt/tags/tag16.xml" ContentType="application/vnd.openxmlformats-officedocument.presentationml.tags+xml"/>
  <Override PartName="/ppt/tags/tag63.xml" ContentType="application/vnd.openxmlformats-officedocument.presentationml.tags+xml"/>
  <Override PartName="/ppt/tags/tag178.xml" ContentType="application/vnd.openxmlformats-officedocument.presentationml.tags+xml"/>
  <Override PartName="/ppt/slideLayouts/slideLayout102.xml" ContentType="application/vnd.openxmlformats-officedocument.presentationml.slideLayout+xml"/>
  <Override PartName="/ppt/tags/tag317.xml" ContentType="application/vnd.openxmlformats-officedocument.presentationml.tags+xml"/>
  <Override PartName="/ppt/tags/tag364.xml" ContentType="application/vnd.openxmlformats-officedocument.presentationml.tags+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tags/tag109.xml" ContentType="application/vnd.openxmlformats-officedocument.presentationml.tags+xml"/>
  <Override PartName="/ppt/tags/tag156.xml" ContentType="application/vnd.openxmlformats-officedocument.presentationml.tags+xml"/>
  <Override PartName="/ppt/tags/tag41.xml" ContentType="application/vnd.openxmlformats-officedocument.presentationml.tags+xml"/>
  <Override PartName="/ppt/tags/tag279.xml" ContentType="application/vnd.openxmlformats-officedocument.presentationml.tags+xml"/>
  <Override PartName="/ppt/tags/tag342.xml" ContentType="application/vnd.openxmlformats-officedocument.presentationml.tags+xml"/>
  <Override PartName="/ppt/notesSlides/notesSlide7.xml" ContentType="application/vnd.openxmlformats-officedocument.presentationml.notesSlide+xml"/>
  <Override PartName="/ppt/tags/tag134.xml" ContentType="application/vnd.openxmlformats-officedocument.presentationml.tags+xml"/>
  <Override PartName="/ppt/tags/tag181.xml" ContentType="application/vnd.openxmlformats-officedocument.presentationml.tags+xml"/>
  <Override PartName="/ppt/slideLayouts/slideLayout87.xml" ContentType="application/vnd.openxmlformats-officedocument.presentationml.slideLayout+xml"/>
  <Override PartName="/ppt/theme/theme10.xml" ContentType="application/vnd.openxmlformats-officedocument.theme+xml"/>
  <Override PartName="/ppt/tags/tag320.xml" ContentType="application/vnd.openxmlformats-officedocument.presentationml.tags+xml"/>
  <Override PartName="/ppt/tags/tag418.xml" ContentType="application/vnd.openxmlformats-officedocument.presentationml.tags+xml"/>
  <Override PartName="/ppt/slides/slide19.xml" ContentType="application/vnd.openxmlformats-officedocument.presentationml.slide+xml"/>
  <Default Extension="png" ContentType="image/png"/>
  <Override PartName="/ppt/tags/tag112.xml" ContentType="application/vnd.openxmlformats-officedocument.presentationml.tags+xml"/>
  <Override PartName="/ppt/tags/tag257.xml" ContentType="application/vnd.openxmlformats-officedocument.presentationml.tags+xml"/>
  <Override PartName="/ppt/slideLayouts/slideLayout118.xml" ContentType="application/vnd.openxmlformats-officedocument.presentationml.slideLayout+xml"/>
  <Override PartName="/ppt/tags/tag5.xml" ContentType="application/vnd.openxmlformats-officedocument.presentationml.tags+xml"/>
  <Override PartName="/ppt/slideLayouts/slideLayout18.xml" ContentType="application/vnd.openxmlformats-officedocument.presentationml.slideLayout+xml"/>
  <Override PartName="/ppt/theme/theme2.xml" ContentType="application/vnd.openxmlformats-officedocument.theme+xml"/>
  <Override PartName="/ppt/tags/tag79.xml" ContentType="application/vnd.openxmlformats-officedocument.presentationml.tags+xml"/>
  <Override PartName="/ppt/slideLayouts/slideLayout65.xml" ContentType="application/vnd.openxmlformats-officedocument.presentationml.slideLayout+xml"/>
  <Override PartName="/ppt/tags/tag443.xml" ContentType="application/vnd.openxmlformats-officedocument.presentationml.tags+xml"/>
  <Override PartName="/ppt/slides/slide44.xml" ContentType="application/vnd.openxmlformats-officedocument.presentationml.slide+xml"/>
  <Default Extension="emf" ContentType="image/x-emf"/>
  <Override PartName="/ppt/slideLayouts/slideLayout43.xml" ContentType="application/vnd.openxmlformats-officedocument.presentationml.slideLayout+xml"/>
  <Override PartName="/ppt/tags/tag235.xml" ContentType="application/vnd.openxmlformats-officedocument.presentationml.tags+xml"/>
  <Override PartName="/ppt/slideLayouts/slideLayout90.xml" ContentType="application/vnd.openxmlformats-officedocument.presentationml.slideLayout+xml"/>
  <Override PartName="/ppt/tags/tag282.xml" ContentType="application/vnd.openxmlformats-officedocument.presentationml.tags+xml"/>
  <Override PartName="/ppt/tags/tag421.xml" ContentType="application/vnd.openxmlformats-officedocument.presentationml.tags+xml"/>
  <Override PartName="/ppt/slides/slide22.xml" ContentType="application/vnd.openxmlformats-officedocument.presentationml.slide+xml"/>
  <Override PartName="/ppt/tags/tag57.xml" ContentType="application/vnd.openxmlformats-officedocument.presentationml.tags+xml"/>
  <Override PartName="/ppt/tags/tag213.xml" ContentType="application/vnd.openxmlformats-officedocument.presentationml.tags+xml"/>
  <Override PartName="/ppt/tags/tag260.xml" ContentType="application/vnd.openxmlformats-officedocument.presentationml.tags+xml"/>
  <Override PartName="/ppt/tags/tag358.xml" ContentType="application/vnd.openxmlformats-officedocument.presentationml.tags+xml"/>
  <Override PartName="/ppt/tags/tag35.xml" ContentType="application/vnd.openxmlformats-officedocument.presentationml.tags+xml"/>
  <Override PartName="/ppt/slideLayouts/slideLayout21.xml" ContentType="application/vnd.openxmlformats-officedocument.presentationml.slideLayout+xml"/>
  <Override PartName="/ppt/tags/tag82.xml" ContentType="application/vnd.openxmlformats-officedocument.presentationml.tags+xml"/>
  <Override PartName="/ppt/tags/tag197.xml" ContentType="application/vnd.openxmlformats-officedocument.presentationml.tags+xml"/>
  <Override PartName="/ppt/tags/tag336.xml" ContentType="application/vnd.openxmlformats-officedocument.presentationml.tags+xml"/>
  <Override PartName="/ppt/tags/tag383.xml" ContentType="application/vnd.openxmlformats-officedocument.presentationml.tags+xml"/>
  <Override PartName="/ppt/slideLayouts/slideLayout121.xml" ContentType="application/vnd.openxmlformats-officedocument.presentationml.slideLayout+xml"/>
  <Override PartName="/ppt/tags/tag128.xml" ContentType="application/vnd.openxmlformats-officedocument.presentationml.tags+xml"/>
  <Override PartName="/ppt/tags/tag175.xml" ContentType="application/vnd.openxmlformats-officedocument.presentationml.tags+xml"/>
  <Override PartName="/ppt/tags/tag459.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tags/tag298.xml" ContentType="application/vnd.openxmlformats-officedocument.presentationml.tags+xml"/>
  <Override PartName="/ppt/tags/tag314.xml" ContentType="application/vnd.openxmlformats-officedocument.presentationml.tags+xml"/>
  <Override PartName="/ppt/tags/tag361.xml" ContentType="application/vnd.openxmlformats-officedocument.presentationml.tags+xml"/>
  <Override PartName="/ppt/slideMasters/slideMaster5.xml" ContentType="application/vnd.openxmlformats-officedocument.presentationml.slideMaster+xml"/>
  <Override PartName="/ppt/tags/tag106.xml" ContentType="application/vnd.openxmlformats-officedocument.presentationml.tags+xml"/>
  <Override PartName="/ppt/tags/tag153.xml" ContentType="application/vnd.openxmlformats-officedocument.presentationml.tags+xml"/>
  <Override PartName="/ppt/slideLayouts/slideLayout59.xml" ContentType="application/vnd.openxmlformats-officedocument.presentationml.slideLayout+xml"/>
  <Override PartName="/ppt/tags/tag437.xml" ContentType="application/vnd.openxmlformats-officedocument.presentationml.tags+xml"/>
  <Override PartName="/ppt/notesSlides/notesSlide4.xml" ContentType="application/vnd.openxmlformats-officedocument.presentationml.notesSlide+xml"/>
  <Override PartName="/ppt/slides/slide38.xml" ContentType="application/vnd.openxmlformats-officedocument.presentationml.slide+xml"/>
  <Override PartName="/ppt/tags/tag131.xml" ContentType="application/vnd.openxmlformats-officedocument.presentationml.tags+xml"/>
  <Override PartName="/ppt/tags/tag229.xml" ContentType="application/vnd.openxmlformats-officedocument.presentationml.tags+xml"/>
  <Override PartName="/ppt/tags/tag276.xml" ContentType="application/vnd.openxmlformats-officedocument.presentationml.tags+xml"/>
  <Override PartName="/ppt/tags/tag415.xml" ContentType="application/vnd.openxmlformats-officedocument.presentationml.tags+xml"/>
  <Override PartName="/ppt/tags/tag98.xml" ContentType="application/vnd.openxmlformats-officedocument.presentationml.tags+xml"/>
  <Override PartName="/ppt/slideLayouts/slideLayout37.xml" ContentType="application/vnd.openxmlformats-officedocument.presentationml.slideLayout+xml"/>
  <Override PartName="/ppt/tags/tag207.xml" ContentType="application/vnd.openxmlformats-officedocument.presentationml.tags+xml"/>
  <Override PartName="/ppt/tags/tag254.xml" ContentType="application/vnd.openxmlformats-officedocument.presentationml.tags+xml"/>
  <Override PartName="/ppt/slideLayouts/slideLayout84.xml" ContentType="application/vnd.openxmlformats-officedocument.presentationml.slideLayout+xml"/>
  <Override PartName="/ppt/tags/tag399.xml" ContentType="application/vnd.openxmlformats-officedocument.presentationml.tags+xml"/>
  <Override PartName="/ppt/slides/slide16.xml" ContentType="application/vnd.openxmlformats-officedocument.presentationml.slide+xml"/>
  <Override PartName="/ppt/slideLayouts/slideLayout15.xml" ContentType="application/vnd.openxmlformats-officedocument.presentationml.slideLayout+xml"/>
  <Override PartName="/ppt/tags/tag2.xml" ContentType="application/vnd.openxmlformats-officedocument.presentationml.tags+xml"/>
  <Override PartName="/ppt/slideLayouts/slideLayout62.xml" ContentType="application/vnd.openxmlformats-officedocument.presentationml.slideLayout+xml"/>
  <Override PartName="/ppt/slideLayouts/slideLayout115.xml" ContentType="application/vnd.openxmlformats-officedocument.presentationml.slideLayout+xml"/>
  <Override PartName="/ppt/tags/tag440.xml" ContentType="application/vnd.openxmlformats-officedocument.presentationml.tags+xml"/>
  <Override PartName="/ppt/slides/slide41.xml" ContentType="application/vnd.openxmlformats-officedocument.presentationml.slide+xml"/>
  <Override PartName="/ppt/tags/tag29.xml" ContentType="application/vnd.openxmlformats-officedocument.presentationml.tags+xml"/>
  <Override PartName="/ppt/tags/tag76.xml" ContentType="application/vnd.openxmlformats-officedocument.presentationml.tags+xml"/>
  <Override PartName="/ppt/tags/tag232.xml" ContentType="application/vnd.openxmlformats-officedocument.presentationml.tags+xml"/>
  <Override PartName="/ppt/tags/tag377.xml" ContentType="application/vnd.openxmlformats-officedocument.presentationml.tags+xml"/>
  <Override PartName="/ppt/tags/tag54.xml" ContentType="application/vnd.openxmlformats-officedocument.presentationml.tags+xml"/>
  <Override PartName="/ppt/slideLayouts/slideLayout40.xml" ContentType="application/vnd.openxmlformats-officedocument.presentationml.slideLayout+xml"/>
  <Override PartName="/ppt/tags/tag169.xml" ContentType="application/vnd.openxmlformats-officedocument.presentationml.tags+xml"/>
  <Override PartName="/ppt/tags/tag210.xml" ContentType="application/vnd.openxmlformats-officedocument.presentationml.tags+xml"/>
  <Override PartName="/ppt/tags/tag308.xml" ContentType="application/vnd.openxmlformats-officedocument.presentationml.tags+xml"/>
  <Override PartName="/ppt/tags/tag355.xml" ContentType="application/vnd.openxmlformats-officedocument.presentationml.tags+xml"/>
  <Override PartName="/ppt/tags/tag147.xml" ContentType="application/vnd.openxmlformats-officedocument.presentationml.tags+xml"/>
  <Override PartName="/ppt/tags/tag194.xml" ContentType="application/vnd.openxmlformats-officedocument.presentationml.tags+xml"/>
  <Override PartName="/ppt/tags/tag32.xml" ContentType="application/vnd.openxmlformats-officedocument.presentationml.tags+xml"/>
  <Override PartName="/ppt/tags/tag333.xml" ContentType="application/vnd.openxmlformats-officedocument.presentationml.tags+xml"/>
  <Override PartName="/ppt/tags/tag380.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125.xml" ContentType="application/vnd.openxmlformats-officedocument.presentationml.tags+xml"/>
  <Override PartName="/ppt/tags/tag172.xml" ContentType="application/vnd.openxmlformats-officedocument.presentationml.tags+xml"/>
  <Override PartName="/ppt/slideLayouts/slideLayout78.xml" ContentType="application/vnd.openxmlformats-officedocument.presentationml.slideLayout+xml"/>
  <Override PartName="/ppt/tags/tag311.xml" ContentType="application/vnd.openxmlformats-officedocument.presentationml.tags+xml"/>
  <Override PartName="/ppt/tags/tag409.xml" ContentType="application/vnd.openxmlformats-officedocument.presentationml.tags+xml"/>
  <Override PartName="/ppt/tags/tag456.xml" ContentType="application/vnd.openxmlformats-officedocument.presentationml.tags+xml"/>
  <Override PartName="/ppt/slideMasters/slideMaster2.xml" ContentType="application/vnd.openxmlformats-officedocument.presentationml.slideMaster+xml"/>
  <Override PartName="/ppt/tags/tag103.xml" ContentType="application/vnd.openxmlformats-officedocument.presentationml.tags+xml"/>
  <Override PartName="/ppt/tags/tag150.xml" ContentType="application/vnd.openxmlformats-officedocument.presentationml.tags+xml"/>
  <Override PartName="/ppt/tags/tag248.xml" ContentType="application/vnd.openxmlformats-officedocument.presentationml.tags+xml"/>
  <Override PartName="/ppt/tags/tag295.xml" ContentType="application/vnd.openxmlformats-officedocument.presentationml.tags+xml"/>
  <Override PartName="/ppt/slideLayouts/slideLayout109.xml" ContentType="application/vnd.openxmlformats-officedocument.presentationml.slideLayout+xml"/>
  <Override PartName="/ppt/tags/tag434.xml" ContentType="application/vnd.openxmlformats-officedocument.presentationml.tags+xml"/>
  <Override PartName="/ppt/notesSlides/notesSlide1.xml" ContentType="application/vnd.openxmlformats-officedocument.presentationml.notesSlide+xml"/>
  <Override PartName="/ppt/slideLayouts/slideLayout56.xml" ContentType="application/vnd.openxmlformats-officedocument.presentationml.slideLayout+xml"/>
  <Override PartName="/ppt/tags/tag226.xml" ContentType="application/vnd.openxmlformats-officedocument.presentationml.tags+xml"/>
  <Override PartName="/ppt/tags/tag273.xml" ContentType="application/vnd.openxmlformats-officedocument.presentationml.tags+xml"/>
  <Override PartName="/ppt/slides/slide35.xml" ContentType="application/vnd.openxmlformats-officedocument.presentationml.slide+xml"/>
  <Override PartName="/ppt/slideLayouts/slideLayout34.xml" ContentType="application/vnd.openxmlformats-officedocument.presentationml.slideLayout+xml"/>
  <Override PartName="/ppt/slideLayouts/slideLayout81.xml" ContentType="application/vnd.openxmlformats-officedocument.presentationml.slideLayout+xml"/>
  <Override PartName="/ppt/tags/tag412.xml" ContentType="application/vnd.openxmlformats-officedocument.presentationml.tags+xml"/>
  <Override PartName="/ppt/slideLayouts/slideLayout134.xml" ContentType="application/vnd.openxmlformats-officedocument.presentationml.slideLayout+xml"/>
  <Override PartName="/ppt/slides/slide13.xml" ContentType="application/vnd.openxmlformats-officedocument.presentationml.slide+xml"/>
  <Override PartName="/ppt/tags/tag48.xml" ContentType="application/vnd.openxmlformats-officedocument.presentationml.tags+xml"/>
  <Override PartName="/ppt/tags/tag95.xml" ContentType="application/vnd.openxmlformats-officedocument.presentationml.tags+xml"/>
  <Override PartName="/ppt/tags/tag188.xml" ContentType="application/vnd.openxmlformats-officedocument.presentationml.tags+xml"/>
  <Override PartName="/ppt/tags/tag204.xml" ContentType="application/vnd.openxmlformats-officedocument.presentationml.tags+xml"/>
  <Override PartName="/ppt/tags/tag251.xml" ContentType="application/vnd.openxmlformats-officedocument.presentationml.tags+xml"/>
  <Override PartName="/ppt/tags/tag349.xml" ContentType="application/vnd.openxmlformats-officedocument.presentationml.tags+xml"/>
  <Override PartName="/ppt/slideLayouts/slideLayout112.xml" ContentType="application/vnd.openxmlformats-officedocument.presentationml.slideLayout+xml"/>
  <Override PartName="/ppt/tags/tag396.xml" ContentType="application/vnd.openxmlformats-officedocument.presentationml.tags+xml"/>
  <Override PartName="/ppt/slideLayouts/slideLayout12.xml" ContentType="application/vnd.openxmlformats-officedocument.presentationml.slideLayout+xml"/>
  <Override PartName="/ppt/tags/tag26.xml" ContentType="application/vnd.openxmlformats-officedocument.presentationml.tags+xml"/>
  <Override PartName="/ppt/tags/tag73.xml" ContentType="application/vnd.openxmlformats-officedocument.presentationml.tags+xml"/>
  <Override PartName="/ppt/tags/tag327.xml" ContentType="application/vnd.openxmlformats-officedocument.presentationml.tags+xml"/>
  <Override PartName="/ppt/tags/tag374.xml" ContentType="application/vnd.openxmlformats-officedocument.presentationml.tags+xml"/>
  <Override PartName="/ppt/tags/tag119.xml" ContentType="application/vnd.openxmlformats-officedocument.presentationml.tags+xml"/>
  <Override PartName="/ppt/tags/tag166.xml" ContentType="application/vnd.openxmlformats-officedocument.presentationml.tags+xml"/>
  <Override PartName="/ppt/tags/tag51.xml" ContentType="application/vnd.openxmlformats-officedocument.presentationml.tags+xml"/>
  <Override PartName="/ppt/theme/theme9.xml" ContentType="application/vnd.openxmlformats-officedocument.theme+xml"/>
  <Override PartName="/ppt/tags/tag289.xml" ContentType="application/vnd.openxmlformats-officedocument.presentationml.tags+xml"/>
  <Override PartName="/ppt/tags/tag305.xml" ContentType="application/vnd.openxmlformats-officedocument.presentationml.tags+xml"/>
  <Override PartName="/ppt/tags/tag352.xml" ContentType="application/vnd.openxmlformats-officedocument.presentationml.tags+xml"/>
  <Override PartName="/ppt/tags/tag144.xml" ContentType="application/vnd.openxmlformats-officedocument.presentationml.tags+xml"/>
  <Override PartName="/ppt/tags/tag191.xml" ContentType="application/vnd.openxmlformats-officedocument.presentationml.tags+xml"/>
  <Override PartName="/ppt/slideLayouts/slideLayout97.xml" ContentType="application/vnd.openxmlformats-officedocument.presentationml.slideLayout+xml"/>
  <Override PartName="/ppt/tags/tag330.xml" ContentType="application/vnd.openxmlformats-officedocument.presentationml.tags+xml"/>
  <Override PartName="/ppt/tags/tag428.xml" ContentType="application/vnd.openxmlformats-officedocument.presentationml.tags+xml"/>
  <Override PartName="/ppt/slides/slide29.xml" ContentType="application/vnd.openxmlformats-officedocument.presentationml.slide+xml"/>
  <Override PartName="/ppt/tags/tag122.xml" ContentType="application/vnd.openxmlformats-officedocument.presentationml.tags+xml"/>
  <Override PartName="/ppt/tags/tag267.xml" ContentType="application/vnd.openxmlformats-officedocument.presentationml.tags+xml"/>
  <Override PartName="/ppt/tags/tag406.xml" ContentType="application/vnd.openxmlformats-officedocument.presentationml.tags+xml"/>
  <Override PartName="/ppt/slideLayouts/slideLayout128.xml" ContentType="application/vnd.openxmlformats-officedocument.presentationml.slideLayout+xml"/>
  <Override PartName="/ppt/tags/tag453.xml" ContentType="application/vnd.openxmlformats-officedocument.presentationml.tags+xml"/>
  <Override PartName="/ppt/slides/slide4.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28.xml" ContentType="application/vnd.openxmlformats-officedocument.presentationml.slideLayout+xml"/>
  <Override PartName="/ppt/tags/tag89.xml" ContentType="application/vnd.openxmlformats-officedocument.presentationml.tags+xml"/>
  <Override PartName="/ppt/slideLayouts/slideLayout75.xml" ContentType="application/vnd.openxmlformats-officedocument.presentationml.slideLayout+xml"/>
  <Override PartName="/ppt/tags/tag245.xml" ContentType="application/vnd.openxmlformats-officedocument.presentationml.tags+xml"/>
  <Override PartName="/ppt/tags/tag292.xml" ContentType="application/vnd.openxmlformats-officedocument.presentationml.tags+xml"/>
  <Override PartName="/ppt/tags/tag100.xml" ContentType="application/vnd.openxmlformats-officedocument.presentationml.tags+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tags/tag368.xml" ContentType="application/vnd.openxmlformats-officedocument.presentationml.tags+xml"/>
  <Override PartName="/ppt/tags/tag431.xml" ContentType="application/vnd.openxmlformats-officedocument.presentationml.tags+xml"/>
  <Override PartName="/ppt/slides/slide32.xml" ContentType="application/vnd.openxmlformats-officedocument.presentationml.slide+xml"/>
  <Override PartName="/ppt/tags/tag67.xml" ContentType="application/vnd.openxmlformats-officedocument.presentationml.tags+xml"/>
  <Override PartName="/ppt/tags/tag223.xml" ContentType="application/vnd.openxmlformats-officedocument.presentationml.tags+xml"/>
  <Override PartName="/ppt/tags/tag270.xml" ContentType="application/vnd.openxmlformats-officedocument.presentationml.tags+xml"/>
  <Override PartName="/ppt/slideLayouts/slideLayout131.xml" ContentType="application/vnd.openxmlformats-officedocument.presentationml.slideLayout+xml"/>
  <Override PartName="/ppt/slides/slide10.xml" ContentType="application/vnd.openxmlformats-officedocument.presentationml.slide+xml"/>
  <Override PartName="/ppt/tags/tag45.xml" ContentType="application/vnd.openxmlformats-officedocument.presentationml.tags+xml"/>
  <Override PartName="/ppt/slideLayouts/slideLayout31.xml" ContentType="application/vnd.openxmlformats-officedocument.presentationml.slideLayout+xml"/>
  <Override PartName="/ppt/tags/tag92.xml" ContentType="application/vnd.openxmlformats-officedocument.presentationml.tags+xml"/>
  <Override PartName="/ppt/tags/tag201.xml" ContentType="application/vnd.openxmlformats-officedocument.presentationml.tags+xml"/>
  <Override PartName="/ppt/tags/tag346.xml" ContentType="application/vnd.openxmlformats-officedocument.presentationml.tags+xml"/>
  <Override PartName="/ppt/tags/tag393.xml" ContentType="application/vnd.openxmlformats-officedocument.presentationml.tags+xml"/>
  <Override PartName="/ppt/tags/tag138.xml" ContentType="application/vnd.openxmlformats-officedocument.presentationml.tags+xml"/>
  <Override PartName="/ppt/tags/tag185.xml" ContentType="application/vnd.openxmlformats-officedocument.presentationml.tags+xml"/>
  <Override PartName="/ppt/tags/tag324.xml" ContentType="application/vnd.openxmlformats-officedocument.presentationml.tags+xml"/>
  <Override PartName="/ppt/tags/tag371.xml" ContentType="application/vnd.openxmlformats-officedocument.presentationml.tags+xml"/>
  <Override PartName="/ppt/theme/theme14.xml" ContentType="application/vnd.openxmlformats-officedocument.theme+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63.xml" ContentType="application/vnd.openxmlformats-officedocument.presentationml.tags+xml"/>
  <Override PartName="/ppt/tags/tag9.xml" ContentType="application/vnd.openxmlformats-officedocument.presentationml.tags+xml"/>
  <Override PartName="/ppt/theme/theme6.xml" ContentType="application/vnd.openxmlformats-officedocument.theme+xml"/>
  <Override PartName="/ppt/slideLayouts/slideLayout69.xml" ContentType="application/vnd.openxmlformats-officedocument.presentationml.slideLayout+xml"/>
  <Override PartName="/ppt/tags/tag302.xml" ContentType="application/vnd.openxmlformats-officedocument.presentationml.tags+xml"/>
  <Override PartName="/ppt/tags/tag447.xml" ContentType="application/vnd.openxmlformats-officedocument.presentationml.tags+xml"/>
  <Override PartName="/ppt/slides/slide48.xml" ContentType="application/vnd.openxmlformats-officedocument.presentationml.slide+xml"/>
  <Default Extension="bin" ContentType="application/vnd.openxmlformats-officedocument.oleObject"/>
  <Override PartName="/ppt/tags/tag141.xml" ContentType="application/vnd.openxmlformats-officedocument.presentationml.tags+xml"/>
  <Override PartName="/ppt/tags/tag239.xml" ContentType="application/vnd.openxmlformats-officedocument.presentationml.tags+xml"/>
  <Override PartName="/ppt/tags/tag286.xml" ContentType="application/vnd.openxmlformats-officedocument.presentationml.tags+xml"/>
  <Override PartName="/ppt/tags/tag425.xml" ContentType="application/vnd.openxmlformats-officedocument.presentationml.tags+xml"/>
  <Override PartName="/ppt/slides/slide26.xml" ContentType="application/vnd.openxmlformats-officedocument.presentationml.slide+xml"/>
  <Override PartName="/ppt/slideLayouts/slideLayout47.xml" ContentType="application/vnd.openxmlformats-officedocument.presentationml.slideLayout+xml"/>
  <Override PartName="/ppt/tags/tag217.xml" ContentType="application/vnd.openxmlformats-officedocument.presentationml.tags+xml"/>
  <Override PartName="/ppt/tags/tag264.xml" ContentType="application/vnd.openxmlformats-officedocument.presentationml.tags+xml"/>
  <Override PartName="/ppt/slideLayouts/slideLayout94.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slideLayouts/slideLayout25.xml" ContentType="application/vnd.openxmlformats-officedocument.presentationml.slideLayout+xml"/>
  <Override PartName="/ppt/tags/tag86.xml" ContentType="application/vnd.openxmlformats-officedocument.presentationml.tags+xml"/>
  <Override PartName="/ppt/slideLayouts/slideLayout72.xml" ContentType="application/vnd.openxmlformats-officedocument.presentationml.slideLayout+xml"/>
  <Override PartName="/ppt/tags/tag387.xml" ContentType="application/vnd.openxmlformats-officedocument.presentationml.tags+xml"/>
  <Override PartName="/ppt/tags/tag403.xml" ContentType="application/vnd.openxmlformats-officedocument.presentationml.tags+xml"/>
  <Override PartName="/ppt/slideLayouts/slideLayout125.xml" ContentType="application/vnd.openxmlformats-officedocument.presentationml.slideLayout+xml"/>
  <Override PartName="/ppt/tags/tag450.xml" ContentType="application/vnd.openxmlformats-officedocument.presentationml.tags+xml"/>
  <Override PartName="/ppt/slides/slide51.xml" ContentType="application/vnd.openxmlformats-officedocument.presentationml.slide+xml"/>
  <Override PartName="/ppt/tags/tag179.xml" ContentType="application/vnd.openxmlformats-officedocument.presentationml.tags+xml"/>
  <Override PartName="/ppt/tags/tag242.xml" ContentType="application/vnd.openxmlformats-officedocument.presentationml.tags+xml"/>
  <Override PartName="/ppt/slideLayouts/slideLayout103.xml" ContentType="application/vnd.openxmlformats-officedocument.presentationml.slideLayout+xml"/>
  <Override PartName="/ppt/tags/tag17.xml" ContentType="application/vnd.openxmlformats-officedocument.presentationml.tags+xml"/>
  <Override PartName="/ppt/tags/tag64.xml" ContentType="application/vnd.openxmlformats-officedocument.presentationml.tags+xml"/>
  <Override PartName="/ppt/slideLayouts/slideLayout50.xml" ContentType="application/vnd.openxmlformats-officedocument.presentationml.slideLayout+xml"/>
  <Override PartName="/ppt/tags/tag220.xml" ContentType="application/vnd.openxmlformats-officedocument.presentationml.tags+xml"/>
  <Override PartName="/ppt/tags/tag318.xml" ContentType="application/vnd.openxmlformats-officedocument.presentationml.tags+xml"/>
  <Override PartName="/ppt/tags/tag365.xml" ContentType="application/vnd.openxmlformats-officedocument.presentationml.tags+xml"/>
  <Override PartName="/ppt/slideMasters/slideMaster9.xml" ContentType="application/vnd.openxmlformats-officedocument.presentationml.slideMaster+xml"/>
  <Override PartName="/ppt/slideMasters/slideMaster12.xml" ContentType="application/vnd.openxmlformats-officedocument.presentationml.slideMaster+xml"/>
  <Default Extension="gif" ContentType="image/gif"/>
  <Override PartName="/ppt/tags/tag157.xml" ContentType="application/vnd.openxmlformats-officedocument.presentationml.tags+xml"/>
  <Override PartName="/ppt/tags/tag343.xml" ContentType="application/vnd.openxmlformats-officedocument.presentationml.tags+xml"/>
  <Override PartName="/ppt/tags/tag390.xml" ContentType="application/vnd.openxmlformats-officedocument.presentationml.tags+xml"/>
  <Override PartName="/ppt/notesSlides/notesSlide8.xml" ContentType="application/vnd.openxmlformats-officedocument.presentationml.notesSlide+xml"/>
  <Override PartName="/ppt/tags/tag42.xml" ContentType="application/vnd.openxmlformats-officedocument.presentationml.tags+xml"/>
  <Override PartName="/ppt/tags/tag135.xml" ContentType="application/vnd.openxmlformats-officedocument.presentationml.tags+xml"/>
  <Override PartName="/ppt/tags/tag182.xml" ContentType="application/vnd.openxmlformats-officedocument.presentationml.tags+xml"/>
  <Override PartName="/ppt/tags/tag20.xml" ContentType="application/vnd.openxmlformats-officedocument.presentationml.tags+xml"/>
  <Override PartName="/ppt/slideLayouts/slideLayout88.xml" ContentType="application/vnd.openxmlformats-officedocument.presentationml.slideLayout+xml"/>
  <Override PartName="/ppt/theme/theme11.xml" ContentType="application/vnd.openxmlformats-officedocument.theme+xml"/>
  <Override PartName="/ppt/tags/tag321.xml" ContentType="application/vnd.openxmlformats-officedocument.presentationml.tags+xml"/>
  <Override PartName="/ppt/tags/tag419.xml" ContentType="application/vnd.openxmlformats-officedocument.presentationml.tags+xml"/>
  <Override PartName="/ppt/tags/tag6.xml" ContentType="application/vnd.openxmlformats-officedocument.presentationml.tags+xml"/>
  <Override PartName="/ppt/slideLayouts/slideLayout19.xml" ContentType="application/vnd.openxmlformats-officedocument.presentationml.slideLayout+xml"/>
  <Override PartName="/ppt/tags/tag113.xml" ContentType="application/vnd.openxmlformats-officedocument.presentationml.tags+xml"/>
  <Override PartName="/ppt/tags/tag160.xml" ContentType="application/vnd.openxmlformats-officedocument.presentationml.tags+xml"/>
  <Override PartName="/ppt/slideLayouts/slideLayout66.xml" ContentType="application/vnd.openxmlformats-officedocument.presentationml.slideLayout+xml"/>
  <Override PartName="/ppt/tags/tag258.xml" ContentType="application/vnd.openxmlformats-officedocument.presentationml.tags+xml"/>
  <Override PartName="/ppt/slideLayouts/slideLayout119.xml" ContentType="application/vnd.openxmlformats-officedocument.presentationml.slideLayout+xml"/>
  <Override PartName="/ppt/tags/tag444.xml" ContentType="application/vnd.openxmlformats-officedocument.presentationml.tags+xml"/>
  <Override PartName="/ppt/slides/slide45.xml" ContentType="application/vnd.openxmlformats-officedocument.presentationml.slide+xml"/>
  <Override PartName="/ppt/theme/theme3.xml" ContentType="application/vnd.openxmlformats-officedocument.theme+xml"/>
  <Override PartName="/ppt/tags/tag236.xml" ContentType="application/vnd.openxmlformats-officedocument.presentationml.tags+xml"/>
  <Override PartName="/ppt/tags/tag283.xml" ContentType="application/vnd.openxmlformats-officedocument.presentationml.tags+xml"/>
  <Override PartName="/ppt/tags/tag58.xml" ContentType="application/vnd.openxmlformats-officedocument.presentationml.tags+xml"/>
  <Override PartName="/ppt/slideLayouts/slideLayout44.xml" ContentType="application/vnd.openxmlformats-officedocument.presentationml.slideLayout+xml"/>
  <Override PartName="/ppt/slideLayouts/slideLayout91.xml" ContentType="application/vnd.openxmlformats-officedocument.presentationml.slideLayout+xml"/>
  <Override PartName="/ppt/tags/tag359.xml" ContentType="application/vnd.openxmlformats-officedocument.presentationml.tags+xml"/>
  <Override PartName="/ppt/tags/tag422.xml" ContentType="application/vnd.openxmlformats-officedocument.presentationml.tags+xml"/>
  <Override PartName="/ppt/slides/slide23.xml" ContentType="application/vnd.openxmlformats-officedocument.presentationml.slide+xml"/>
  <Override PartName="/ppt/slideLayouts/slideLayout22.xml" ContentType="application/vnd.openxmlformats-officedocument.presentationml.slideLayout+xml"/>
  <Override PartName="/ppt/tags/tag198.xml" ContentType="application/vnd.openxmlformats-officedocument.presentationml.tags+xml"/>
  <Override PartName="/ppt/tags/tag214.xml" ContentType="application/vnd.openxmlformats-officedocument.presentationml.tags+xml"/>
  <Override PartName="/ppt/tags/tag261.xml" ContentType="application/vnd.openxmlformats-officedocument.presentationml.tags+xml"/>
  <Override PartName="/ppt/slideLayouts/slideLayout122.xml" ContentType="application/vnd.openxmlformats-officedocument.presentationml.slideLayout+xml"/>
  <Override PartName="/ppt/tags/tag400.xml" ContentType="application/vnd.openxmlformats-officedocument.presentationml.tags+xml"/>
  <Override PartName="/ppt/tags/tag36.xml" ContentType="application/vnd.openxmlformats-officedocument.presentationml.tags+xml"/>
  <Override PartName="/ppt/tags/tag83.xml" ContentType="application/vnd.openxmlformats-officedocument.presentationml.tags+xml"/>
  <Override PartName="/ppt/tags/tag337.xml" ContentType="application/vnd.openxmlformats-officedocument.presentationml.tags+xml"/>
  <Override PartName="/ppt/tags/tag384.xml" ContentType="application/vnd.openxmlformats-officedocument.presentationml.tags+xml"/>
  <Override PartName="/ppt/tags/tag14.xml" ContentType="application/vnd.openxmlformats-officedocument.presentationml.tags+xml"/>
  <Override PartName="/ppt/tags/tag61.xml" ContentType="application/vnd.openxmlformats-officedocument.presentationml.tags+xml"/>
  <Override PartName="/ppt/tags/tag129.xml" ContentType="application/vnd.openxmlformats-officedocument.presentationml.tags+xml"/>
  <Override PartName="/ppt/tags/tag176.xml" ContentType="application/vnd.openxmlformats-officedocument.presentationml.tags+xml"/>
  <Override PartName="/ppt/slideLayouts/slideLayout100.xml" ContentType="application/vnd.openxmlformats-officedocument.presentationml.slideLayout+xml"/>
  <Override PartName="/ppt/tags/tag315.xml" ContentType="application/vnd.openxmlformats-officedocument.presentationml.tags+xml"/>
  <Override PartName="/ppt/tags/tag362.xml" ContentType="application/vnd.openxmlformats-officedocument.presentationml.tags+xml"/>
  <Override PartName="/ppt/slideMasters/slideMaster6.xml" ContentType="application/vnd.openxmlformats-officedocument.presentationml.slideMaster+xml"/>
  <Override PartName="/ppt/tags/tag50.xml" ContentType="application/vnd.openxmlformats-officedocument.presentationml.tags+xml"/>
  <Override PartName="/ppt/tags/tag107.xml" ContentType="application/vnd.openxmlformats-officedocument.presentationml.tags+xml"/>
  <Override PartName="/ppt/tags/tag154.xml" ContentType="application/vnd.openxmlformats-officedocument.presentationml.tags+xml"/>
  <Override PartName="/ppt/theme/theme8.xml" ContentType="application/vnd.openxmlformats-officedocument.theme+xml"/>
  <Override PartName="/ppt/tags/tag299.xml" ContentType="application/vnd.openxmlformats-officedocument.presentationml.tags+xml"/>
  <Override PartName="/ppt/tags/tag304.xml" ContentType="application/vnd.openxmlformats-officedocument.presentationml.tags+xml"/>
  <Override PartName="/ppt/tags/tag351.xml" ContentType="application/vnd.openxmlformats-officedocument.presentationml.tags+xml"/>
  <Override PartName="/ppt/tags/tag438.xml" ContentType="application/vnd.openxmlformats-officedocument.presentationml.tags+xml"/>
  <Override PartName="/ppt/tags/tag449.xml" ContentType="application/vnd.openxmlformats-officedocument.presentationml.tags+xml"/>
  <Override PartName="/ppt/tags/tag143.xml" ContentType="application/vnd.openxmlformats-officedocument.presentationml.tags+xml"/>
  <Override PartName="/ppt/tags/tag190.xml" ContentType="application/vnd.openxmlformats-officedocument.presentationml.tags+xml"/>
  <Override PartName="/ppt/tags/tag277.xml" ContentType="application/vnd.openxmlformats-officedocument.presentationml.tags+xml"/>
  <Override PartName="/ppt/tags/tag288.xml" ContentType="application/vnd.openxmlformats-officedocument.presentationml.tags+xml"/>
  <Override PartName="/ppt/tags/tag340.xml" ContentType="application/vnd.openxmlformats-officedocument.presentationml.tags+xml"/>
  <Override PartName="/ppt/tags/tag427.xml" ContentType="application/vnd.openxmlformats-officedocument.presentationml.tags+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tags/tag132.xml" ContentType="application/vnd.openxmlformats-officedocument.presentationml.tags+xml"/>
  <Override PartName="/ppt/slideLayouts/slideLayout49.xml" ContentType="application/vnd.openxmlformats-officedocument.presentationml.slideLayout+xml"/>
  <Override PartName="/ppt/tags/tag219.xml" ContentType="application/vnd.openxmlformats-officedocument.presentationml.tags+xml"/>
  <Override PartName="/ppt/tags/tag266.xml" ContentType="application/vnd.openxmlformats-officedocument.presentationml.tags+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tags/tag416.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tags/tag208.xml" ContentType="application/vnd.openxmlformats-officedocument.presentationml.tags+xml"/>
  <Override PartName="/ppt/slideLayouts/slideLayout74.xml" ContentType="application/vnd.openxmlformats-officedocument.presentationml.slideLayout+xml"/>
  <Override PartName="/ppt/tags/tag255.xml" ContentType="application/vnd.openxmlformats-officedocument.presentationml.tags+xml"/>
  <Override PartName="/ppt/slideLayouts/slideLayout116.xml" ContentType="application/vnd.openxmlformats-officedocument.presentationml.slideLayout+xml"/>
  <Override PartName="/ppt/tags/tag389.xml" ContentType="application/vnd.openxmlformats-officedocument.presentationml.tags+xml"/>
  <Override PartName="/ppt/tags/tag405.xml" ContentType="application/vnd.openxmlformats-officedocument.presentationml.tags+xml"/>
  <Override PartName="/ppt/slideLayouts/slideLayout127.xml" ContentType="application/vnd.openxmlformats-officedocument.presentationml.slideLayout+xml"/>
  <Override PartName="/ppt/tags/tag452.xml" ContentType="application/vnd.openxmlformats-officedocument.presentationml.tags+xml"/>
  <Override PartName="/ppt/slides/slide53.xml" ContentType="application/vnd.openxmlformats-officedocument.presentationml.slide+xml"/>
  <Override PartName="/ppt/slideLayouts/slideLayout16.xml" ContentType="application/vnd.openxmlformats-officedocument.presentationml.slideLayout+xml"/>
  <Override PartName="/ppt/tags/tag3.xml" ContentType="application/vnd.openxmlformats-officedocument.presentationml.tags+xml"/>
  <Default Extension="jpeg" ContentType="image/jpeg"/>
  <Override PartName="/ppt/tags/tag77.xml" ContentType="application/vnd.openxmlformats-officedocument.presentationml.tags+xml"/>
  <Override PartName="/ppt/tags/tag88.xml" ContentType="application/vnd.openxmlformats-officedocument.presentationml.tags+xml"/>
  <Override PartName="/ppt/slideLayouts/slideLayout63.xml" ContentType="application/vnd.openxmlformats-officedocument.presentationml.slideLayout+xml"/>
  <Override PartName="/ppt/tags/tag233.xml" ContentType="application/vnd.openxmlformats-officedocument.presentationml.tags+xml"/>
  <Override PartName="/ppt/tags/tag244.xml" ContentType="application/vnd.openxmlformats-officedocument.presentationml.tags+xml"/>
  <Override PartName="/ppt/tags/tag280.xml" ContentType="application/vnd.openxmlformats-officedocument.presentationml.tags+xml"/>
  <Override PartName="/ppt/tags/tag291.xml" ContentType="application/vnd.openxmlformats-officedocument.presentationml.tags+xml"/>
  <Override PartName="/ppt/slideLayouts/slideLayout105.xml" ContentType="application/vnd.openxmlformats-officedocument.presentationml.slideLayout+xml"/>
  <Override PartName="/ppt/tags/tag378.xml" ContentType="application/vnd.openxmlformats-officedocument.presentationml.tags+xml"/>
  <Override PartName="/ppt/tags/tag430.xml" ContentType="application/vnd.openxmlformats-officedocument.presentationml.tags+xml"/>
  <Override PartName="/ppt/tags/tag441.xml" ContentType="application/vnd.openxmlformats-officedocument.presentationml.tags+xml"/>
  <Override PartName="/ppt/slides/slide31.xml" ContentType="application/vnd.openxmlformats-officedocument.presentationml.slide+xml"/>
  <Override PartName="/ppt/slides/slide42.xml" ContentType="application/vnd.openxmlformats-officedocument.presentationml.slide+xml"/>
  <Override PartName="/ppt/tags/tag19.xml" ContentType="application/vnd.openxmlformats-officedocument.presentationml.tags+xml"/>
  <Override PartName="/ppt/tags/tag66.xml" ContentType="application/vnd.openxmlformats-officedocument.presentationml.tags+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tags/tag222.xml" ContentType="application/vnd.openxmlformats-officedocument.presentationml.tags+xml"/>
  <Override PartName="/ppt/tags/tag367.xml" ContentType="application/vnd.openxmlformats-officedocument.presentationml.tags+xml"/>
  <Override PartName="/ppt/slideMasters/slideMaster14.xml" ContentType="application/vnd.openxmlformats-officedocument.presentationml.slideMaster+xml"/>
  <Override PartName="/ppt/slides/slide20.xml" ContentType="application/vnd.openxmlformats-officedocument.presentationml.slide+xml"/>
  <Override PartName="/ppt/tags/tag55.xml" ContentType="application/vnd.openxmlformats-officedocument.presentationml.tags+xml"/>
  <Override PartName="/ppt/slideLayouts/slideLayout30.xml" ContentType="application/vnd.openxmlformats-officedocument.presentationml.slideLayout+xml"/>
  <Override PartName="/ppt/tags/tag159.xml" ContentType="application/vnd.openxmlformats-officedocument.presentationml.tags+xml"/>
  <Override PartName="/ppt/tags/tag211.xml" ContentType="application/vnd.openxmlformats-officedocument.presentationml.tags+xml"/>
  <Override PartName="/ppt/tags/tag309.xml" ContentType="application/vnd.openxmlformats-officedocument.presentationml.tags+xml"/>
  <Override PartName="/ppt/tags/tag345.xml" ContentType="application/vnd.openxmlformats-officedocument.presentationml.tags+xml"/>
  <Override PartName="/ppt/tags/tag356.xml" ContentType="application/vnd.openxmlformats-officedocument.presentationml.tags+xml"/>
  <Override PartName="/ppt/tags/tag392.xml" ContentType="application/vnd.openxmlformats-officedocument.presentationml.tags+xml"/>
  <Override PartName="/ppt/slideLayouts/slideLayout130.xml" ContentType="application/vnd.openxmlformats-officedocument.presentationml.slideLayout+xml"/>
  <Override PartName="/ppt/tags/tag33.xml" ContentType="application/vnd.openxmlformats-officedocument.presentationml.tags+xml"/>
  <Override PartName="/ppt/tags/tag44.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37.xml" ContentType="application/vnd.openxmlformats-officedocument.presentationml.tags+xml"/>
  <Override PartName="/ppt/tags/tag148.xml" ContentType="application/vnd.openxmlformats-officedocument.presentationml.tags+xml"/>
  <Override PartName="/ppt/tags/tag184.xml" ContentType="application/vnd.openxmlformats-officedocument.presentationml.tags+xml"/>
  <Override PartName="/ppt/tags/tag195.xml" ContentType="application/vnd.openxmlformats-officedocument.presentationml.tags+xml"/>
  <Override PartName="/ppt/tags/tag200.xml" ContentType="application/vnd.openxmlformats-officedocument.presentationml.tags+xml"/>
  <Override PartName="/ppt/tags/tag334.xml" ContentType="application/vnd.openxmlformats-officedocument.presentationml.tags+xml"/>
  <Override PartName="/ppt/tags/tag381.xml" ContentType="application/vnd.openxmlformats-officedocument.presentationml.tags+xml"/>
  <Override PartName="/ppt/notesSlides/notesSlide11.xml" ContentType="application/vnd.openxmlformats-officedocument.presentationml.notesSlide+xml"/>
  <Override PartName="/ppt/tags/tag22.xml" ContentType="application/vnd.openxmlformats-officedocument.presentationml.tags+xml"/>
  <Override PartName="/ppt/tags/tag126.xml" ContentType="application/vnd.openxmlformats-officedocument.presentationml.tags+xml"/>
  <Override PartName="/ppt/tags/tag173.xml" ContentType="application/vnd.openxmlformats-officedocument.presentationml.tags+xml"/>
  <Override PartName="/ppt/tags/tag323.xml" ContentType="application/vnd.openxmlformats-officedocument.presentationml.tags+xml"/>
  <Override PartName="/ppt/tags/tag370.xml" ContentType="application/vnd.openxmlformats-officedocument.presentationml.tags+xml"/>
  <Override PartName="/ppt/theme/theme13.xml" ContentType="application/vnd.openxmlformats-officedocument.theme+xml"/>
  <Override PartName="/ppt/tags/tag457.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62.xml" ContentType="application/vnd.openxmlformats-officedocument.presentationml.tags+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tags/tag249.xml" ContentType="application/vnd.openxmlformats-officedocument.presentationml.tags+xml"/>
  <Override PartName="/ppt/tags/tag296.xml" ContentType="application/vnd.openxmlformats-officedocument.presentationml.tags+xml"/>
  <Override PartName="/ppt/tags/tag301.xml" ContentType="application/vnd.openxmlformats-officedocument.presentationml.tags+xml"/>
  <Override PartName="/ppt/tags/tag312.xml" ContentType="application/vnd.openxmlformats-officedocument.presentationml.tags+xml"/>
  <Override PartName="/ppt/tags/tag446.xml" ContentType="application/vnd.openxmlformats-officedocument.presentationml.tags+xml"/>
  <Override PartName="/ppt/slideMasters/slideMaster3.xml" ContentType="application/vnd.openxmlformats-officedocument.presentationml.slideMaster+xml"/>
  <Override PartName="/ppt/tags/tag104.xml" ContentType="application/vnd.openxmlformats-officedocument.presentationml.tags+xml"/>
  <Override PartName="/ppt/slideLayouts/slideLayout57.xml" ContentType="application/vnd.openxmlformats-officedocument.presentationml.slideLayout+xml"/>
  <Override PartName="/ppt/tags/tag151.xml" ContentType="application/vnd.openxmlformats-officedocument.presentationml.tags+xml"/>
  <Override PartName="/ppt/tags/tag435.xml" ContentType="application/vnd.openxmlformats-officedocument.presentationml.tags+xml"/>
  <Override PartName="/ppt/notesSlides/notesSlide2.xml" ContentType="application/vnd.openxmlformats-officedocument.presentationml.notesSlide+xml"/>
  <Override PartName="/ppt/slides/slide36.xml" ContentType="application/vnd.openxmlformats-officedocument.presentationml.slide+xml"/>
  <Override PartName="/ppt/tags/tag227.xml" ContentType="application/vnd.openxmlformats-officedocument.presentationml.tags+xml"/>
  <Override PartName="/ppt/tags/tag274.xml" ContentType="application/vnd.openxmlformats-officedocument.presentationml.tags+xml"/>
  <Override PartName="/ppt/tags/tag413.xml" ContentType="application/vnd.openxmlformats-officedocument.presentationml.tags+xml"/>
  <Override PartName="/ppt/slideLayouts/slideLayout135.xml" ContentType="application/vnd.openxmlformats-officedocument.presentationml.slideLayout+xml"/>
  <Override PartName="/ppt/tags/tag460.xml" ContentType="application/vnd.openxmlformats-officedocument.presentationml.tags+xml"/>
  <Override PartName="/ppt/tags/tag49.xml" ContentType="application/vnd.openxmlformats-officedocument.presentationml.tags+xml"/>
  <Override PartName="/ppt/slideLayouts/slideLayout35.xml" ContentType="application/vnd.openxmlformats-officedocument.presentationml.slideLayout+xml"/>
  <Override PartName="/ppt/tags/tag96.xml" ContentType="application/vnd.openxmlformats-officedocument.presentationml.tags+xml"/>
  <Override PartName="/ppt/tags/tag205.xml" ContentType="application/vnd.openxmlformats-officedocument.presentationml.tags+xml"/>
  <Override PartName="/ppt/slideLayouts/slideLayout82.xml" ContentType="application/vnd.openxmlformats-officedocument.presentationml.slideLayout+xml"/>
  <Override PartName="/ppt/tags/tag252.xml" ContentType="application/vnd.openxmlformats-officedocument.presentationml.tags+xml"/>
  <Override PartName="/ppt/tags/tag397.xml" ContentType="application/vnd.openxmlformats-officedocument.presentationml.tags+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60.xml" ContentType="application/vnd.openxmlformats-officedocument.presentationml.slideLayout+xml"/>
  <Override PartName="/ppt/tags/tag189.xml" ContentType="application/vnd.openxmlformats-officedocument.presentationml.tags+xml"/>
  <Override PartName="/ppt/slideLayouts/slideLayout113.xml" ContentType="application/vnd.openxmlformats-officedocument.presentationml.slideLayout+xml"/>
  <Override PartName="/ppt/tableStyles.xml" ContentType="application/vnd.openxmlformats-officedocument.presentationml.tableStyles+xml"/>
  <Override PartName="/ppt/tags/tag27.xml" ContentType="application/vnd.openxmlformats-officedocument.presentationml.tags+xml"/>
  <Override PartName="/ppt/tags/tag74.xml" ContentType="application/vnd.openxmlformats-officedocument.presentationml.tags+xml"/>
  <Override PartName="/ppt/tags/tag230.xml" ContentType="application/vnd.openxmlformats-officedocument.presentationml.tags+xml"/>
  <Override PartName="/ppt/tags/tag328.xml" ContentType="application/vnd.openxmlformats-officedocument.presentationml.tags+xml"/>
  <Override PartName="/ppt/tags/tag375.xml" ContentType="application/vnd.openxmlformats-officedocument.presentationml.tags+xml"/>
  <Override PartName="/ppt/tags/tag52.xml" ContentType="application/vnd.openxmlformats-officedocument.presentationml.tags+xml"/>
  <Override PartName="/ppt/tags/tag167.xml" ContentType="application/vnd.openxmlformats-officedocument.presentationml.tags+xml"/>
  <Override PartName="/ppt/tags/tag306.xml" ContentType="application/vnd.openxmlformats-officedocument.presentationml.tags+xml"/>
  <Override PartName="/ppt/tags/tag353.xml" ContentType="application/vnd.openxmlformats-officedocument.presentationml.tags+xml"/>
  <Override PartName="/ppt/tags/tag145.xml" ContentType="application/vnd.openxmlformats-officedocument.presentationml.tags+xml"/>
  <Override PartName="/ppt/tags/tag192.xml" ContentType="application/vnd.openxmlformats-officedocument.presentationml.tags+xml"/>
  <Override PartName="/ppt/tags/tag429.xml" ContentType="application/vnd.openxmlformats-officedocument.presentationml.tags+xml"/>
  <Override PartName="/ppt/tags/tag30.xml" ContentType="application/vnd.openxmlformats-officedocument.presentationml.tags+xml"/>
  <Override PartName="/ppt/tags/tag268.xml" ContentType="application/vnd.openxmlformats-officedocument.presentationml.tags+xml"/>
  <Override PartName="/ppt/slideLayouts/slideLayout98.xml" ContentType="application/vnd.openxmlformats-officedocument.presentationml.slideLayout+xml"/>
  <Override PartName="/ppt/tags/tag331.xml" ContentType="application/vnd.openxmlformats-officedocument.presentationml.tag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ags/tag123.xml" ContentType="application/vnd.openxmlformats-officedocument.presentationml.tags+xml"/>
  <Override PartName="/ppt/tags/tag170.xml" ContentType="application/vnd.openxmlformats-officedocument.presentationml.tags+xml"/>
  <Override PartName="/ppt/slideLayouts/slideLayout76.xml" ContentType="application/vnd.openxmlformats-officedocument.presentationml.slideLayout+xml"/>
  <Override PartName="/ppt/tags/tag407.xml" ContentType="application/vnd.openxmlformats-officedocument.presentationml.tags+xml"/>
  <Override PartName="/ppt/slideLayouts/slideLayout129.xml" ContentType="application/vnd.openxmlformats-officedocument.presentationml.slideLayout+xml"/>
  <Override PartName="/ppt/tags/tag454.xml" ContentType="application/vnd.openxmlformats-officedocument.presentationml.tags+xml"/>
  <Override PartName="/ppt/slides/slide55.xml" ContentType="application/vnd.openxmlformats-officedocument.presentationml.slide+xml"/>
  <Override PartName="/ppt/tags/tag101.xml" ContentType="application/vnd.openxmlformats-officedocument.presentationml.tags+xml"/>
  <Override PartName="/ppt/tags/tag246.xml" ContentType="application/vnd.openxmlformats-officedocument.presentationml.tags+xml"/>
  <Override PartName="/ppt/tags/tag293.xml" ContentType="application/vnd.openxmlformats-officedocument.presentationml.tags+xml"/>
  <Override PartName="/ppt/slideLayouts/slideLayout107.xml" ContentType="application/vnd.openxmlformats-officedocument.presentationml.slideLayout+xml"/>
  <Override PartName="/ppt/tags/tag432.xml" ContentType="application/vnd.openxmlformats-officedocument.presentationml.tags+xml"/>
  <Override PartName="/ppt/slides/slide33.xml" ContentType="application/vnd.openxmlformats-officedocument.presentationml.slide+xml"/>
  <Override PartName="/ppt/tags/tag68.xml" ContentType="application/vnd.openxmlformats-officedocument.presentationml.tags+xml"/>
  <Override PartName="/ppt/slideLayouts/slideLayout54.xml" ContentType="application/vnd.openxmlformats-officedocument.presentationml.slideLayout+xml"/>
  <Override PartName="/ppt/tags/tag224.xml" ContentType="application/vnd.openxmlformats-officedocument.presentationml.tags+xml"/>
  <Override PartName="/ppt/tags/tag271.xml" ContentType="application/vnd.openxmlformats-officedocument.presentationml.tags+xml"/>
  <Override PartName="/ppt/tags/tag369.xml" ContentType="application/vnd.openxmlformats-officedocument.presentationml.tags+xml"/>
  <Override PartName="/ppt/presentation.xml" ContentType="application/vnd.openxmlformats-officedocument.presentationml.presentation.main+xml"/>
  <Override PartName="/ppt/slideLayouts/slideLayout32.xml" ContentType="application/vnd.openxmlformats-officedocument.presentationml.slideLayout+xml"/>
  <Override PartName="/ppt/tags/tag347.xml" ContentType="application/vnd.openxmlformats-officedocument.presentationml.tags+xml"/>
  <Override PartName="/ppt/tags/tag394.xml" ContentType="application/vnd.openxmlformats-officedocument.presentationml.tags+xml"/>
  <Override PartName="/ppt/tags/tag410.xml" ContentType="application/vnd.openxmlformats-officedocument.presentationml.tags+xml"/>
  <Override PartName="/ppt/slideLayouts/slideLayout1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tags/tag46.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tags/tag186.xml" ContentType="application/vnd.openxmlformats-officedocument.presentationml.tags+xml"/>
  <Override PartName="/ppt/tags/tag202.xml" ContentType="application/vnd.openxmlformats-officedocument.presentationml.tags+xml"/>
  <Override PartName="/ppt/slideLayouts/slideLayout110.xml" ContentType="application/vnd.openxmlformats-officedocument.presentationml.slideLayout+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tags/tag325.xml" ContentType="application/vnd.openxmlformats-officedocument.presentationml.tags+xml"/>
  <Override PartName="/ppt/tags/tag372.xml" ContentType="application/vnd.openxmlformats-officedocument.presentationml.tags+xml"/>
  <Override PartName="/ppt/theme/theme15.xml" ContentType="application/vnd.openxmlformats-officedocument.theme+xml"/>
  <Override PartName="/ppt/tags/tag117.xml" ContentType="application/vnd.openxmlformats-officedocument.presentationml.tags+xml"/>
  <Override PartName="/ppt/tags/tag164.xml" ContentType="application/vnd.openxmlformats-officedocument.presentationml.tags+xml"/>
  <Override PartName="/ppt/tags/tag448.xml" ContentType="application/vnd.openxmlformats-officedocument.presentationml.tags+xml"/>
  <Override PartName="/ppt/slides/slide49.xml" ContentType="application/vnd.openxmlformats-officedocument.presentationml.slide+xml"/>
  <Override PartName="/ppt/tags/tag142.xml" ContentType="application/vnd.openxmlformats-officedocument.presentationml.tags+xml"/>
  <Override PartName="/ppt/theme/theme7.xml" ContentType="application/vnd.openxmlformats-officedocument.theme+xml"/>
  <Override PartName="/ppt/tags/tag287.xml" ContentType="application/vnd.openxmlformats-officedocument.presentationml.tags+xml"/>
  <Override PartName="/ppt/tags/tag303.xml" ContentType="application/vnd.openxmlformats-officedocument.presentationml.tags+xml"/>
  <Override PartName="/ppt/tags/tag350.xml" ContentType="application/vnd.openxmlformats-officedocument.presentationml.tags+xml"/>
  <Override PartName="/ppt/slideLayouts/slideLayout48.xml" ContentType="application/vnd.openxmlformats-officedocument.presentationml.slideLayout+xml"/>
  <Override PartName="/ppt/slideLayouts/slideLayout95.xml" ContentType="application/vnd.openxmlformats-officedocument.presentationml.slideLayout+xml"/>
  <Override PartName="/ppt/tags/tag426.xml" ContentType="application/vnd.openxmlformats-officedocument.presentationml.tags+xml"/>
  <Override PartName="/ppt/slides/slide27.xml" ContentType="application/vnd.openxmlformats-officedocument.presentationml.slide+xml"/>
  <Override PartName="/ppt/slideLayouts/slideLayout4.xml" ContentType="application/vnd.openxmlformats-officedocument.presentationml.slideLayout+xml"/>
  <Override PartName="/ppt/tags/tag120.xml" ContentType="application/vnd.openxmlformats-officedocument.presentationml.tags+xml"/>
  <Override PartName="/ppt/tags/tag218.xml" ContentType="application/vnd.openxmlformats-officedocument.presentationml.tags+xml"/>
  <Override PartName="/ppt/tags/tag265.xml" ContentType="application/vnd.openxmlformats-officedocument.presentationml.tags+xml"/>
  <Override PartName="/ppt/tags/tag404.xml" ContentType="application/vnd.openxmlformats-officedocument.presentationml.tags+xml"/>
  <Override PartName="/ppt/slideLayouts/slideLayout126.xml" ContentType="application/vnd.openxmlformats-officedocument.presentationml.slideLayout+xml"/>
  <Override PartName="/ppt/tags/tag451.xml" ContentType="application/vnd.openxmlformats-officedocument.presentationml.tags+xml"/>
  <Override PartName="/ppt/slides/slide2.xml" ContentType="application/vnd.openxmlformats-officedocument.presentationml.slide+xml"/>
  <Override PartName="/ppt/slides/slide52.xml" ContentType="application/vnd.openxmlformats-officedocument.presentationml.slide+xml"/>
  <Override PartName="/ppt/slideLayouts/slideLayout26.xml" ContentType="application/vnd.openxmlformats-officedocument.presentationml.slideLayout+xml"/>
  <Override PartName="/ppt/tags/tag87.xml" ContentType="application/vnd.openxmlformats-officedocument.presentationml.tags+xml"/>
  <Override PartName="/ppt/slideLayouts/slideLayout73.xml" ContentType="application/vnd.openxmlformats-officedocument.presentationml.slideLayout+xml"/>
  <Override PartName="/ppt/tags/tag243.xml" ContentType="application/vnd.openxmlformats-officedocument.presentationml.tags+xml"/>
  <Override PartName="/ppt/tags/tag290.xml" ContentType="application/vnd.openxmlformats-officedocument.presentationml.tags+xml"/>
  <Override PartName="/ppt/tags/tag388.xml" ContentType="application/vnd.openxmlformats-officedocument.presentationml.tags+xml"/>
  <Override PartName="/ppt/slideLayouts/slideLayout51.xml" ContentType="application/vnd.openxmlformats-officedocument.presentationml.slideLayout+xml"/>
  <Override PartName="/ppt/tags/tag319.xml" ContentType="application/vnd.openxmlformats-officedocument.presentationml.tags+xml"/>
  <Override PartName="/ppt/slideLayouts/slideLayout104.xml" ContentType="application/vnd.openxmlformats-officedocument.presentationml.slideLayout+xml"/>
  <Override PartName="/ppt/tags/tag366.xml" ContentType="application/vnd.openxmlformats-officedocument.presentationml.tags+xml"/>
  <Override PartName="/ppt/slides/slide30.xml" ContentType="application/vnd.openxmlformats-officedocument.presentationml.slide+xml"/>
  <Override PartName="/ppt/tags/tag18.xml" ContentType="application/vnd.openxmlformats-officedocument.presentationml.tags+xml"/>
  <Override PartName="/ppt/tags/tag65.xml" ContentType="application/vnd.openxmlformats-officedocument.presentationml.tags+xml"/>
  <Override PartName="/ppt/tags/tag158.xml" ContentType="application/vnd.openxmlformats-officedocument.presentationml.tags+xml"/>
  <Override PartName="/ppt/tags/tag221.xml" ContentType="application/vnd.openxmlformats-officedocument.presentationml.tags+xml"/>
  <Override PartName="/ppt/slideMasters/slideMaster13.xml" ContentType="application/vnd.openxmlformats-officedocument.presentationml.slideMaster+xml"/>
  <Override PartName="/ppt/tags/tag43.xml" ContentType="application/vnd.openxmlformats-officedocument.presentationml.tags+xml"/>
  <Override PartName="/ppt/tags/tag90.xml" ContentType="application/vnd.openxmlformats-officedocument.presentationml.tags+xml"/>
  <Override PartName="/ppt/tags/tag344.xml" ContentType="application/vnd.openxmlformats-officedocument.presentationml.tags+xml"/>
  <Override PartName="/ppt/tags/tag391.xml" ContentType="application/vnd.openxmlformats-officedocument.presentationml.tags+xml"/>
  <Override PartName="/ppt/notesSlides/notesSlide9.xml" ContentType="application/vnd.openxmlformats-officedocument.presentationml.notesSlide+xml"/>
  <Override PartName="/ppt/tags/tag136.xml" ContentType="application/vnd.openxmlformats-officedocument.presentationml.tags+xml"/>
  <Override PartName="/ppt/tags/tag183.xml" ContentType="application/vnd.openxmlformats-officedocument.presentationml.tags+xml"/>
  <Override PartName="/ppt/slideLayouts/slideLayout89.xml" ContentType="application/vnd.openxmlformats-officedocument.presentationml.slideLayout+xml"/>
  <Override PartName="/ppt/tags/tag322.xml" ContentType="application/vnd.openxmlformats-officedocument.presentationml.tags+xml"/>
  <Override PartName="/ppt/theme/theme12.xml" ContentType="application/vnd.openxmlformats-officedocument.theme+xml"/>
  <Override PartName="/ppt/tags/tag21.xml" ContentType="application/vnd.openxmlformats-officedocument.presentationml.tags+xml"/>
  <Override PartName="/ppt/tags/tag114.xml" ContentType="application/vnd.openxmlformats-officedocument.presentationml.tags+xml"/>
  <Override PartName="/ppt/tags/tag161.xml" ContentType="application/vnd.openxmlformats-officedocument.presentationml.tags+xml"/>
  <Override PartName="/ppt/tags/tag259.xml" ContentType="application/vnd.openxmlformats-officedocument.presentationml.tags+xml"/>
  <Override PartName="/ppt/tags/tag7.xml" ContentType="application/vnd.openxmlformats-officedocument.presentationml.tags+xml"/>
  <Override PartName="/ppt/theme/theme4.xml" ContentType="application/vnd.openxmlformats-officedocument.theme+xml"/>
  <Override PartName="/ppt/slideLayouts/slideLayout67.xml" ContentType="application/vnd.openxmlformats-officedocument.presentationml.slideLayout+xml"/>
  <Override PartName="/ppt/tags/tag300.xml" ContentType="application/vnd.openxmlformats-officedocument.presentationml.tags+xml"/>
  <Override PartName="/ppt/tags/tag445.xml" ContentType="application/vnd.openxmlformats-officedocument.presentationml.tags+xml"/>
  <Override PartName="/ppt/slides/slide46.xml" ContentType="application/vnd.openxmlformats-officedocument.presentationml.slide+xml"/>
  <Override PartName="/ppt/slideLayouts/slideLayout45.xml" ContentType="application/vnd.openxmlformats-officedocument.presentationml.slideLayout+xml"/>
  <Override PartName="/ppt/tags/tag237.xml" ContentType="application/vnd.openxmlformats-officedocument.presentationml.tags+xml"/>
  <Override PartName="/ppt/tags/tag284.xml" ContentType="application/vnd.openxmlformats-officedocument.presentationml.tags+xml"/>
  <Override PartName="/ppt/tags/tag423.xml" ContentType="application/vnd.openxmlformats-officedocument.presentationml.tags+xml"/>
  <Override PartName="/ppt/slides/slide24.xml" ContentType="application/vnd.openxmlformats-officedocument.presentationml.slide+xml"/>
  <Override PartName="/ppt/tags/tag59.xml" ContentType="application/vnd.openxmlformats-officedocument.presentationml.tags+xml"/>
  <Override PartName="/ppt/tags/tag215.xml" ContentType="application/vnd.openxmlformats-officedocument.presentationml.tags+xml"/>
  <Override PartName="/ppt/tags/tag262.xml" ContentType="application/vnd.openxmlformats-officedocument.presentationml.tags+xml"/>
  <Override PartName="/ppt/slideLayouts/slideLayout92.xml" ContentType="application/vnd.openxmlformats-officedocument.presentationml.slideLayout+xml"/>
  <Override PartName="/ppt/slideLayouts/slideLayout1.xml" ContentType="application/vnd.openxmlformats-officedocument.presentationml.slideLayout+xml"/>
  <Override PartName="/ppt/tags/tag37.xml" ContentType="application/vnd.openxmlformats-officedocument.presentationml.tags+xml"/>
  <Override PartName="/ppt/slideLayouts/slideLayout23.xml" ContentType="application/vnd.openxmlformats-officedocument.presentationml.slideLayout+xml"/>
  <Override PartName="/ppt/tags/tag84.xml" ContentType="application/vnd.openxmlformats-officedocument.presentationml.tags+xml"/>
  <Override PartName="/ppt/tags/tag199.xml" ContentType="application/vnd.openxmlformats-officedocument.presentationml.tags+xml"/>
  <Override PartName="/ppt/slideLayouts/slideLayout70.xml" ContentType="application/vnd.openxmlformats-officedocument.presentationml.slideLayout+xml"/>
  <Override PartName="/ppt/tags/tag338.xml" ContentType="application/vnd.openxmlformats-officedocument.presentationml.tags+xml"/>
  <Override PartName="/ppt/tags/tag385.xml" ContentType="application/vnd.openxmlformats-officedocument.presentationml.tags+xml"/>
  <Override PartName="/ppt/slideLayouts/slideLayout123.xml" ContentType="application/vnd.openxmlformats-officedocument.presentationml.slideLayout+xml"/>
  <Override PartName="/ppt/tags/tag401.xml" ContentType="application/vnd.openxmlformats-officedocument.presentationml.tags+xml"/>
  <Override PartName="/ppt/tags/tag177.xml" ContentType="application/vnd.openxmlformats-officedocument.presentationml.tags+xml"/>
  <Override PartName="/ppt/tags/tag240.xml" ContentType="application/vnd.openxmlformats-officedocument.presentationml.tags+xml"/>
  <Override PartName="/ppt/slideLayouts/slideLayout101.xml" ContentType="application/vnd.openxmlformats-officedocument.presentationml.slideLayout+xml"/>
  <Override PartName="/ppt/tags/tag15.xml" ContentType="application/vnd.openxmlformats-officedocument.presentationml.tags+xml"/>
  <Default Extension="tiff" ContentType="image/tiff"/>
  <Override PartName="/ppt/tags/tag62.xml" ContentType="application/vnd.openxmlformats-officedocument.presentationml.tags+xml"/>
  <Override PartName="/ppt/tags/tag316.xml" ContentType="application/vnd.openxmlformats-officedocument.presentationml.tags+xml"/>
  <Override PartName="/ppt/tags/tag363.xml" ContentType="application/vnd.openxmlformats-officedocument.presentationml.tags+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ags/tag40.xml" ContentType="application/vnd.openxmlformats-officedocument.presentationml.tags+xml"/>
  <Override PartName="/ppt/tags/tag108.xml" ContentType="application/vnd.openxmlformats-officedocument.presentationml.tags+xml"/>
  <Override PartName="/ppt/tags/tag155.xml" ContentType="application/vnd.openxmlformats-officedocument.presentationml.tags+xml"/>
  <Override PartName="/ppt/tags/tag341.xml" ContentType="application/vnd.openxmlformats-officedocument.presentationml.tags+xml"/>
  <Override PartName="/ppt/tags/tag439.xml" ContentType="application/vnd.openxmlformats-officedocument.presentationml.tags+xml"/>
  <Override PartName="/ppt/notesSlides/notesSlide6.xml" ContentType="application/vnd.openxmlformats-officedocument.presentationml.notesSlide+xml"/>
  <Override PartName="/ppt/tags/tag133.xml" ContentType="application/vnd.openxmlformats-officedocument.presentationml.tags+xml"/>
  <Override PartName="/ppt/tags/tag180.xml" ContentType="application/vnd.openxmlformats-officedocument.presentationml.tags+xml"/>
  <Override PartName="/ppt/tags/tag278.xml" ContentType="application/vnd.openxmlformats-officedocument.presentationml.tags+xml"/>
  <Override PartName="/ppt/tags/tag417.xml" ContentType="application/vnd.openxmlformats-officedocument.presentationml.tags+xml"/>
  <Override PartName="/ppt/slideLayouts/slideLayout39.xml" ContentType="application/vnd.openxmlformats-officedocument.presentationml.slideLayout+xml"/>
  <Override PartName="/ppt/tags/tag209.xml" ContentType="application/vnd.openxmlformats-officedocument.presentationml.tags+xml"/>
  <Override PartName="/ppt/tags/tag256.xml" ContentType="application/vnd.openxmlformats-officedocument.presentationml.tags+xml"/>
  <Override PartName="/ppt/slideLayouts/slideLayout86.xml" ContentType="application/vnd.openxmlformats-officedocument.presentationml.slideLayout+xml"/>
  <Override PartName="/ppt/slides/slide18.xml" ContentType="application/vnd.openxmlformats-officedocument.presentationml.slide+xml"/>
  <Override PartName="/ppt/tags/tag4.xml" ContentType="application/vnd.openxmlformats-officedocument.presentationml.tags+xml"/>
  <Override PartName="/ppt/slideLayouts/slideLayout17.xml" ContentType="application/vnd.openxmlformats-officedocument.presentationml.slideLayout+xml"/>
  <Override PartName="/ppt/tags/tag111.xml" ContentType="application/vnd.openxmlformats-officedocument.presentationml.tags+xml"/>
  <Override PartName="/ppt/slideLayouts/slideLayout64.xml" ContentType="application/vnd.openxmlformats-officedocument.presentationml.slideLayout+xml"/>
  <Override PartName="/ppt/slideLayouts/slideLayout117.xml" ContentType="application/vnd.openxmlformats-officedocument.presentationml.slideLayout+xml"/>
  <Override PartName="/ppt/tags/tag442.xml" ContentType="application/vnd.openxmlformats-officedocument.presentationml.tags+xml"/>
  <Override PartName="/ppt/slides/slide43.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tags/tag234.xml" ContentType="application/vnd.openxmlformats-officedocument.presentationml.tags+xml"/>
  <Override PartName="/ppt/tags/tag281.xml" ContentType="application/vnd.openxmlformats-officedocument.presentationml.tags+xml"/>
  <Override PartName="/ppt/tags/tag379.xml" ContentType="application/vnd.openxmlformats-officedocument.presentationml.tags+xml"/>
  <Override PartName="/ppt/tags/tag56.xml" ContentType="application/vnd.openxmlformats-officedocument.presentationml.tags+xml"/>
  <Override PartName="/ppt/slideLayouts/slideLayout42.xml" ContentType="application/vnd.openxmlformats-officedocument.presentationml.slideLayout+xml"/>
  <Override PartName="/ppt/tags/tag357.xml" ContentType="application/vnd.openxmlformats-officedocument.presentationml.tags+xml"/>
  <Override PartName="/ppt/tags/tag420.xml" ContentType="application/vnd.openxmlformats-officedocument.presentationml.tags+xml"/>
  <Override PartName="/ppt/slides/slide21.xml" ContentType="application/vnd.openxmlformats-officedocument.presentationml.slide+xml"/>
  <Override PartName="/ppt/slideLayouts/slideLayout20.xml" ContentType="application/vnd.openxmlformats-officedocument.presentationml.slideLayout+xml"/>
  <Override PartName="/ppt/tags/tag149.xml" ContentType="application/vnd.openxmlformats-officedocument.presentationml.tags+xml"/>
  <Override PartName="/ppt/tags/tag196.xml" ContentType="application/vnd.openxmlformats-officedocument.presentationml.tags+xml"/>
  <Override PartName="/ppt/tags/tag212.xml" ContentType="application/vnd.openxmlformats-officedocument.presentationml.tags+xml"/>
  <Override PartName="/ppt/slideLayouts/slideLayout120.xml" ContentType="application/vnd.openxmlformats-officedocument.presentationml.slideLayout+xml"/>
  <Override PartName="/ppt/tags/tag34.xml" ContentType="application/vnd.openxmlformats-officedocument.presentationml.tags+xml"/>
  <Override PartName="/ppt/tags/tag81.xml" ContentType="application/vnd.openxmlformats-officedocument.presentationml.tags+xml"/>
  <Override PartName="/ppt/tags/tag335.xml" ContentType="application/vnd.openxmlformats-officedocument.presentationml.tags+xml"/>
  <Override PartName="/ppt/tags/tag382.xml" ContentType="application/vnd.openxmlformats-officedocument.presentationml.tags+xml"/>
  <Override PartName="/ppt/tags/tag12.xml" ContentType="application/vnd.openxmlformats-officedocument.presentationml.tags+xml"/>
  <Override PartName="/ppt/tags/tag127.xml" ContentType="application/vnd.openxmlformats-officedocument.presentationml.tags+xml"/>
  <Override PartName="/ppt/tags/tag174.xml" ContentType="application/vnd.openxmlformats-officedocument.presentationml.tags+xml"/>
  <Override PartName="/ppt/tags/tag313.xml" ContentType="application/vnd.openxmlformats-officedocument.presentationml.tags+xml"/>
  <Override PartName="/ppt/tags/tag360.xml" ContentType="application/vnd.openxmlformats-officedocument.presentationml.tags+xml"/>
  <Override PartName="/ppt/tags/tag458.xml" ContentType="application/vnd.openxmlformats-officedocument.presentationml.tags+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ags/tag105.xml" ContentType="application/vnd.openxmlformats-officedocument.presentationml.tags+xml"/>
  <Override PartName="/ppt/tags/tag152.xml" ContentType="application/vnd.openxmlformats-officedocument.presentationml.tags+xml"/>
  <Override PartName="/ppt/tags/tag297.xml" ContentType="application/vnd.openxmlformats-officedocument.presentationml.tags+xml"/>
  <Override PartName="/ppt/tags/tag436.xml" ContentType="application/vnd.openxmlformats-officedocument.presentationml.tags+xml"/>
  <Override PartName="/ppt/slideLayouts/slideLayout58.xml" ContentType="application/vnd.openxmlformats-officedocument.presentationml.slideLayout+xml"/>
  <Override PartName="/ppt/tags/tag228.xml" ContentType="application/vnd.openxmlformats-officedocument.presentationml.tags+xml"/>
  <Override PartName="/ppt/tags/tag275.xml" ContentType="application/vnd.openxmlformats-officedocument.presentationml.tags+xml"/>
  <Override PartName="/ppt/notesSlides/notesSlide3.xml" ContentType="application/vnd.openxmlformats-officedocument.presentationml.notesSlide+xml"/>
  <Override PartName="/ppt/slides/slide37.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tags/tag130.xml" ContentType="application/vnd.openxmlformats-officedocument.presentationml.tags+xml"/>
  <Override PartName="/ppt/slideLayouts/slideLayout83.xml" ContentType="application/vnd.openxmlformats-officedocument.presentationml.slideLayout+xml"/>
  <Override PartName="/ppt/tags/tag414.xml" ContentType="application/vnd.openxmlformats-officedocument.presentationml.tags+xml"/>
  <Override PartName="/ppt/tags/tag461.xml" ContentType="application/vnd.openxmlformats-officedocument.presentationml.tags+xml"/>
  <Override PartName="/ppt/slides/slide15.xml" ContentType="application/vnd.openxmlformats-officedocument.presentationml.slide+xml"/>
  <Override PartName="/ppt/tags/tag97.xml" ContentType="application/vnd.openxmlformats-officedocument.presentationml.tags+xml"/>
  <Override PartName="/ppt/tags/tag206.xml" ContentType="application/vnd.openxmlformats-officedocument.presentationml.tags+xml"/>
  <Override PartName="/ppt/tags/tag253.xml" ContentType="application/vnd.openxmlformats-officedocument.presentationml.tags+xml"/>
  <Override PartName="/ppt/slideLayouts/slideLayout114.xml" ContentType="application/vnd.openxmlformats-officedocument.presentationml.slideLayout+xml"/>
  <Override PartName="/ppt/tags/tag398.xml" ContentType="application/vnd.openxmlformats-officedocument.presentationml.tags+xml"/>
  <Override PartName="/ppt/slideLayouts/slideLayout14.xml" ContentType="application/vnd.openxmlformats-officedocument.presentationml.slideLayout+xml"/>
  <Override PartName="/ppt/tags/tag1.xml" ContentType="application/vnd.openxmlformats-officedocument.presentationml.tags+xml"/>
  <Override PartName="/ppt/tags/tag28.xml" ContentType="application/vnd.openxmlformats-officedocument.presentationml.tags+xml"/>
  <Override PartName="/ppt/tags/tag75.xml" ContentType="application/vnd.openxmlformats-officedocument.presentationml.tags+xml"/>
  <Override PartName="/ppt/slideLayouts/slideLayout61.xml" ContentType="application/vnd.openxmlformats-officedocument.presentationml.slideLayout+xml"/>
  <Override PartName="/ppt/tags/tag231.xml" ContentType="application/vnd.openxmlformats-officedocument.presentationml.tags+xml"/>
  <Override PartName="/ppt/tags/tag329.xml" ContentType="application/vnd.openxmlformats-officedocument.presentationml.tags+xml"/>
  <Override PartName="/ppt/tags/tag376.xml" ContentType="application/vnd.openxmlformats-officedocument.presentationml.tags+xml"/>
  <Override PartName="/ppt/slides/slide40.xml" ContentType="application/vnd.openxmlformats-officedocument.presentationml.slide+xml"/>
  <Override PartName="/ppt/tags/tag168.xml" ContentType="application/vnd.openxmlformats-officedocument.presentationml.tags+xml"/>
  <Default Extension="vml" ContentType="application/vnd.openxmlformats-officedocument.vmlDrawing"/>
  <Override PartName="/ppt/tags/tag53.xml" ContentType="application/vnd.openxmlformats-officedocument.presentationml.tags+xml"/>
  <Override PartName="/ppt/tags/tag307.xml" ContentType="application/vnd.openxmlformats-officedocument.presentationml.tags+xml"/>
  <Override PartName="/ppt/tags/tag354.xml" ContentType="application/vnd.openxmlformats-officedocument.presentationml.tags+xml"/>
  <Override PartName="/ppt/tags/tag31.xml" ContentType="application/vnd.openxmlformats-officedocument.presentationml.tags+xml"/>
  <Override PartName="/ppt/tags/tag146.xml" ContentType="application/vnd.openxmlformats-officedocument.presentationml.tags+xml"/>
  <Override PartName="/ppt/tags/tag193.xml" ContentType="application/vnd.openxmlformats-officedocument.presentationml.tags+xml"/>
  <Override PartName="/ppt/slideLayouts/slideLayout99.xml" ContentType="application/vnd.openxmlformats-officedocument.presentationml.slideLayout+xml"/>
  <Override PartName="/ppt/tags/tag332.xml" ContentType="application/vnd.openxmlformats-officedocument.presentationml.tags+xml"/>
  <Override PartName="/ppt/tags/tag124.xml" ContentType="application/vnd.openxmlformats-officedocument.presentationml.tags+xml"/>
  <Override PartName="/ppt/tags/tag171.xml" ContentType="application/vnd.openxmlformats-officedocument.presentationml.tags+xml"/>
  <Override PartName="/ppt/tags/tag269.xml" ContentType="application/vnd.openxmlformats-officedocument.presentationml.tags+xml"/>
  <Override PartName="/ppt/tags/tag408.xml" ContentType="application/vnd.openxmlformats-officedocument.presentationml.tags+xml"/>
  <Override PartName="/ppt/tags/tag455.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77.xml" ContentType="application/vnd.openxmlformats-officedocument.presentationml.slideLayout+xml"/>
  <Override PartName="/ppt/tags/tag247.xml" ContentType="application/vnd.openxmlformats-officedocument.presentationml.tags+xml"/>
  <Override PartName="/ppt/tags/tag294.xml" ContentType="application/vnd.openxmlformats-officedocument.presentationml.tags+xml"/>
  <Override PartName="/ppt/tags/tag310.xml" ContentType="application/vnd.openxmlformats-officedocument.presentationml.tags+xml"/>
  <Override PartName="/ppt/slideMasters/slideMaster1.xml" ContentType="application/vnd.openxmlformats-officedocument.presentationml.slideMaster+xml"/>
  <Override PartName="/ppt/tags/tag102.xml" ContentType="application/vnd.openxmlformats-officedocument.presentationml.tags+xml"/>
  <Override PartName="/ppt/slideLayouts/slideLayout55.xml" ContentType="application/vnd.openxmlformats-officedocument.presentationml.slideLayout+xml"/>
  <Override PartName="/ppt/slideLayouts/slideLayout108.xml" ContentType="application/vnd.openxmlformats-officedocument.presentationml.slideLayout+xml"/>
  <Override PartName="/ppt/tags/tag433.xml" ContentType="application/vnd.openxmlformats-officedocument.presentationml.tags+xml"/>
  <Override PartName="/ppt/slides/slide34.xml" ContentType="application/vnd.openxmlformats-officedocument.presentationml.slide+xml"/>
  <Override PartName="/ppt/tags/tag69.xml" ContentType="application/vnd.openxmlformats-officedocument.presentationml.tags+xml"/>
  <Override PartName="/ppt/tags/tag225.xml" ContentType="application/vnd.openxmlformats-officedocument.presentationml.tags+xml"/>
  <Override PartName="/ppt/tags/tag272.xml" ContentType="application/vnd.openxmlformats-officedocument.presentationml.tags+xml"/>
  <Override PartName="/ppt/tags/tag411.xml" ContentType="application/vnd.openxmlformats-officedocument.presentationml.tags+xml"/>
  <Override PartName="/ppt/slideLayouts/slideLayout133.xml" ContentType="application/vnd.openxmlformats-officedocument.presentationml.slideLayout+xml"/>
  <Default Extension="rels" ContentType="application/vnd.openxmlformats-package.relationships+xml"/>
  <Override PartName="/ppt/tags/tag47.xml" ContentType="application/vnd.openxmlformats-officedocument.presentationml.tags+xml"/>
  <Override PartName="/ppt/slideLayouts/slideLayout33.xml" ContentType="application/vnd.openxmlformats-officedocument.presentationml.slideLayout+xml"/>
  <Override PartName="/ppt/tags/tag94.xml" ContentType="application/vnd.openxmlformats-officedocument.presentationml.tags+xml"/>
  <Override PartName="/ppt/tags/tag203.xml" ContentType="application/vnd.openxmlformats-officedocument.presentationml.tags+xml"/>
  <Override PartName="/ppt/slideLayouts/slideLayout80.xml" ContentType="application/vnd.openxmlformats-officedocument.presentationml.slideLayout+xml"/>
  <Override PartName="/ppt/tags/tag250.xml" ContentType="application/vnd.openxmlformats-officedocument.presentationml.tags+xml"/>
  <Override PartName="/ppt/tags/tag348.xml" ContentType="application/vnd.openxmlformats-officedocument.presentationml.tags+xml"/>
  <Override PartName="/ppt/tags/tag395.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187.xml" ContentType="application/vnd.openxmlformats-officedocument.presentationml.tags+xml"/>
  <Override PartName="/ppt/slideLayouts/slideLayout111.xml" ContentType="application/vnd.openxmlformats-officedocument.presentationml.slideLayout+xml"/>
  <Override PartName="/ppt/tags/tag25.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65.xml" ContentType="application/vnd.openxmlformats-officedocument.presentationml.tags+xml"/>
  <Override PartName="/ppt/tags/tag326.xml" ContentType="application/vnd.openxmlformats-officedocument.presentationml.tags+xml"/>
  <Override PartName="/ppt/tags/tag373.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6" r:id="rId2"/>
    <p:sldMasterId id="2147483680" r:id="rId3"/>
    <p:sldMasterId id="2147483683" r:id="rId4"/>
    <p:sldMasterId id="2147483699" r:id="rId5"/>
    <p:sldMasterId id="2147483712" r:id="rId6"/>
    <p:sldMasterId id="2147483723" r:id="rId7"/>
    <p:sldMasterId id="2147483727" r:id="rId8"/>
    <p:sldMasterId id="2147483738" r:id="rId9"/>
    <p:sldMasterId id="2147483750" r:id="rId10"/>
    <p:sldMasterId id="2147483762" r:id="rId11"/>
    <p:sldMasterId id="2147483773" r:id="rId12"/>
    <p:sldMasterId id="2147483784" r:id="rId13"/>
    <p:sldMasterId id="2147483796" r:id="rId14"/>
  </p:sldMasterIdLst>
  <p:notesMasterIdLst>
    <p:notesMasterId r:id="rId71"/>
  </p:notesMasterIdLst>
  <p:sldIdLst>
    <p:sldId id="256"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7" r:id="rId65"/>
    <p:sldId id="308" r:id="rId66"/>
    <p:sldId id="309" r:id="rId67"/>
    <p:sldId id="310" r:id="rId68"/>
    <p:sldId id="312" r:id="rId69"/>
    <p:sldId id="313"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04" y="132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slide" Target="slides/slide25.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slide" Target="slides/slide28.xml"/><Relationship Id="rId47" Type="http://schemas.openxmlformats.org/officeDocument/2006/relationships/slide" Target="slides/slide33.xml"/><Relationship Id="rId50" Type="http://schemas.openxmlformats.org/officeDocument/2006/relationships/slide" Target="slides/slide36.xml"/><Relationship Id="rId55" Type="http://schemas.openxmlformats.org/officeDocument/2006/relationships/slide" Target="slides/slide41.xml"/><Relationship Id="rId63" Type="http://schemas.openxmlformats.org/officeDocument/2006/relationships/slide" Target="slides/slide49.xml"/><Relationship Id="rId68" Type="http://schemas.openxmlformats.org/officeDocument/2006/relationships/slide" Target="slides/slide54.xml"/><Relationship Id="rId7" Type="http://schemas.openxmlformats.org/officeDocument/2006/relationships/slideMaster" Target="slideMasters/slideMaster7.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2.xml"/><Relationship Id="rId29" Type="http://schemas.openxmlformats.org/officeDocument/2006/relationships/slide" Target="slides/slide15.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slide" Target="slides/slide31.xml"/><Relationship Id="rId53" Type="http://schemas.openxmlformats.org/officeDocument/2006/relationships/slide" Target="slides/slide39.xml"/><Relationship Id="rId58" Type="http://schemas.openxmlformats.org/officeDocument/2006/relationships/slide" Target="slides/slide44.xml"/><Relationship Id="rId66" Type="http://schemas.openxmlformats.org/officeDocument/2006/relationships/slide" Target="slides/slide52.xml"/><Relationship Id="rId7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slide" Target="slides/slide35.xml"/><Relationship Id="rId57" Type="http://schemas.openxmlformats.org/officeDocument/2006/relationships/slide" Target="slides/slide43.xml"/><Relationship Id="rId61" Type="http://schemas.openxmlformats.org/officeDocument/2006/relationships/slide" Target="slides/slide47.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4" Type="http://schemas.openxmlformats.org/officeDocument/2006/relationships/slide" Target="slides/slide30.xml"/><Relationship Id="rId52" Type="http://schemas.openxmlformats.org/officeDocument/2006/relationships/slide" Target="slides/slide38.xml"/><Relationship Id="rId60" Type="http://schemas.openxmlformats.org/officeDocument/2006/relationships/slide" Target="slides/slide46.xml"/><Relationship Id="rId65" Type="http://schemas.openxmlformats.org/officeDocument/2006/relationships/slide" Target="slides/slide51.xml"/><Relationship Id="rId7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slide" Target="slides/slide34.xml"/><Relationship Id="rId56" Type="http://schemas.openxmlformats.org/officeDocument/2006/relationships/slide" Target="slides/slide42.xml"/><Relationship Id="rId64" Type="http://schemas.openxmlformats.org/officeDocument/2006/relationships/slide" Target="slides/slide50.xml"/><Relationship Id="rId69" Type="http://schemas.openxmlformats.org/officeDocument/2006/relationships/slide" Target="slides/slide55.xml"/><Relationship Id="rId8" Type="http://schemas.openxmlformats.org/officeDocument/2006/relationships/slideMaster" Target="slideMasters/slideMaster8.xml"/><Relationship Id="rId51" Type="http://schemas.openxmlformats.org/officeDocument/2006/relationships/slide" Target="slides/slide37.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slide" Target="slides/slide32.xml"/><Relationship Id="rId59" Type="http://schemas.openxmlformats.org/officeDocument/2006/relationships/slide" Target="slides/slide45.xml"/><Relationship Id="rId67" Type="http://schemas.openxmlformats.org/officeDocument/2006/relationships/slide" Target="slides/slide53.xml"/><Relationship Id="rId20" Type="http://schemas.openxmlformats.org/officeDocument/2006/relationships/slide" Target="slides/slide6.xml"/><Relationship Id="rId41" Type="http://schemas.openxmlformats.org/officeDocument/2006/relationships/slide" Target="slides/slide27.xml"/><Relationship Id="rId54" Type="http://schemas.openxmlformats.org/officeDocument/2006/relationships/slide" Target="slides/slide40.xml"/><Relationship Id="rId62" Type="http://schemas.openxmlformats.org/officeDocument/2006/relationships/slide" Target="slides/slide48.xml"/><Relationship Id="rId70" Type="http://schemas.openxmlformats.org/officeDocument/2006/relationships/slide" Target="slides/slide56.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0D681E-FCF6-44C4-A7C6-366486F6B61E}" type="datetimeFigureOut">
              <a:rPr lang="en-US" smtClean="0"/>
              <a:pPr/>
              <a:t>9/8/2016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DDCC58-2C06-4FE1-85C2-CB930627F31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txBox="1">
            <a:spLocks noGrp="1"/>
          </p:cNvSpPr>
          <p:nvPr>
            <p:ph type="body" idx="1"/>
          </p:nvPr>
        </p:nvSpPr>
        <p:spPr>
          <a:noFill/>
          <a:ln/>
        </p:spPr>
        <p:txBody>
          <a:bodyPr/>
          <a:lstStyle/>
          <a:p>
            <a:r>
              <a:rPr lang="en-US" smtClean="0"/>
              <a:t>Customer application is central to organisation  of information, services and pofit &amp; loss.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txBox="1">
            <a:spLocks noGrp="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txBox="1">
            <a:spLocks noGrp="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txBox="1">
            <a:spLocks noGrp="1"/>
          </p:cNvSpPr>
          <p:nvPr>
            <p:ph type="body" idx="1"/>
          </p:nvPr>
        </p:nvSpPr>
        <p:spPr>
          <a:noFill/>
          <a:ln/>
        </p:spPr>
        <p:txBody>
          <a:bodyPr/>
          <a:lstStyle/>
          <a:p>
            <a:r>
              <a:rPr lang="en-US" smtClean="0"/>
              <a:t>Customer application is central to organisation  of information, services and pofit &amp; loss.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txBox="1">
            <a:spLocks noGrp="1"/>
          </p:cNvSpPr>
          <p:nvPr>
            <p:ph type="body" idx="1"/>
          </p:nvPr>
        </p:nvSpPr>
        <p:spPr>
          <a:noFill/>
          <a:ln/>
        </p:spPr>
        <p:txBody>
          <a:bodyPr/>
          <a:lstStyle/>
          <a:p>
            <a:r>
              <a:rPr lang="en-US" smtClean="0"/>
              <a:t>INDUSTRY – for occupation details</a:t>
            </a:r>
          </a:p>
          <a:p>
            <a:r>
              <a:rPr lang="en-US" smtClean="0"/>
              <a:t>SECTOR – Classification for preferential charges, reports etc</a:t>
            </a:r>
          </a:p>
          <a:p>
            <a:r>
              <a:rPr lang="en-US" smtClean="0"/>
              <a:t>COUNTRY - Nationality and Residence Details</a:t>
            </a:r>
          </a:p>
          <a:p>
            <a:r>
              <a:rPr lang="en-US" smtClean="0"/>
              <a:t>TARGET - marketing and cross selling</a:t>
            </a:r>
          </a:p>
          <a:p>
            <a:r>
              <a:rPr lang="en-US" smtClean="0"/>
              <a:t>DEPT. ACC.OFFICER – only person listed in this file be the  AO for the customer</a:t>
            </a:r>
          </a:p>
          <a:p>
            <a:r>
              <a:rPr lang="en-US" smtClean="0"/>
              <a:t>CUSTOMER.STATUS -</a:t>
            </a:r>
          </a:p>
          <a:p>
            <a:endParaRPr lang="en-US" smtClean="0"/>
          </a:p>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txBox="1">
            <a:spLocks noGrp="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txBox="1">
            <a:spLocks noGrp="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txBox="1">
            <a:spLocks noGrp="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txBox="1">
            <a:spLocks noGrp="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media/image5.png"/><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tags" Target="../tags/tag12.xml"/><Relationship Id="rId11" Type="http://schemas.openxmlformats.org/officeDocument/2006/relationships/image" Target="../media/image4.emf"/><Relationship Id="rId5" Type="http://schemas.openxmlformats.org/officeDocument/2006/relationships/tags" Target="../tags/tag11.xml"/><Relationship Id="rId10" Type="http://schemas.openxmlformats.org/officeDocument/2006/relationships/oleObject" Target="../embeddings/oleObject2.bin"/><Relationship Id="rId4" Type="http://schemas.openxmlformats.org/officeDocument/2006/relationships/tags" Target="../tags/tag10.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oleObject" Target="../embeddings/oleObject95.bin"/><Relationship Id="rId3" Type="http://schemas.openxmlformats.org/officeDocument/2006/relationships/tags" Target="../tags/tag346.xml"/><Relationship Id="rId7" Type="http://schemas.openxmlformats.org/officeDocument/2006/relationships/slideMaster" Target="../slideMasters/slideMaster11.xml"/><Relationship Id="rId2" Type="http://schemas.openxmlformats.org/officeDocument/2006/relationships/tags" Target="../tags/tag345.xml"/><Relationship Id="rId1" Type="http://schemas.openxmlformats.org/officeDocument/2006/relationships/vmlDrawing" Target="../drawings/vmlDrawing94.vml"/><Relationship Id="rId6" Type="http://schemas.openxmlformats.org/officeDocument/2006/relationships/tags" Target="../tags/tag349.xml"/><Relationship Id="rId5" Type="http://schemas.openxmlformats.org/officeDocument/2006/relationships/tags" Target="../tags/tag348.xml"/><Relationship Id="rId4" Type="http://schemas.openxmlformats.org/officeDocument/2006/relationships/tags" Target="../tags/tag34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2.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350.xml"/><Relationship Id="rId1" Type="http://schemas.openxmlformats.org/officeDocument/2006/relationships/vmlDrawing" Target="../drawings/vmlDrawing95.vml"/><Relationship Id="rId4" Type="http://schemas.openxmlformats.org/officeDocument/2006/relationships/oleObject" Target="../embeddings/oleObject96.bin"/></Relationships>
</file>

<file path=ppt/slideLayouts/_rels/slideLayout103.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Master" Target="../slideMasters/slideMaster11.xml"/><Relationship Id="rId1" Type="http://schemas.openxmlformats.org/officeDocument/2006/relationships/vmlDrawing" Target="../drawings/vmlDrawing96.vml"/></Relationships>
</file>

<file path=ppt/slideLayouts/_rels/slideLayout104.xml.rels><?xml version="1.0" encoding="UTF-8" standalone="yes"?>
<Relationships xmlns="http://schemas.openxmlformats.org/package/2006/relationships"><Relationship Id="rId8" Type="http://schemas.openxmlformats.org/officeDocument/2006/relationships/slideMaster" Target="../slideMasters/slideMaster12.xml"/><Relationship Id="rId3" Type="http://schemas.openxmlformats.org/officeDocument/2006/relationships/tags" Target="../tags/tag360.xml"/><Relationship Id="rId7" Type="http://schemas.openxmlformats.org/officeDocument/2006/relationships/tags" Target="../tags/tag364.xml"/><Relationship Id="rId12" Type="http://schemas.openxmlformats.org/officeDocument/2006/relationships/image" Target="../media/image5.png"/><Relationship Id="rId2" Type="http://schemas.openxmlformats.org/officeDocument/2006/relationships/tags" Target="../tags/tag359.xml"/><Relationship Id="rId1" Type="http://schemas.openxmlformats.org/officeDocument/2006/relationships/vmlDrawing" Target="../drawings/vmlDrawing98.vml"/><Relationship Id="rId6" Type="http://schemas.openxmlformats.org/officeDocument/2006/relationships/tags" Target="../tags/tag363.xml"/><Relationship Id="rId11" Type="http://schemas.openxmlformats.org/officeDocument/2006/relationships/image" Target="../media/image4.emf"/><Relationship Id="rId5" Type="http://schemas.openxmlformats.org/officeDocument/2006/relationships/tags" Target="../tags/tag362.xml"/><Relationship Id="rId10" Type="http://schemas.openxmlformats.org/officeDocument/2006/relationships/oleObject" Target="../embeddings/oleObject99.bin"/><Relationship Id="rId4" Type="http://schemas.openxmlformats.org/officeDocument/2006/relationships/tags" Target="../tags/tag361.xml"/><Relationship Id="rId9" Type="http://schemas.openxmlformats.org/officeDocument/2006/relationships/image" Target="../media/image3.jpeg"/></Relationships>
</file>

<file path=ppt/slideLayouts/_rels/slideLayout105.xml.rels><?xml version="1.0" encoding="UTF-8" standalone="yes"?>
<Relationships xmlns="http://schemas.openxmlformats.org/package/2006/relationships"><Relationship Id="rId8" Type="http://schemas.openxmlformats.org/officeDocument/2006/relationships/slideMaster" Target="../slideMasters/slideMaster12.xml"/><Relationship Id="rId3" Type="http://schemas.openxmlformats.org/officeDocument/2006/relationships/tags" Target="../tags/tag366.xml"/><Relationship Id="rId7" Type="http://schemas.openxmlformats.org/officeDocument/2006/relationships/tags" Target="../tags/tag370.xml"/><Relationship Id="rId12" Type="http://schemas.openxmlformats.org/officeDocument/2006/relationships/image" Target="../media/image4.emf"/><Relationship Id="rId2" Type="http://schemas.openxmlformats.org/officeDocument/2006/relationships/tags" Target="../tags/tag365.xml"/><Relationship Id="rId1" Type="http://schemas.openxmlformats.org/officeDocument/2006/relationships/vmlDrawing" Target="../drawings/vmlDrawing99.vml"/><Relationship Id="rId6" Type="http://schemas.openxmlformats.org/officeDocument/2006/relationships/tags" Target="../tags/tag369.xml"/><Relationship Id="rId11" Type="http://schemas.openxmlformats.org/officeDocument/2006/relationships/image" Target="../media/image5.png"/><Relationship Id="rId5" Type="http://schemas.openxmlformats.org/officeDocument/2006/relationships/tags" Target="../tags/tag368.xml"/><Relationship Id="rId10" Type="http://schemas.openxmlformats.org/officeDocument/2006/relationships/oleObject" Target="../embeddings/oleObject100.bin"/><Relationship Id="rId4" Type="http://schemas.openxmlformats.org/officeDocument/2006/relationships/tags" Target="../tags/tag367.xml"/><Relationship Id="rId9" Type="http://schemas.openxmlformats.org/officeDocument/2006/relationships/image" Target="../media/image6.jpeg"/></Relationships>
</file>

<file path=ppt/slideLayouts/_rels/slideLayout106.xml.rels><?xml version="1.0" encoding="UTF-8" standalone="yes"?>
<Relationships xmlns="http://schemas.openxmlformats.org/package/2006/relationships"><Relationship Id="rId3" Type="http://schemas.openxmlformats.org/officeDocument/2006/relationships/tags" Target="../tags/tag372.xml"/><Relationship Id="rId7" Type="http://schemas.openxmlformats.org/officeDocument/2006/relationships/oleObject" Target="../embeddings/oleObject101.bin"/><Relationship Id="rId2" Type="http://schemas.openxmlformats.org/officeDocument/2006/relationships/tags" Target="../tags/tag371.xml"/><Relationship Id="rId1" Type="http://schemas.openxmlformats.org/officeDocument/2006/relationships/vmlDrawing" Target="../drawings/vmlDrawing100.vml"/><Relationship Id="rId6" Type="http://schemas.openxmlformats.org/officeDocument/2006/relationships/image" Target="../media/image7.jpeg"/><Relationship Id="rId5" Type="http://schemas.openxmlformats.org/officeDocument/2006/relationships/slideMaster" Target="../slideMasters/slideMaster12.xml"/><Relationship Id="rId4" Type="http://schemas.openxmlformats.org/officeDocument/2006/relationships/tags" Target="../tags/tag373.xml"/></Relationships>
</file>

<file path=ppt/slideLayouts/_rels/slideLayout107.xml.rels><?xml version="1.0" encoding="UTF-8" standalone="yes"?>
<Relationships xmlns="http://schemas.openxmlformats.org/package/2006/relationships"><Relationship Id="rId3" Type="http://schemas.openxmlformats.org/officeDocument/2006/relationships/tags" Target="../tags/tag375.xml"/><Relationship Id="rId2" Type="http://schemas.openxmlformats.org/officeDocument/2006/relationships/tags" Target="../tags/tag374.xml"/><Relationship Id="rId1" Type="http://schemas.openxmlformats.org/officeDocument/2006/relationships/vmlDrawing" Target="../drawings/vmlDrawing101.vml"/><Relationship Id="rId5" Type="http://schemas.openxmlformats.org/officeDocument/2006/relationships/oleObject" Target="../embeddings/oleObject102.bin"/><Relationship Id="rId4" Type="http://schemas.openxmlformats.org/officeDocument/2006/relationships/slideMaster" Target="../slideMasters/slideMaster12.xml"/></Relationships>
</file>

<file path=ppt/slideLayouts/_rels/slideLayout108.xml.rels><?xml version="1.0" encoding="UTF-8" standalone="yes"?>
<Relationships xmlns="http://schemas.openxmlformats.org/package/2006/relationships"><Relationship Id="rId3" Type="http://schemas.openxmlformats.org/officeDocument/2006/relationships/tags" Target="../tags/tag377.xml"/><Relationship Id="rId2" Type="http://schemas.openxmlformats.org/officeDocument/2006/relationships/tags" Target="../tags/tag376.xml"/><Relationship Id="rId1" Type="http://schemas.openxmlformats.org/officeDocument/2006/relationships/vmlDrawing" Target="../drawings/vmlDrawing102.vml"/><Relationship Id="rId6" Type="http://schemas.openxmlformats.org/officeDocument/2006/relationships/oleObject" Target="../embeddings/oleObject103.bin"/><Relationship Id="rId5" Type="http://schemas.openxmlformats.org/officeDocument/2006/relationships/slideMaster" Target="../slideMasters/slideMaster12.xml"/><Relationship Id="rId4" Type="http://schemas.openxmlformats.org/officeDocument/2006/relationships/tags" Target="../tags/tag378.xml"/></Relationships>
</file>

<file path=ppt/slideLayouts/_rels/slideLayout109.xml.rels><?xml version="1.0" encoding="UTF-8" standalone="yes"?>
<Relationships xmlns="http://schemas.openxmlformats.org/package/2006/relationships"><Relationship Id="rId3" Type="http://schemas.openxmlformats.org/officeDocument/2006/relationships/tags" Target="../tags/tag380.xml"/><Relationship Id="rId2" Type="http://schemas.openxmlformats.org/officeDocument/2006/relationships/tags" Target="../tags/tag379.xml"/><Relationship Id="rId1" Type="http://schemas.openxmlformats.org/officeDocument/2006/relationships/vmlDrawing" Target="../drawings/vmlDrawing103.vml"/><Relationship Id="rId6" Type="http://schemas.openxmlformats.org/officeDocument/2006/relationships/oleObject" Target="../embeddings/oleObject104.bin"/><Relationship Id="rId5" Type="http://schemas.openxmlformats.org/officeDocument/2006/relationships/slideMaster" Target="../slideMasters/slideMaster12.xml"/><Relationship Id="rId4" Type="http://schemas.openxmlformats.org/officeDocument/2006/relationships/tags" Target="../tags/tag38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vmlDrawing" Target="../drawings/vmlDrawing9.vml"/><Relationship Id="rId4" Type="http://schemas.openxmlformats.org/officeDocument/2006/relationships/oleObject" Target="../embeddings/oleObject9.bin"/></Relationships>
</file>

<file path=ppt/slideLayouts/_rels/slideLayout110.xml.rels><?xml version="1.0" encoding="UTF-8" standalone="yes"?>
<Relationships xmlns="http://schemas.openxmlformats.org/package/2006/relationships"><Relationship Id="rId8" Type="http://schemas.openxmlformats.org/officeDocument/2006/relationships/oleObject" Target="../embeddings/oleObject105.bin"/><Relationship Id="rId3" Type="http://schemas.openxmlformats.org/officeDocument/2006/relationships/tags" Target="../tags/tag383.xml"/><Relationship Id="rId7" Type="http://schemas.openxmlformats.org/officeDocument/2006/relationships/slideMaster" Target="../slideMasters/slideMaster12.xml"/><Relationship Id="rId2" Type="http://schemas.openxmlformats.org/officeDocument/2006/relationships/tags" Target="../tags/tag382.xml"/><Relationship Id="rId1" Type="http://schemas.openxmlformats.org/officeDocument/2006/relationships/vmlDrawing" Target="../drawings/vmlDrawing104.vml"/><Relationship Id="rId6" Type="http://schemas.openxmlformats.org/officeDocument/2006/relationships/tags" Target="../tags/tag386.xml"/><Relationship Id="rId5" Type="http://schemas.openxmlformats.org/officeDocument/2006/relationships/tags" Target="../tags/tag385.xml"/><Relationship Id="rId4" Type="http://schemas.openxmlformats.org/officeDocument/2006/relationships/tags" Target="../tags/tag38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2.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387.xml"/><Relationship Id="rId1" Type="http://schemas.openxmlformats.org/officeDocument/2006/relationships/vmlDrawing" Target="../drawings/vmlDrawing105.vml"/><Relationship Id="rId4" Type="http://schemas.openxmlformats.org/officeDocument/2006/relationships/oleObject" Target="../embeddings/oleObject106.bin"/></Relationships>
</file>

<file path=ppt/slideLayouts/_rels/slideLayout113.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Master" Target="../slideMasters/slideMaster12.xml"/><Relationship Id="rId1" Type="http://schemas.openxmlformats.org/officeDocument/2006/relationships/vmlDrawing" Target="../drawings/vmlDrawing106.vml"/></Relationships>
</file>

<file path=ppt/slideLayouts/_rels/slideLayout114.xml.rels><?xml version="1.0" encoding="UTF-8" standalone="yes"?>
<Relationships xmlns="http://schemas.openxmlformats.org/package/2006/relationships"><Relationship Id="rId8" Type="http://schemas.openxmlformats.org/officeDocument/2006/relationships/slideMaster" Target="../slideMasters/slideMaster13.xml"/><Relationship Id="rId3" Type="http://schemas.openxmlformats.org/officeDocument/2006/relationships/tags" Target="../tags/tag397.xml"/><Relationship Id="rId7" Type="http://schemas.openxmlformats.org/officeDocument/2006/relationships/tags" Target="../tags/tag401.xml"/><Relationship Id="rId12" Type="http://schemas.openxmlformats.org/officeDocument/2006/relationships/image" Target="../media/image5.png"/><Relationship Id="rId2" Type="http://schemas.openxmlformats.org/officeDocument/2006/relationships/tags" Target="../tags/tag396.xml"/><Relationship Id="rId1" Type="http://schemas.openxmlformats.org/officeDocument/2006/relationships/vmlDrawing" Target="../drawings/vmlDrawing108.vml"/><Relationship Id="rId6" Type="http://schemas.openxmlformats.org/officeDocument/2006/relationships/tags" Target="../tags/tag400.xml"/><Relationship Id="rId11" Type="http://schemas.openxmlformats.org/officeDocument/2006/relationships/image" Target="../media/image4.emf"/><Relationship Id="rId5" Type="http://schemas.openxmlformats.org/officeDocument/2006/relationships/tags" Target="../tags/tag399.xml"/><Relationship Id="rId10" Type="http://schemas.openxmlformats.org/officeDocument/2006/relationships/oleObject" Target="../embeddings/oleObject109.bin"/><Relationship Id="rId4" Type="http://schemas.openxmlformats.org/officeDocument/2006/relationships/tags" Target="../tags/tag398.xml"/><Relationship Id="rId9" Type="http://schemas.openxmlformats.org/officeDocument/2006/relationships/image" Target="../media/image3.jpeg"/></Relationships>
</file>

<file path=ppt/slideLayouts/_rels/slideLayout115.xml.rels><?xml version="1.0" encoding="UTF-8" standalone="yes"?>
<Relationships xmlns="http://schemas.openxmlformats.org/package/2006/relationships"><Relationship Id="rId8" Type="http://schemas.openxmlformats.org/officeDocument/2006/relationships/slideMaster" Target="../slideMasters/slideMaster13.xml"/><Relationship Id="rId3" Type="http://schemas.openxmlformats.org/officeDocument/2006/relationships/tags" Target="../tags/tag403.xml"/><Relationship Id="rId7" Type="http://schemas.openxmlformats.org/officeDocument/2006/relationships/tags" Target="../tags/tag407.xml"/><Relationship Id="rId12" Type="http://schemas.openxmlformats.org/officeDocument/2006/relationships/image" Target="../media/image4.emf"/><Relationship Id="rId2" Type="http://schemas.openxmlformats.org/officeDocument/2006/relationships/tags" Target="../tags/tag402.xml"/><Relationship Id="rId1" Type="http://schemas.openxmlformats.org/officeDocument/2006/relationships/vmlDrawing" Target="../drawings/vmlDrawing109.vml"/><Relationship Id="rId6" Type="http://schemas.openxmlformats.org/officeDocument/2006/relationships/tags" Target="../tags/tag406.xml"/><Relationship Id="rId11" Type="http://schemas.openxmlformats.org/officeDocument/2006/relationships/image" Target="../media/image5.png"/><Relationship Id="rId5" Type="http://schemas.openxmlformats.org/officeDocument/2006/relationships/tags" Target="../tags/tag405.xml"/><Relationship Id="rId10" Type="http://schemas.openxmlformats.org/officeDocument/2006/relationships/oleObject" Target="../embeddings/oleObject110.bin"/><Relationship Id="rId4" Type="http://schemas.openxmlformats.org/officeDocument/2006/relationships/tags" Target="../tags/tag404.xml"/><Relationship Id="rId9" Type="http://schemas.openxmlformats.org/officeDocument/2006/relationships/image" Target="../media/image6.jpeg"/></Relationships>
</file>

<file path=ppt/slideLayouts/_rels/slideLayout116.xml.rels><?xml version="1.0" encoding="UTF-8" standalone="yes"?>
<Relationships xmlns="http://schemas.openxmlformats.org/package/2006/relationships"><Relationship Id="rId3" Type="http://schemas.openxmlformats.org/officeDocument/2006/relationships/tags" Target="../tags/tag409.xml"/><Relationship Id="rId7" Type="http://schemas.openxmlformats.org/officeDocument/2006/relationships/oleObject" Target="../embeddings/oleObject111.bin"/><Relationship Id="rId2" Type="http://schemas.openxmlformats.org/officeDocument/2006/relationships/tags" Target="../tags/tag408.xml"/><Relationship Id="rId1" Type="http://schemas.openxmlformats.org/officeDocument/2006/relationships/vmlDrawing" Target="../drawings/vmlDrawing110.vml"/><Relationship Id="rId6" Type="http://schemas.openxmlformats.org/officeDocument/2006/relationships/image" Target="../media/image7.jpeg"/><Relationship Id="rId5" Type="http://schemas.openxmlformats.org/officeDocument/2006/relationships/slideMaster" Target="../slideMasters/slideMaster13.xml"/><Relationship Id="rId4" Type="http://schemas.openxmlformats.org/officeDocument/2006/relationships/tags" Target="../tags/tag410.xml"/></Relationships>
</file>

<file path=ppt/slideLayouts/_rels/slideLayout117.xml.rels><?xml version="1.0" encoding="UTF-8" standalone="yes"?>
<Relationships xmlns="http://schemas.openxmlformats.org/package/2006/relationships"><Relationship Id="rId3" Type="http://schemas.openxmlformats.org/officeDocument/2006/relationships/tags" Target="../tags/tag412.xml"/><Relationship Id="rId2" Type="http://schemas.openxmlformats.org/officeDocument/2006/relationships/tags" Target="../tags/tag411.xml"/><Relationship Id="rId1" Type="http://schemas.openxmlformats.org/officeDocument/2006/relationships/vmlDrawing" Target="../drawings/vmlDrawing111.vml"/><Relationship Id="rId5" Type="http://schemas.openxmlformats.org/officeDocument/2006/relationships/oleObject" Target="../embeddings/oleObject112.bin"/><Relationship Id="rId4" Type="http://schemas.openxmlformats.org/officeDocument/2006/relationships/slideMaster" Target="../slideMasters/slideMaster13.xml"/></Relationships>
</file>

<file path=ppt/slideLayouts/_rels/slideLayout118.xml.rels><?xml version="1.0" encoding="UTF-8" standalone="yes"?>
<Relationships xmlns="http://schemas.openxmlformats.org/package/2006/relationships"><Relationship Id="rId3" Type="http://schemas.openxmlformats.org/officeDocument/2006/relationships/tags" Target="../tags/tag414.xml"/><Relationship Id="rId2" Type="http://schemas.openxmlformats.org/officeDocument/2006/relationships/tags" Target="../tags/tag413.xml"/><Relationship Id="rId1" Type="http://schemas.openxmlformats.org/officeDocument/2006/relationships/vmlDrawing" Target="../drawings/vmlDrawing112.vml"/><Relationship Id="rId6" Type="http://schemas.openxmlformats.org/officeDocument/2006/relationships/oleObject" Target="../embeddings/oleObject113.bin"/><Relationship Id="rId5" Type="http://schemas.openxmlformats.org/officeDocument/2006/relationships/slideMaster" Target="../slideMasters/slideMaster13.xml"/><Relationship Id="rId4" Type="http://schemas.openxmlformats.org/officeDocument/2006/relationships/tags" Target="../tags/tag415.xml"/></Relationships>
</file>

<file path=ppt/slideLayouts/_rels/slideLayout119.xml.rels><?xml version="1.0" encoding="UTF-8" standalone="yes"?>
<Relationships xmlns="http://schemas.openxmlformats.org/package/2006/relationships"><Relationship Id="rId3" Type="http://schemas.openxmlformats.org/officeDocument/2006/relationships/tags" Target="../tags/tag417.xml"/><Relationship Id="rId2" Type="http://schemas.openxmlformats.org/officeDocument/2006/relationships/tags" Target="../tags/tag416.xml"/><Relationship Id="rId1" Type="http://schemas.openxmlformats.org/officeDocument/2006/relationships/vmlDrawing" Target="../drawings/vmlDrawing113.vml"/><Relationship Id="rId6" Type="http://schemas.openxmlformats.org/officeDocument/2006/relationships/oleObject" Target="../embeddings/oleObject114.bin"/><Relationship Id="rId5" Type="http://schemas.openxmlformats.org/officeDocument/2006/relationships/slideMaster" Target="../slideMasters/slideMaster13.xml"/><Relationship Id="rId4" Type="http://schemas.openxmlformats.org/officeDocument/2006/relationships/tags" Target="../tags/tag418.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vmlDrawing" Target="../drawings/vmlDrawing10.vml"/></Relationships>
</file>

<file path=ppt/slideLayouts/_rels/slideLayout120.xml.rels><?xml version="1.0" encoding="UTF-8" standalone="yes"?>
<Relationships xmlns="http://schemas.openxmlformats.org/package/2006/relationships"><Relationship Id="rId8" Type="http://schemas.openxmlformats.org/officeDocument/2006/relationships/oleObject" Target="../embeddings/oleObject115.bin"/><Relationship Id="rId3" Type="http://schemas.openxmlformats.org/officeDocument/2006/relationships/tags" Target="../tags/tag420.xml"/><Relationship Id="rId7" Type="http://schemas.openxmlformats.org/officeDocument/2006/relationships/slideMaster" Target="../slideMasters/slideMaster13.xml"/><Relationship Id="rId2" Type="http://schemas.openxmlformats.org/officeDocument/2006/relationships/tags" Target="../tags/tag419.xml"/><Relationship Id="rId1" Type="http://schemas.openxmlformats.org/officeDocument/2006/relationships/vmlDrawing" Target="../drawings/vmlDrawing114.vml"/><Relationship Id="rId6" Type="http://schemas.openxmlformats.org/officeDocument/2006/relationships/tags" Target="../tags/tag423.xml"/><Relationship Id="rId5" Type="http://schemas.openxmlformats.org/officeDocument/2006/relationships/tags" Target="../tags/tag422.xml"/><Relationship Id="rId4" Type="http://schemas.openxmlformats.org/officeDocument/2006/relationships/tags" Target="../tags/tag42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2.xml.rels><?xml version="1.0" encoding="UTF-8" standalone="yes"?>
<Relationships xmlns="http://schemas.openxmlformats.org/package/2006/relationships"><Relationship Id="rId3" Type="http://schemas.openxmlformats.org/officeDocument/2006/relationships/slideMaster" Target="../slideMasters/slideMaster13.xml"/><Relationship Id="rId2" Type="http://schemas.openxmlformats.org/officeDocument/2006/relationships/tags" Target="../tags/tag424.xml"/><Relationship Id="rId1" Type="http://schemas.openxmlformats.org/officeDocument/2006/relationships/vmlDrawing" Target="../drawings/vmlDrawing115.vml"/><Relationship Id="rId4" Type="http://schemas.openxmlformats.org/officeDocument/2006/relationships/oleObject" Target="../embeddings/oleObject116.bin"/></Relationships>
</file>

<file path=ppt/slideLayouts/_rels/slideLayout123.xml.rels><?xml version="1.0" encoding="UTF-8" standalone="yes"?>
<Relationships xmlns="http://schemas.openxmlformats.org/package/2006/relationships"><Relationship Id="rId3" Type="http://schemas.openxmlformats.org/officeDocument/2006/relationships/oleObject" Target="../embeddings/oleObject117.bin"/><Relationship Id="rId2" Type="http://schemas.openxmlformats.org/officeDocument/2006/relationships/slideMaster" Target="../slideMasters/slideMaster13.xml"/><Relationship Id="rId1" Type="http://schemas.openxmlformats.org/officeDocument/2006/relationships/vmlDrawing" Target="../drawings/vmlDrawing116.v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5.xml.rels><?xml version="1.0" encoding="UTF-8" standalone="yes"?>
<Relationships xmlns="http://schemas.openxmlformats.org/package/2006/relationships"><Relationship Id="rId8" Type="http://schemas.openxmlformats.org/officeDocument/2006/relationships/slideMaster" Target="../slideMasters/slideMaster14.xml"/><Relationship Id="rId3" Type="http://schemas.openxmlformats.org/officeDocument/2006/relationships/tags" Target="../tags/tag434.xml"/><Relationship Id="rId7" Type="http://schemas.openxmlformats.org/officeDocument/2006/relationships/tags" Target="../tags/tag438.xml"/><Relationship Id="rId12" Type="http://schemas.openxmlformats.org/officeDocument/2006/relationships/image" Target="../media/image5.png"/><Relationship Id="rId2" Type="http://schemas.openxmlformats.org/officeDocument/2006/relationships/tags" Target="../tags/tag433.xml"/><Relationship Id="rId1" Type="http://schemas.openxmlformats.org/officeDocument/2006/relationships/vmlDrawing" Target="../drawings/vmlDrawing118.vml"/><Relationship Id="rId6" Type="http://schemas.openxmlformats.org/officeDocument/2006/relationships/tags" Target="../tags/tag437.xml"/><Relationship Id="rId11" Type="http://schemas.openxmlformats.org/officeDocument/2006/relationships/image" Target="../media/image4.emf"/><Relationship Id="rId5" Type="http://schemas.openxmlformats.org/officeDocument/2006/relationships/tags" Target="../tags/tag436.xml"/><Relationship Id="rId10" Type="http://schemas.openxmlformats.org/officeDocument/2006/relationships/oleObject" Target="../embeddings/oleObject119.bin"/><Relationship Id="rId4" Type="http://schemas.openxmlformats.org/officeDocument/2006/relationships/tags" Target="../tags/tag435.xml"/><Relationship Id="rId9" Type="http://schemas.openxmlformats.org/officeDocument/2006/relationships/image" Target="../media/image3.jpeg"/></Relationships>
</file>

<file path=ppt/slideLayouts/_rels/slideLayout126.xml.rels><?xml version="1.0" encoding="UTF-8" standalone="yes"?>
<Relationships xmlns="http://schemas.openxmlformats.org/package/2006/relationships"><Relationship Id="rId8" Type="http://schemas.openxmlformats.org/officeDocument/2006/relationships/slideMaster" Target="../slideMasters/slideMaster14.xml"/><Relationship Id="rId3" Type="http://schemas.openxmlformats.org/officeDocument/2006/relationships/tags" Target="../tags/tag440.xml"/><Relationship Id="rId7" Type="http://schemas.openxmlformats.org/officeDocument/2006/relationships/tags" Target="../tags/tag444.xml"/><Relationship Id="rId12" Type="http://schemas.openxmlformats.org/officeDocument/2006/relationships/image" Target="../media/image4.emf"/><Relationship Id="rId2" Type="http://schemas.openxmlformats.org/officeDocument/2006/relationships/tags" Target="../tags/tag439.xml"/><Relationship Id="rId1" Type="http://schemas.openxmlformats.org/officeDocument/2006/relationships/vmlDrawing" Target="../drawings/vmlDrawing119.vml"/><Relationship Id="rId6" Type="http://schemas.openxmlformats.org/officeDocument/2006/relationships/tags" Target="../tags/tag443.xml"/><Relationship Id="rId11" Type="http://schemas.openxmlformats.org/officeDocument/2006/relationships/image" Target="../media/image5.png"/><Relationship Id="rId5" Type="http://schemas.openxmlformats.org/officeDocument/2006/relationships/tags" Target="../tags/tag442.xml"/><Relationship Id="rId10" Type="http://schemas.openxmlformats.org/officeDocument/2006/relationships/oleObject" Target="../embeddings/oleObject120.bin"/><Relationship Id="rId4" Type="http://schemas.openxmlformats.org/officeDocument/2006/relationships/tags" Target="../tags/tag441.xml"/><Relationship Id="rId9" Type="http://schemas.openxmlformats.org/officeDocument/2006/relationships/image" Target="../media/image6.jpeg"/></Relationships>
</file>

<file path=ppt/slideLayouts/_rels/slideLayout127.xml.rels><?xml version="1.0" encoding="UTF-8" standalone="yes"?>
<Relationships xmlns="http://schemas.openxmlformats.org/package/2006/relationships"><Relationship Id="rId3" Type="http://schemas.openxmlformats.org/officeDocument/2006/relationships/tags" Target="../tags/tag446.xml"/><Relationship Id="rId7" Type="http://schemas.openxmlformats.org/officeDocument/2006/relationships/oleObject" Target="../embeddings/oleObject121.bin"/><Relationship Id="rId2" Type="http://schemas.openxmlformats.org/officeDocument/2006/relationships/tags" Target="../tags/tag445.xml"/><Relationship Id="rId1" Type="http://schemas.openxmlformats.org/officeDocument/2006/relationships/vmlDrawing" Target="../drawings/vmlDrawing120.vml"/><Relationship Id="rId6" Type="http://schemas.openxmlformats.org/officeDocument/2006/relationships/image" Target="../media/image7.jpeg"/><Relationship Id="rId5" Type="http://schemas.openxmlformats.org/officeDocument/2006/relationships/slideMaster" Target="../slideMasters/slideMaster14.xml"/><Relationship Id="rId4" Type="http://schemas.openxmlformats.org/officeDocument/2006/relationships/tags" Target="../tags/tag447.xml"/></Relationships>
</file>

<file path=ppt/slideLayouts/_rels/slideLayout128.xml.rels><?xml version="1.0" encoding="UTF-8" standalone="yes"?>
<Relationships xmlns="http://schemas.openxmlformats.org/package/2006/relationships"><Relationship Id="rId3" Type="http://schemas.openxmlformats.org/officeDocument/2006/relationships/tags" Target="../tags/tag449.xml"/><Relationship Id="rId2" Type="http://schemas.openxmlformats.org/officeDocument/2006/relationships/tags" Target="../tags/tag448.xml"/><Relationship Id="rId1" Type="http://schemas.openxmlformats.org/officeDocument/2006/relationships/vmlDrawing" Target="../drawings/vmlDrawing121.vml"/><Relationship Id="rId5" Type="http://schemas.openxmlformats.org/officeDocument/2006/relationships/oleObject" Target="../embeddings/oleObject122.bin"/><Relationship Id="rId4" Type="http://schemas.openxmlformats.org/officeDocument/2006/relationships/slideMaster" Target="../slideMasters/slideMaster14.xml"/></Relationships>
</file>

<file path=ppt/slideLayouts/_rels/slideLayout129.xml.rels><?xml version="1.0" encoding="UTF-8" standalone="yes"?>
<Relationships xmlns="http://schemas.openxmlformats.org/package/2006/relationships"><Relationship Id="rId3" Type="http://schemas.openxmlformats.org/officeDocument/2006/relationships/tags" Target="../tags/tag451.xml"/><Relationship Id="rId2" Type="http://schemas.openxmlformats.org/officeDocument/2006/relationships/tags" Target="../tags/tag450.xml"/><Relationship Id="rId1" Type="http://schemas.openxmlformats.org/officeDocument/2006/relationships/vmlDrawing" Target="../drawings/vmlDrawing122.vml"/><Relationship Id="rId6" Type="http://schemas.openxmlformats.org/officeDocument/2006/relationships/oleObject" Target="../embeddings/oleObject123.bin"/><Relationship Id="rId5" Type="http://schemas.openxmlformats.org/officeDocument/2006/relationships/slideMaster" Target="../slideMasters/slideMaster14.xml"/><Relationship Id="rId4" Type="http://schemas.openxmlformats.org/officeDocument/2006/relationships/tags" Target="../tags/tag45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tags" Target="../tags/tag454.xml"/><Relationship Id="rId2" Type="http://schemas.openxmlformats.org/officeDocument/2006/relationships/tags" Target="../tags/tag453.xml"/><Relationship Id="rId1" Type="http://schemas.openxmlformats.org/officeDocument/2006/relationships/vmlDrawing" Target="../drawings/vmlDrawing123.vml"/><Relationship Id="rId6" Type="http://schemas.openxmlformats.org/officeDocument/2006/relationships/oleObject" Target="../embeddings/oleObject124.bin"/><Relationship Id="rId5" Type="http://schemas.openxmlformats.org/officeDocument/2006/relationships/slideMaster" Target="../slideMasters/slideMaster14.xml"/><Relationship Id="rId4" Type="http://schemas.openxmlformats.org/officeDocument/2006/relationships/tags" Target="../tags/tag455.xml"/></Relationships>
</file>

<file path=ppt/slideLayouts/_rels/slideLayout131.xml.rels><?xml version="1.0" encoding="UTF-8" standalone="yes"?>
<Relationships xmlns="http://schemas.openxmlformats.org/package/2006/relationships"><Relationship Id="rId8" Type="http://schemas.openxmlformats.org/officeDocument/2006/relationships/oleObject" Target="../embeddings/oleObject125.bin"/><Relationship Id="rId3" Type="http://schemas.openxmlformats.org/officeDocument/2006/relationships/tags" Target="../tags/tag457.xml"/><Relationship Id="rId7" Type="http://schemas.openxmlformats.org/officeDocument/2006/relationships/slideMaster" Target="../slideMasters/slideMaster14.xml"/><Relationship Id="rId2" Type="http://schemas.openxmlformats.org/officeDocument/2006/relationships/tags" Target="../tags/tag456.xml"/><Relationship Id="rId1" Type="http://schemas.openxmlformats.org/officeDocument/2006/relationships/vmlDrawing" Target="../drawings/vmlDrawing124.vml"/><Relationship Id="rId6" Type="http://schemas.openxmlformats.org/officeDocument/2006/relationships/tags" Target="../tags/tag460.xml"/><Relationship Id="rId5" Type="http://schemas.openxmlformats.org/officeDocument/2006/relationships/tags" Target="../tags/tag459.xml"/><Relationship Id="rId4" Type="http://schemas.openxmlformats.org/officeDocument/2006/relationships/tags" Target="../tags/tag458.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3.xml.rels><?xml version="1.0" encoding="UTF-8" standalone="yes"?>
<Relationships xmlns="http://schemas.openxmlformats.org/package/2006/relationships"><Relationship Id="rId3" Type="http://schemas.openxmlformats.org/officeDocument/2006/relationships/slideMaster" Target="../slideMasters/slideMaster14.xml"/><Relationship Id="rId2" Type="http://schemas.openxmlformats.org/officeDocument/2006/relationships/tags" Target="../tags/tag461.xml"/><Relationship Id="rId1" Type="http://schemas.openxmlformats.org/officeDocument/2006/relationships/vmlDrawing" Target="../drawings/vmlDrawing125.vml"/><Relationship Id="rId4" Type="http://schemas.openxmlformats.org/officeDocument/2006/relationships/oleObject" Target="../embeddings/oleObject126.bin"/></Relationships>
</file>

<file path=ppt/slideLayouts/_rels/slideLayout134.xml.rels><?xml version="1.0" encoding="UTF-8" standalone="yes"?>
<Relationships xmlns="http://schemas.openxmlformats.org/package/2006/relationships"><Relationship Id="rId3" Type="http://schemas.openxmlformats.org/officeDocument/2006/relationships/oleObject" Target="../embeddings/oleObject127.bin"/><Relationship Id="rId2" Type="http://schemas.openxmlformats.org/officeDocument/2006/relationships/slideMaster" Target="../slideMasters/slideMaster14.xml"/><Relationship Id="rId1" Type="http://schemas.openxmlformats.org/officeDocument/2006/relationships/vmlDrawing" Target="../drawings/vmlDrawing126.v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image" Target="../media/image6.jpeg"/><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oleObject" Target="../embeddings/oleObject12.bin"/><Relationship Id="rId18" Type="http://schemas.openxmlformats.org/officeDocument/2006/relationships/hyperlink" Target="http://www.linkedin.com/company/capgemini" TargetMode="External"/><Relationship Id="rId26" Type="http://schemas.openxmlformats.org/officeDocument/2006/relationships/oleObject" Target="../embeddings/oleObject13.bin"/><Relationship Id="rId3" Type="http://schemas.openxmlformats.org/officeDocument/2006/relationships/tags" Target="../tags/tag40.xml"/><Relationship Id="rId21" Type="http://schemas.openxmlformats.org/officeDocument/2006/relationships/image" Target="../media/image11.png"/><Relationship Id="rId7" Type="http://schemas.openxmlformats.org/officeDocument/2006/relationships/tags" Target="../tags/tag44.xml"/><Relationship Id="rId12" Type="http://schemas.openxmlformats.org/officeDocument/2006/relationships/slideMaster" Target="../slideMasters/slideMaster1.xml"/><Relationship Id="rId17" Type="http://schemas.openxmlformats.org/officeDocument/2006/relationships/image" Target="../media/image9.png"/><Relationship Id="rId25" Type="http://schemas.openxmlformats.org/officeDocument/2006/relationships/image" Target="../media/image13.gif"/><Relationship Id="rId2" Type="http://schemas.openxmlformats.org/officeDocument/2006/relationships/tags" Target="../tags/tag39.xml"/><Relationship Id="rId16" Type="http://schemas.openxmlformats.org/officeDocument/2006/relationships/hyperlink" Target="http://www.facebook.com/Capgemini" TargetMode="External"/><Relationship Id="rId20" Type="http://schemas.openxmlformats.org/officeDocument/2006/relationships/hyperlink" Target="http://www.twitter.com/capgemini" TargetMode="External"/><Relationship Id="rId1" Type="http://schemas.openxmlformats.org/officeDocument/2006/relationships/vmlDrawing" Target="../drawings/vmlDrawing12.vml"/><Relationship Id="rId6" Type="http://schemas.openxmlformats.org/officeDocument/2006/relationships/tags" Target="../tags/tag43.xml"/><Relationship Id="rId11" Type="http://schemas.openxmlformats.org/officeDocument/2006/relationships/tags" Target="../tags/tag48.xml"/><Relationship Id="rId24" Type="http://schemas.openxmlformats.org/officeDocument/2006/relationships/hyperlink" Target="http://www.slideshare.net/capgemini" TargetMode="External"/><Relationship Id="rId5" Type="http://schemas.openxmlformats.org/officeDocument/2006/relationships/tags" Target="../tags/tag42.xml"/><Relationship Id="rId15" Type="http://schemas.openxmlformats.org/officeDocument/2006/relationships/image" Target="../media/image4.emf"/><Relationship Id="rId23" Type="http://schemas.openxmlformats.org/officeDocument/2006/relationships/image" Target="../media/image12.png"/><Relationship Id="rId10" Type="http://schemas.openxmlformats.org/officeDocument/2006/relationships/tags" Target="../tags/tag47.xml"/><Relationship Id="rId19" Type="http://schemas.openxmlformats.org/officeDocument/2006/relationships/image" Target="../media/image10.png"/><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image" Target="../media/image8.png"/><Relationship Id="rId22" Type="http://schemas.openxmlformats.org/officeDocument/2006/relationships/hyperlink" Target="http://www.youtube.com/capgemini" TargetMode="Externa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60.xml"/><Relationship Id="rId7" Type="http://schemas.openxmlformats.org/officeDocument/2006/relationships/oleObject" Target="../embeddings/oleObject15.bin"/><Relationship Id="rId2" Type="http://schemas.openxmlformats.org/officeDocument/2006/relationships/tags" Target="../tags/tag59.xml"/><Relationship Id="rId1" Type="http://schemas.openxmlformats.org/officeDocument/2006/relationships/vmlDrawing" Target="../drawings/vmlDrawing14.vml"/><Relationship Id="rId6" Type="http://schemas.openxmlformats.org/officeDocument/2006/relationships/slideMaster" Target="../slideMasters/slideMaster2.xml"/><Relationship Id="rId5" Type="http://schemas.openxmlformats.org/officeDocument/2006/relationships/tags" Target="../tags/tag62.xml"/><Relationship Id="rId4" Type="http://schemas.openxmlformats.org/officeDocument/2006/relationships/tags" Target="../tags/tag6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3.xml"/><Relationship Id="rId1" Type="http://schemas.openxmlformats.org/officeDocument/2006/relationships/vmlDrawing" Target="../drawings/vmlDrawing15.vml"/><Relationship Id="rId5" Type="http://schemas.openxmlformats.org/officeDocument/2006/relationships/image" Target="../media/image15.png"/><Relationship Id="rId4" Type="http://schemas.openxmlformats.org/officeDocument/2006/relationships/oleObject" Target="../embeddings/oleObject16.bin"/></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2.xml"/><Relationship Id="rId1" Type="http://schemas.openxmlformats.org/officeDocument/2006/relationships/vmlDrawing" Target="../drawings/vmlDrawing16.v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image" Target="../media/image4.emf"/><Relationship Id="rId2" Type="http://schemas.openxmlformats.org/officeDocument/2006/relationships/tags" Target="../tags/tag14.xml"/><Relationship Id="rId1" Type="http://schemas.openxmlformats.org/officeDocument/2006/relationships/vmlDrawing" Target="../drawings/vmlDrawing3.vml"/><Relationship Id="rId6" Type="http://schemas.openxmlformats.org/officeDocument/2006/relationships/tags" Target="../tags/tag18.xml"/><Relationship Id="rId11" Type="http://schemas.openxmlformats.org/officeDocument/2006/relationships/image" Target="../media/image5.png"/><Relationship Id="rId5" Type="http://schemas.openxmlformats.org/officeDocument/2006/relationships/tags" Target="../tags/tag17.xml"/><Relationship Id="rId10" Type="http://schemas.openxmlformats.org/officeDocument/2006/relationships/oleObject" Target="../embeddings/oleObject3.bin"/><Relationship Id="rId4" Type="http://schemas.openxmlformats.org/officeDocument/2006/relationships/tags" Target="../tags/tag16.xml"/><Relationship Id="rId9" Type="http://schemas.openxmlformats.org/officeDocument/2006/relationships/image" Target="../media/image6.jpeg"/></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vmlDrawing" Target="../drawings/vmlDrawing18.vml"/><Relationship Id="rId6" Type="http://schemas.openxmlformats.org/officeDocument/2006/relationships/oleObject" Target="../embeddings/oleObject19.bin"/><Relationship Id="rId5" Type="http://schemas.openxmlformats.org/officeDocument/2006/relationships/image" Target="../media/image16.jpeg"/><Relationship Id="rId4"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vmlDrawing" Target="../drawings/vmlDrawing19.vml"/><Relationship Id="rId6" Type="http://schemas.openxmlformats.org/officeDocument/2006/relationships/oleObject" Target="../embeddings/oleObject20.bin"/><Relationship Id="rId5" Type="http://schemas.openxmlformats.org/officeDocument/2006/relationships/image" Target="../media/image6.jpeg"/><Relationship Id="rId4"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77.xml"/><Relationship Id="rId7" Type="http://schemas.openxmlformats.org/officeDocument/2006/relationships/tags" Target="../tags/tag81.xml"/><Relationship Id="rId12" Type="http://schemas.openxmlformats.org/officeDocument/2006/relationships/image" Target="../media/image5.png"/><Relationship Id="rId2" Type="http://schemas.openxmlformats.org/officeDocument/2006/relationships/tags" Target="../tags/tag76.xml"/><Relationship Id="rId1" Type="http://schemas.openxmlformats.org/officeDocument/2006/relationships/vmlDrawing" Target="../drawings/vmlDrawing21.vml"/><Relationship Id="rId6" Type="http://schemas.openxmlformats.org/officeDocument/2006/relationships/tags" Target="../tags/tag80.xml"/><Relationship Id="rId11" Type="http://schemas.openxmlformats.org/officeDocument/2006/relationships/image" Target="../media/image4.emf"/><Relationship Id="rId5" Type="http://schemas.openxmlformats.org/officeDocument/2006/relationships/tags" Target="../tags/tag79.xml"/><Relationship Id="rId10" Type="http://schemas.openxmlformats.org/officeDocument/2006/relationships/oleObject" Target="../embeddings/oleObject22.bin"/><Relationship Id="rId4" Type="http://schemas.openxmlformats.org/officeDocument/2006/relationships/tags" Target="../tags/tag78.xml"/><Relationship Id="rId9" Type="http://schemas.openxmlformats.org/officeDocument/2006/relationships/image" Target="../media/image3.jpe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tags" Target="../tags/tag83.xml"/><Relationship Id="rId7" Type="http://schemas.openxmlformats.org/officeDocument/2006/relationships/slideMaster" Target="../slideMasters/slideMaster4.xml"/><Relationship Id="rId2" Type="http://schemas.openxmlformats.org/officeDocument/2006/relationships/tags" Target="../tags/tag82.xml"/><Relationship Id="rId1" Type="http://schemas.openxmlformats.org/officeDocument/2006/relationships/vmlDrawing" Target="../drawings/vmlDrawing22.vml"/><Relationship Id="rId6" Type="http://schemas.openxmlformats.org/officeDocument/2006/relationships/tags" Target="../tags/tag86.xml"/><Relationship Id="rId11" Type="http://schemas.openxmlformats.org/officeDocument/2006/relationships/image" Target="../media/image4.emf"/><Relationship Id="rId5" Type="http://schemas.openxmlformats.org/officeDocument/2006/relationships/tags" Target="../tags/tag85.xml"/><Relationship Id="rId10" Type="http://schemas.openxmlformats.org/officeDocument/2006/relationships/image" Target="../media/image5.png"/><Relationship Id="rId4" Type="http://schemas.openxmlformats.org/officeDocument/2006/relationships/tags" Target="../tags/tag84.xml"/><Relationship Id="rId9" Type="http://schemas.openxmlformats.org/officeDocument/2006/relationships/oleObject" Target="../embeddings/oleObject23.bin"/></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88.xml"/><Relationship Id="rId7" Type="http://schemas.openxmlformats.org/officeDocument/2006/relationships/oleObject" Target="../embeddings/oleObject24.bin"/><Relationship Id="rId2" Type="http://schemas.openxmlformats.org/officeDocument/2006/relationships/tags" Target="../tags/tag87.xml"/><Relationship Id="rId1" Type="http://schemas.openxmlformats.org/officeDocument/2006/relationships/vmlDrawing" Target="../drawings/vmlDrawing23.vml"/><Relationship Id="rId6" Type="http://schemas.openxmlformats.org/officeDocument/2006/relationships/image" Target="../media/image7.jpeg"/><Relationship Id="rId5" Type="http://schemas.openxmlformats.org/officeDocument/2006/relationships/slideMaster" Target="../slideMasters/slideMaster4.xml"/><Relationship Id="rId4" Type="http://schemas.openxmlformats.org/officeDocument/2006/relationships/tags" Target="../tags/tag89.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vmlDrawing" Target="../drawings/vmlDrawing24.vml"/><Relationship Id="rId5" Type="http://schemas.openxmlformats.org/officeDocument/2006/relationships/oleObject" Target="../embeddings/oleObject25.bin"/><Relationship Id="rId4"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vmlDrawing" Target="../drawings/vmlDrawing25.vml"/><Relationship Id="rId6" Type="http://schemas.openxmlformats.org/officeDocument/2006/relationships/oleObject" Target="../embeddings/oleObject26.bin"/><Relationship Id="rId5" Type="http://schemas.openxmlformats.org/officeDocument/2006/relationships/slideMaster" Target="../slideMasters/slideMaster4.xml"/><Relationship Id="rId4" Type="http://schemas.openxmlformats.org/officeDocument/2006/relationships/tags" Target="../tags/tag94.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vmlDrawing" Target="../drawings/vmlDrawing26.vml"/><Relationship Id="rId6" Type="http://schemas.openxmlformats.org/officeDocument/2006/relationships/oleObject" Target="../embeddings/oleObject27.bin"/><Relationship Id="rId5" Type="http://schemas.openxmlformats.org/officeDocument/2006/relationships/slideMaster" Target="../slideMasters/slideMaster4.xml"/><Relationship Id="rId4" Type="http://schemas.openxmlformats.org/officeDocument/2006/relationships/tags" Target="../tags/tag9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tags" Target="../tags/tag99.xml"/><Relationship Id="rId7" Type="http://schemas.openxmlformats.org/officeDocument/2006/relationships/slideMaster" Target="../slideMasters/slideMaster4.xml"/><Relationship Id="rId2" Type="http://schemas.openxmlformats.org/officeDocument/2006/relationships/tags" Target="../tags/tag98.xml"/><Relationship Id="rId1" Type="http://schemas.openxmlformats.org/officeDocument/2006/relationships/vmlDrawing" Target="../drawings/vmlDrawing27.v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03.xml"/><Relationship Id="rId1" Type="http://schemas.openxmlformats.org/officeDocument/2006/relationships/vmlDrawing" Target="../drawings/vmlDrawing28.vml"/><Relationship Id="rId4" Type="http://schemas.openxmlformats.org/officeDocument/2006/relationships/oleObject" Target="../embeddings/oleObject29.bin"/></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4.xml"/><Relationship Id="rId1" Type="http://schemas.openxmlformats.org/officeDocument/2006/relationships/vmlDrawing" Target="../drawings/vmlDrawing29.vml"/></Relationships>
</file>

<file path=ppt/slideLayouts/_rels/slideLayout34.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105.xml"/><Relationship Id="rId7" Type="http://schemas.openxmlformats.org/officeDocument/2006/relationships/tags" Target="../tags/tag109.xml"/><Relationship Id="rId12" Type="http://schemas.openxmlformats.org/officeDocument/2006/relationships/image" Target="../media/image4.emf"/><Relationship Id="rId2" Type="http://schemas.openxmlformats.org/officeDocument/2006/relationships/tags" Target="../tags/tag104.xml"/><Relationship Id="rId1" Type="http://schemas.openxmlformats.org/officeDocument/2006/relationships/vmlDrawing" Target="../drawings/vmlDrawing30.vml"/><Relationship Id="rId6" Type="http://schemas.openxmlformats.org/officeDocument/2006/relationships/tags" Target="../tags/tag108.xml"/><Relationship Id="rId11" Type="http://schemas.openxmlformats.org/officeDocument/2006/relationships/image" Target="../media/image5.png"/><Relationship Id="rId5" Type="http://schemas.openxmlformats.org/officeDocument/2006/relationships/tags" Target="../tags/tag107.xml"/><Relationship Id="rId10" Type="http://schemas.openxmlformats.org/officeDocument/2006/relationships/oleObject" Target="../embeddings/oleObject31.bin"/><Relationship Id="rId4" Type="http://schemas.openxmlformats.org/officeDocument/2006/relationships/tags" Target="../tags/tag106.xml"/><Relationship Id="rId9" Type="http://schemas.openxmlformats.org/officeDocument/2006/relationships/image" Target="../media/image6.jpe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vmlDrawing" Target="../drawings/vmlDrawing31.vml"/><Relationship Id="rId6" Type="http://schemas.openxmlformats.org/officeDocument/2006/relationships/oleObject" Target="../embeddings/oleObject32.bin"/><Relationship Id="rId5" Type="http://schemas.openxmlformats.org/officeDocument/2006/relationships/image" Target="../media/image6.jpeg"/><Relationship Id="rId4"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121.xml"/><Relationship Id="rId7" Type="http://schemas.openxmlformats.org/officeDocument/2006/relationships/tags" Target="../tags/tag125.xml"/><Relationship Id="rId12" Type="http://schemas.openxmlformats.org/officeDocument/2006/relationships/image" Target="../media/image5.png"/><Relationship Id="rId2" Type="http://schemas.openxmlformats.org/officeDocument/2006/relationships/tags" Target="../tags/tag120.xml"/><Relationship Id="rId1" Type="http://schemas.openxmlformats.org/officeDocument/2006/relationships/vmlDrawing" Target="../drawings/vmlDrawing33.vml"/><Relationship Id="rId6" Type="http://schemas.openxmlformats.org/officeDocument/2006/relationships/tags" Target="../tags/tag124.xml"/><Relationship Id="rId11" Type="http://schemas.openxmlformats.org/officeDocument/2006/relationships/image" Target="../media/image4.emf"/><Relationship Id="rId5" Type="http://schemas.openxmlformats.org/officeDocument/2006/relationships/tags" Target="../tags/tag123.xml"/><Relationship Id="rId10" Type="http://schemas.openxmlformats.org/officeDocument/2006/relationships/oleObject" Target="../embeddings/oleObject34.bin"/><Relationship Id="rId4" Type="http://schemas.openxmlformats.org/officeDocument/2006/relationships/tags" Target="../tags/tag122.xml"/><Relationship Id="rId9" Type="http://schemas.openxmlformats.org/officeDocument/2006/relationships/image" Target="../media/image3.jpeg"/></Relationships>
</file>

<file path=ppt/slideLayouts/_rels/slideLayout38.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127.xml"/><Relationship Id="rId7" Type="http://schemas.openxmlformats.org/officeDocument/2006/relationships/tags" Target="../tags/tag131.xml"/><Relationship Id="rId12" Type="http://schemas.openxmlformats.org/officeDocument/2006/relationships/image" Target="../media/image4.emf"/><Relationship Id="rId2" Type="http://schemas.openxmlformats.org/officeDocument/2006/relationships/tags" Target="../tags/tag126.xml"/><Relationship Id="rId1" Type="http://schemas.openxmlformats.org/officeDocument/2006/relationships/vmlDrawing" Target="../drawings/vmlDrawing34.vml"/><Relationship Id="rId6" Type="http://schemas.openxmlformats.org/officeDocument/2006/relationships/tags" Target="../tags/tag130.xml"/><Relationship Id="rId11" Type="http://schemas.openxmlformats.org/officeDocument/2006/relationships/image" Target="../media/image5.png"/><Relationship Id="rId5" Type="http://schemas.openxmlformats.org/officeDocument/2006/relationships/tags" Target="../tags/tag129.xml"/><Relationship Id="rId10" Type="http://schemas.openxmlformats.org/officeDocument/2006/relationships/oleObject" Target="../embeddings/oleObject35.bin"/><Relationship Id="rId4" Type="http://schemas.openxmlformats.org/officeDocument/2006/relationships/tags" Target="../tags/tag128.xml"/><Relationship Id="rId9" Type="http://schemas.openxmlformats.org/officeDocument/2006/relationships/image" Target="../media/image6.jpeg"/></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133.xml"/><Relationship Id="rId7" Type="http://schemas.openxmlformats.org/officeDocument/2006/relationships/oleObject" Target="../embeddings/oleObject36.bin"/><Relationship Id="rId2" Type="http://schemas.openxmlformats.org/officeDocument/2006/relationships/tags" Target="../tags/tag132.xml"/><Relationship Id="rId1" Type="http://schemas.openxmlformats.org/officeDocument/2006/relationships/vmlDrawing" Target="../drawings/vmlDrawing35.vml"/><Relationship Id="rId6" Type="http://schemas.openxmlformats.org/officeDocument/2006/relationships/image" Target="../media/image7.jpeg"/><Relationship Id="rId5" Type="http://schemas.openxmlformats.org/officeDocument/2006/relationships/slideMaster" Target="../slideMasters/slideMaster5.xml"/><Relationship Id="rId4" Type="http://schemas.openxmlformats.org/officeDocument/2006/relationships/tags" Target="../tags/tag1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vmlDrawing" Target="../drawings/vmlDrawing36.vml"/><Relationship Id="rId5" Type="http://schemas.openxmlformats.org/officeDocument/2006/relationships/oleObject" Target="../embeddings/oleObject37.bin"/><Relationship Id="rId4"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vmlDrawing" Target="../drawings/vmlDrawing37.vml"/><Relationship Id="rId6" Type="http://schemas.openxmlformats.org/officeDocument/2006/relationships/oleObject" Target="../embeddings/oleObject38.bin"/><Relationship Id="rId5" Type="http://schemas.openxmlformats.org/officeDocument/2006/relationships/slideMaster" Target="../slideMasters/slideMaster5.xml"/><Relationship Id="rId4" Type="http://schemas.openxmlformats.org/officeDocument/2006/relationships/tags" Target="../tags/tag139.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vmlDrawing" Target="../drawings/vmlDrawing38.vml"/><Relationship Id="rId6" Type="http://schemas.openxmlformats.org/officeDocument/2006/relationships/oleObject" Target="../embeddings/oleObject39.bin"/><Relationship Id="rId5" Type="http://schemas.openxmlformats.org/officeDocument/2006/relationships/slideMaster" Target="../slideMasters/slideMaster5.xml"/><Relationship Id="rId4" Type="http://schemas.openxmlformats.org/officeDocument/2006/relationships/tags" Target="../tags/tag142.xml"/></Relationships>
</file>

<file path=ppt/slideLayouts/_rels/slideLayout44.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tags" Target="../tags/tag144.xml"/><Relationship Id="rId7" Type="http://schemas.openxmlformats.org/officeDocument/2006/relationships/slideMaster" Target="../slideMasters/slideMaster5.xml"/><Relationship Id="rId2" Type="http://schemas.openxmlformats.org/officeDocument/2006/relationships/tags" Target="../tags/tag143.xml"/><Relationship Id="rId1" Type="http://schemas.openxmlformats.org/officeDocument/2006/relationships/vmlDrawing" Target="../drawings/vmlDrawing39.v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48.xml"/><Relationship Id="rId1" Type="http://schemas.openxmlformats.org/officeDocument/2006/relationships/vmlDrawing" Target="../drawings/vmlDrawing40.vml"/><Relationship Id="rId4" Type="http://schemas.openxmlformats.org/officeDocument/2006/relationships/oleObject" Target="../embeddings/oleObject41.bin"/></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Master" Target="../slideMasters/slideMaster5.xml"/><Relationship Id="rId1" Type="http://schemas.openxmlformats.org/officeDocument/2006/relationships/vmlDrawing" Target="../drawings/vmlDrawing41.vml"/></Relationships>
</file>

<file path=ppt/slideLayouts/_rels/slideLayout48.xml.rels><?xml version="1.0" encoding="UTF-8" standalone="yes"?>
<Relationships xmlns="http://schemas.openxmlformats.org/package/2006/relationships"><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vmlDrawing" Target="../drawings/vmlDrawing42.vml"/><Relationship Id="rId6" Type="http://schemas.openxmlformats.org/officeDocument/2006/relationships/oleObject" Target="../embeddings/oleObject43.bin"/><Relationship Id="rId5" Type="http://schemas.openxmlformats.org/officeDocument/2006/relationships/image" Target="../media/image6.jpeg"/><Relationship Id="rId4"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8" Type="http://schemas.openxmlformats.org/officeDocument/2006/relationships/slideMaster" Target="../slideMasters/slideMaster6.xml"/><Relationship Id="rId3" Type="http://schemas.openxmlformats.org/officeDocument/2006/relationships/tags" Target="../tags/tag160.xml"/><Relationship Id="rId7" Type="http://schemas.openxmlformats.org/officeDocument/2006/relationships/tags" Target="../tags/tag164.xml"/><Relationship Id="rId12" Type="http://schemas.openxmlformats.org/officeDocument/2006/relationships/image" Target="../media/image5.png"/><Relationship Id="rId2" Type="http://schemas.openxmlformats.org/officeDocument/2006/relationships/tags" Target="../tags/tag159.xml"/><Relationship Id="rId1" Type="http://schemas.openxmlformats.org/officeDocument/2006/relationships/vmlDrawing" Target="../drawings/vmlDrawing44.vml"/><Relationship Id="rId6" Type="http://schemas.openxmlformats.org/officeDocument/2006/relationships/tags" Target="../tags/tag163.xml"/><Relationship Id="rId11" Type="http://schemas.openxmlformats.org/officeDocument/2006/relationships/image" Target="../media/image4.emf"/><Relationship Id="rId5" Type="http://schemas.openxmlformats.org/officeDocument/2006/relationships/tags" Target="../tags/tag162.xml"/><Relationship Id="rId10" Type="http://schemas.openxmlformats.org/officeDocument/2006/relationships/oleObject" Target="../embeddings/oleObject45.bin"/><Relationship Id="rId4" Type="http://schemas.openxmlformats.org/officeDocument/2006/relationships/tags" Target="../tags/tag161.xml"/><Relationship Id="rId9"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image" Target="../media/image7.jpeg"/><Relationship Id="rId5" Type="http://schemas.openxmlformats.org/officeDocument/2006/relationships/slideMaster" Target="../slideMasters/slideMaster1.xml"/><Relationship Id="rId4" Type="http://schemas.openxmlformats.org/officeDocument/2006/relationships/tags" Target="../tags/tag22.xml"/></Relationships>
</file>

<file path=ppt/slideLayouts/_rels/slideLayout50.xml.rels><?xml version="1.0" encoding="UTF-8" standalone="yes"?>
<Relationships xmlns="http://schemas.openxmlformats.org/package/2006/relationships"><Relationship Id="rId8" Type="http://schemas.openxmlformats.org/officeDocument/2006/relationships/slideMaster" Target="../slideMasters/slideMaster6.xml"/><Relationship Id="rId3" Type="http://schemas.openxmlformats.org/officeDocument/2006/relationships/tags" Target="../tags/tag166.xml"/><Relationship Id="rId7" Type="http://schemas.openxmlformats.org/officeDocument/2006/relationships/tags" Target="../tags/tag170.xml"/><Relationship Id="rId12" Type="http://schemas.openxmlformats.org/officeDocument/2006/relationships/image" Target="../media/image4.emf"/><Relationship Id="rId2" Type="http://schemas.openxmlformats.org/officeDocument/2006/relationships/tags" Target="../tags/tag165.xml"/><Relationship Id="rId1" Type="http://schemas.openxmlformats.org/officeDocument/2006/relationships/vmlDrawing" Target="../drawings/vmlDrawing45.vml"/><Relationship Id="rId6" Type="http://schemas.openxmlformats.org/officeDocument/2006/relationships/tags" Target="../tags/tag169.xml"/><Relationship Id="rId11" Type="http://schemas.openxmlformats.org/officeDocument/2006/relationships/image" Target="../media/image5.png"/><Relationship Id="rId5" Type="http://schemas.openxmlformats.org/officeDocument/2006/relationships/tags" Target="../tags/tag168.xml"/><Relationship Id="rId10" Type="http://schemas.openxmlformats.org/officeDocument/2006/relationships/oleObject" Target="../embeddings/oleObject46.bin"/><Relationship Id="rId4" Type="http://schemas.openxmlformats.org/officeDocument/2006/relationships/tags" Target="../tags/tag167.xml"/><Relationship Id="rId9" Type="http://schemas.openxmlformats.org/officeDocument/2006/relationships/image" Target="../media/image6.jpeg"/></Relationships>
</file>

<file path=ppt/slideLayouts/_rels/slideLayout51.xml.rels><?xml version="1.0" encoding="UTF-8" standalone="yes"?>
<Relationships xmlns="http://schemas.openxmlformats.org/package/2006/relationships"><Relationship Id="rId3" Type="http://schemas.openxmlformats.org/officeDocument/2006/relationships/tags" Target="../tags/tag172.xml"/><Relationship Id="rId7" Type="http://schemas.openxmlformats.org/officeDocument/2006/relationships/oleObject" Target="../embeddings/oleObject47.bin"/><Relationship Id="rId2" Type="http://schemas.openxmlformats.org/officeDocument/2006/relationships/tags" Target="../tags/tag171.xml"/><Relationship Id="rId1" Type="http://schemas.openxmlformats.org/officeDocument/2006/relationships/vmlDrawing" Target="../drawings/vmlDrawing46.vml"/><Relationship Id="rId6" Type="http://schemas.openxmlformats.org/officeDocument/2006/relationships/image" Target="../media/image7.jpeg"/><Relationship Id="rId5" Type="http://schemas.openxmlformats.org/officeDocument/2006/relationships/slideMaster" Target="../slideMasters/slideMaster6.xml"/><Relationship Id="rId4" Type="http://schemas.openxmlformats.org/officeDocument/2006/relationships/tags" Target="../tags/tag173.xml"/></Relationships>
</file>

<file path=ppt/slideLayouts/_rels/slideLayout52.xml.rels><?xml version="1.0" encoding="UTF-8" standalone="yes"?>
<Relationships xmlns="http://schemas.openxmlformats.org/package/2006/relationships"><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vmlDrawing" Target="../drawings/vmlDrawing47.vml"/><Relationship Id="rId5" Type="http://schemas.openxmlformats.org/officeDocument/2006/relationships/oleObject" Target="../embeddings/oleObject48.bin"/><Relationship Id="rId4"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vmlDrawing" Target="../drawings/vmlDrawing48.vml"/><Relationship Id="rId6" Type="http://schemas.openxmlformats.org/officeDocument/2006/relationships/oleObject" Target="../embeddings/oleObject49.bin"/><Relationship Id="rId5" Type="http://schemas.openxmlformats.org/officeDocument/2006/relationships/slideMaster" Target="../slideMasters/slideMaster6.xml"/><Relationship Id="rId4" Type="http://schemas.openxmlformats.org/officeDocument/2006/relationships/tags" Target="../tags/tag178.xml"/></Relationships>
</file>

<file path=ppt/slideLayouts/_rels/slideLayout54.xml.rels><?xml version="1.0" encoding="UTF-8" standalone="yes"?>
<Relationships xmlns="http://schemas.openxmlformats.org/package/2006/relationships"><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vmlDrawing" Target="../drawings/vmlDrawing49.vml"/><Relationship Id="rId6" Type="http://schemas.openxmlformats.org/officeDocument/2006/relationships/oleObject" Target="../embeddings/oleObject50.bin"/><Relationship Id="rId5" Type="http://schemas.openxmlformats.org/officeDocument/2006/relationships/slideMaster" Target="../slideMasters/slideMaster6.xml"/><Relationship Id="rId4" Type="http://schemas.openxmlformats.org/officeDocument/2006/relationships/tags" Target="../tags/tag181.xml"/></Relationships>
</file>

<file path=ppt/slideLayouts/_rels/slideLayout55.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tags" Target="../tags/tag183.xml"/><Relationship Id="rId7" Type="http://schemas.openxmlformats.org/officeDocument/2006/relationships/slideMaster" Target="../slideMasters/slideMaster6.xml"/><Relationship Id="rId2" Type="http://schemas.openxmlformats.org/officeDocument/2006/relationships/tags" Target="../tags/tag182.xml"/><Relationship Id="rId1" Type="http://schemas.openxmlformats.org/officeDocument/2006/relationships/vmlDrawing" Target="../drawings/vmlDrawing50.vml"/><Relationship Id="rId6" Type="http://schemas.openxmlformats.org/officeDocument/2006/relationships/tags" Target="../tags/tag186.xml"/><Relationship Id="rId5" Type="http://schemas.openxmlformats.org/officeDocument/2006/relationships/tags" Target="../tags/tag185.xml"/><Relationship Id="rId4" Type="http://schemas.openxmlformats.org/officeDocument/2006/relationships/tags" Target="../tags/tag18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87.xml"/><Relationship Id="rId1" Type="http://schemas.openxmlformats.org/officeDocument/2006/relationships/vmlDrawing" Target="../drawings/vmlDrawing51.vml"/><Relationship Id="rId4" Type="http://schemas.openxmlformats.org/officeDocument/2006/relationships/oleObject" Target="../embeddings/oleObject52.bin"/></Relationships>
</file>

<file path=ppt/slideLayouts/_rels/slideLayout58.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6.xml"/><Relationship Id="rId1" Type="http://schemas.openxmlformats.org/officeDocument/2006/relationships/vmlDrawing" Target="../drawings/vmlDrawing52.vml"/></Relationships>
</file>

<file path=ppt/slideLayouts/_rels/slideLayout5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199.xml"/><Relationship Id="rId7" Type="http://schemas.openxmlformats.org/officeDocument/2006/relationships/oleObject" Target="../embeddings/oleObject55.bin"/><Relationship Id="rId2" Type="http://schemas.openxmlformats.org/officeDocument/2006/relationships/tags" Target="../tags/tag198.xml"/><Relationship Id="rId1" Type="http://schemas.openxmlformats.org/officeDocument/2006/relationships/vmlDrawing" Target="../drawings/vmlDrawing54.vml"/><Relationship Id="rId6" Type="http://schemas.openxmlformats.org/officeDocument/2006/relationships/slideMaster" Target="../slideMasters/slideMaster7.xml"/><Relationship Id="rId5" Type="http://schemas.openxmlformats.org/officeDocument/2006/relationships/tags" Target="../tags/tag201.xml"/><Relationship Id="rId4" Type="http://schemas.openxmlformats.org/officeDocument/2006/relationships/tags" Target="../tags/tag200.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202.xml"/><Relationship Id="rId1" Type="http://schemas.openxmlformats.org/officeDocument/2006/relationships/vmlDrawing" Target="../drawings/vmlDrawing55.vml"/><Relationship Id="rId5" Type="http://schemas.openxmlformats.org/officeDocument/2006/relationships/image" Target="../media/image15.png"/><Relationship Id="rId4" Type="http://schemas.openxmlformats.org/officeDocument/2006/relationships/oleObject" Target="../embeddings/oleObject56.bin"/></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Master" Target="../slideMasters/slideMaster7.xml"/><Relationship Id="rId1" Type="http://schemas.openxmlformats.org/officeDocument/2006/relationships/vmlDrawing" Target="../drawings/vmlDrawing56.vml"/></Relationships>
</file>

<file path=ppt/slideLayouts/_rels/slideLayout62.xml.rels><?xml version="1.0" encoding="UTF-8" standalone="yes"?>
<Relationships xmlns="http://schemas.openxmlformats.org/package/2006/relationships"><Relationship Id="rId8" Type="http://schemas.openxmlformats.org/officeDocument/2006/relationships/slideMaster" Target="../slideMasters/slideMaster8.xml"/><Relationship Id="rId3" Type="http://schemas.openxmlformats.org/officeDocument/2006/relationships/tags" Target="../tags/tag212.xml"/><Relationship Id="rId7" Type="http://schemas.openxmlformats.org/officeDocument/2006/relationships/tags" Target="../tags/tag216.xml"/><Relationship Id="rId12" Type="http://schemas.openxmlformats.org/officeDocument/2006/relationships/image" Target="../media/image5.png"/><Relationship Id="rId2" Type="http://schemas.openxmlformats.org/officeDocument/2006/relationships/tags" Target="../tags/tag211.xml"/><Relationship Id="rId1" Type="http://schemas.openxmlformats.org/officeDocument/2006/relationships/vmlDrawing" Target="../drawings/vmlDrawing58.vml"/><Relationship Id="rId6" Type="http://schemas.openxmlformats.org/officeDocument/2006/relationships/tags" Target="../tags/tag215.xml"/><Relationship Id="rId11" Type="http://schemas.openxmlformats.org/officeDocument/2006/relationships/image" Target="../media/image4.emf"/><Relationship Id="rId5" Type="http://schemas.openxmlformats.org/officeDocument/2006/relationships/tags" Target="../tags/tag214.xml"/><Relationship Id="rId10" Type="http://schemas.openxmlformats.org/officeDocument/2006/relationships/oleObject" Target="../embeddings/oleObject59.bin"/><Relationship Id="rId4" Type="http://schemas.openxmlformats.org/officeDocument/2006/relationships/tags" Target="../tags/tag213.xml"/><Relationship Id="rId9" Type="http://schemas.openxmlformats.org/officeDocument/2006/relationships/image" Target="../media/image3.jpeg"/></Relationships>
</file>

<file path=ppt/slideLayouts/_rels/slideLayout63.xml.rels><?xml version="1.0" encoding="UTF-8" standalone="yes"?>
<Relationships xmlns="http://schemas.openxmlformats.org/package/2006/relationships"><Relationship Id="rId8" Type="http://schemas.openxmlformats.org/officeDocument/2006/relationships/slideMaster" Target="../slideMasters/slideMaster8.xml"/><Relationship Id="rId3" Type="http://schemas.openxmlformats.org/officeDocument/2006/relationships/tags" Target="../tags/tag218.xml"/><Relationship Id="rId7" Type="http://schemas.openxmlformats.org/officeDocument/2006/relationships/tags" Target="../tags/tag222.xml"/><Relationship Id="rId12" Type="http://schemas.openxmlformats.org/officeDocument/2006/relationships/image" Target="../media/image4.emf"/><Relationship Id="rId2" Type="http://schemas.openxmlformats.org/officeDocument/2006/relationships/tags" Target="../tags/tag217.xml"/><Relationship Id="rId1" Type="http://schemas.openxmlformats.org/officeDocument/2006/relationships/vmlDrawing" Target="../drawings/vmlDrawing59.vml"/><Relationship Id="rId6" Type="http://schemas.openxmlformats.org/officeDocument/2006/relationships/tags" Target="../tags/tag221.xml"/><Relationship Id="rId11" Type="http://schemas.openxmlformats.org/officeDocument/2006/relationships/image" Target="../media/image5.png"/><Relationship Id="rId5" Type="http://schemas.openxmlformats.org/officeDocument/2006/relationships/tags" Target="../tags/tag220.xml"/><Relationship Id="rId10" Type="http://schemas.openxmlformats.org/officeDocument/2006/relationships/oleObject" Target="../embeddings/oleObject60.bin"/><Relationship Id="rId4" Type="http://schemas.openxmlformats.org/officeDocument/2006/relationships/tags" Target="../tags/tag219.xml"/><Relationship Id="rId9" Type="http://schemas.openxmlformats.org/officeDocument/2006/relationships/image" Target="../media/image6.jpeg"/></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224.xml"/><Relationship Id="rId7" Type="http://schemas.openxmlformats.org/officeDocument/2006/relationships/oleObject" Target="../embeddings/oleObject61.bin"/><Relationship Id="rId2" Type="http://schemas.openxmlformats.org/officeDocument/2006/relationships/tags" Target="../tags/tag223.xml"/><Relationship Id="rId1" Type="http://schemas.openxmlformats.org/officeDocument/2006/relationships/vmlDrawing" Target="../drawings/vmlDrawing60.vml"/><Relationship Id="rId6" Type="http://schemas.openxmlformats.org/officeDocument/2006/relationships/image" Target="../media/image7.jpeg"/><Relationship Id="rId5" Type="http://schemas.openxmlformats.org/officeDocument/2006/relationships/slideMaster" Target="../slideMasters/slideMaster8.xml"/><Relationship Id="rId4" Type="http://schemas.openxmlformats.org/officeDocument/2006/relationships/tags" Target="../tags/tag225.xml"/></Relationships>
</file>

<file path=ppt/slideLayouts/_rels/slideLayout65.xml.rels><?xml version="1.0" encoding="UTF-8" standalone="yes"?>
<Relationships xmlns="http://schemas.openxmlformats.org/package/2006/relationships"><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vmlDrawing" Target="../drawings/vmlDrawing61.vml"/><Relationship Id="rId5" Type="http://schemas.openxmlformats.org/officeDocument/2006/relationships/oleObject" Target="../embeddings/oleObject62.bin"/><Relationship Id="rId4"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229.xml"/><Relationship Id="rId2" Type="http://schemas.openxmlformats.org/officeDocument/2006/relationships/tags" Target="../tags/tag228.xml"/><Relationship Id="rId1" Type="http://schemas.openxmlformats.org/officeDocument/2006/relationships/vmlDrawing" Target="../drawings/vmlDrawing62.vml"/><Relationship Id="rId6" Type="http://schemas.openxmlformats.org/officeDocument/2006/relationships/oleObject" Target="../embeddings/oleObject63.bin"/><Relationship Id="rId5" Type="http://schemas.openxmlformats.org/officeDocument/2006/relationships/slideMaster" Target="../slideMasters/slideMaster8.xml"/><Relationship Id="rId4" Type="http://schemas.openxmlformats.org/officeDocument/2006/relationships/tags" Target="../tags/tag230.xml"/></Relationships>
</file>

<file path=ppt/slideLayouts/_rels/slideLayout67.xml.rels><?xml version="1.0" encoding="UTF-8" standalone="yes"?>
<Relationships xmlns="http://schemas.openxmlformats.org/package/2006/relationships"><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vmlDrawing" Target="../drawings/vmlDrawing63.vml"/><Relationship Id="rId6" Type="http://schemas.openxmlformats.org/officeDocument/2006/relationships/oleObject" Target="../embeddings/oleObject64.bin"/><Relationship Id="rId5" Type="http://schemas.openxmlformats.org/officeDocument/2006/relationships/slideMaster" Target="../slideMasters/slideMaster8.xml"/><Relationship Id="rId4" Type="http://schemas.openxmlformats.org/officeDocument/2006/relationships/tags" Target="../tags/tag233.xml"/></Relationships>
</file>

<file path=ppt/slideLayouts/_rels/slideLayout68.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tags" Target="../tags/tag235.xml"/><Relationship Id="rId7" Type="http://schemas.openxmlformats.org/officeDocument/2006/relationships/slideMaster" Target="../slideMasters/slideMaster8.xml"/><Relationship Id="rId2" Type="http://schemas.openxmlformats.org/officeDocument/2006/relationships/tags" Target="../tags/tag234.xml"/><Relationship Id="rId1" Type="http://schemas.openxmlformats.org/officeDocument/2006/relationships/vmlDrawing" Target="../drawings/vmlDrawing64.vml"/><Relationship Id="rId6" Type="http://schemas.openxmlformats.org/officeDocument/2006/relationships/tags" Target="../tags/tag238.xml"/><Relationship Id="rId5" Type="http://schemas.openxmlformats.org/officeDocument/2006/relationships/tags" Target="../tags/tag237.xml"/><Relationship Id="rId4" Type="http://schemas.openxmlformats.org/officeDocument/2006/relationships/tags" Target="../tags/tag23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27.xml"/></Relationships>
</file>

<file path=ppt/slideLayouts/_rels/slideLayout70.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239.xml"/><Relationship Id="rId1" Type="http://schemas.openxmlformats.org/officeDocument/2006/relationships/vmlDrawing" Target="../drawings/vmlDrawing65.vml"/><Relationship Id="rId4" Type="http://schemas.openxmlformats.org/officeDocument/2006/relationships/oleObject" Target="../embeddings/oleObject66.bin"/></Relationships>
</file>

<file path=ppt/slideLayouts/_rels/slideLayout71.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Master" Target="../slideMasters/slideMaster8.xml"/><Relationship Id="rId1" Type="http://schemas.openxmlformats.org/officeDocument/2006/relationships/vmlDrawing" Target="../drawings/vmlDrawing66.vml"/></Relationships>
</file>

<file path=ppt/slideLayouts/_rels/slideLayout72.xml.rels><?xml version="1.0" encoding="UTF-8" standalone="yes"?>
<Relationships xmlns="http://schemas.openxmlformats.org/package/2006/relationships"><Relationship Id="rId8" Type="http://schemas.openxmlformats.org/officeDocument/2006/relationships/slideMaster" Target="../slideMasters/slideMaster9.xml"/><Relationship Id="rId3" Type="http://schemas.openxmlformats.org/officeDocument/2006/relationships/tags" Target="../tags/tag249.xml"/><Relationship Id="rId7" Type="http://schemas.openxmlformats.org/officeDocument/2006/relationships/tags" Target="../tags/tag253.xml"/><Relationship Id="rId12" Type="http://schemas.openxmlformats.org/officeDocument/2006/relationships/image" Target="../media/image5.png"/><Relationship Id="rId2" Type="http://schemas.openxmlformats.org/officeDocument/2006/relationships/tags" Target="../tags/tag248.xml"/><Relationship Id="rId1" Type="http://schemas.openxmlformats.org/officeDocument/2006/relationships/vmlDrawing" Target="../drawings/vmlDrawing68.vml"/><Relationship Id="rId6" Type="http://schemas.openxmlformats.org/officeDocument/2006/relationships/tags" Target="../tags/tag252.xml"/><Relationship Id="rId11" Type="http://schemas.openxmlformats.org/officeDocument/2006/relationships/image" Target="../media/image4.emf"/><Relationship Id="rId5" Type="http://schemas.openxmlformats.org/officeDocument/2006/relationships/tags" Target="../tags/tag251.xml"/><Relationship Id="rId10" Type="http://schemas.openxmlformats.org/officeDocument/2006/relationships/oleObject" Target="../embeddings/oleObject69.bin"/><Relationship Id="rId4" Type="http://schemas.openxmlformats.org/officeDocument/2006/relationships/tags" Target="../tags/tag250.xml"/><Relationship Id="rId9" Type="http://schemas.openxmlformats.org/officeDocument/2006/relationships/image" Target="../media/image3.jpeg"/></Relationships>
</file>

<file path=ppt/slideLayouts/_rels/slideLayout73.xml.rels><?xml version="1.0" encoding="UTF-8" standalone="yes"?>
<Relationships xmlns="http://schemas.openxmlformats.org/package/2006/relationships"><Relationship Id="rId8" Type="http://schemas.openxmlformats.org/officeDocument/2006/relationships/slideMaster" Target="../slideMasters/slideMaster9.xml"/><Relationship Id="rId3" Type="http://schemas.openxmlformats.org/officeDocument/2006/relationships/tags" Target="../tags/tag255.xml"/><Relationship Id="rId7" Type="http://schemas.openxmlformats.org/officeDocument/2006/relationships/tags" Target="../tags/tag259.xml"/><Relationship Id="rId12" Type="http://schemas.openxmlformats.org/officeDocument/2006/relationships/image" Target="../media/image4.emf"/><Relationship Id="rId2" Type="http://schemas.openxmlformats.org/officeDocument/2006/relationships/tags" Target="../tags/tag254.xml"/><Relationship Id="rId1" Type="http://schemas.openxmlformats.org/officeDocument/2006/relationships/vmlDrawing" Target="../drawings/vmlDrawing69.vml"/><Relationship Id="rId6" Type="http://schemas.openxmlformats.org/officeDocument/2006/relationships/tags" Target="../tags/tag258.xml"/><Relationship Id="rId11" Type="http://schemas.openxmlformats.org/officeDocument/2006/relationships/image" Target="../media/image5.png"/><Relationship Id="rId5" Type="http://schemas.openxmlformats.org/officeDocument/2006/relationships/tags" Target="../tags/tag257.xml"/><Relationship Id="rId10" Type="http://schemas.openxmlformats.org/officeDocument/2006/relationships/oleObject" Target="../embeddings/oleObject70.bin"/><Relationship Id="rId4" Type="http://schemas.openxmlformats.org/officeDocument/2006/relationships/tags" Target="../tags/tag256.xml"/><Relationship Id="rId9" Type="http://schemas.openxmlformats.org/officeDocument/2006/relationships/image" Target="../media/image6.jpeg"/></Relationships>
</file>

<file path=ppt/slideLayouts/_rels/slideLayout74.xml.rels><?xml version="1.0" encoding="UTF-8" standalone="yes"?>
<Relationships xmlns="http://schemas.openxmlformats.org/package/2006/relationships"><Relationship Id="rId3" Type="http://schemas.openxmlformats.org/officeDocument/2006/relationships/tags" Target="../tags/tag261.xml"/><Relationship Id="rId7" Type="http://schemas.openxmlformats.org/officeDocument/2006/relationships/oleObject" Target="../embeddings/oleObject71.bin"/><Relationship Id="rId2" Type="http://schemas.openxmlformats.org/officeDocument/2006/relationships/tags" Target="../tags/tag260.xml"/><Relationship Id="rId1" Type="http://schemas.openxmlformats.org/officeDocument/2006/relationships/vmlDrawing" Target="../drawings/vmlDrawing70.vml"/><Relationship Id="rId6" Type="http://schemas.openxmlformats.org/officeDocument/2006/relationships/image" Target="../media/image7.jpeg"/><Relationship Id="rId5" Type="http://schemas.openxmlformats.org/officeDocument/2006/relationships/slideMaster" Target="../slideMasters/slideMaster9.xml"/><Relationship Id="rId4" Type="http://schemas.openxmlformats.org/officeDocument/2006/relationships/tags" Target="../tags/tag262.xml"/></Relationships>
</file>

<file path=ppt/slideLayouts/_rels/slideLayout75.xml.rels><?xml version="1.0" encoding="UTF-8" standalone="yes"?>
<Relationships xmlns="http://schemas.openxmlformats.org/package/2006/relationships"><Relationship Id="rId3" Type="http://schemas.openxmlformats.org/officeDocument/2006/relationships/tags" Target="../tags/tag264.xml"/><Relationship Id="rId2" Type="http://schemas.openxmlformats.org/officeDocument/2006/relationships/tags" Target="../tags/tag263.xml"/><Relationship Id="rId1" Type="http://schemas.openxmlformats.org/officeDocument/2006/relationships/vmlDrawing" Target="../drawings/vmlDrawing71.vml"/><Relationship Id="rId5" Type="http://schemas.openxmlformats.org/officeDocument/2006/relationships/oleObject" Target="../embeddings/oleObject72.bin"/><Relationship Id="rId4"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3" Type="http://schemas.openxmlformats.org/officeDocument/2006/relationships/tags" Target="../tags/tag266.xml"/><Relationship Id="rId2" Type="http://schemas.openxmlformats.org/officeDocument/2006/relationships/tags" Target="../tags/tag265.xml"/><Relationship Id="rId1" Type="http://schemas.openxmlformats.org/officeDocument/2006/relationships/vmlDrawing" Target="../drawings/vmlDrawing72.vml"/><Relationship Id="rId6" Type="http://schemas.openxmlformats.org/officeDocument/2006/relationships/oleObject" Target="../embeddings/oleObject73.bin"/><Relationship Id="rId5" Type="http://schemas.openxmlformats.org/officeDocument/2006/relationships/slideMaster" Target="../slideMasters/slideMaster9.xml"/><Relationship Id="rId4" Type="http://schemas.openxmlformats.org/officeDocument/2006/relationships/tags" Target="../tags/tag267.xml"/></Relationships>
</file>

<file path=ppt/slideLayouts/_rels/slideLayout77.xml.rels><?xml version="1.0" encoding="UTF-8" standalone="yes"?>
<Relationships xmlns="http://schemas.openxmlformats.org/package/2006/relationships"><Relationship Id="rId3" Type="http://schemas.openxmlformats.org/officeDocument/2006/relationships/tags" Target="../tags/tag269.xml"/><Relationship Id="rId2" Type="http://schemas.openxmlformats.org/officeDocument/2006/relationships/tags" Target="../tags/tag268.xml"/><Relationship Id="rId1" Type="http://schemas.openxmlformats.org/officeDocument/2006/relationships/vmlDrawing" Target="../drawings/vmlDrawing73.vml"/><Relationship Id="rId6" Type="http://schemas.openxmlformats.org/officeDocument/2006/relationships/oleObject" Target="../embeddings/oleObject74.bin"/><Relationship Id="rId5" Type="http://schemas.openxmlformats.org/officeDocument/2006/relationships/slideMaster" Target="../slideMasters/slideMaster9.xml"/><Relationship Id="rId4" Type="http://schemas.openxmlformats.org/officeDocument/2006/relationships/tags" Target="../tags/tag270.xml"/></Relationships>
</file>

<file path=ppt/slideLayouts/_rels/slideLayout78.xml.rels><?xml version="1.0" encoding="UTF-8" standalone="yes"?>
<Relationships xmlns="http://schemas.openxmlformats.org/package/2006/relationships"><Relationship Id="rId8" Type="http://schemas.openxmlformats.org/officeDocument/2006/relationships/oleObject" Target="../embeddings/oleObject75.bin"/><Relationship Id="rId3" Type="http://schemas.openxmlformats.org/officeDocument/2006/relationships/tags" Target="../tags/tag272.xml"/><Relationship Id="rId7" Type="http://schemas.openxmlformats.org/officeDocument/2006/relationships/slideMaster" Target="../slideMasters/slideMaster9.xml"/><Relationship Id="rId2" Type="http://schemas.openxmlformats.org/officeDocument/2006/relationships/tags" Target="../tags/tag271.xml"/><Relationship Id="rId1" Type="http://schemas.openxmlformats.org/officeDocument/2006/relationships/vmlDrawing" Target="../drawings/vmlDrawing74.vml"/><Relationship Id="rId6" Type="http://schemas.openxmlformats.org/officeDocument/2006/relationships/tags" Target="../tags/tag275.xml"/><Relationship Id="rId5" Type="http://schemas.openxmlformats.org/officeDocument/2006/relationships/tags" Target="../tags/tag274.xml"/><Relationship Id="rId4" Type="http://schemas.openxmlformats.org/officeDocument/2006/relationships/tags" Target="../tags/tag27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30.xml"/></Relationships>
</file>

<file path=ppt/slideLayouts/_rels/slideLayout80.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276.xml"/><Relationship Id="rId1" Type="http://schemas.openxmlformats.org/officeDocument/2006/relationships/vmlDrawing" Target="../drawings/vmlDrawing75.vml"/><Relationship Id="rId4" Type="http://schemas.openxmlformats.org/officeDocument/2006/relationships/oleObject" Target="../embeddings/oleObject76.bin"/></Relationships>
</file>

<file path=ppt/slideLayouts/_rels/slideLayout81.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Master" Target="../slideMasters/slideMaster9.xml"/><Relationship Id="rId1" Type="http://schemas.openxmlformats.org/officeDocument/2006/relationships/vmlDrawing" Target="../drawings/vmlDrawing76.v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8" Type="http://schemas.openxmlformats.org/officeDocument/2006/relationships/slideMaster" Target="../slideMasters/slideMaster10.xml"/><Relationship Id="rId3" Type="http://schemas.openxmlformats.org/officeDocument/2006/relationships/tags" Target="../tags/tag286.xml"/><Relationship Id="rId7" Type="http://schemas.openxmlformats.org/officeDocument/2006/relationships/tags" Target="../tags/tag290.xml"/><Relationship Id="rId12" Type="http://schemas.openxmlformats.org/officeDocument/2006/relationships/image" Target="../media/image5.png"/><Relationship Id="rId2" Type="http://schemas.openxmlformats.org/officeDocument/2006/relationships/tags" Target="../tags/tag285.xml"/><Relationship Id="rId1" Type="http://schemas.openxmlformats.org/officeDocument/2006/relationships/vmlDrawing" Target="../drawings/vmlDrawing78.vml"/><Relationship Id="rId6" Type="http://schemas.openxmlformats.org/officeDocument/2006/relationships/tags" Target="../tags/tag289.xml"/><Relationship Id="rId11" Type="http://schemas.openxmlformats.org/officeDocument/2006/relationships/image" Target="../media/image4.emf"/><Relationship Id="rId5" Type="http://schemas.openxmlformats.org/officeDocument/2006/relationships/tags" Target="../tags/tag288.xml"/><Relationship Id="rId10" Type="http://schemas.openxmlformats.org/officeDocument/2006/relationships/oleObject" Target="../embeddings/oleObject79.bin"/><Relationship Id="rId4" Type="http://schemas.openxmlformats.org/officeDocument/2006/relationships/tags" Target="../tags/tag287.xml"/><Relationship Id="rId9" Type="http://schemas.openxmlformats.org/officeDocument/2006/relationships/image" Target="../media/image3.jpeg"/></Relationships>
</file>

<file path=ppt/slideLayouts/_rels/slideLayout84.xml.rels><?xml version="1.0" encoding="UTF-8" standalone="yes"?>
<Relationships xmlns="http://schemas.openxmlformats.org/package/2006/relationships"><Relationship Id="rId8" Type="http://schemas.openxmlformats.org/officeDocument/2006/relationships/slideMaster" Target="../slideMasters/slideMaster10.xml"/><Relationship Id="rId3" Type="http://schemas.openxmlformats.org/officeDocument/2006/relationships/tags" Target="../tags/tag292.xml"/><Relationship Id="rId7" Type="http://schemas.openxmlformats.org/officeDocument/2006/relationships/tags" Target="../tags/tag296.xml"/><Relationship Id="rId12" Type="http://schemas.openxmlformats.org/officeDocument/2006/relationships/image" Target="../media/image4.emf"/><Relationship Id="rId2" Type="http://schemas.openxmlformats.org/officeDocument/2006/relationships/tags" Target="../tags/tag291.xml"/><Relationship Id="rId1" Type="http://schemas.openxmlformats.org/officeDocument/2006/relationships/vmlDrawing" Target="../drawings/vmlDrawing79.vml"/><Relationship Id="rId6" Type="http://schemas.openxmlformats.org/officeDocument/2006/relationships/tags" Target="../tags/tag295.xml"/><Relationship Id="rId11" Type="http://schemas.openxmlformats.org/officeDocument/2006/relationships/image" Target="../media/image5.png"/><Relationship Id="rId5" Type="http://schemas.openxmlformats.org/officeDocument/2006/relationships/tags" Target="../tags/tag294.xml"/><Relationship Id="rId10" Type="http://schemas.openxmlformats.org/officeDocument/2006/relationships/oleObject" Target="../embeddings/oleObject80.bin"/><Relationship Id="rId4" Type="http://schemas.openxmlformats.org/officeDocument/2006/relationships/tags" Target="../tags/tag293.xml"/><Relationship Id="rId9" Type="http://schemas.openxmlformats.org/officeDocument/2006/relationships/image" Target="../media/image6.jpeg"/></Relationships>
</file>

<file path=ppt/slideLayouts/_rels/slideLayout85.xml.rels><?xml version="1.0" encoding="UTF-8" standalone="yes"?>
<Relationships xmlns="http://schemas.openxmlformats.org/package/2006/relationships"><Relationship Id="rId3" Type="http://schemas.openxmlformats.org/officeDocument/2006/relationships/tags" Target="../tags/tag298.xml"/><Relationship Id="rId7" Type="http://schemas.openxmlformats.org/officeDocument/2006/relationships/oleObject" Target="../embeddings/oleObject81.bin"/><Relationship Id="rId2" Type="http://schemas.openxmlformats.org/officeDocument/2006/relationships/tags" Target="../tags/tag297.xml"/><Relationship Id="rId1" Type="http://schemas.openxmlformats.org/officeDocument/2006/relationships/vmlDrawing" Target="../drawings/vmlDrawing80.vml"/><Relationship Id="rId6" Type="http://schemas.openxmlformats.org/officeDocument/2006/relationships/image" Target="../media/image7.jpeg"/><Relationship Id="rId5" Type="http://schemas.openxmlformats.org/officeDocument/2006/relationships/slideMaster" Target="../slideMasters/slideMaster10.xml"/><Relationship Id="rId4" Type="http://schemas.openxmlformats.org/officeDocument/2006/relationships/tags" Target="../tags/tag299.xml"/></Relationships>
</file>

<file path=ppt/slideLayouts/_rels/slideLayout86.xml.rels><?xml version="1.0" encoding="UTF-8" standalone="yes"?>
<Relationships xmlns="http://schemas.openxmlformats.org/package/2006/relationships"><Relationship Id="rId3" Type="http://schemas.openxmlformats.org/officeDocument/2006/relationships/tags" Target="../tags/tag301.xml"/><Relationship Id="rId2" Type="http://schemas.openxmlformats.org/officeDocument/2006/relationships/tags" Target="../tags/tag300.xml"/><Relationship Id="rId1" Type="http://schemas.openxmlformats.org/officeDocument/2006/relationships/vmlDrawing" Target="../drawings/vmlDrawing81.vml"/><Relationship Id="rId5" Type="http://schemas.openxmlformats.org/officeDocument/2006/relationships/oleObject" Target="../embeddings/oleObject82.bin"/><Relationship Id="rId4" Type="http://schemas.openxmlformats.org/officeDocument/2006/relationships/slideMaster" Target="../slideMasters/slideMaster10.xml"/></Relationships>
</file>

<file path=ppt/slideLayouts/_rels/slideLayout87.xml.rels><?xml version="1.0" encoding="UTF-8" standalone="yes"?>
<Relationships xmlns="http://schemas.openxmlformats.org/package/2006/relationships"><Relationship Id="rId3" Type="http://schemas.openxmlformats.org/officeDocument/2006/relationships/tags" Target="../tags/tag303.xml"/><Relationship Id="rId2" Type="http://schemas.openxmlformats.org/officeDocument/2006/relationships/tags" Target="../tags/tag302.xml"/><Relationship Id="rId1" Type="http://schemas.openxmlformats.org/officeDocument/2006/relationships/vmlDrawing" Target="../drawings/vmlDrawing82.vml"/><Relationship Id="rId6" Type="http://schemas.openxmlformats.org/officeDocument/2006/relationships/oleObject" Target="../embeddings/oleObject83.bin"/><Relationship Id="rId5" Type="http://schemas.openxmlformats.org/officeDocument/2006/relationships/slideMaster" Target="../slideMasters/slideMaster10.xml"/><Relationship Id="rId4" Type="http://schemas.openxmlformats.org/officeDocument/2006/relationships/tags" Target="../tags/tag304.xml"/></Relationships>
</file>

<file path=ppt/slideLayouts/_rels/slideLayout88.xml.rels><?xml version="1.0" encoding="UTF-8" standalone="yes"?>
<Relationships xmlns="http://schemas.openxmlformats.org/package/2006/relationships"><Relationship Id="rId3" Type="http://schemas.openxmlformats.org/officeDocument/2006/relationships/tags" Target="../tags/tag306.xml"/><Relationship Id="rId2" Type="http://schemas.openxmlformats.org/officeDocument/2006/relationships/tags" Target="../tags/tag305.xml"/><Relationship Id="rId1" Type="http://schemas.openxmlformats.org/officeDocument/2006/relationships/vmlDrawing" Target="../drawings/vmlDrawing83.vml"/><Relationship Id="rId6" Type="http://schemas.openxmlformats.org/officeDocument/2006/relationships/oleObject" Target="../embeddings/oleObject84.bin"/><Relationship Id="rId5" Type="http://schemas.openxmlformats.org/officeDocument/2006/relationships/slideMaster" Target="../slideMasters/slideMaster10.xml"/><Relationship Id="rId4" Type="http://schemas.openxmlformats.org/officeDocument/2006/relationships/tags" Target="../tags/tag307.xml"/></Relationships>
</file>

<file path=ppt/slideLayouts/_rels/slideLayout89.xml.rels><?xml version="1.0" encoding="UTF-8" standalone="yes"?>
<Relationships xmlns="http://schemas.openxmlformats.org/package/2006/relationships"><Relationship Id="rId8" Type="http://schemas.openxmlformats.org/officeDocument/2006/relationships/oleObject" Target="../embeddings/oleObject85.bin"/><Relationship Id="rId3" Type="http://schemas.openxmlformats.org/officeDocument/2006/relationships/tags" Target="../tags/tag309.xml"/><Relationship Id="rId7" Type="http://schemas.openxmlformats.org/officeDocument/2006/relationships/slideMaster" Target="../slideMasters/slideMaster10.xml"/><Relationship Id="rId2" Type="http://schemas.openxmlformats.org/officeDocument/2006/relationships/tags" Target="../tags/tag308.xml"/><Relationship Id="rId1" Type="http://schemas.openxmlformats.org/officeDocument/2006/relationships/vmlDrawing" Target="../drawings/vmlDrawing84.vml"/><Relationship Id="rId6" Type="http://schemas.openxmlformats.org/officeDocument/2006/relationships/tags" Target="../tags/tag312.xml"/><Relationship Id="rId5" Type="http://schemas.openxmlformats.org/officeDocument/2006/relationships/tags" Target="../tags/tag311.xml"/><Relationship Id="rId4" Type="http://schemas.openxmlformats.org/officeDocument/2006/relationships/tags" Target="../tags/tag310.xml"/></Relationships>
</file>

<file path=ppt/slideLayouts/_rels/slideLayout9.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tags" Target="../tags/tag32.xml"/><Relationship Id="rId7"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vmlDrawing" Target="../drawings/vmlDrawing8.v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1.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313.xml"/><Relationship Id="rId1" Type="http://schemas.openxmlformats.org/officeDocument/2006/relationships/vmlDrawing" Target="../drawings/vmlDrawing85.vml"/><Relationship Id="rId4" Type="http://schemas.openxmlformats.org/officeDocument/2006/relationships/oleObject" Target="../embeddings/oleObject86.bin"/></Relationships>
</file>

<file path=ppt/slideLayouts/_rels/slideLayout92.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Master" Target="../slideMasters/slideMaster10.xml"/><Relationship Id="rId1" Type="http://schemas.openxmlformats.org/officeDocument/2006/relationships/vmlDrawing" Target="../drawings/vmlDrawing86.v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8" Type="http://schemas.openxmlformats.org/officeDocument/2006/relationships/slideMaster" Target="../slideMasters/slideMaster11.xml"/><Relationship Id="rId3" Type="http://schemas.openxmlformats.org/officeDocument/2006/relationships/tags" Target="../tags/tag323.xml"/><Relationship Id="rId7" Type="http://schemas.openxmlformats.org/officeDocument/2006/relationships/tags" Target="../tags/tag327.xml"/><Relationship Id="rId12" Type="http://schemas.openxmlformats.org/officeDocument/2006/relationships/image" Target="../media/image5.png"/><Relationship Id="rId2" Type="http://schemas.openxmlformats.org/officeDocument/2006/relationships/tags" Target="../tags/tag322.xml"/><Relationship Id="rId1" Type="http://schemas.openxmlformats.org/officeDocument/2006/relationships/vmlDrawing" Target="../drawings/vmlDrawing88.vml"/><Relationship Id="rId6" Type="http://schemas.openxmlformats.org/officeDocument/2006/relationships/tags" Target="../tags/tag326.xml"/><Relationship Id="rId11" Type="http://schemas.openxmlformats.org/officeDocument/2006/relationships/image" Target="../media/image4.emf"/><Relationship Id="rId5" Type="http://schemas.openxmlformats.org/officeDocument/2006/relationships/tags" Target="../tags/tag325.xml"/><Relationship Id="rId10" Type="http://schemas.openxmlformats.org/officeDocument/2006/relationships/oleObject" Target="../embeddings/oleObject89.bin"/><Relationship Id="rId4" Type="http://schemas.openxmlformats.org/officeDocument/2006/relationships/tags" Target="../tags/tag324.xml"/><Relationship Id="rId9" Type="http://schemas.openxmlformats.org/officeDocument/2006/relationships/image" Target="../media/image3.jpeg"/></Relationships>
</file>

<file path=ppt/slideLayouts/_rels/slideLayout95.xml.rels><?xml version="1.0" encoding="UTF-8" standalone="yes"?>
<Relationships xmlns="http://schemas.openxmlformats.org/package/2006/relationships"><Relationship Id="rId8" Type="http://schemas.openxmlformats.org/officeDocument/2006/relationships/slideMaster" Target="../slideMasters/slideMaster11.xml"/><Relationship Id="rId3" Type="http://schemas.openxmlformats.org/officeDocument/2006/relationships/tags" Target="../tags/tag329.xml"/><Relationship Id="rId7" Type="http://schemas.openxmlformats.org/officeDocument/2006/relationships/tags" Target="../tags/tag333.xml"/><Relationship Id="rId12" Type="http://schemas.openxmlformats.org/officeDocument/2006/relationships/image" Target="../media/image4.emf"/><Relationship Id="rId2" Type="http://schemas.openxmlformats.org/officeDocument/2006/relationships/tags" Target="../tags/tag328.xml"/><Relationship Id="rId1" Type="http://schemas.openxmlformats.org/officeDocument/2006/relationships/vmlDrawing" Target="../drawings/vmlDrawing89.vml"/><Relationship Id="rId6" Type="http://schemas.openxmlformats.org/officeDocument/2006/relationships/tags" Target="../tags/tag332.xml"/><Relationship Id="rId11" Type="http://schemas.openxmlformats.org/officeDocument/2006/relationships/image" Target="../media/image5.png"/><Relationship Id="rId5" Type="http://schemas.openxmlformats.org/officeDocument/2006/relationships/tags" Target="../tags/tag331.xml"/><Relationship Id="rId10" Type="http://schemas.openxmlformats.org/officeDocument/2006/relationships/oleObject" Target="../embeddings/oleObject90.bin"/><Relationship Id="rId4" Type="http://schemas.openxmlformats.org/officeDocument/2006/relationships/tags" Target="../tags/tag330.xml"/><Relationship Id="rId9" Type="http://schemas.openxmlformats.org/officeDocument/2006/relationships/image" Target="../media/image6.jpeg"/></Relationships>
</file>

<file path=ppt/slideLayouts/_rels/slideLayout96.xml.rels><?xml version="1.0" encoding="UTF-8" standalone="yes"?>
<Relationships xmlns="http://schemas.openxmlformats.org/package/2006/relationships"><Relationship Id="rId3" Type="http://schemas.openxmlformats.org/officeDocument/2006/relationships/tags" Target="../tags/tag335.xml"/><Relationship Id="rId7" Type="http://schemas.openxmlformats.org/officeDocument/2006/relationships/oleObject" Target="../embeddings/oleObject91.bin"/><Relationship Id="rId2" Type="http://schemas.openxmlformats.org/officeDocument/2006/relationships/tags" Target="../tags/tag334.xml"/><Relationship Id="rId1" Type="http://schemas.openxmlformats.org/officeDocument/2006/relationships/vmlDrawing" Target="../drawings/vmlDrawing90.vml"/><Relationship Id="rId6" Type="http://schemas.openxmlformats.org/officeDocument/2006/relationships/image" Target="../media/image7.jpeg"/><Relationship Id="rId5" Type="http://schemas.openxmlformats.org/officeDocument/2006/relationships/slideMaster" Target="../slideMasters/slideMaster11.xml"/><Relationship Id="rId4" Type="http://schemas.openxmlformats.org/officeDocument/2006/relationships/tags" Target="../tags/tag336.xml"/></Relationships>
</file>

<file path=ppt/slideLayouts/_rels/slideLayout97.xml.rels><?xml version="1.0" encoding="UTF-8" standalone="yes"?>
<Relationships xmlns="http://schemas.openxmlformats.org/package/2006/relationships"><Relationship Id="rId3" Type="http://schemas.openxmlformats.org/officeDocument/2006/relationships/tags" Target="../tags/tag338.xml"/><Relationship Id="rId2" Type="http://schemas.openxmlformats.org/officeDocument/2006/relationships/tags" Target="../tags/tag337.xml"/><Relationship Id="rId1" Type="http://schemas.openxmlformats.org/officeDocument/2006/relationships/vmlDrawing" Target="../drawings/vmlDrawing91.vml"/><Relationship Id="rId5" Type="http://schemas.openxmlformats.org/officeDocument/2006/relationships/oleObject" Target="../embeddings/oleObject92.bin"/><Relationship Id="rId4" Type="http://schemas.openxmlformats.org/officeDocument/2006/relationships/slideMaster" Target="../slideMasters/slideMaster11.xml"/></Relationships>
</file>

<file path=ppt/slideLayouts/_rels/slideLayout98.xml.rels><?xml version="1.0" encoding="UTF-8" standalone="yes"?>
<Relationships xmlns="http://schemas.openxmlformats.org/package/2006/relationships"><Relationship Id="rId3" Type="http://schemas.openxmlformats.org/officeDocument/2006/relationships/tags" Target="../tags/tag340.xml"/><Relationship Id="rId2" Type="http://schemas.openxmlformats.org/officeDocument/2006/relationships/tags" Target="../tags/tag339.xml"/><Relationship Id="rId1" Type="http://schemas.openxmlformats.org/officeDocument/2006/relationships/vmlDrawing" Target="../drawings/vmlDrawing92.vml"/><Relationship Id="rId6" Type="http://schemas.openxmlformats.org/officeDocument/2006/relationships/oleObject" Target="../embeddings/oleObject93.bin"/><Relationship Id="rId5" Type="http://schemas.openxmlformats.org/officeDocument/2006/relationships/slideMaster" Target="../slideMasters/slideMaster11.xml"/><Relationship Id="rId4" Type="http://schemas.openxmlformats.org/officeDocument/2006/relationships/tags" Target="../tags/tag341.xml"/></Relationships>
</file>

<file path=ppt/slideLayouts/_rels/slideLayout99.xml.rels><?xml version="1.0" encoding="UTF-8" standalone="yes"?>
<Relationships xmlns="http://schemas.openxmlformats.org/package/2006/relationships"><Relationship Id="rId3" Type="http://schemas.openxmlformats.org/officeDocument/2006/relationships/tags" Target="../tags/tag343.xml"/><Relationship Id="rId2" Type="http://schemas.openxmlformats.org/officeDocument/2006/relationships/tags" Target="../tags/tag342.xml"/><Relationship Id="rId1" Type="http://schemas.openxmlformats.org/officeDocument/2006/relationships/vmlDrawing" Target="../drawings/vmlDrawing93.vml"/><Relationship Id="rId6" Type="http://schemas.openxmlformats.org/officeDocument/2006/relationships/oleObject" Target="../embeddings/oleObject94.bin"/><Relationship Id="rId5" Type="http://schemas.openxmlformats.org/officeDocument/2006/relationships/slideMaster" Target="../slideMasters/slideMaster11.xml"/><Relationship Id="rId4" Type="http://schemas.openxmlformats.org/officeDocument/2006/relationships/tags" Target="../tags/tag34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p:nvPicPr>
        <p:blipFill>
          <a:blip r:embed="rId9" cstate="print"/>
          <a:srcRect l="240" t="25" r="260" b="533"/>
          <a:stretch>
            <a:fillRect/>
          </a:stretch>
        </p:blipFill>
        <p:spPr>
          <a:xfrm>
            <a:off x="0" y="1324099"/>
            <a:ext cx="9144000" cy="5533901"/>
          </a:xfrm>
          <a:prstGeom prst="rect">
            <a:avLst/>
          </a:prstGeom>
        </p:spPr>
      </p:pic>
      <p:sp>
        <p:nvSpPr>
          <p:cNvPr id="18" name="Rectangle 17"/>
          <p:cNvSpPr/>
          <p:nvPr>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p:custDataLst>
              <p:tags r:id="rId3"/>
            </p:custDataLst>
          </p:nvPr>
        </p:nvSpPr>
        <p:spPr bwMode="auto">
          <a:xfrm>
            <a:off x="-1889" y="13"/>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46538" cy="158750"/>
        </p:xfrm>
        <a:graphic>
          <a:graphicData uri="http://schemas.openxmlformats.org/presentationml/2006/ole">
            <p:oleObj spid="_x0000_s2050" name="think-cell Slide" r:id="rId10" imgW="360" imgH="360" progId="">
              <p:embed/>
            </p:oleObj>
          </a:graphicData>
        </a:graphic>
      </p:graphicFrame>
      <p:pic>
        <p:nvPicPr>
          <p:cNvPr id="10" name="Picture 104" descr="C:\Users\UserSim\Desktop\Capgemini\moto.emf"/>
          <p:cNvPicPr>
            <a:picLocks noChangeAspect="1" noChangeArrowheads="1"/>
          </p:cNvPicPr>
          <p:nvPr>
            <p:custDataLst>
              <p:tags r:id="rId4"/>
            </p:custDataLst>
          </p:nvPr>
        </p:nvPicPr>
        <p:blipFill>
          <a:blip r:embed="rId11" cstate="email"/>
          <a:srcRect/>
          <a:stretch>
            <a:fillRect/>
          </a:stretch>
        </p:blipFill>
        <p:spPr bwMode="auto">
          <a:xfrm>
            <a:off x="6064418" y="6520707"/>
            <a:ext cx="2770546" cy="239021"/>
          </a:xfrm>
          <a:prstGeom prst="rect">
            <a:avLst/>
          </a:prstGeom>
          <a:noFill/>
        </p:spPr>
      </p:pic>
      <p:sp>
        <p:nvSpPr>
          <p:cNvPr id="2" name="Title 1"/>
          <p:cNvSpPr>
            <a:spLocks noGrp="1"/>
          </p:cNvSpPr>
          <p:nvPr>
            <p:ph type="ctrTitle" hasCustomPrompt="1"/>
            <p:custDataLst>
              <p:tags r:id="rId5"/>
            </p:custDataLst>
          </p:nvPr>
        </p:nvSpPr>
        <p:spPr>
          <a:xfrm>
            <a:off x="0" y="2256613"/>
            <a:ext cx="4191400"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4" y="4551798"/>
            <a:ext cx="4191905"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p:custDataLst>
              <p:tags r:id="rId7"/>
            </p:custDataLst>
          </p:nvPr>
        </p:nvPicPr>
        <p:blipFill>
          <a:blip r:embed="rId12" cstate="email"/>
          <a:srcRect/>
          <a:stretch>
            <a:fillRect/>
          </a:stretch>
        </p:blipFill>
        <p:spPr bwMode="auto">
          <a:xfrm>
            <a:off x="661139" y="653034"/>
            <a:ext cx="2770161" cy="69469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93078" y="1511299"/>
            <a:ext cx="4214720"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93078" y="1902622"/>
            <a:ext cx="4214720"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3" y="1511299"/>
            <a:ext cx="4185202"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3" y="1902622"/>
            <a:ext cx="4185202"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93078" y="3894138"/>
            <a:ext cx="4214720"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93078" y="4286597"/>
            <a:ext cx="4214720"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3" y="3894138"/>
            <a:ext cx="4185202"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3" y="4286597"/>
            <a:ext cx="4185202"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46538" cy="158750"/>
        </p:xfrm>
        <a:graphic>
          <a:graphicData uri="http://schemas.openxmlformats.org/presentationml/2006/ole">
            <p:oleObj spid="_x0000_s95234"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290500" y="2206953"/>
            <a:ext cx="4155820" cy="404199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4636466" y="2208394"/>
            <a:ext cx="4155820" cy="405063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93078" y="1511299"/>
            <a:ext cx="4214720"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93078" y="1902632"/>
            <a:ext cx="4214720"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3" y="1511299"/>
            <a:ext cx="4185202"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3" y="1902632"/>
            <a:ext cx="4185202"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93078" y="3894138"/>
            <a:ext cx="4214720"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93078" y="4286607"/>
            <a:ext cx="4214720"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3" y="3894138"/>
            <a:ext cx="4185202"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3" y="4286607"/>
            <a:ext cx="4185202"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46538" cy="158750"/>
        </p:xfrm>
        <a:graphic>
          <a:graphicData uri="http://schemas.openxmlformats.org/presentationml/2006/ole">
            <p:oleObj spid="_x0000_s96258"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1" y="23"/>
          <a:ext cx="135749" cy="143985"/>
        </p:xfrm>
        <a:graphic>
          <a:graphicData uri="http://schemas.openxmlformats.org/presentationml/2006/ole">
            <p:oleObj spid="_x0000_s97282"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144000" cy="5533901"/>
          </a:xfrm>
          <a:prstGeom prst="rect">
            <a:avLst/>
          </a:prstGeom>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1884" y="25"/>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46538" cy="158750"/>
        </p:xfrm>
        <a:graphic>
          <a:graphicData uri="http://schemas.openxmlformats.org/presentationml/2006/ole">
            <p:oleObj spid="_x0000_s99330"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064418" y="6520719"/>
            <a:ext cx="2770546" cy="239021"/>
          </a:xfrm>
          <a:prstGeom prst="rect">
            <a:avLst/>
          </a:prstGeom>
          <a:noFill/>
        </p:spPr>
      </p:pic>
      <p:sp>
        <p:nvSpPr>
          <p:cNvPr id="2" name="Title 1"/>
          <p:cNvSpPr>
            <a:spLocks noGrp="1"/>
          </p:cNvSpPr>
          <p:nvPr>
            <p:ph type="ctrTitle" hasCustomPrompt="1"/>
            <p:custDataLst>
              <p:tags r:id="rId5"/>
            </p:custDataLst>
          </p:nvPr>
        </p:nvSpPr>
        <p:spPr>
          <a:xfrm>
            <a:off x="0" y="2256613"/>
            <a:ext cx="4191400"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4" y="4551798"/>
            <a:ext cx="4191905"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661139" y="653034"/>
            <a:ext cx="2770161" cy="694690"/>
          </a:xfrm>
          <a:prstGeom prst="rect">
            <a:avLst/>
          </a:prstGeom>
          <a:noFill/>
        </p:spPr>
      </p:pic>
    </p:spTree>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144000" cy="5807378"/>
          </a:xfrm>
          <a:prstGeom prst="rect">
            <a:avLst/>
          </a:prstGeom>
        </p:spPr>
      </p:pic>
      <p:graphicFrame>
        <p:nvGraphicFramePr>
          <p:cNvPr id="4" name="Object 3" hidden="1"/>
          <p:cNvGraphicFramePr>
            <a:graphicFrameLocks noChangeAspect="1"/>
          </p:cNvGraphicFramePr>
          <p:nvPr/>
        </p:nvGraphicFramePr>
        <p:xfrm>
          <a:off x="1" y="0"/>
          <a:ext cx="146538" cy="158750"/>
        </p:xfrm>
        <a:graphic>
          <a:graphicData uri="http://schemas.openxmlformats.org/presentationml/2006/ole">
            <p:oleObj spid="_x0000_s100354"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145310" y="1968841"/>
            <a:ext cx="4998690"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4926419" y="4609876"/>
            <a:ext cx="4217582" cy="1806302"/>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1884" y="25"/>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661139" y="653034"/>
            <a:ext cx="2770161" cy="694690"/>
          </a:xfrm>
          <a:prstGeom prst="rect">
            <a:avLst/>
          </a:prstGeom>
          <a:noFill/>
        </p:spPr>
      </p:pic>
      <p:sp>
        <p:nvSpPr>
          <p:cNvPr id="23" name="Rectangle 22"/>
          <p:cNvSpPr/>
          <p:nvPr userDrawn="1">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6064418" y="6520719"/>
            <a:ext cx="2770546" cy="239021"/>
          </a:xfrm>
          <a:prstGeom prst="rect">
            <a:avLst/>
          </a:prstGeom>
          <a:noFill/>
        </p:spPr>
      </p:pic>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9144000" cy="6353298"/>
          </a:xfrm>
          <a:prstGeom prst="rect">
            <a:avLst/>
          </a:prstGeom>
        </p:spPr>
      </p:pic>
      <p:graphicFrame>
        <p:nvGraphicFramePr>
          <p:cNvPr id="7" name="Object 6" hidden="1"/>
          <p:cNvGraphicFramePr>
            <a:graphicFrameLocks noChangeAspect="1"/>
          </p:cNvGraphicFramePr>
          <p:nvPr/>
        </p:nvGraphicFramePr>
        <p:xfrm>
          <a:off x="0" y="0"/>
          <a:ext cx="146538" cy="158750"/>
        </p:xfrm>
        <a:graphic>
          <a:graphicData uri="http://schemas.openxmlformats.org/presentationml/2006/ole">
            <p:oleObj spid="_x0000_s101378"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1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298604" y="1502002"/>
            <a:ext cx="6283986" cy="2950251"/>
          </a:xfrm>
        </p:spPr>
        <p:txBody>
          <a:bodyPr/>
          <a:lstStyle/>
          <a:p>
            <a:pPr lvl="0"/>
            <a:r>
              <a:rPr lang="en-US" noProof="0" dirty="0" smtClean="0"/>
              <a:t>Click to edit Master text style</a:t>
            </a: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2" y="25"/>
          <a:ext cx="135749" cy="143985"/>
        </p:xfrm>
        <a:graphic>
          <a:graphicData uri="http://schemas.openxmlformats.org/presentationml/2006/ole">
            <p:oleObj spid="_x0000_s102402"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1494771"/>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2" y="25"/>
          <a:ext cx="135749" cy="143985"/>
        </p:xfrm>
        <a:graphic>
          <a:graphicData uri="http://schemas.openxmlformats.org/presentationml/2006/ole">
            <p:oleObj spid="_x0000_s103426"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298607"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104450"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290500" y="1533439"/>
            <a:ext cx="4155820" cy="471550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4636466" y="1533440"/>
            <a:ext cx="4155820" cy="472558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46538" cy="158750"/>
        </p:xfrm>
        <a:graphic>
          <a:graphicData uri="http://schemas.openxmlformats.org/presentationml/2006/ole">
            <p:oleObj spid="_x0000_s9218"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46538" cy="158750"/>
        </p:xfrm>
        <a:graphic>
          <a:graphicData uri="http://schemas.openxmlformats.org/presentationml/2006/ole">
            <p:oleObj spid="_x0000_s105474"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290500" y="2206953"/>
            <a:ext cx="4155820" cy="404199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4636466" y="2208394"/>
            <a:ext cx="4155820" cy="405063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93078" y="1511299"/>
            <a:ext cx="4214720"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93078" y="1902634"/>
            <a:ext cx="4214720"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3" y="1511299"/>
            <a:ext cx="4185202"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3" y="1902634"/>
            <a:ext cx="4185202"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93078" y="3894138"/>
            <a:ext cx="4214720"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93078" y="4286609"/>
            <a:ext cx="4214720"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3" y="3894138"/>
            <a:ext cx="4185202"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3" y="4286609"/>
            <a:ext cx="4185202"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46538" cy="158750"/>
        </p:xfrm>
        <a:graphic>
          <a:graphicData uri="http://schemas.openxmlformats.org/presentationml/2006/ole">
            <p:oleObj spid="_x0000_s106498"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2" y="25"/>
          <a:ext cx="135749" cy="143985"/>
        </p:xfrm>
        <a:graphic>
          <a:graphicData uri="http://schemas.openxmlformats.org/presentationml/2006/ole">
            <p:oleObj spid="_x0000_s107522"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144000" cy="5533901"/>
          </a:xfrm>
          <a:prstGeom prst="rect">
            <a:avLst/>
          </a:prstGeom>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1884" y="27"/>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46538" cy="158750"/>
        </p:xfrm>
        <a:graphic>
          <a:graphicData uri="http://schemas.openxmlformats.org/presentationml/2006/ole">
            <p:oleObj spid="_x0000_s109570"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064418" y="6520721"/>
            <a:ext cx="2770546" cy="239021"/>
          </a:xfrm>
          <a:prstGeom prst="rect">
            <a:avLst/>
          </a:prstGeom>
          <a:noFill/>
        </p:spPr>
      </p:pic>
      <p:sp>
        <p:nvSpPr>
          <p:cNvPr id="2" name="Title 1"/>
          <p:cNvSpPr>
            <a:spLocks noGrp="1"/>
          </p:cNvSpPr>
          <p:nvPr>
            <p:ph type="ctrTitle" hasCustomPrompt="1"/>
            <p:custDataLst>
              <p:tags r:id="rId5"/>
            </p:custDataLst>
          </p:nvPr>
        </p:nvSpPr>
        <p:spPr>
          <a:xfrm>
            <a:off x="0" y="2256613"/>
            <a:ext cx="4191400"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4" y="4551798"/>
            <a:ext cx="4191905"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661139" y="653034"/>
            <a:ext cx="2770161" cy="694690"/>
          </a:xfrm>
          <a:prstGeom prst="rect">
            <a:avLst/>
          </a:prstGeom>
          <a:noFill/>
        </p:spPr>
      </p:pic>
    </p:spTree>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144000" cy="5807378"/>
          </a:xfrm>
          <a:prstGeom prst="rect">
            <a:avLst/>
          </a:prstGeom>
        </p:spPr>
      </p:pic>
      <p:graphicFrame>
        <p:nvGraphicFramePr>
          <p:cNvPr id="4" name="Object 3" hidden="1"/>
          <p:cNvGraphicFramePr>
            <a:graphicFrameLocks noChangeAspect="1"/>
          </p:cNvGraphicFramePr>
          <p:nvPr/>
        </p:nvGraphicFramePr>
        <p:xfrm>
          <a:off x="1" y="0"/>
          <a:ext cx="146538" cy="158750"/>
        </p:xfrm>
        <a:graphic>
          <a:graphicData uri="http://schemas.openxmlformats.org/presentationml/2006/ole">
            <p:oleObj spid="_x0000_s110594"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145310" y="1968843"/>
            <a:ext cx="4998690"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4926419" y="4609876"/>
            <a:ext cx="4217582" cy="1806302"/>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1884" y="27"/>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661139" y="653034"/>
            <a:ext cx="2770161" cy="694690"/>
          </a:xfrm>
          <a:prstGeom prst="rect">
            <a:avLst/>
          </a:prstGeom>
          <a:noFill/>
        </p:spPr>
      </p:pic>
      <p:sp>
        <p:nvSpPr>
          <p:cNvPr id="23" name="Rectangle 22"/>
          <p:cNvSpPr/>
          <p:nvPr userDrawn="1">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6064418" y="6520721"/>
            <a:ext cx="2770546" cy="239021"/>
          </a:xfrm>
          <a:prstGeom prst="rect">
            <a:avLst/>
          </a:prstGeom>
          <a:noFill/>
        </p:spPr>
      </p:pic>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9144000" cy="6353298"/>
          </a:xfrm>
          <a:prstGeom prst="rect">
            <a:avLst/>
          </a:prstGeom>
        </p:spPr>
      </p:pic>
      <p:graphicFrame>
        <p:nvGraphicFramePr>
          <p:cNvPr id="7" name="Object 6" hidden="1"/>
          <p:cNvGraphicFramePr>
            <a:graphicFrameLocks noChangeAspect="1"/>
          </p:cNvGraphicFramePr>
          <p:nvPr/>
        </p:nvGraphicFramePr>
        <p:xfrm>
          <a:off x="0" y="0"/>
          <a:ext cx="146538" cy="158750"/>
        </p:xfrm>
        <a:graphic>
          <a:graphicData uri="http://schemas.openxmlformats.org/presentationml/2006/ole">
            <p:oleObj spid="_x0000_s111618"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15"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298604" y="1502004"/>
            <a:ext cx="6283986" cy="2950251"/>
          </a:xfrm>
        </p:spPr>
        <p:txBody>
          <a:bodyPr/>
          <a:lstStyle/>
          <a:p>
            <a:pPr lvl="0"/>
            <a:r>
              <a:rPr lang="en-US" noProof="0" dirty="0" smtClean="0"/>
              <a:t>Click to edit Master text style</a:t>
            </a: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3" y="27"/>
          <a:ext cx="135749" cy="143985"/>
        </p:xfrm>
        <a:graphic>
          <a:graphicData uri="http://schemas.openxmlformats.org/presentationml/2006/ole">
            <p:oleObj spid="_x0000_s112642"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1494771"/>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3" y="27"/>
          <a:ext cx="135749" cy="143985"/>
        </p:xfrm>
        <a:graphic>
          <a:graphicData uri="http://schemas.openxmlformats.org/presentationml/2006/ole">
            <p:oleObj spid="_x0000_s113666"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298607"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114690"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290500" y="1533439"/>
            <a:ext cx="4155820" cy="471550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4636466" y="1533440"/>
            <a:ext cx="4155820" cy="472558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6" y="13"/>
          <a:ext cx="135749" cy="143985"/>
        </p:xfrm>
        <a:graphic>
          <a:graphicData uri="http://schemas.openxmlformats.org/presentationml/2006/ole">
            <p:oleObj spid="_x0000_s10242"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46538" cy="158750"/>
        </p:xfrm>
        <a:graphic>
          <a:graphicData uri="http://schemas.openxmlformats.org/presentationml/2006/ole">
            <p:oleObj spid="_x0000_s115714"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290500" y="2206953"/>
            <a:ext cx="4155820" cy="404199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4636466" y="2208394"/>
            <a:ext cx="4155820" cy="405063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93078" y="1511299"/>
            <a:ext cx="4214720"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93078" y="1902636"/>
            <a:ext cx="4214720"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3" y="1511299"/>
            <a:ext cx="4185202"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3" y="1902636"/>
            <a:ext cx="4185202"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93078" y="3894138"/>
            <a:ext cx="4214720"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93078" y="4286611"/>
            <a:ext cx="4214720"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3" y="3894138"/>
            <a:ext cx="4185202"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3" y="4286611"/>
            <a:ext cx="4185202"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46538" cy="158750"/>
        </p:xfrm>
        <a:graphic>
          <a:graphicData uri="http://schemas.openxmlformats.org/presentationml/2006/ole">
            <p:oleObj spid="_x0000_s116738"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3" y="27"/>
          <a:ext cx="135749" cy="143985"/>
        </p:xfrm>
        <a:graphic>
          <a:graphicData uri="http://schemas.openxmlformats.org/presentationml/2006/ole">
            <p:oleObj spid="_x0000_s117762"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7162800" y="6400800"/>
            <a:ext cx="1905000" cy="457200"/>
          </a:xfrm>
          <a:prstGeom prst="rect">
            <a:avLst/>
          </a:prstGeom>
        </p:spPr>
        <p:txBody>
          <a:bodyPr/>
          <a:lstStyle>
            <a:lvl1pPr>
              <a:defRPr/>
            </a:lvl1pPr>
          </a:lstStyle>
          <a:p>
            <a:fld id="{FBC60C9F-F317-4A88-ACD1-70A1C0C2EC4B}" type="slidenum">
              <a:rPr lang="en-US">
                <a:solidFill>
                  <a:srgbClr val="263147"/>
                </a:solidFill>
              </a:rPr>
              <a:pPr/>
              <a:t>‹#›</a:t>
            </a:fld>
            <a:endParaRPr lang="en-US">
              <a:solidFill>
                <a:srgbClr val="263147"/>
              </a:solidFill>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144000" cy="5533901"/>
          </a:xfrm>
          <a:prstGeom prst="rect">
            <a:avLst/>
          </a:prstGeom>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1884" y="29"/>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46538" cy="158750"/>
        </p:xfrm>
        <a:graphic>
          <a:graphicData uri="http://schemas.openxmlformats.org/presentationml/2006/ole">
            <p:oleObj spid="_x0000_s119810"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064418" y="6520723"/>
            <a:ext cx="2770546" cy="239021"/>
          </a:xfrm>
          <a:prstGeom prst="rect">
            <a:avLst/>
          </a:prstGeom>
          <a:noFill/>
        </p:spPr>
      </p:pic>
      <p:sp>
        <p:nvSpPr>
          <p:cNvPr id="2" name="Title 1"/>
          <p:cNvSpPr>
            <a:spLocks noGrp="1"/>
          </p:cNvSpPr>
          <p:nvPr>
            <p:ph type="ctrTitle" hasCustomPrompt="1"/>
            <p:custDataLst>
              <p:tags r:id="rId5"/>
            </p:custDataLst>
          </p:nvPr>
        </p:nvSpPr>
        <p:spPr>
          <a:xfrm>
            <a:off x="0" y="2256613"/>
            <a:ext cx="4191400"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4" y="4551798"/>
            <a:ext cx="4191905"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661139" y="653034"/>
            <a:ext cx="2770161" cy="694690"/>
          </a:xfrm>
          <a:prstGeom prst="rect">
            <a:avLst/>
          </a:prstGeom>
          <a:noFill/>
        </p:spPr>
      </p:pic>
    </p:spTree>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144000" cy="5807378"/>
          </a:xfrm>
          <a:prstGeom prst="rect">
            <a:avLst/>
          </a:prstGeom>
        </p:spPr>
      </p:pic>
      <p:graphicFrame>
        <p:nvGraphicFramePr>
          <p:cNvPr id="4" name="Object 3" hidden="1"/>
          <p:cNvGraphicFramePr>
            <a:graphicFrameLocks noChangeAspect="1"/>
          </p:cNvGraphicFramePr>
          <p:nvPr/>
        </p:nvGraphicFramePr>
        <p:xfrm>
          <a:off x="1" y="0"/>
          <a:ext cx="146538" cy="158750"/>
        </p:xfrm>
        <a:graphic>
          <a:graphicData uri="http://schemas.openxmlformats.org/presentationml/2006/ole">
            <p:oleObj spid="_x0000_s120834"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145310" y="1968845"/>
            <a:ext cx="4998690"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4926419" y="4609876"/>
            <a:ext cx="4217582" cy="1806302"/>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1884" y="29"/>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661139" y="653034"/>
            <a:ext cx="2770161" cy="694690"/>
          </a:xfrm>
          <a:prstGeom prst="rect">
            <a:avLst/>
          </a:prstGeom>
          <a:noFill/>
        </p:spPr>
      </p:pic>
      <p:sp>
        <p:nvSpPr>
          <p:cNvPr id="23" name="Rectangle 22"/>
          <p:cNvSpPr/>
          <p:nvPr userDrawn="1">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6064418" y="6520723"/>
            <a:ext cx="2770546" cy="239021"/>
          </a:xfrm>
          <a:prstGeom prst="rect">
            <a:avLst/>
          </a:prstGeom>
          <a:noFill/>
        </p:spPr>
      </p:pic>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9144000" cy="6353298"/>
          </a:xfrm>
          <a:prstGeom prst="rect">
            <a:avLst/>
          </a:prstGeom>
        </p:spPr>
      </p:pic>
      <p:graphicFrame>
        <p:nvGraphicFramePr>
          <p:cNvPr id="7" name="Object 6" hidden="1"/>
          <p:cNvGraphicFramePr>
            <a:graphicFrameLocks noChangeAspect="1"/>
          </p:cNvGraphicFramePr>
          <p:nvPr/>
        </p:nvGraphicFramePr>
        <p:xfrm>
          <a:off x="0" y="0"/>
          <a:ext cx="146538" cy="158750"/>
        </p:xfrm>
        <a:graphic>
          <a:graphicData uri="http://schemas.openxmlformats.org/presentationml/2006/ole">
            <p:oleObj spid="_x0000_s121858"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16"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298604" y="1502006"/>
            <a:ext cx="6283986" cy="2950251"/>
          </a:xfrm>
        </p:spPr>
        <p:txBody>
          <a:bodyPr/>
          <a:lstStyle/>
          <a:p>
            <a:pPr lvl="0"/>
            <a:r>
              <a:rPr lang="en-US" noProof="0" dirty="0" smtClean="0"/>
              <a:t>Click to edit Master text style</a:t>
            </a: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4" y="29"/>
          <a:ext cx="135749" cy="143985"/>
        </p:xfrm>
        <a:graphic>
          <a:graphicData uri="http://schemas.openxmlformats.org/presentationml/2006/ole">
            <p:oleObj spid="_x0000_s122882"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1494771"/>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4" y="29"/>
          <a:ext cx="135749" cy="143985"/>
        </p:xfrm>
        <a:graphic>
          <a:graphicData uri="http://schemas.openxmlformats.org/presentationml/2006/ole">
            <p:oleObj spid="_x0000_s123906"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298607"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124930"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290500" y="1533439"/>
            <a:ext cx="4155820" cy="471550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4636466" y="1533440"/>
            <a:ext cx="4155820" cy="472558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46538" cy="158750"/>
        </p:xfrm>
        <a:graphic>
          <a:graphicData uri="http://schemas.openxmlformats.org/presentationml/2006/ole">
            <p:oleObj spid="_x0000_s125954"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290500" y="2206953"/>
            <a:ext cx="4155820" cy="404199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4636466" y="2208394"/>
            <a:ext cx="4155820" cy="405063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93078" y="1511299"/>
            <a:ext cx="4214720"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93078" y="1902638"/>
            <a:ext cx="4214720"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3" y="1511299"/>
            <a:ext cx="4185202"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3" y="1902638"/>
            <a:ext cx="4185202"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93078" y="3894138"/>
            <a:ext cx="4214720"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93078" y="4286613"/>
            <a:ext cx="4214720"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3" y="3894138"/>
            <a:ext cx="4185202"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3" y="4286613"/>
            <a:ext cx="4185202"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46538" cy="158750"/>
        </p:xfrm>
        <a:graphic>
          <a:graphicData uri="http://schemas.openxmlformats.org/presentationml/2006/ole">
            <p:oleObj spid="_x0000_s126978"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4" y="29"/>
          <a:ext cx="135749" cy="143985"/>
        </p:xfrm>
        <a:graphic>
          <a:graphicData uri="http://schemas.openxmlformats.org/presentationml/2006/ole">
            <p:oleObj spid="_x0000_s128002"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7162800" y="6400800"/>
            <a:ext cx="1905000" cy="457200"/>
          </a:xfrm>
          <a:prstGeom prst="rect">
            <a:avLst/>
          </a:prstGeom>
        </p:spPr>
        <p:txBody>
          <a:bodyPr/>
          <a:lstStyle>
            <a:lvl1pPr>
              <a:defRPr/>
            </a:lvl1pPr>
          </a:lstStyle>
          <a:p>
            <a:fld id="{FBC60C9F-F317-4A88-ACD1-70A1C0C2EC4B}" type="slidenum">
              <a:rPr lang="en-US">
                <a:solidFill>
                  <a:srgbClr val="263147"/>
                </a:solidFill>
              </a:rPr>
              <a:pPr/>
              <a:t>‹#›</a:t>
            </a:fld>
            <a:endParaRPr lang="en-US">
              <a:solidFill>
                <a:srgbClr val="263147"/>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Break 2">
    <p:spTree>
      <p:nvGrpSpPr>
        <p:cNvPr id="1" name=""/>
        <p:cNvGrpSpPr/>
        <p:nvPr/>
      </p:nvGrpSpPr>
      <p:grpSpPr>
        <a:xfrm>
          <a:off x="0" y="0"/>
          <a:ext cx="0" cy="0"/>
          <a:chOff x="0" y="0"/>
          <a:chExt cx="0" cy="0"/>
        </a:xfrm>
      </p:grpSpPr>
      <p:pic>
        <p:nvPicPr>
          <p:cNvPr id="6" name="Image 5" descr="test5.jpg"/>
          <p:cNvPicPr>
            <a:picLocks noChangeAspect="1"/>
          </p:cNvPicPr>
          <p:nvPr/>
        </p:nvPicPr>
        <p:blipFill>
          <a:blip r:embed="rId5" cstate="print"/>
          <a:srcRect l="240" t="179" r="380" b="511"/>
          <a:stretch>
            <a:fillRect/>
          </a:stretch>
        </p:blipFill>
        <p:spPr>
          <a:xfrm>
            <a:off x="0" y="1050622"/>
            <a:ext cx="9144000" cy="5807378"/>
          </a:xfrm>
          <a:prstGeom prst="rect">
            <a:avLst/>
          </a:prstGeom>
        </p:spPr>
      </p:pic>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11266" name="think-cell Slide" r:id="rId6" imgW="360" imgH="360" progId="">
              <p:embed/>
            </p:oleObj>
          </a:graphicData>
        </a:graphic>
      </p:graphicFrame>
      <p:sp>
        <p:nvSpPr>
          <p:cNvPr id="4" name="Rectangle 7"/>
          <p:cNvSpPr/>
          <p:nvPr>
            <p:custDataLst>
              <p:tags r:id="rId2"/>
            </p:custDataLst>
          </p:nvPr>
        </p:nvSpPr>
        <p:spPr bwMode="auto">
          <a:xfrm>
            <a:off x="-1891"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a:solidFill>
                <a:prstClr val="white"/>
              </a:solidFil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Closing 3">
    <p:spTree>
      <p:nvGrpSpPr>
        <p:cNvPr id="1" name=""/>
        <p:cNvGrpSpPr/>
        <p:nvPr/>
      </p:nvGrpSpPr>
      <p:grpSpPr>
        <a:xfrm>
          <a:off x="0" y="0"/>
          <a:ext cx="0" cy="0"/>
          <a:chOff x="0" y="0"/>
          <a:chExt cx="0" cy="0"/>
        </a:xfrm>
      </p:grpSpPr>
      <p:graphicFrame>
        <p:nvGraphicFramePr>
          <p:cNvPr id="2" name="Object 2" hidden="1"/>
          <p:cNvGraphicFramePr>
            <a:graphicFrameLocks noChangeAspect="1"/>
          </p:cNvGraphicFramePr>
          <p:nvPr/>
        </p:nvGraphicFramePr>
        <p:xfrm>
          <a:off x="0" y="0"/>
          <a:ext cx="146050" cy="158750"/>
        </p:xfrm>
        <a:graphic>
          <a:graphicData uri="http://schemas.openxmlformats.org/presentationml/2006/ole">
            <p:oleObj spid="_x0000_s145410" name="think-cell Slide" r:id="rId13" imgW="360" imgH="360" progId="">
              <p:embed/>
            </p:oleObj>
          </a:graphicData>
        </a:graphic>
      </p:graphicFrame>
      <p:sp>
        <p:nvSpPr>
          <p:cNvPr id="3" name="Rectangle 7"/>
          <p:cNvSpPr/>
          <p:nvPr>
            <p:custDataLst>
              <p:tags r:id="rId2"/>
            </p:custDataLst>
          </p:nvPr>
        </p:nvSpPr>
        <p:spPr bwMode="auto">
          <a:xfrm flipV="1">
            <a:off x="-1588" y="1677988"/>
            <a:ext cx="9145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prstClr val="white"/>
              </a:solidFill>
              <a:latin typeface="Arial"/>
              <a:cs typeface="Arial"/>
            </a:endParaRPr>
          </a:p>
        </p:txBody>
      </p:sp>
      <p:pic>
        <p:nvPicPr>
          <p:cNvPr id="4" name="Image 10" descr="Capgemini_logo_lr.tif"/>
          <p:cNvPicPr>
            <a:picLocks noChangeAspect="1"/>
          </p:cNvPicPr>
          <p:nvPr>
            <p:custDataLst>
              <p:tags r:id="rId3"/>
            </p:custDataLst>
          </p:nvPr>
        </p:nvPicPr>
        <p:blipFill>
          <a:blip r:embed="rId14" cstate="print"/>
          <a:srcRect/>
          <a:stretch>
            <a:fillRect/>
          </a:stretch>
        </p:blipFill>
        <p:spPr bwMode="auto">
          <a:xfrm>
            <a:off x="638175" y="930275"/>
            <a:ext cx="2911475"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4"/>
            </p:custDataLst>
          </p:nvPr>
        </p:nvPicPr>
        <p:blipFill>
          <a:blip r:embed="rId15" cstate="print"/>
          <a:srcRect/>
          <a:stretch>
            <a:fillRect/>
          </a:stretch>
        </p:blipFill>
        <p:spPr bwMode="auto">
          <a:xfrm>
            <a:off x="5068888" y="1173163"/>
            <a:ext cx="3365500" cy="290512"/>
          </a:xfrm>
          <a:prstGeom prst="rect">
            <a:avLst/>
          </a:prstGeom>
          <a:noFill/>
          <a:ln w="9525">
            <a:noFill/>
            <a:miter lim="800000"/>
            <a:headEnd/>
            <a:tailEnd/>
          </a:ln>
        </p:spPr>
      </p:pic>
      <p:sp>
        <p:nvSpPr>
          <p:cNvPr id="6" name="Rectangle 5"/>
          <p:cNvSpPr/>
          <p:nvPr>
            <p:custDataLst>
              <p:tags r:id="rId5"/>
            </p:custDataLst>
          </p:nvPr>
        </p:nvSpPr>
        <p:spPr>
          <a:xfrm>
            <a:off x="5099050" y="6380163"/>
            <a:ext cx="4044950"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prstClr val="white"/>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prstClr val="white"/>
                </a:solidFill>
                <a:latin typeface="Arial"/>
                <a:cs typeface="Arial"/>
              </a:rPr>
              <a:t>© </a:t>
            </a:r>
            <a:r>
              <a:rPr lang="en-US" sz="700" dirty="0" smtClean="0">
                <a:solidFill>
                  <a:prstClr val="white"/>
                </a:solidFill>
                <a:latin typeface="Arial"/>
                <a:cs typeface="Arial"/>
              </a:rPr>
              <a:t>2014Capgemini</a:t>
            </a:r>
            <a:r>
              <a:rPr lang="en-US" sz="700" dirty="0">
                <a:solidFill>
                  <a:prstClr val="white"/>
                </a:solidFill>
                <a:latin typeface="Arial"/>
                <a:cs typeface="Arial"/>
              </a:rPr>
              <a:t>. All rights reserved.</a:t>
            </a:r>
          </a:p>
        </p:txBody>
      </p:sp>
      <p:sp>
        <p:nvSpPr>
          <p:cNvPr id="7" name="Rectangle 6"/>
          <p:cNvSpPr/>
          <p:nvPr>
            <p:custDataLst>
              <p:tags r:id="rId6"/>
            </p:custDataLst>
          </p:nvPr>
        </p:nvSpPr>
        <p:spPr>
          <a:xfrm>
            <a:off x="6221413" y="5457825"/>
            <a:ext cx="2922587" cy="38100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b="1" dirty="0">
                <a:solidFill>
                  <a:prstClr val="white"/>
                </a:solidFill>
                <a:latin typeface="Arial" pitchFamily="34" charset="0"/>
                <a:cs typeface="Arial" pitchFamily="34" charset="0"/>
              </a:rPr>
              <a:t>www.capgemini.com</a:t>
            </a:r>
          </a:p>
        </p:txBody>
      </p:sp>
      <p:pic>
        <p:nvPicPr>
          <p:cNvPr id="8" name="Picture 3" descr="C:\Users\UserSim\Desktop\DS_icons\128x128 shadows\facebook.png">
            <a:hlinkClick r:id="rId16"/>
          </p:cNvPr>
          <p:cNvPicPr>
            <a:picLocks noChangeAspect="1" noChangeArrowheads="1"/>
          </p:cNvPicPr>
          <p:nvPr>
            <p:custDataLst>
              <p:tags r:id="rId7"/>
            </p:custDataLst>
          </p:nvPr>
        </p:nvPicPr>
        <p:blipFill>
          <a:blip r:embed="rId17" cstate="print"/>
          <a:srcRect/>
          <a:stretch>
            <a:fillRect/>
          </a:stretch>
        </p:blipFill>
        <p:spPr bwMode="auto">
          <a:xfrm>
            <a:off x="7327900" y="5932488"/>
            <a:ext cx="257175" cy="263525"/>
          </a:xfrm>
          <a:prstGeom prst="rect">
            <a:avLst/>
          </a:prstGeom>
          <a:noFill/>
          <a:ln w="9525">
            <a:noFill/>
            <a:miter lim="800000"/>
            <a:headEnd/>
            <a:tailEnd/>
          </a:ln>
        </p:spPr>
      </p:pic>
      <p:pic>
        <p:nvPicPr>
          <p:cNvPr id="9" name="Picture 4" descr="C:\Users\UserSim\Desktop\DS_icons\128x128 shadows\linkedin.png">
            <a:hlinkClick r:id="rId18"/>
          </p:cNvPr>
          <p:cNvPicPr>
            <a:picLocks noChangeAspect="1" noChangeArrowheads="1"/>
          </p:cNvPicPr>
          <p:nvPr>
            <p:custDataLst>
              <p:tags r:id="rId8"/>
            </p:custDataLst>
          </p:nvPr>
        </p:nvPicPr>
        <p:blipFill>
          <a:blip r:embed="rId19" cstate="print"/>
          <a:srcRect/>
          <a:stretch>
            <a:fillRect/>
          </a:stretch>
        </p:blipFill>
        <p:spPr bwMode="auto">
          <a:xfrm>
            <a:off x="7637463" y="5932488"/>
            <a:ext cx="260350" cy="266700"/>
          </a:xfrm>
          <a:prstGeom prst="rect">
            <a:avLst/>
          </a:prstGeom>
          <a:noFill/>
          <a:ln w="9525">
            <a:noFill/>
            <a:miter lim="800000"/>
            <a:headEnd/>
            <a:tailEnd/>
          </a:ln>
        </p:spPr>
      </p:pic>
      <p:pic>
        <p:nvPicPr>
          <p:cNvPr id="10" name="Picture 5" descr="C:\Users\UserSim\Desktop\DS_icons\128x128 shadows\twitter.png">
            <a:hlinkClick r:id="rId20"/>
          </p:cNvPr>
          <p:cNvPicPr>
            <a:picLocks noChangeAspect="1" noChangeArrowheads="1"/>
          </p:cNvPicPr>
          <p:nvPr>
            <p:custDataLst>
              <p:tags r:id="rId9"/>
            </p:custDataLst>
          </p:nvPr>
        </p:nvPicPr>
        <p:blipFill>
          <a:blip r:embed="rId21" cstate="print"/>
          <a:srcRect/>
          <a:stretch>
            <a:fillRect/>
          </a:stretch>
        </p:blipFill>
        <p:spPr bwMode="auto">
          <a:xfrm>
            <a:off x="8218488" y="5932488"/>
            <a:ext cx="260350" cy="266700"/>
          </a:xfrm>
          <a:prstGeom prst="rect">
            <a:avLst/>
          </a:prstGeom>
          <a:noFill/>
          <a:ln w="9525">
            <a:noFill/>
            <a:miter lim="800000"/>
            <a:headEnd/>
            <a:tailEnd/>
          </a:ln>
        </p:spPr>
      </p:pic>
      <p:pic>
        <p:nvPicPr>
          <p:cNvPr id="11" name="Picture 6" descr="C:\Users\UserSim\Desktop\DS_icons\128x128 shadows\youtube.png">
            <a:hlinkClick r:id="rId22"/>
          </p:cNvPr>
          <p:cNvPicPr>
            <a:picLocks noChangeAspect="1" noChangeArrowheads="1"/>
          </p:cNvPicPr>
          <p:nvPr>
            <p:custDataLst>
              <p:tags r:id="rId10"/>
            </p:custDataLst>
          </p:nvPr>
        </p:nvPicPr>
        <p:blipFill>
          <a:blip r:embed="rId23" cstate="print"/>
          <a:srcRect/>
          <a:stretch>
            <a:fillRect/>
          </a:stretch>
        </p:blipFill>
        <p:spPr bwMode="auto">
          <a:xfrm>
            <a:off x="8531225" y="5932488"/>
            <a:ext cx="260350" cy="266700"/>
          </a:xfrm>
          <a:prstGeom prst="rect">
            <a:avLst/>
          </a:prstGeom>
          <a:noFill/>
          <a:ln w="9525">
            <a:noFill/>
            <a:miter lim="800000"/>
            <a:headEnd/>
            <a:tailEnd/>
          </a:ln>
        </p:spPr>
      </p:pic>
      <p:pic>
        <p:nvPicPr>
          <p:cNvPr id="12" name="Image 22" descr="Picto_Slideshare.gif">
            <a:hlinkClick r:id="rId24"/>
          </p:cNvPr>
          <p:cNvPicPr preferRelativeResize="0">
            <a:picLocks/>
          </p:cNvPicPr>
          <p:nvPr>
            <p:custDataLst>
              <p:tags r:id="rId11"/>
            </p:custDataLst>
          </p:nvPr>
        </p:nvPicPr>
        <p:blipFill>
          <a:blip r:embed="rId25" cstate="email"/>
          <a:srcRect l="4793" t="6316" r="5718" b="7969"/>
          <a:stretch>
            <a:fillRect/>
          </a:stretch>
        </p:blipFill>
        <p:spPr>
          <a:xfrm>
            <a:off x="7950618" y="5932560"/>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2" hidden="1"/>
          <p:cNvGraphicFramePr>
            <a:graphicFrameLocks noChangeAspect="1"/>
          </p:cNvGraphicFramePr>
          <p:nvPr/>
        </p:nvGraphicFramePr>
        <p:xfrm>
          <a:off x="0" y="0"/>
          <a:ext cx="146050" cy="158750"/>
        </p:xfrm>
        <a:graphic>
          <a:graphicData uri="http://schemas.openxmlformats.org/presentationml/2006/ole">
            <p:oleObj spid="_x0000_s145411" name="think-cell Slide" r:id="rId26" imgW="360" imgH="360" progId="">
              <p:embed/>
            </p:oleObj>
          </a:graphicData>
        </a:graphic>
      </p:graphicFrame>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8" y="17"/>
          <a:ext cx="135749" cy="143985"/>
        </p:xfrm>
        <a:graphic>
          <a:graphicData uri="http://schemas.openxmlformats.org/presentationml/2006/ole">
            <p:oleObj spid="_x0000_s13314" name="think-cell Slide" r:id="rId7" imgW="360" imgH="360" progId="">
              <p:embed/>
            </p:oleObj>
          </a:graphicData>
        </a:graphic>
      </p:graphicFrame>
      <p:grpSp>
        <p:nvGrpSpPr>
          <p:cNvPr id="2" name="Group 351"/>
          <p:cNvGrpSpPr/>
          <p:nvPr userDrawn="1">
            <p:custDataLst>
              <p:tags r:id="rId2"/>
            </p:custDataLst>
          </p:nvPr>
        </p:nvGrpSpPr>
        <p:grpSpPr>
          <a:xfrm>
            <a:off x="5337168" y="3258545"/>
            <a:ext cx="3416820" cy="2118522"/>
            <a:chOff x="5511798" y="3584333"/>
            <a:chExt cx="4818106" cy="2816468"/>
          </a:xfrm>
        </p:grpSpPr>
        <p:grpSp>
          <p:nvGrpSpPr>
            <p:cNvPr id="3" name="Group 54"/>
            <p:cNvGrpSpPr/>
            <p:nvPr userDrawn="1">
              <p:custDataLst>
                <p:tags r:id="rId4"/>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 name="Group 21"/>
            <p:cNvGrpSpPr/>
            <p:nvPr userDrawn="1">
              <p:custDataLst>
                <p:tags r:id="rId5"/>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3"/>
            </p:custDataLst>
          </p:nvPr>
        </p:nvSpPr>
        <p:spPr bwMode="gray">
          <a:xfrm>
            <a:off x="1031966" y="3617166"/>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120,000 people in 40 countries, Capgemini is one of the world's foremost providers of consulting, technology and outsourcing services. The Group reported 2011 global revenues of EUR 9.7 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latin typeface="Arial" pitchFamily="34" charset="0"/>
                <a:cs typeface="Arial" pitchFamily="34" charset="0"/>
              </a:rPr>
              <a:t>Experience</a:t>
            </a:r>
            <a:r>
              <a:rPr lang="en-US" sz="1000" baseline="30000" dirty="0" err="1">
                <a:solidFill>
                  <a:schemeClr val="bg1"/>
                </a:solidFill>
                <a:latin typeface="Arial" pitchFamily="34" charset="0"/>
                <a:cs typeface="Arial" pitchFamily="34" charset="0"/>
              </a:rPr>
              <a:t>TM</a:t>
            </a:r>
            <a:r>
              <a:rPr lang="en-US" sz="1000" dirty="0">
                <a:solidFill>
                  <a:schemeClr val="bg1"/>
                </a:solidFill>
                <a:latin typeface="Arial" pitchFamily="34" charset="0"/>
                <a:cs typeface="Arial" pitchFamily="34" charset="0"/>
              </a:rPr>
              <a:t>, and draws on </a:t>
            </a:r>
            <a:r>
              <a:rPr lang="en-US" sz="1000" dirty="0" err="1">
                <a:solidFill>
                  <a:schemeClr val="bg1"/>
                </a:solidFill>
                <a:latin typeface="Arial" pitchFamily="34" charset="0"/>
                <a:cs typeface="Arial" pitchFamily="34" charset="0"/>
              </a:rPr>
              <a:t>Rightshore</a:t>
            </a:r>
            <a:r>
              <a:rPr lang="en-US" sz="1000" b="1" baseline="30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 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err="1">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8" cstate="print"/>
          <a:stretch>
            <a:fillRect/>
          </a:stretch>
        </p:blipFill>
        <p:spPr>
          <a:xfrm>
            <a:off x="800982" y="3468294"/>
            <a:ext cx="479605" cy="522508"/>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8" y="17"/>
          <a:ext cx="135749" cy="143985"/>
        </p:xfrm>
        <a:graphic>
          <a:graphicData uri="http://schemas.openxmlformats.org/presentationml/2006/ole">
            <p:oleObj spid="_x0000_s14338" name="think-cell Slide" r:id="rId4" imgW="360" imgH="360" progId="">
              <p:embed/>
            </p:oleObj>
          </a:graphicData>
        </a:graphic>
      </p:graphicFrame>
      <p:sp>
        <p:nvSpPr>
          <p:cNvPr id="5" name="Rectangle 9"/>
          <p:cNvSpPr>
            <a:spLocks noChangeArrowheads="1"/>
          </p:cNvSpPr>
          <p:nvPr userDrawn="1">
            <p:custDataLst>
              <p:tags r:id="rId2"/>
            </p:custDataLst>
          </p:nvPr>
        </p:nvSpPr>
        <p:spPr bwMode="gray">
          <a:xfrm>
            <a:off x="4879571" y="2940262"/>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120,000 people in 40 countries, Capgemini is one of the world's foremost providers of consulting, technology and outsourcing services. The Group reported 2011 global revenues of EUR 9.7 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latin typeface="Arial" pitchFamily="34" charset="0"/>
                <a:cs typeface="Arial" pitchFamily="34" charset="0"/>
              </a:rPr>
              <a:t>Experience</a:t>
            </a:r>
            <a:r>
              <a:rPr lang="en-US" sz="1000" baseline="30000" dirty="0" err="1">
                <a:solidFill>
                  <a:schemeClr val="bg1"/>
                </a:solidFill>
                <a:latin typeface="Arial" pitchFamily="34" charset="0"/>
                <a:cs typeface="Arial" pitchFamily="34" charset="0"/>
              </a:rPr>
              <a:t>TM</a:t>
            </a:r>
            <a:r>
              <a:rPr lang="en-US" sz="1000" dirty="0">
                <a:solidFill>
                  <a:schemeClr val="bg1"/>
                </a:solidFill>
                <a:latin typeface="Arial" pitchFamily="34" charset="0"/>
                <a:cs typeface="Arial" pitchFamily="34" charset="0"/>
              </a:rPr>
              <a:t>, and draws on </a:t>
            </a:r>
            <a:r>
              <a:rPr lang="en-US" sz="1000" dirty="0" err="1">
                <a:solidFill>
                  <a:schemeClr val="bg1"/>
                </a:solidFill>
                <a:latin typeface="Arial" pitchFamily="34" charset="0"/>
                <a:cs typeface="Arial" pitchFamily="34" charset="0"/>
              </a:rPr>
              <a:t>Rightshore</a:t>
            </a:r>
            <a:r>
              <a:rPr lang="en-US" sz="1000" b="1" baseline="30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 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err="1">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5" cstate="print"/>
          <a:stretch>
            <a:fillRect/>
          </a:stretch>
        </p:blipFill>
        <p:spPr>
          <a:xfrm>
            <a:off x="4648582" y="2791400"/>
            <a:ext cx="479605" cy="522508"/>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6538" cy="158750"/>
        </p:xfrm>
        <a:graphic>
          <a:graphicData uri="http://schemas.openxmlformats.org/presentationml/2006/ole">
            <p:oleObj spid="_x0000_s15362" name="think-cell Slide" r:id="rId3" imgW="360" imgH="360" progId="">
              <p:embed/>
            </p:oleObj>
          </a:graphicData>
        </a:graphic>
      </p:graphicFrame>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10" name="Image 9" descr="test5.jpg"/>
          <p:cNvPicPr>
            <a:picLocks noChangeAspect="1"/>
          </p:cNvPicPr>
          <p:nvPr/>
        </p:nvPicPr>
        <p:blipFill>
          <a:blip r:embed="rId9" cstate="print"/>
          <a:srcRect l="240" t="179" r="380" b="511"/>
          <a:stretch>
            <a:fillRect/>
          </a:stretch>
        </p:blipFill>
        <p:spPr>
          <a:xfrm>
            <a:off x="0" y="1050622"/>
            <a:ext cx="9144000" cy="5807378"/>
          </a:xfrm>
          <a:prstGeom prst="rect">
            <a:avLst/>
          </a:prstGeom>
        </p:spPr>
      </p:pic>
      <p:graphicFrame>
        <p:nvGraphicFramePr>
          <p:cNvPr id="4" name="Object 3" hidden="1"/>
          <p:cNvGraphicFramePr>
            <a:graphicFrameLocks noChangeAspect="1"/>
          </p:cNvGraphicFramePr>
          <p:nvPr/>
        </p:nvGraphicFramePr>
        <p:xfrm>
          <a:off x="1" y="0"/>
          <a:ext cx="146538" cy="158750"/>
        </p:xfrm>
        <a:graphic>
          <a:graphicData uri="http://schemas.openxmlformats.org/presentationml/2006/ole">
            <p:oleObj spid="_x0000_s3074"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145310" y="1968829"/>
            <a:ext cx="4998690"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4926419" y="4609876"/>
            <a:ext cx="4217582" cy="1806302"/>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p:custDataLst>
              <p:tags r:id="rId4"/>
            </p:custDataLst>
          </p:nvPr>
        </p:nvSpPr>
        <p:spPr bwMode="auto">
          <a:xfrm>
            <a:off x="-1889" y="13"/>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22" name="Picture 103" descr="C:\Users\UserSim\Desktop\Capgemini\Capgemini_logo_cmyk.png"/>
          <p:cNvPicPr>
            <a:picLocks noChangeAspect="1" noChangeArrowheads="1"/>
          </p:cNvPicPr>
          <p:nvPr>
            <p:custDataLst>
              <p:tags r:id="rId5"/>
            </p:custDataLst>
          </p:nvPr>
        </p:nvPicPr>
        <p:blipFill>
          <a:blip r:embed="rId11" cstate="email"/>
          <a:srcRect/>
          <a:stretch>
            <a:fillRect/>
          </a:stretch>
        </p:blipFill>
        <p:spPr bwMode="auto">
          <a:xfrm>
            <a:off x="661139" y="653034"/>
            <a:ext cx="2770161" cy="694690"/>
          </a:xfrm>
          <a:prstGeom prst="rect">
            <a:avLst/>
          </a:prstGeom>
          <a:noFill/>
        </p:spPr>
      </p:pic>
      <p:sp>
        <p:nvSpPr>
          <p:cNvPr id="23" name="Rectangle 22"/>
          <p:cNvSpPr/>
          <p:nvPr>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24" name="Picture 104" descr="C:\Users\UserSim\Desktop\Capgemini\moto.emf"/>
          <p:cNvPicPr>
            <a:picLocks noChangeAspect="1" noChangeArrowheads="1"/>
          </p:cNvPicPr>
          <p:nvPr>
            <p:custDataLst>
              <p:tags r:id="rId7"/>
            </p:custDataLst>
          </p:nvPr>
        </p:nvPicPr>
        <p:blipFill>
          <a:blip r:embed="rId12" cstate="email"/>
          <a:srcRect/>
          <a:stretch>
            <a:fillRect/>
          </a:stretch>
        </p:blipFill>
        <p:spPr bwMode="auto">
          <a:xfrm>
            <a:off x="6064418" y="6520707"/>
            <a:ext cx="2770546" cy="239021"/>
          </a:xfrm>
          <a:prstGeom prst="rect">
            <a:avLst/>
          </a:prstGeom>
          <a:noFill/>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6" name="Image 5" descr="LF_People.jpg"/>
          <p:cNvPicPr>
            <a:picLocks noChangeAspect="1"/>
          </p:cNvPicPr>
          <p:nvPr userDrawn="1"/>
        </p:nvPicPr>
        <p:blipFill>
          <a:blip r:embed="rId5" cstate="print"/>
          <a:stretch>
            <a:fillRect/>
          </a:stretch>
        </p:blipFill>
        <p:spPr>
          <a:xfrm>
            <a:off x="0" y="0"/>
            <a:ext cx="9144000" cy="6601204"/>
          </a:xfrm>
          <a:prstGeom prst="rect">
            <a:avLst/>
          </a:prstGeom>
        </p:spPr>
      </p:pic>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17410" name="think-cell Slide" r:id="rId6" imgW="360" imgH="360" progId="">
              <p:embed/>
            </p:oleObj>
          </a:graphicData>
        </a:graphic>
      </p:graphicFrame>
      <p:sp>
        <p:nvSpPr>
          <p:cNvPr id="7" name="Rectangle 7"/>
          <p:cNvSpPr/>
          <p:nvPr userDrawn="1">
            <p:custDataLst>
              <p:tags r:id="rId2"/>
            </p:custDataLst>
          </p:nvPr>
        </p:nvSpPr>
        <p:spPr bwMode="auto">
          <a:xfrm flipV="1">
            <a:off x="-1085" y="3384930"/>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4490522"/>
            <a:ext cx="9144000" cy="1362097"/>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5" cstate="print"/>
          <a:srcRect l="240" t="179" r="380" b="511"/>
          <a:stretch>
            <a:fillRect/>
          </a:stretch>
        </p:blipFill>
        <p:spPr>
          <a:xfrm>
            <a:off x="0" y="1050622"/>
            <a:ext cx="9144000" cy="5807378"/>
          </a:xfrm>
          <a:prstGeom prst="rect">
            <a:avLst/>
          </a:prstGeom>
        </p:spPr>
      </p:pic>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18434" name="think-cell Slide" r:id="rId6" imgW="360" imgH="360" progId="">
              <p:embed/>
            </p:oleObj>
          </a:graphicData>
        </a:graphic>
      </p:graphicFrame>
      <p:sp>
        <p:nvSpPr>
          <p:cNvPr id="4" name="Rectangle 7"/>
          <p:cNvSpPr/>
          <p:nvPr userDrawn="1">
            <p:custDataLst>
              <p:tags r:id="rId2"/>
            </p:custDataLst>
          </p:nvPr>
        </p:nvSpPr>
        <p:spPr bwMode="auto">
          <a:xfrm>
            <a:off x="-1890"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144000" cy="5533901"/>
          </a:xfrm>
          <a:prstGeom prst="rect">
            <a:avLst/>
          </a:prstGeom>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1885" y="2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46538" cy="158750"/>
        </p:xfrm>
        <a:graphic>
          <a:graphicData uri="http://schemas.openxmlformats.org/presentationml/2006/ole">
            <p:oleObj spid="_x0000_s20482"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064418" y="6520715"/>
            <a:ext cx="2770546" cy="239021"/>
          </a:xfrm>
          <a:prstGeom prst="rect">
            <a:avLst/>
          </a:prstGeom>
          <a:noFill/>
        </p:spPr>
      </p:pic>
      <p:sp>
        <p:nvSpPr>
          <p:cNvPr id="2" name="Title 1"/>
          <p:cNvSpPr>
            <a:spLocks noGrp="1"/>
          </p:cNvSpPr>
          <p:nvPr>
            <p:ph type="ctrTitle" hasCustomPrompt="1"/>
            <p:custDataLst>
              <p:tags r:id="rId5"/>
            </p:custDataLst>
          </p:nvPr>
        </p:nvSpPr>
        <p:spPr>
          <a:xfrm>
            <a:off x="0" y="2256613"/>
            <a:ext cx="4191400"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4" y="4551798"/>
            <a:ext cx="4191905"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661139" y="653034"/>
            <a:ext cx="2770161" cy="694690"/>
          </a:xfrm>
          <a:prstGeom prst="rect">
            <a:avLst/>
          </a:prstGeom>
          <a:noFill/>
        </p:spPr>
      </p:pic>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8" cstate="print"/>
          <a:srcRect l="240" t="179" r="380" b="511"/>
          <a:stretch>
            <a:fillRect/>
          </a:stretch>
        </p:blipFill>
        <p:spPr>
          <a:xfrm>
            <a:off x="0" y="1050622"/>
            <a:ext cx="9144000" cy="5807378"/>
          </a:xfrm>
          <a:prstGeom prst="rect">
            <a:avLst/>
          </a:prstGeom>
        </p:spPr>
      </p:pic>
      <p:graphicFrame>
        <p:nvGraphicFramePr>
          <p:cNvPr id="4" name="Object 3" hidden="1"/>
          <p:cNvGraphicFramePr>
            <a:graphicFrameLocks noChangeAspect="1"/>
          </p:cNvGraphicFramePr>
          <p:nvPr/>
        </p:nvGraphicFramePr>
        <p:xfrm>
          <a:off x="1" y="0"/>
          <a:ext cx="146538" cy="158750"/>
        </p:xfrm>
        <a:graphic>
          <a:graphicData uri="http://schemas.openxmlformats.org/presentationml/2006/ole">
            <p:oleObj spid="_x0000_s21506" name="think-cell Slide" r:id="rId9" imgW="360" imgH="360" progId="">
              <p:embed/>
            </p:oleObj>
          </a:graphicData>
        </a:graphic>
      </p:graphicFrame>
      <p:sp>
        <p:nvSpPr>
          <p:cNvPr id="16" name="Title 1"/>
          <p:cNvSpPr>
            <a:spLocks noGrp="1"/>
          </p:cNvSpPr>
          <p:nvPr>
            <p:ph type="title" hasCustomPrompt="1"/>
            <p:custDataLst>
              <p:tags r:id="rId2"/>
            </p:custDataLst>
          </p:nvPr>
        </p:nvSpPr>
        <p:spPr>
          <a:xfrm>
            <a:off x="4145310" y="1968837"/>
            <a:ext cx="4998690"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About </a:t>
            </a:r>
            <a:r>
              <a:rPr lang="fr-FR" dirty="0" err="1" smtClean="0"/>
              <a:t>Capgemini</a:t>
            </a:r>
            <a:r>
              <a:rPr lang="fr-FR" dirty="0" smtClean="0"/>
              <a:t/>
            </a:r>
            <a:br>
              <a:rPr lang="fr-FR" dirty="0" smtClean="0"/>
            </a:br>
            <a:endParaRPr lang="en-US" dirty="0"/>
          </a:p>
        </p:txBody>
      </p:sp>
      <p:sp>
        <p:nvSpPr>
          <p:cNvPr id="21" name="Rectangle 7"/>
          <p:cNvSpPr/>
          <p:nvPr userDrawn="1">
            <p:custDataLst>
              <p:tags r:id="rId3"/>
            </p:custDataLst>
          </p:nvPr>
        </p:nvSpPr>
        <p:spPr bwMode="auto">
          <a:xfrm>
            <a:off x="-1885" y="2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4"/>
            </p:custDataLst>
          </p:nvPr>
        </p:nvPicPr>
        <p:blipFill>
          <a:blip r:embed="rId10" cstate="email"/>
          <a:srcRect/>
          <a:stretch>
            <a:fillRect/>
          </a:stretch>
        </p:blipFill>
        <p:spPr bwMode="auto">
          <a:xfrm>
            <a:off x="661139" y="653034"/>
            <a:ext cx="2770161" cy="694690"/>
          </a:xfrm>
          <a:prstGeom prst="rect">
            <a:avLst/>
          </a:prstGeom>
          <a:noFill/>
        </p:spPr>
      </p:pic>
      <p:sp>
        <p:nvSpPr>
          <p:cNvPr id="23" name="Rectangle 22"/>
          <p:cNvSpPr/>
          <p:nvPr userDrawn="1">
            <p:custDataLst>
              <p:tags r:id="rId5"/>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6"/>
            </p:custDataLst>
          </p:nvPr>
        </p:nvPicPr>
        <p:blipFill>
          <a:blip r:embed="rId11" cstate="email"/>
          <a:srcRect/>
          <a:stretch>
            <a:fillRect/>
          </a:stretch>
        </p:blipFill>
        <p:spPr bwMode="auto">
          <a:xfrm>
            <a:off x="6064418" y="6520715"/>
            <a:ext cx="2770546" cy="239021"/>
          </a:xfrm>
          <a:prstGeom prst="rect">
            <a:avLst/>
          </a:prstGeom>
          <a:noFill/>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9144000" cy="6353298"/>
          </a:xfrm>
          <a:prstGeom prst="rect">
            <a:avLst/>
          </a:prstGeom>
        </p:spPr>
      </p:pic>
      <p:graphicFrame>
        <p:nvGraphicFramePr>
          <p:cNvPr id="7" name="Object 6" hidden="1"/>
          <p:cNvGraphicFramePr>
            <a:graphicFrameLocks noChangeAspect="1"/>
          </p:cNvGraphicFramePr>
          <p:nvPr/>
        </p:nvGraphicFramePr>
        <p:xfrm>
          <a:off x="0" y="0"/>
          <a:ext cx="146538" cy="158750"/>
        </p:xfrm>
        <a:graphic>
          <a:graphicData uri="http://schemas.openxmlformats.org/presentationml/2006/ole">
            <p:oleObj spid="_x0000_s22530"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1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298604" y="1501998"/>
            <a:ext cx="6283986" cy="2950251"/>
          </a:xfrm>
        </p:spPr>
        <p:txBody>
          <a:bodyPr/>
          <a:lstStyle/>
          <a:p>
            <a:pPr lvl="0"/>
            <a:r>
              <a:rPr lang="en-US" noProof="0" dirty="0" smtClean="0"/>
              <a:t>Click to edit Master text style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0" y="21"/>
          <a:ext cx="135749" cy="143985"/>
        </p:xfrm>
        <a:graphic>
          <a:graphicData uri="http://schemas.openxmlformats.org/presentationml/2006/ole">
            <p:oleObj spid="_x0000_s23554"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1494771"/>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0" y="21"/>
          <a:ext cx="135749" cy="143985"/>
        </p:xfrm>
        <a:graphic>
          <a:graphicData uri="http://schemas.openxmlformats.org/presentationml/2006/ole">
            <p:oleObj spid="_x0000_s24578"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298607"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25602"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290500" y="1533439"/>
            <a:ext cx="4155820" cy="471550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4636466" y="1533440"/>
            <a:ext cx="4155820" cy="472558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46538" cy="158750"/>
        </p:xfrm>
        <a:graphic>
          <a:graphicData uri="http://schemas.openxmlformats.org/presentationml/2006/ole">
            <p:oleObj spid="_x0000_s26626"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290500" y="2206953"/>
            <a:ext cx="4155820" cy="404199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4636466" y="2208394"/>
            <a:ext cx="4155820" cy="405063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93078" y="1511299"/>
            <a:ext cx="4214720"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93078" y="1902630"/>
            <a:ext cx="4214720"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3" y="1511299"/>
            <a:ext cx="4185202"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3" y="1902630"/>
            <a:ext cx="4185202"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93078" y="3894138"/>
            <a:ext cx="4214720"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93078" y="4286605"/>
            <a:ext cx="4214720"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3" y="3894138"/>
            <a:ext cx="4185202"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3" y="4286605"/>
            <a:ext cx="4185202"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46538" cy="158750"/>
        </p:xfrm>
        <a:graphic>
          <a:graphicData uri="http://schemas.openxmlformats.org/presentationml/2006/ole">
            <p:oleObj spid="_x0000_s27650"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0" y="21"/>
          <a:ext cx="135749" cy="143985"/>
        </p:xfrm>
        <a:graphic>
          <a:graphicData uri="http://schemas.openxmlformats.org/presentationml/2006/ole">
            <p:oleObj spid="_x0000_s28674"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144000" cy="5807378"/>
          </a:xfrm>
          <a:prstGeom prst="rect">
            <a:avLst/>
          </a:prstGeom>
        </p:spPr>
      </p:pic>
      <p:graphicFrame>
        <p:nvGraphicFramePr>
          <p:cNvPr id="4" name="Object 3" hidden="1"/>
          <p:cNvGraphicFramePr>
            <a:graphicFrameLocks noChangeAspect="1"/>
          </p:cNvGraphicFramePr>
          <p:nvPr/>
        </p:nvGraphicFramePr>
        <p:xfrm>
          <a:off x="1" y="0"/>
          <a:ext cx="146538" cy="158750"/>
        </p:xfrm>
        <a:graphic>
          <a:graphicData uri="http://schemas.openxmlformats.org/presentationml/2006/ole">
            <p:oleObj spid="_x0000_s29698"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145310" y="1968837"/>
            <a:ext cx="4998690" cy="2414915"/>
          </a:xfrm>
        </p:spPr>
        <p:txBody>
          <a:bodyPr vert="horz" lIns="36000" tIns="36000" rIns="360000" bIns="36000" rtlCol="0" anchor="ctr">
            <a:noAutofit/>
          </a:bodyPr>
          <a:lstStyle>
            <a:lvl1pPr algn="r" defTabSz="995690" rtl="0" eaLnBrk="1" latinLnBrk="0" hangingPunct="1">
              <a:lnSpc>
                <a:spcPct val="100000"/>
              </a:lnSpc>
              <a:spcBef>
                <a:spcPct val="0"/>
              </a:spcBef>
              <a:buNone/>
              <a:defRPr lang="en-US" sz="3600" b="0" kern="1200" dirty="0">
                <a:solidFill>
                  <a:schemeClr val="bg1"/>
                </a:solidFill>
                <a:effectLst>
                  <a:outerShdw blurRad="38100" dist="38100" dir="2700000" algn="tl">
                    <a:srgbClr val="000000">
                      <a:alpha val="43137"/>
                    </a:srgbClr>
                  </a:outerShdw>
                </a:effectLst>
                <a:latin typeface="+mn-lt"/>
                <a:ea typeface="+mj-ea"/>
                <a:cs typeface="+mj-cs"/>
              </a:defRPr>
            </a:lvl1pPr>
          </a:lstStyle>
          <a:p>
            <a:r>
              <a:rPr lang="fr-FR" dirty="0" err="1" smtClean="0"/>
              <a:t>Core</a:t>
            </a:r>
            <a:r>
              <a:rPr lang="fr-FR" dirty="0" smtClean="0"/>
              <a:t> Services</a:t>
            </a:r>
            <a:endParaRPr lang="en-US" dirty="0"/>
          </a:p>
        </p:txBody>
      </p:sp>
      <p:sp>
        <p:nvSpPr>
          <p:cNvPr id="17" name="Text Placeholder 8"/>
          <p:cNvSpPr>
            <a:spLocks noGrp="1"/>
          </p:cNvSpPr>
          <p:nvPr>
            <p:ph type="body" sz="quarter" idx="10" hasCustomPrompt="1"/>
            <p:custDataLst>
              <p:tags r:id="rId3"/>
            </p:custDataLst>
          </p:nvPr>
        </p:nvSpPr>
        <p:spPr>
          <a:xfrm>
            <a:off x="4926419" y="4609876"/>
            <a:ext cx="4217582" cy="1806302"/>
          </a:xfrm>
        </p:spPr>
        <p:txBody>
          <a:bodyPr vert="horz" lIns="36000" tIns="36000" rIns="360000" bIns="36000" rtlCol="0">
            <a:noAutofit/>
          </a:bodyPr>
          <a:lstStyle>
            <a:lvl1pPr marL="0" indent="0" algn="r" defTabSz="995690" rtl="0" eaLnBrk="1" latinLnBrk="0" hangingPunct="1">
              <a:lnSpc>
                <a:spcPct val="100000"/>
              </a:lnSpc>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1885" y="2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661139" y="653034"/>
            <a:ext cx="2770161" cy="694690"/>
          </a:xfrm>
          <a:prstGeom prst="rect">
            <a:avLst/>
          </a:prstGeom>
          <a:noFill/>
        </p:spPr>
      </p:pic>
      <p:sp>
        <p:nvSpPr>
          <p:cNvPr id="23" name="Rectangle 22"/>
          <p:cNvSpPr/>
          <p:nvPr userDrawn="1">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6064418" y="6520715"/>
            <a:ext cx="2770546" cy="239021"/>
          </a:xfrm>
          <a:prstGeom prst="rect">
            <a:avLst/>
          </a:prstGeom>
          <a:noFill/>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5" cstate="print"/>
          <a:srcRect l="240" t="179" r="380" b="511"/>
          <a:stretch>
            <a:fillRect/>
          </a:stretch>
        </p:blipFill>
        <p:spPr>
          <a:xfrm>
            <a:off x="0" y="1050622"/>
            <a:ext cx="9144000" cy="5807378"/>
          </a:xfrm>
          <a:prstGeom prst="rect">
            <a:avLst/>
          </a:prstGeom>
        </p:spPr>
      </p:pic>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30722" name="think-cell Slide" r:id="rId6" imgW="360" imgH="360" progId="">
              <p:embed/>
            </p:oleObj>
          </a:graphicData>
        </a:graphic>
      </p:graphicFrame>
      <p:sp>
        <p:nvSpPr>
          <p:cNvPr id="4" name="Rectangle 7"/>
          <p:cNvSpPr/>
          <p:nvPr userDrawn="1">
            <p:custDataLst>
              <p:tags r:id="rId2"/>
            </p:custDataLst>
          </p:nvPr>
        </p:nvSpPr>
        <p:spPr bwMode="auto">
          <a:xfrm>
            <a:off x="-1890"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a:solidFill>
                <a:prstClr val="white"/>
              </a:solidFil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144000" cy="5533901"/>
          </a:xfrm>
          <a:prstGeom prst="rect">
            <a:avLst/>
          </a:prstGeom>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solidFill>
                <a:prstClr val="white"/>
              </a:solidFill>
            </a:endParaRPr>
          </a:p>
        </p:txBody>
      </p:sp>
      <p:sp>
        <p:nvSpPr>
          <p:cNvPr id="17" name="Rectangle 7"/>
          <p:cNvSpPr/>
          <p:nvPr userDrawn="1">
            <p:custDataLst>
              <p:tags r:id="rId3"/>
            </p:custDataLst>
          </p:nvPr>
        </p:nvSpPr>
        <p:spPr bwMode="auto">
          <a:xfrm>
            <a:off x="-1886" y="19"/>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a:solidFill>
                <a:prstClr val="white"/>
              </a:solidFill>
              <a:cs typeface="Arial"/>
            </a:endParaRPr>
          </a:p>
        </p:txBody>
      </p:sp>
      <p:graphicFrame>
        <p:nvGraphicFramePr>
          <p:cNvPr id="5" name="Object 4" hidden="1"/>
          <p:cNvGraphicFramePr>
            <a:graphicFrameLocks noChangeAspect="1"/>
          </p:cNvGraphicFramePr>
          <p:nvPr/>
        </p:nvGraphicFramePr>
        <p:xfrm>
          <a:off x="1" y="0"/>
          <a:ext cx="146538" cy="158750"/>
        </p:xfrm>
        <a:graphic>
          <a:graphicData uri="http://schemas.openxmlformats.org/presentationml/2006/ole">
            <p:oleObj spid="_x0000_s32770"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064418" y="6520713"/>
            <a:ext cx="2770546" cy="239021"/>
          </a:xfrm>
          <a:prstGeom prst="rect">
            <a:avLst/>
          </a:prstGeom>
          <a:noFill/>
        </p:spPr>
      </p:pic>
      <p:sp>
        <p:nvSpPr>
          <p:cNvPr id="2" name="Title 1"/>
          <p:cNvSpPr>
            <a:spLocks noGrp="1"/>
          </p:cNvSpPr>
          <p:nvPr>
            <p:ph type="ctrTitle" hasCustomPrompt="1"/>
            <p:custDataLst>
              <p:tags r:id="rId5"/>
            </p:custDataLst>
          </p:nvPr>
        </p:nvSpPr>
        <p:spPr>
          <a:xfrm>
            <a:off x="0" y="2256613"/>
            <a:ext cx="4191400"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4" y="4551798"/>
            <a:ext cx="4191905"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661139" y="653034"/>
            <a:ext cx="2770161" cy="694690"/>
          </a:xfrm>
          <a:prstGeom prst="rect">
            <a:avLst/>
          </a:prstGeom>
          <a:noFill/>
        </p:spPr>
      </p:pic>
    </p:spTree>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144000" cy="5807378"/>
          </a:xfrm>
          <a:prstGeom prst="rect">
            <a:avLst/>
          </a:prstGeom>
        </p:spPr>
      </p:pic>
      <p:graphicFrame>
        <p:nvGraphicFramePr>
          <p:cNvPr id="4" name="Object 3" hidden="1"/>
          <p:cNvGraphicFramePr>
            <a:graphicFrameLocks noChangeAspect="1"/>
          </p:cNvGraphicFramePr>
          <p:nvPr/>
        </p:nvGraphicFramePr>
        <p:xfrm>
          <a:off x="1" y="0"/>
          <a:ext cx="146538" cy="158750"/>
        </p:xfrm>
        <a:graphic>
          <a:graphicData uri="http://schemas.openxmlformats.org/presentationml/2006/ole">
            <p:oleObj spid="_x0000_s33794"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145310" y="1968835"/>
            <a:ext cx="4998690"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4926419" y="4609876"/>
            <a:ext cx="4217582" cy="1806302"/>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1886" y="19"/>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661139" y="653034"/>
            <a:ext cx="2770161" cy="694690"/>
          </a:xfrm>
          <a:prstGeom prst="rect">
            <a:avLst/>
          </a:prstGeom>
          <a:noFill/>
        </p:spPr>
      </p:pic>
      <p:sp>
        <p:nvSpPr>
          <p:cNvPr id="23" name="Rectangle 22"/>
          <p:cNvSpPr/>
          <p:nvPr userDrawn="1">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6064418" y="6520713"/>
            <a:ext cx="2770546" cy="239021"/>
          </a:xfrm>
          <a:prstGeom prst="rect">
            <a:avLst/>
          </a:prstGeom>
          <a:noFill/>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9144000" cy="6353298"/>
          </a:xfrm>
          <a:prstGeom prst="rect">
            <a:avLst/>
          </a:prstGeom>
        </p:spPr>
      </p:pic>
      <p:graphicFrame>
        <p:nvGraphicFramePr>
          <p:cNvPr id="7" name="Object 6" hidden="1"/>
          <p:cNvGraphicFramePr>
            <a:graphicFrameLocks noChangeAspect="1"/>
          </p:cNvGraphicFramePr>
          <p:nvPr/>
        </p:nvGraphicFramePr>
        <p:xfrm>
          <a:off x="0" y="0"/>
          <a:ext cx="146538" cy="158750"/>
        </p:xfrm>
        <a:graphic>
          <a:graphicData uri="http://schemas.openxmlformats.org/presentationml/2006/ole">
            <p:oleObj spid="_x0000_s34818"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11"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298604" y="1501996"/>
            <a:ext cx="6283986" cy="2950251"/>
          </a:xfrm>
        </p:spPr>
        <p:txBody>
          <a:bodyPr/>
          <a:lstStyle/>
          <a:p>
            <a:pPr lvl="0"/>
            <a:r>
              <a:rPr lang="en-US" noProof="0" dirty="0" smtClean="0"/>
              <a:t>Click to edit Master text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9" y="19"/>
          <a:ext cx="135749" cy="143985"/>
        </p:xfrm>
        <a:graphic>
          <a:graphicData uri="http://schemas.openxmlformats.org/presentationml/2006/ole">
            <p:oleObj spid="_x0000_s35842"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1494771"/>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9" y="19"/>
          <a:ext cx="135749" cy="143985"/>
        </p:xfrm>
        <a:graphic>
          <a:graphicData uri="http://schemas.openxmlformats.org/presentationml/2006/ole">
            <p:oleObj spid="_x0000_s36866"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298607"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37890"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290500" y="1533439"/>
            <a:ext cx="4155820" cy="471550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4636466" y="1533440"/>
            <a:ext cx="4155820" cy="472558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46538" cy="158750"/>
        </p:xfrm>
        <a:graphic>
          <a:graphicData uri="http://schemas.openxmlformats.org/presentationml/2006/ole">
            <p:oleObj spid="_x0000_s38914"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290500" y="2206953"/>
            <a:ext cx="4155820" cy="404199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4636466" y="2208394"/>
            <a:ext cx="4155820" cy="405063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93078" y="1511299"/>
            <a:ext cx="4214720"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93078" y="1902628"/>
            <a:ext cx="4214720"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3" y="1511299"/>
            <a:ext cx="4185202"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3" y="1902628"/>
            <a:ext cx="4185202"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93078" y="3894138"/>
            <a:ext cx="4214720"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93078" y="4286603"/>
            <a:ext cx="4214720"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3" y="3894138"/>
            <a:ext cx="4185202"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3" y="4286603"/>
            <a:ext cx="4185202"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46538" cy="158750"/>
        </p:xfrm>
        <a:graphic>
          <a:graphicData uri="http://schemas.openxmlformats.org/presentationml/2006/ole">
            <p:oleObj spid="_x0000_s39938"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9" y="19"/>
          <a:ext cx="135749" cy="143985"/>
        </p:xfrm>
        <a:graphic>
          <a:graphicData uri="http://schemas.openxmlformats.org/presentationml/2006/ole">
            <p:oleObj spid="_x0000_s40962"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5" cstate="print"/>
          <a:srcRect l="240" t="179" r="380" b="511"/>
          <a:stretch>
            <a:fillRect/>
          </a:stretch>
        </p:blipFill>
        <p:spPr>
          <a:xfrm>
            <a:off x="0" y="1050622"/>
            <a:ext cx="9144000" cy="5807378"/>
          </a:xfrm>
          <a:prstGeom prst="rect">
            <a:avLst/>
          </a:prstGeom>
        </p:spPr>
      </p:pic>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41986" name="think-cell Slide" r:id="rId6" imgW="360" imgH="360" progId="">
              <p:embed/>
            </p:oleObj>
          </a:graphicData>
        </a:graphic>
      </p:graphicFrame>
      <p:sp>
        <p:nvSpPr>
          <p:cNvPr id="4" name="Rectangle 7"/>
          <p:cNvSpPr/>
          <p:nvPr userDrawn="1">
            <p:custDataLst>
              <p:tags r:id="rId2"/>
            </p:custDataLst>
          </p:nvPr>
        </p:nvSpPr>
        <p:spPr bwMode="auto">
          <a:xfrm>
            <a:off x="-1890"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a:solidFill>
                <a:prstClr val="white"/>
              </a:solidFil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144000" cy="5533901"/>
          </a:xfrm>
          <a:prstGeom prst="rect">
            <a:avLst/>
          </a:prstGeom>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1889" y="13"/>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46538" cy="158750"/>
        </p:xfrm>
        <a:graphic>
          <a:graphicData uri="http://schemas.openxmlformats.org/presentationml/2006/ole">
            <p:oleObj spid="_x0000_s44034"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064418" y="6520707"/>
            <a:ext cx="2770546" cy="239021"/>
          </a:xfrm>
          <a:prstGeom prst="rect">
            <a:avLst/>
          </a:prstGeom>
          <a:noFill/>
        </p:spPr>
      </p:pic>
      <p:sp>
        <p:nvSpPr>
          <p:cNvPr id="2" name="Title 1"/>
          <p:cNvSpPr>
            <a:spLocks noGrp="1"/>
          </p:cNvSpPr>
          <p:nvPr>
            <p:ph type="ctrTitle" hasCustomPrompt="1"/>
            <p:custDataLst>
              <p:tags r:id="rId5"/>
            </p:custDataLst>
          </p:nvPr>
        </p:nvSpPr>
        <p:spPr>
          <a:xfrm>
            <a:off x="0" y="2256613"/>
            <a:ext cx="4191400"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4" y="4551798"/>
            <a:ext cx="4191905"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661139" y="653034"/>
            <a:ext cx="2770161" cy="694690"/>
          </a:xfrm>
          <a:prstGeom prst="rect">
            <a:avLst/>
          </a:prstGeom>
          <a:noFill/>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p:nvPicPr>
        <p:blipFill>
          <a:blip r:embed="rId6" cstate="print"/>
          <a:srcRect l="120" t="188" r="380" b="564"/>
          <a:stretch>
            <a:fillRect/>
          </a:stretch>
        </p:blipFill>
        <p:spPr>
          <a:xfrm>
            <a:off x="0" y="0"/>
            <a:ext cx="9144000" cy="6353298"/>
          </a:xfrm>
          <a:prstGeom prst="rect">
            <a:avLst/>
          </a:prstGeom>
        </p:spPr>
      </p:pic>
      <p:graphicFrame>
        <p:nvGraphicFramePr>
          <p:cNvPr id="7" name="Object 6" hidden="1"/>
          <p:cNvGraphicFramePr>
            <a:graphicFrameLocks noChangeAspect="1"/>
          </p:cNvGraphicFramePr>
          <p:nvPr/>
        </p:nvGraphicFramePr>
        <p:xfrm>
          <a:off x="0" y="0"/>
          <a:ext cx="146538" cy="158750"/>
        </p:xfrm>
        <a:graphic>
          <a:graphicData uri="http://schemas.openxmlformats.org/presentationml/2006/ole">
            <p:oleObj spid="_x0000_s4098"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p:custDataLst>
              <p:tags r:id="rId3"/>
            </p:custDataLst>
          </p:nvPr>
        </p:nvSpPr>
        <p:spPr bwMode="auto">
          <a:xfrm>
            <a:off x="8"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6" name="Espace réservé du contenu 5"/>
          <p:cNvSpPr>
            <a:spLocks noGrp="1"/>
          </p:cNvSpPr>
          <p:nvPr>
            <p:ph sz="quarter" idx="10" hasCustomPrompt="1"/>
            <p:custDataLst>
              <p:tags r:id="rId4"/>
            </p:custDataLst>
          </p:nvPr>
        </p:nvSpPr>
        <p:spPr>
          <a:xfrm>
            <a:off x="298604" y="1501990"/>
            <a:ext cx="6283986" cy="2950251"/>
          </a:xfrm>
        </p:spPr>
        <p:txBody>
          <a:bodyPr/>
          <a:lstStyle/>
          <a:p>
            <a:pPr lvl="0"/>
            <a:r>
              <a:rPr lang="en-US" noProof="0" dirty="0" smtClean="0"/>
              <a:t>Click to edit Master text style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144000" cy="5807378"/>
          </a:xfrm>
          <a:prstGeom prst="rect">
            <a:avLst/>
          </a:prstGeom>
        </p:spPr>
      </p:pic>
      <p:graphicFrame>
        <p:nvGraphicFramePr>
          <p:cNvPr id="4" name="Object 3" hidden="1"/>
          <p:cNvGraphicFramePr>
            <a:graphicFrameLocks noChangeAspect="1"/>
          </p:cNvGraphicFramePr>
          <p:nvPr/>
        </p:nvGraphicFramePr>
        <p:xfrm>
          <a:off x="1" y="0"/>
          <a:ext cx="146538" cy="158750"/>
        </p:xfrm>
        <a:graphic>
          <a:graphicData uri="http://schemas.openxmlformats.org/presentationml/2006/ole">
            <p:oleObj spid="_x0000_s45058"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145310" y="1968829"/>
            <a:ext cx="4998690"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4926419" y="4609876"/>
            <a:ext cx="4217582" cy="1806302"/>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1889" y="13"/>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661139" y="653034"/>
            <a:ext cx="2770161" cy="694690"/>
          </a:xfrm>
          <a:prstGeom prst="rect">
            <a:avLst/>
          </a:prstGeom>
          <a:noFill/>
        </p:spPr>
      </p:pic>
      <p:sp>
        <p:nvSpPr>
          <p:cNvPr id="23" name="Rectangle 22"/>
          <p:cNvSpPr/>
          <p:nvPr userDrawn="1">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6064418" y="6520707"/>
            <a:ext cx="2770546" cy="239021"/>
          </a:xfrm>
          <a:prstGeom prst="rect">
            <a:avLst/>
          </a:prstGeom>
          <a:noFill/>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9144000" cy="6353298"/>
          </a:xfrm>
          <a:prstGeom prst="rect">
            <a:avLst/>
          </a:prstGeom>
        </p:spPr>
      </p:pic>
      <p:graphicFrame>
        <p:nvGraphicFramePr>
          <p:cNvPr id="7" name="Object 6" hidden="1"/>
          <p:cNvGraphicFramePr>
            <a:graphicFrameLocks noChangeAspect="1"/>
          </p:cNvGraphicFramePr>
          <p:nvPr/>
        </p:nvGraphicFramePr>
        <p:xfrm>
          <a:off x="0" y="0"/>
          <a:ext cx="146538" cy="158750"/>
        </p:xfrm>
        <a:graphic>
          <a:graphicData uri="http://schemas.openxmlformats.org/presentationml/2006/ole">
            <p:oleObj spid="_x0000_s46082"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8"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298604" y="1501990"/>
            <a:ext cx="6283986" cy="2950251"/>
          </a:xfrm>
        </p:spPr>
        <p:txBody>
          <a:bodyPr/>
          <a:lstStyle/>
          <a:p>
            <a:pPr lvl="0"/>
            <a:r>
              <a:rPr lang="en-US" noProof="0" dirty="0" smtClean="0"/>
              <a:t>Click to edit Master text style</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6" y="13"/>
          <a:ext cx="135749" cy="143985"/>
        </p:xfrm>
        <a:graphic>
          <a:graphicData uri="http://schemas.openxmlformats.org/presentationml/2006/ole">
            <p:oleObj spid="_x0000_s47106"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1494771"/>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6" y="13"/>
          <a:ext cx="135749" cy="143985"/>
        </p:xfrm>
        <a:graphic>
          <a:graphicData uri="http://schemas.openxmlformats.org/presentationml/2006/ole">
            <p:oleObj spid="_x0000_s48130"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298607"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49154"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290500" y="1533439"/>
            <a:ext cx="4155820" cy="471550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4636466" y="1533440"/>
            <a:ext cx="4155820" cy="472558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46538" cy="158750"/>
        </p:xfrm>
        <a:graphic>
          <a:graphicData uri="http://schemas.openxmlformats.org/presentationml/2006/ole">
            <p:oleObj spid="_x0000_s50178"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290500" y="2206953"/>
            <a:ext cx="4155820" cy="404199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4636466" y="2208394"/>
            <a:ext cx="4155820" cy="405063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93078" y="1511299"/>
            <a:ext cx="4214720"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93078" y="1902622"/>
            <a:ext cx="4214720"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3" y="1511299"/>
            <a:ext cx="4185202"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3" y="1902622"/>
            <a:ext cx="4185202"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93078" y="3894138"/>
            <a:ext cx="4214720"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93078" y="4286597"/>
            <a:ext cx="4214720"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3" y="3894138"/>
            <a:ext cx="4185202"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3" y="4286597"/>
            <a:ext cx="4185202"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46538" cy="158750"/>
        </p:xfrm>
        <a:graphic>
          <a:graphicData uri="http://schemas.openxmlformats.org/presentationml/2006/ole">
            <p:oleObj spid="_x0000_s51202"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6" y="13"/>
          <a:ext cx="135749" cy="143985"/>
        </p:xfrm>
        <a:graphic>
          <a:graphicData uri="http://schemas.openxmlformats.org/presentationml/2006/ole">
            <p:oleObj spid="_x0000_s52226"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7" y="15"/>
          <a:ext cx="135749" cy="143985"/>
        </p:xfrm>
        <a:graphic>
          <a:graphicData uri="http://schemas.openxmlformats.org/presentationml/2006/ole">
            <p:oleObj spid="_x0000_s54274" name="think-cell Slide" r:id="rId7" imgW="360" imgH="360" progId="">
              <p:embed/>
            </p:oleObj>
          </a:graphicData>
        </a:graphic>
      </p:graphicFrame>
      <p:grpSp>
        <p:nvGrpSpPr>
          <p:cNvPr id="2" name="Group 351"/>
          <p:cNvGrpSpPr/>
          <p:nvPr userDrawn="1">
            <p:custDataLst>
              <p:tags r:id="rId2"/>
            </p:custDataLst>
          </p:nvPr>
        </p:nvGrpSpPr>
        <p:grpSpPr>
          <a:xfrm>
            <a:off x="5337168" y="3258545"/>
            <a:ext cx="3416820" cy="2118522"/>
            <a:chOff x="5511798" y="3584333"/>
            <a:chExt cx="4818106" cy="2816468"/>
          </a:xfrm>
        </p:grpSpPr>
        <p:grpSp>
          <p:nvGrpSpPr>
            <p:cNvPr id="3" name="Group 54"/>
            <p:cNvGrpSpPr/>
            <p:nvPr userDrawn="1">
              <p:custDataLst>
                <p:tags r:id="rId4"/>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263147"/>
                  </a:solidFill>
                </a:endParaRPr>
              </a:p>
            </p:txBody>
          </p:sp>
        </p:grpSp>
        <p:grpSp>
          <p:nvGrpSpPr>
            <p:cNvPr id="5" name="Group 21"/>
            <p:cNvGrpSpPr/>
            <p:nvPr userDrawn="1">
              <p:custDataLst>
                <p:tags r:id="rId5"/>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grpSp>
      </p:grpSp>
      <p:sp>
        <p:nvSpPr>
          <p:cNvPr id="335" name="Rectangle 9"/>
          <p:cNvSpPr>
            <a:spLocks noChangeArrowheads="1"/>
          </p:cNvSpPr>
          <p:nvPr userDrawn="1">
            <p:custDataLst>
              <p:tags r:id="rId3"/>
            </p:custDataLst>
          </p:nvPr>
        </p:nvSpPr>
        <p:spPr bwMode="gray">
          <a:xfrm>
            <a:off x="1031966" y="3617164"/>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algn="just" defTabSz="1042966">
              <a:defRPr/>
            </a:pPr>
            <a:r>
              <a:rPr lang="en-US" sz="1800" b="1" dirty="0" smtClean="0">
                <a:solidFill>
                  <a:prstClr val="white"/>
                </a:solidFill>
                <a:latin typeface="Arial"/>
                <a:cs typeface="Arial"/>
              </a:rPr>
              <a:t>About Capgemini</a:t>
            </a:r>
            <a:endParaRPr lang="en-US" sz="1000" dirty="0" smtClean="0">
              <a:solidFill>
                <a:prstClr val="white"/>
              </a:solidFill>
              <a:latin typeface="Arial" pitchFamily="34" charset="0"/>
              <a:cs typeface="Arial" pitchFamily="34" charset="0"/>
            </a:endParaRPr>
          </a:p>
          <a:p>
            <a:pPr algn="just"/>
            <a:endParaRPr lang="en-US" sz="1000" dirty="0" smtClean="0">
              <a:solidFill>
                <a:prstClr val="white"/>
              </a:solidFill>
              <a:latin typeface="Arial" pitchFamily="34" charset="0"/>
              <a:cs typeface="Arial" pitchFamily="34" charset="0"/>
            </a:endParaRPr>
          </a:p>
          <a:p>
            <a:pPr algn="just"/>
            <a:r>
              <a:rPr lang="en-US" sz="1000" dirty="0" smtClean="0">
                <a:solidFill>
                  <a:prstClr val="white"/>
                </a:solidFill>
                <a:latin typeface="Arial" pitchFamily="34" charset="0"/>
                <a:cs typeface="Arial" pitchFamily="34" charset="0"/>
              </a:rPr>
              <a:t>With </a:t>
            </a:r>
            <a:r>
              <a:rPr lang="en-US" sz="1000" dirty="0">
                <a:solidFill>
                  <a:prstClr val="white"/>
                </a:solidFill>
                <a:latin typeface="Arial" pitchFamily="34" charset="0"/>
                <a:cs typeface="Arial" pitchFamily="34" charset="0"/>
              </a:rPr>
              <a:t>more than 120,000 people in 40 countries, Capgemini is one of the world's foremost providers of consulting, technology and outsourcing services. The Group reported 2011 global revenues of EUR 9.7 billion.</a:t>
            </a:r>
          </a:p>
          <a:p>
            <a:pPr algn="just"/>
            <a:r>
              <a:rPr lang="en-US" sz="1000" dirty="0">
                <a:solidFill>
                  <a:prstClr val="white"/>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smtClean="0">
                <a:solidFill>
                  <a:prstClr val="white"/>
                </a:solidFill>
                <a:latin typeface="Arial" pitchFamily="34" charset="0"/>
                <a:cs typeface="Arial" pitchFamily="34" charset="0"/>
              </a:rPr>
              <a:t>Experience™, </a:t>
            </a:r>
            <a:r>
              <a:rPr lang="en-US" sz="1000" dirty="0">
                <a:solidFill>
                  <a:prstClr val="white"/>
                </a:solidFill>
                <a:latin typeface="Arial" pitchFamily="34" charset="0"/>
                <a:cs typeface="Arial" pitchFamily="34" charset="0"/>
              </a:rPr>
              <a:t>and draws on </a:t>
            </a:r>
            <a:r>
              <a:rPr lang="en-US" sz="1000" dirty="0" smtClean="0">
                <a:solidFill>
                  <a:prstClr val="white"/>
                </a:solidFill>
                <a:latin typeface="Arial" pitchFamily="34" charset="0"/>
                <a:cs typeface="Arial" pitchFamily="34" charset="0"/>
              </a:rPr>
              <a:t>Rightshore</a:t>
            </a:r>
            <a:r>
              <a:rPr lang="en-US" sz="1000" b="1" baseline="30000" dirty="0" smtClean="0">
                <a:solidFill>
                  <a:prstClr val="white"/>
                </a:solidFill>
                <a:latin typeface="Arial" pitchFamily="34" charset="0"/>
                <a:cs typeface="Arial" pitchFamily="34" charset="0"/>
              </a:rPr>
              <a:t>®</a:t>
            </a:r>
            <a:r>
              <a:rPr lang="en-US" sz="1000" dirty="0" smtClean="0">
                <a:solidFill>
                  <a:prstClr val="white"/>
                </a:solidFill>
                <a:latin typeface="Arial" pitchFamily="34" charset="0"/>
                <a:cs typeface="Arial" pitchFamily="34" charset="0"/>
              </a:rPr>
              <a:t>, </a:t>
            </a:r>
            <a:r>
              <a:rPr lang="en-US" sz="1000" dirty="0">
                <a:solidFill>
                  <a:prstClr val="white"/>
                </a:solidFill>
                <a:latin typeface="Arial" pitchFamily="34" charset="0"/>
                <a:cs typeface="Arial" pitchFamily="34" charset="0"/>
              </a:rPr>
              <a:t>its worldwide delivery model</a:t>
            </a:r>
            <a:r>
              <a:rPr lang="en-US" sz="1000" dirty="0" smtClean="0">
                <a:solidFill>
                  <a:prstClr val="white"/>
                </a:solidFill>
                <a:latin typeface="Arial" pitchFamily="34" charset="0"/>
                <a:cs typeface="Arial" pitchFamily="34" charset="0"/>
              </a:rPr>
              <a:t>.</a:t>
            </a:r>
            <a:endParaRPr lang="en-US" sz="1000" dirty="0">
              <a:solidFill>
                <a:prstClr val="white"/>
              </a:solidFill>
              <a:latin typeface="Arial" pitchFamily="34" charset="0"/>
              <a:cs typeface="Arial" pitchFamily="34" charset="0"/>
            </a:endParaRPr>
          </a:p>
          <a:p>
            <a:pPr algn="just"/>
            <a:endParaRPr lang="en-US" sz="1050" dirty="0">
              <a:solidFill>
                <a:prstClr val="white"/>
              </a:solidFill>
              <a:latin typeface="Arial" pitchFamily="34" charset="0"/>
              <a:cs typeface="Arial" pitchFamily="34" charset="0"/>
            </a:endParaRPr>
          </a:p>
          <a:p>
            <a:pPr algn="just"/>
            <a:r>
              <a:rPr lang="en-US" sz="900" i="1" dirty="0">
                <a:solidFill>
                  <a:prstClr val="white"/>
                </a:solidFill>
                <a:latin typeface="Arial" pitchFamily="34" charset="0"/>
                <a:cs typeface="Arial" pitchFamily="34" charset="0"/>
              </a:rPr>
              <a:t>Rightshore</a:t>
            </a:r>
            <a:r>
              <a:rPr lang="en-US" sz="900" i="1" baseline="30000" dirty="0">
                <a:solidFill>
                  <a:prstClr val="white"/>
                </a:solidFill>
                <a:latin typeface="Arial" pitchFamily="34" charset="0"/>
                <a:cs typeface="Arial" pitchFamily="34" charset="0"/>
              </a:rPr>
              <a:t>®</a:t>
            </a:r>
            <a:r>
              <a:rPr lang="en-US" sz="900" i="1" dirty="0">
                <a:solidFill>
                  <a:prstClr val="white"/>
                </a:solidFill>
                <a:latin typeface="Arial" pitchFamily="34" charset="0"/>
                <a:cs typeface="Arial" pitchFamily="34" charset="0"/>
              </a:rPr>
              <a:t> is a trademark belonging to Capgemini</a:t>
            </a:r>
            <a:endParaRPr lang="en-US" sz="900" b="1" kern="0" noProof="1">
              <a:solidFill>
                <a:prstClr val="white"/>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8" cstate="print"/>
          <a:stretch>
            <a:fillRect/>
          </a:stretch>
        </p:blipFill>
        <p:spPr>
          <a:xfrm>
            <a:off x="800982" y="3468294"/>
            <a:ext cx="479605" cy="52250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6" y="13"/>
          <a:ext cx="135749" cy="143985"/>
        </p:xfrm>
        <a:graphic>
          <a:graphicData uri="http://schemas.openxmlformats.org/presentationml/2006/ole">
            <p:oleObj spid="_x0000_s5122"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1494771"/>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7" y="15"/>
          <a:ext cx="135749" cy="143985"/>
        </p:xfrm>
        <a:graphic>
          <a:graphicData uri="http://schemas.openxmlformats.org/presentationml/2006/ole">
            <p:oleObj spid="_x0000_s55298" name="think-cell Slide" r:id="rId4" imgW="360" imgH="360" progId="">
              <p:embed/>
            </p:oleObj>
          </a:graphicData>
        </a:graphic>
      </p:graphicFrame>
      <p:sp>
        <p:nvSpPr>
          <p:cNvPr id="5" name="Rectangle 9"/>
          <p:cNvSpPr>
            <a:spLocks noChangeArrowheads="1"/>
          </p:cNvSpPr>
          <p:nvPr userDrawn="1">
            <p:custDataLst>
              <p:tags r:id="rId2"/>
            </p:custDataLst>
          </p:nvPr>
        </p:nvSpPr>
        <p:spPr bwMode="gray">
          <a:xfrm>
            <a:off x="4879571" y="2940262"/>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algn="just" defTabSz="1042966">
              <a:defRPr/>
            </a:pPr>
            <a:r>
              <a:rPr lang="en-US" sz="1800" b="1" dirty="0" smtClean="0">
                <a:solidFill>
                  <a:prstClr val="white"/>
                </a:solidFill>
                <a:latin typeface="Arial"/>
                <a:cs typeface="Arial"/>
              </a:rPr>
              <a:t>About Capgemini</a:t>
            </a:r>
            <a:endParaRPr lang="en-US" sz="1000" dirty="0" smtClean="0">
              <a:solidFill>
                <a:prstClr val="white"/>
              </a:solidFill>
              <a:latin typeface="Arial" pitchFamily="34" charset="0"/>
              <a:cs typeface="Arial" pitchFamily="34" charset="0"/>
            </a:endParaRPr>
          </a:p>
          <a:p>
            <a:pPr algn="just"/>
            <a:endParaRPr lang="en-US" sz="1000" dirty="0" smtClean="0">
              <a:solidFill>
                <a:prstClr val="white"/>
              </a:solidFill>
              <a:latin typeface="Arial" pitchFamily="34" charset="0"/>
              <a:cs typeface="Arial" pitchFamily="34" charset="0"/>
            </a:endParaRPr>
          </a:p>
          <a:p>
            <a:pPr algn="just"/>
            <a:r>
              <a:rPr lang="en-US" sz="1000" dirty="0" smtClean="0">
                <a:solidFill>
                  <a:prstClr val="white"/>
                </a:solidFill>
                <a:latin typeface="Arial" pitchFamily="34" charset="0"/>
                <a:cs typeface="Arial" pitchFamily="34" charset="0"/>
              </a:rPr>
              <a:t>With </a:t>
            </a:r>
            <a:r>
              <a:rPr lang="en-US" sz="1000" dirty="0">
                <a:solidFill>
                  <a:prstClr val="white"/>
                </a:solidFill>
                <a:latin typeface="Arial" pitchFamily="34" charset="0"/>
                <a:cs typeface="Arial" pitchFamily="34" charset="0"/>
              </a:rPr>
              <a:t>more than 120,000 people in 40 countries, Capgemini is one of the world's foremost providers of consulting, technology and outsourcing services. The Group reported 2011 global revenues of EUR 9.7 billion.</a:t>
            </a:r>
          </a:p>
          <a:p>
            <a:pPr algn="just"/>
            <a:r>
              <a:rPr lang="en-US" sz="1000" dirty="0">
                <a:solidFill>
                  <a:prstClr val="white"/>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smtClean="0">
                <a:solidFill>
                  <a:prstClr val="white"/>
                </a:solidFill>
                <a:latin typeface="Arial" pitchFamily="34" charset="0"/>
                <a:cs typeface="Arial" pitchFamily="34" charset="0"/>
              </a:rPr>
              <a:t>Experience™, </a:t>
            </a:r>
            <a:r>
              <a:rPr lang="en-US" sz="1000" dirty="0">
                <a:solidFill>
                  <a:prstClr val="white"/>
                </a:solidFill>
                <a:latin typeface="Arial" pitchFamily="34" charset="0"/>
                <a:cs typeface="Arial" pitchFamily="34" charset="0"/>
              </a:rPr>
              <a:t>and draws on </a:t>
            </a:r>
            <a:r>
              <a:rPr lang="en-US" sz="1000" dirty="0" smtClean="0">
                <a:solidFill>
                  <a:prstClr val="white"/>
                </a:solidFill>
                <a:latin typeface="Arial" pitchFamily="34" charset="0"/>
                <a:cs typeface="Arial" pitchFamily="34" charset="0"/>
              </a:rPr>
              <a:t>Rightshore</a:t>
            </a:r>
            <a:r>
              <a:rPr lang="en-US" sz="1000" b="1" baseline="30000" dirty="0" smtClean="0">
                <a:solidFill>
                  <a:prstClr val="white"/>
                </a:solidFill>
                <a:latin typeface="Arial" pitchFamily="34" charset="0"/>
                <a:cs typeface="Arial" pitchFamily="34" charset="0"/>
              </a:rPr>
              <a:t>®</a:t>
            </a:r>
            <a:r>
              <a:rPr lang="en-US" sz="1000" dirty="0" smtClean="0">
                <a:solidFill>
                  <a:prstClr val="white"/>
                </a:solidFill>
                <a:latin typeface="Arial" pitchFamily="34" charset="0"/>
                <a:cs typeface="Arial" pitchFamily="34" charset="0"/>
              </a:rPr>
              <a:t>, </a:t>
            </a:r>
            <a:r>
              <a:rPr lang="en-US" sz="1000" dirty="0">
                <a:solidFill>
                  <a:prstClr val="white"/>
                </a:solidFill>
                <a:latin typeface="Arial" pitchFamily="34" charset="0"/>
                <a:cs typeface="Arial" pitchFamily="34" charset="0"/>
              </a:rPr>
              <a:t>its worldwide delivery model</a:t>
            </a:r>
            <a:r>
              <a:rPr lang="en-US" sz="1000" dirty="0" smtClean="0">
                <a:solidFill>
                  <a:prstClr val="white"/>
                </a:solidFill>
                <a:latin typeface="Arial" pitchFamily="34" charset="0"/>
                <a:cs typeface="Arial" pitchFamily="34" charset="0"/>
              </a:rPr>
              <a:t>.</a:t>
            </a:r>
            <a:endParaRPr lang="en-US" sz="1000" dirty="0">
              <a:solidFill>
                <a:prstClr val="white"/>
              </a:solidFill>
              <a:latin typeface="Arial" pitchFamily="34" charset="0"/>
              <a:cs typeface="Arial" pitchFamily="34" charset="0"/>
            </a:endParaRPr>
          </a:p>
          <a:p>
            <a:pPr algn="just"/>
            <a:endParaRPr lang="en-US" sz="1050" dirty="0">
              <a:solidFill>
                <a:prstClr val="white"/>
              </a:solidFill>
              <a:latin typeface="Arial" pitchFamily="34" charset="0"/>
              <a:cs typeface="Arial" pitchFamily="34" charset="0"/>
            </a:endParaRPr>
          </a:p>
          <a:p>
            <a:pPr algn="just"/>
            <a:r>
              <a:rPr lang="en-US" sz="900" i="1" dirty="0">
                <a:solidFill>
                  <a:prstClr val="white"/>
                </a:solidFill>
                <a:latin typeface="Arial" pitchFamily="34" charset="0"/>
                <a:cs typeface="Arial" pitchFamily="34" charset="0"/>
              </a:rPr>
              <a:t>Rightshore</a:t>
            </a:r>
            <a:r>
              <a:rPr lang="en-US" sz="900" i="1" baseline="30000" dirty="0">
                <a:solidFill>
                  <a:prstClr val="white"/>
                </a:solidFill>
                <a:latin typeface="Arial" pitchFamily="34" charset="0"/>
                <a:cs typeface="Arial" pitchFamily="34" charset="0"/>
              </a:rPr>
              <a:t>®</a:t>
            </a:r>
            <a:r>
              <a:rPr lang="en-US" sz="900" i="1" dirty="0">
                <a:solidFill>
                  <a:prstClr val="white"/>
                </a:solidFill>
                <a:latin typeface="Arial" pitchFamily="34" charset="0"/>
                <a:cs typeface="Arial" pitchFamily="34" charset="0"/>
              </a:rPr>
              <a:t> is a trademark belonging to Capgemini</a:t>
            </a:r>
            <a:endParaRPr lang="en-US" sz="900" b="1" kern="0" noProof="1">
              <a:solidFill>
                <a:prstClr val="white"/>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5" cstate="print"/>
          <a:stretch>
            <a:fillRect/>
          </a:stretch>
        </p:blipFill>
        <p:spPr>
          <a:xfrm>
            <a:off x="4648582" y="2791400"/>
            <a:ext cx="479605" cy="522508"/>
          </a:xfrm>
          <a:prstGeom prst="rect">
            <a:avLst/>
          </a:prstGeom>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6538" cy="158750"/>
        </p:xfrm>
        <a:graphic>
          <a:graphicData uri="http://schemas.openxmlformats.org/presentationml/2006/ole">
            <p:oleObj spid="_x0000_s56322" name="think-cell Slide" r:id="rId3" imgW="360" imgH="360" progId="">
              <p:embed/>
            </p:oleObj>
          </a:graphicData>
        </a:graphic>
      </p:graphicFrame>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144000" cy="5533901"/>
          </a:xfrm>
          <a:prstGeom prst="rect">
            <a:avLst/>
          </a:prstGeom>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1887" y="17"/>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46538" cy="158750"/>
        </p:xfrm>
        <a:graphic>
          <a:graphicData uri="http://schemas.openxmlformats.org/presentationml/2006/ole">
            <p:oleObj spid="_x0000_s58370"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064418" y="6520711"/>
            <a:ext cx="2770546" cy="239021"/>
          </a:xfrm>
          <a:prstGeom prst="rect">
            <a:avLst/>
          </a:prstGeom>
          <a:noFill/>
        </p:spPr>
      </p:pic>
      <p:sp>
        <p:nvSpPr>
          <p:cNvPr id="2" name="Title 1"/>
          <p:cNvSpPr>
            <a:spLocks noGrp="1"/>
          </p:cNvSpPr>
          <p:nvPr>
            <p:ph type="ctrTitle" hasCustomPrompt="1"/>
            <p:custDataLst>
              <p:tags r:id="rId5"/>
            </p:custDataLst>
          </p:nvPr>
        </p:nvSpPr>
        <p:spPr>
          <a:xfrm>
            <a:off x="0" y="2256613"/>
            <a:ext cx="4191400"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4" y="4551798"/>
            <a:ext cx="4191905"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661139" y="653034"/>
            <a:ext cx="2770161" cy="694690"/>
          </a:xfrm>
          <a:prstGeom prst="rect">
            <a:avLst/>
          </a:prstGeom>
          <a:noFill/>
        </p:spPr>
      </p:pic>
    </p:spTree>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144000" cy="5807378"/>
          </a:xfrm>
          <a:prstGeom prst="rect">
            <a:avLst/>
          </a:prstGeom>
        </p:spPr>
      </p:pic>
      <p:graphicFrame>
        <p:nvGraphicFramePr>
          <p:cNvPr id="4" name="Object 3" hidden="1"/>
          <p:cNvGraphicFramePr>
            <a:graphicFrameLocks noChangeAspect="1"/>
          </p:cNvGraphicFramePr>
          <p:nvPr/>
        </p:nvGraphicFramePr>
        <p:xfrm>
          <a:off x="1" y="0"/>
          <a:ext cx="146538" cy="158750"/>
        </p:xfrm>
        <a:graphic>
          <a:graphicData uri="http://schemas.openxmlformats.org/presentationml/2006/ole">
            <p:oleObj spid="_x0000_s59394"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145310" y="1968833"/>
            <a:ext cx="4998690"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4926419" y="4609876"/>
            <a:ext cx="4217582" cy="1806302"/>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1887" y="17"/>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661139" y="653034"/>
            <a:ext cx="2770161" cy="694690"/>
          </a:xfrm>
          <a:prstGeom prst="rect">
            <a:avLst/>
          </a:prstGeom>
          <a:noFill/>
        </p:spPr>
      </p:pic>
      <p:sp>
        <p:nvSpPr>
          <p:cNvPr id="23" name="Rectangle 22"/>
          <p:cNvSpPr/>
          <p:nvPr userDrawn="1">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6064418" y="6520711"/>
            <a:ext cx="2770546" cy="239021"/>
          </a:xfrm>
          <a:prstGeom prst="rect">
            <a:avLst/>
          </a:prstGeom>
          <a:noFill/>
        </p:spPr>
      </p:pic>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9144000" cy="6353298"/>
          </a:xfrm>
          <a:prstGeom prst="rect">
            <a:avLst/>
          </a:prstGeom>
        </p:spPr>
      </p:pic>
      <p:graphicFrame>
        <p:nvGraphicFramePr>
          <p:cNvPr id="7" name="Object 6" hidden="1"/>
          <p:cNvGraphicFramePr>
            <a:graphicFrameLocks noChangeAspect="1"/>
          </p:cNvGraphicFramePr>
          <p:nvPr/>
        </p:nvGraphicFramePr>
        <p:xfrm>
          <a:off x="0" y="0"/>
          <a:ext cx="146538" cy="158750"/>
        </p:xfrm>
        <a:graphic>
          <a:graphicData uri="http://schemas.openxmlformats.org/presentationml/2006/ole">
            <p:oleObj spid="_x0000_s60418"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10"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298604" y="1501994"/>
            <a:ext cx="6283986" cy="2950251"/>
          </a:xfrm>
        </p:spPr>
        <p:txBody>
          <a:bodyPr/>
          <a:lstStyle/>
          <a:p>
            <a:pPr lvl="0"/>
            <a:r>
              <a:rPr lang="en-US" noProof="0" dirty="0" smtClean="0"/>
              <a:t>Click to edit Master text style</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8" y="17"/>
          <a:ext cx="135749" cy="143985"/>
        </p:xfrm>
        <a:graphic>
          <a:graphicData uri="http://schemas.openxmlformats.org/presentationml/2006/ole">
            <p:oleObj spid="_x0000_s61442"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1494771"/>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8" y="17"/>
          <a:ext cx="135749" cy="143985"/>
        </p:xfrm>
        <a:graphic>
          <a:graphicData uri="http://schemas.openxmlformats.org/presentationml/2006/ole">
            <p:oleObj spid="_x0000_s62466"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298607"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63490"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290500" y="1533439"/>
            <a:ext cx="4155820" cy="471550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4636466" y="1533440"/>
            <a:ext cx="4155820" cy="472558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46538" cy="158750"/>
        </p:xfrm>
        <a:graphic>
          <a:graphicData uri="http://schemas.openxmlformats.org/presentationml/2006/ole">
            <p:oleObj spid="_x0000_s64514"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290500" y="2206953"/>
            <a:ext cx="4155820" cy="404199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4636466" y="2208394"/>
            <a:ext cx="4155820" cy="405063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93078" y="1511299"/>
            <a:ext cx="4214720"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93078" y="1902626"/>
            <a:ext cx="4214720"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3" y="1511299"/>
            <a:ext cx="4185202"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3" y="1902626"/>
            <a:ext cx="4185202"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93078" y="3894138"/>
            <a:ext cx="4214720"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93078" y="4286601"/>
            <a:ext cx="4214720"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3" y="3894138"/>
            <a:ext cx="4185202"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3" y="4286601"/>
            <a:ext cx="4185202"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6" y="13"/>
          <a:ext cx="135749" cy="143985"/>
        </p:xfrm>
        <a:graphic>
          <a:graphicData uri="http://schemas.openxmlformats.org/presentationml/2006/ole">
            <p:oleObj spid="_x0000_s6146"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298607"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46538" cy="158750"/>
        </p:xfrm>
        <a:graphic>
          <a:graphicData uri="http://schemas.openxmlformats.org/presentationml/2006/ole">
            <p:oleObj spid="_x0000_s65538"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8" y="17"/>
          <a:ext cx="135749" cy="143985"/>
        </p:xfrm>
        <a:graphic>
          <a:graphicData uri="http://schemas.openxmlformats.org/presentationml/2006/ole">
            <p:oleObj spid="_x0000_s66562"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144000" cy="5533901"/>
          </a:xfrm>
          <a:prstGeom prst="rect">
            <a:avLst/>
          </a:prstGeom>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1886" y="19"/>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46538" cy="158750"/>
        </p:xfrm>
        <a:graphic>
          <a:graphicData uri="http://schemas.openxmlformats.org/presentationml/2006/ole">
            <p:oleObj spid="_x0000_s68610"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064418" y="6520713"/>
            <a:ext cx="2770546" cy="239021"/>
          </a:xfrm>
          <a:prstGeom prst="rect">
            <a:avLst/>
          </a:prstGeom>
          <a:noFill/>
        </p:spPr>
      </p:pic>
      <p:sp>
        <p:nvSpPr>
          <p:cNvPr id="2" name="Title 1"/>
          <p:cNvSpPr>
            <a:spLocks noGrp="1"/>
          </p:cNvSpPr>
          <p:nvPr>
            <p:ph type="ctrTitle" hasCustomPrompt="1"/>
            <p:custDataLst>
              <p:tags r:id="rId5"/>
            </p:custDataLst>
          </p:nvPr>
        </p:nvSpPr>
        <p:spPr>
          <a:xfrm>
            <a:off x="0" y="2256613"/>
            <a:ext cx="4191400"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4" y="4551798"/>
            <a:ext cx="4191905"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661139" y="653034"/>
            <a:ext cx="2770161" cy="694690"/>
          </a:xfrm>
          <a:prstGeom prst="rect">
            <a:avLst/>
          </a:prstGeom>
          <a:noFill/>
        </p:spPr>
      </p:pic>
    </p:spTree>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144000" cy="5807378"/>
          </a:xfrm>
          <a:prstGeom prst="rect">
            <a:avLst/>
          </a:prstGeom>
        </p:spPr>
      </p:pic>
      <p:graphicFrame>
        <p:nvGraphicFramePr>
          <p:cNvPr id="4" name="Object 3" hidden="1"/>
          <p:cNvGraphicFramePr>
            <a:graphicFrameLocks noChangeAspect="1"/>
          </p:cNvGraphicFramePr>
          <p:nvPr/>
        </p:nvGraphicFramePr>
        <p:xfrm>
          <a:off x="1" y="0"/>
          <a:ext cx="146538" cy="158750"/>
        </p:xfrm>
        <a:graphic>
          <a:graphicData uri="http://schemas.openxmlformats.org/presentationml/2006/ole">
            <p:oleObj spid="_x0000_s69634"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145310" y="1968835"/>
            <a:ext cx="4998690"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4926419" y="4609876"/>
            <a:ext cx="4217582" cy="1806302"/>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1886" y="19"/>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661139" y="653034"/>
            <a:ext cx="2770161" cy="694690"/>
          </a:xfrm>
          <a:prstGeom prst="rect">
            <a:avLst/>
          </a:prstGeom>
          <a:noFill/>
        </p:spPr>
      </p:pic>
      <p:sp>
        <p:nvSpPr>
          <p:cNvPr id="23" name="Rectangle 22"/>
          <p:cNvSpPr/>
          <p:nvPr userDrawn="1">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6064418" y="6520713"/>
            <a:ext cx="2770546" cy="239021"/>
          </a:xfrm>
          <a:prstGeom prst="rect">
            <a:avLst/>
          </a:prstGeom>
          <a:noFill/>
        </p:spPr>
      </p:pic>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9144000" cy="6353298"/>
          </a:xfrm>
          <a:prstGeom prst="rect">
            <a:avLst/>
          </a:prstGeom>
        </p:spPr>
      </p:pic>
      <p:graphicFrame>
        <p:nvGraphicFramePr>
          <p:cNvPr id="7" name="Object 6" hidden="1"/>
          <p:cNvGraphicFramePr>
            <a:graphicFrameLocks noChangeAspect="1"/>
          </p:cNvGraphicFramePr>
          <p:nvPr/>
        </p:nvGraphicFramePr>
        <p:xfrm>
          <a:off x="0" y="0"/>
          <a:ext cx="146538" cy="158750"/>
        </p:xfrm>
        <a:graphic>
          <a:graphicData uri="http://schemas.openxmlformats.org/presentationml/2006/ole">
            <p:oleObj spid="_x0000_s70658"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11"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298604" y="1501996"/>
            <a:ext cx="6283986" cy="2950251"/>
          </a:xfrm>
        </p:spPr>
        <p:txBody>
          <a:bodyPr/>
          <a:lstStyle/>
          <a:p>
            <a:pPr lvl="0"/>
            <a:r>
              <a:rPr lang="en-US" noProof="0" dirty="0" smtClean="0"/>
              <a:t>Click to edit Master text style</a:t>
            </a: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9" y="19"/>
          <a:ext cx="135749" cy="143985"/>
        </p:xfrm>
        <a:graphic>
          <a:graphicData uri="http://schemas.openxmlformats.org/presentationml/2006/ole">
            <p:oleObj spid="_x0000_s71682"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1494771"/>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9" y="19"/>
          <a:ext cx="135749" cy="143985"/>
        </p:xfrm>
        <a:graphic>
          <a:graphicData uri="http://schemas.openxmlformats.org/presentationml/2006/ole">
            <p:oleObj spid="_x0000_s72706"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298607"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73730"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290500" y="1533439"/>
            <a:ext cx="4155820" cy="471550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4636466" y="1533440"/>
            <a:ext cx="4155820" cy="472558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46538" cy="158750"/>
        </p:xfrm>
        <a:graphic>
          <a:graphicData uri="http://schemas.openxmlformats.org/presentationml/2006/ole">
            <p:oleObj spid="_x0000_s74754"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290500" y="2206953"/>
            <a:ext cx="4155820" cy="404199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4636466" y="2208394"/>
            <a:ext cx="4155820" cy="405063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93078" y="1511299"/>
            <a:ext cx="4214720"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93078" y="1902628"/>
            <a:ext cx="4214720"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3" y="1511299"/>
            <a:ext cx="4185202"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3" y="1902628"/>
            <a:ext cx="4185202"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93078" y="3894138"/>
            <a:ext cx="4214720"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93078" y="4286603"/>
            <a:ext cx="4214720"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3" y="3894138"/>
            <a:ext cx="4185202"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3" y="4286603"/>
            <a:ext cx="4185202"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7170"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290500" y="1533439"/>
            <a:ext cx="4155820" cy="471550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4636466" y="1533440"/>
            <a:ext cx="4155820" cy="472558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46538" cy="158750"/>
        </p:xfrm>
        <a:graphic>
          <a:graphicData uri="http://schemas.openxmlformats.org/presentationml/2006/ole">
            <p:oleObj spid="_x0000_s75778"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9" y="19"/>
          <a:ext cx="135749" cy="143985"/>
        </p:xfrm>
        <a:graphic>
          <a:graphicData uri="http://schemas.openxmlformats.org/presentationml/2006/ole">
            <p:oleObj spid="_x0000_s76802"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7162800" y="6400800"/>
            <a:ext cx="1905000" cy="457200"/>
          </a:xfrm>
          <a:prstGeom prst="rect">
            <a:avLst/>
          </a:prstGeom>
        </p:spPr>
        <p:txBody>
          <a:bodyPr/>
          <a:lstStyle>
            <a:lvl1pPr>
              <a:defRPr/>
            </a:lvl1pPr>
          </a:lstStyle>
          <a:p>
            <a:fld id="{FBC60C9F-F317-4A88-ACD1-70A1C0C2EC4B}" type="slidenum">
              <a:rPr lang="en-US">
                <a:solidFill>
                  <a:srgbClr val="263147"/>
                </a:solidFill>
              </a:rPr>
              <a:pPr/>
              <a:t>‹#›</a:t>
            </a:fld>
            <a:endParaRPr lang="en-US">
              <a:solidFill>
                <a:srgbClr val="263147"/>
              </a:solidFil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144000" cy="5533901"/>
          </a:xfrm>
          <a:prstGeom prst="rect">
            <a:avLst/>
          </a:prstGeom>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1885" y="2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46538" cy="158750"/>
        </p:xfrm>
        <a:graphic>
          <a:graphicData uri="http://schemas.openxmlformats.org/presentationml/2006/ole">
            <p:oleObj spid="_x0000_s78850"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064418" y="6520715"/>
            <a:ext cx="2770546" cy="239021"/>
          </a:xfrm>
          <a:prstGeom prst="rect">
            <a:avLst/>
          </a:prstGeom>
          <a:noFill/>
        </p:spPr>
      </p:pic>
      <p:sp>
        <p:nvSpPr>
          <p:cNvPr id="2" name="Title 1"/>
          <p:cNvSpPr>
            <a:spLocks noGrp="1"/>
          </p:cNvSpPr>
          <p:nvPr>
            <p:ph type="ctrTitle" hasCustomPrompt="1"/>
            <p:custDataLst>
              <p:tags r:id="rId5"/>
            </p:custDataLst>
          </p:nvPr>
        </p:nvSpPr>
        <p:spPr>
          <a:xfrm>
            <a:off x="0" y="2256613"/>
            <a:ext cx="4191400"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4" y="4551798"/>
            <a:ext cx="4191905"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661139" y="653034"/>
            <a:ext cx="2770161" cy="694690"/>
          </a:xfrm>
          <a:prstGeom prst="rect">
            <a:avLst/>
          </a:prstGeom>
          <a:noFill/>
        </p:spPr>
      </p:pic>
    </p:spTree>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144000" cy="5807378"/>
          </a:xfrm>
          <a:prstGeom prst="rect">
            <a:avLst/>
          </a:prstGeom>
        </p:spPr>
      </p:pic>
      <p:graphicFrame>
        <p:nvGraphicFramePr>
          <p:cNvPr id="4" name="Object 3" hidden="1"/>
          <p:cNvGraphicFramePr>
            <a:graphicFrameLocks noChangeAspect="1"/>
          </p:cNvGraphicFramePr>
          <p:nvPr/>
        </p:nvGraphicFramePr>
        <p:xfrm>
          <a:off x="1" y="0"/>
          <a:ext cx="146538" cy="158750"/>
        </p:xfrm>
        <a:graphic>
          <a:graphicData uri="http://schemas.openxmlformats.org/presentationml/2006/ole">
            <p:oleObj spid="_x0000_s79874"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145310" y="1968837"/>
            <a:ext cx="4998690"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4926419" y="4609876"/>
            <a:ext cx="4217582" cy="1806302"/>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1885" y="2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661139" y="653034"/>
            <a:ext cx="2770161" cy="694690"/>
          </a:xfrm>
          <a:prstGeom prst="rect">
            <a:avLst/>
          </a:prstGeom>
          <a:noFill/>
        </p:spPr>
      </p:pic>
      <p:sp>
        <p:nvSpPr>
          <p:cNvPr id="23" name="Rectangle 22"/>
          <p:cNvSpPr/>
          <p:nvPr userDrawn="1">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6064418" y="6520715"/>
            <a:ext cx="2770546" cy="239021"/>
          </a:xfrm>
          <a:prstGeom prst="rect">
            <a:avLst/>
          </a:prstGeom>
          <a:noFill/>
        </p:spPr>
      </p:pic>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9144000" cy="6353298"/>
          </a:xfrm>
          <a:prstGeom prst="rect">
            <a:avLst/>
          </a:prstGeom>
        </p:spPr>
      </p:pic>
      <p:graphicFrame>
        <p:nvGraphicFramePr>
          <p:cNvPr id="7" name="Object 6" hidden="1"/>
          <p:cNvGraphicFramePr>
            <a:graphicFrameLocks noChangeAspect="1"/>
          </p:cNvGraphicFramePr>
          <p:nvPr/>
        </p:nvGraphicFramePr>
        <p:xfrm>
          <a:off x="0" y="0"/>
          <a:ext cx="146538" cy="158750"/>
        </p:xfrm>
        <a:graphic>
          <a:graphicData uri="http://schemas.openxmlformats.org/presentationml/2006/ole">
            <p:oleObj spid="_x0000_s80898"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1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298604" y="1501998"/>
            <a:ext cx="6283986" cy="2950251"/>
          </a:xfrm>
        </p:spPr>
        <p:txBody>
          <a:bodyPr/>
          <a:lstStyle/>
          <a:p>
            <a:pPr lvl="0"/>
            <a:r>
              <a:rPr lang="en-US" noProof="0" dirty="0" smtClean="0"/>
              <a:t>Click to edit Master text style</a:t>
            </a: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0" y="21"/>
          <a:ext cx="135749" cy="143985"/>
        </p:xfrm>
        <a:graphic>
          <a:graphicData uri="http://schemas.openxmlformats.org/presentationml/2006/ole">
            <p:oleObj spid="_x0000_s81922"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1494771"/>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0" y="21"/>
          <a:ext cx="135749" cy="143985"/>
        </p:xfrm>
        <a:graphic>
          <a:graphicData uri="http://schemas.openxmlformats.org/presentationml/2006/ole">
            <p:oleObj spid="_x0000_s82946"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298607"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83970"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290500" y="1533439"/>
            <a:ext cx="4155820" cy="471550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4636466" y="1533440"/>
            <a:ext cx="4155820" cy="472558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46538" cy="158750"/>
        </p:xfrm>
        <a:graphic>
          <a:graphicData uri="http://schemas.openxmlformats.org/presentationml/2006/ole">
            <p:oleObj spid="_x0000_s84994"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290500" y="2206953"/>
            <a:ext cx="4155820" cy="404199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4636466" y="2208394"/>
            <a:ext cx="4155820" cy="405063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46538" cy="158750"/>
        </p:xfrm>
        <a:graphic>
          <a:graphicData uri="http://schemas.openxmlformats.org/presentationml/2006/ole">
            <p:oleObj spid="_x0000_s8194"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290500" y="2206953"/>
            <a:ext cx="4155820" cy="404199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4636466" y="2208394"/>
            <a:ext cx="4155820" cy="405063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93078" y="1511299"/>
            <a:ext cx="4214720"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93078" y="1902630"/>
            <a:ext cx="4214720"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3" y="1511299"/>
            <a:ext cx="4185202"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3" y="1902630"/>
            <a:ext cx="4185202"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93078" y="3894138"/>
            <a:ext cx="4214720"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93078" y="4286605"/>
            <a:ext cx="4214720"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3" y="3894138"/>
            <a:ext cx="4185202"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3" y="4286605"/>
            <a:ext cx="4185202"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46538" cy="158750"/>
        </p:xfrm>
        <a:graphic>
          <a:graphicData uri="http://schemas.openxmlformats.org/presentationml/2006/ole">
            <p:oleObj spid="_x0000_s86018"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0" y="21"/>
          <a:ext cx="135749" cy="143985"/>
        </p:xfrm>
        <a:graphic>
          <a:graphicData uri="http://schemas.openxmlformats.org/presentationml/2006/ole">
            <p:oleObj spid="_x0000_s87042"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7162800" y="6400800"/>
            <a:ext cx="1905000" cy="457200"/>
          </a:xfrm>
          <a:prstGeom prst="rect">
            <a:avLst/>
          </a:prstGeom>
        </p:spPr>
        <p:txBody>
          <a:bodyPr/>
          <a:lstStyle>
            <a:lvl1pPr>
              <a:defRPr/>
            </a:lvl1pPr>
          </a:lstStyle>
          <a:p>
            <a:fld id="{FBC60C9F-F317-4A88-ACD1-70A1C0C2EC4B}" type="slidenum">
              <a:rPr lang="en-US">
                <a:solidFill>
                  <a:srgbClr val="263147"/>
                </a:solidFill>
              </a:rPr>
              <a:pPr/>
              <a:t>‹#›</a:t>
            </a:fld>
            <a:endParaRPr lang="en-US">
              <a:solidFill>
                <a:srgbClr val="263147"/>
              </a:solidFil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144000" cy="5533901"/>
          </a:xfrm>
          <a:prstGeom prst="rect">
            <a:avLst/>
          </a:prstGeom>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1884" y="23"/>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46538" cy="158750"/>
        </p:xfrm>
        <a:graphic>
          <a:graphicData uri="http://schemas.openxmlformats.org/presentationml/2006/ole">
            <p:oleObj spid="_x0000_s89090"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064418" y="6520717"/>
            <a:ext cx="2770546" cy="239021"/>
          </a:xfrm>
          <a:prstGeom prst="rect">
            <a:avLst/>
          </a:prstGeom>
          <a:noFill/>
        </p:spPr>
      </p:pic>
      <p:sp>
        <p:nvSpPr>
          <p:cNvPr id="2" name="Title 1"/>
          <p:cNvSpPr>
            <a:spLocks noGrp="1"/>
          </p:cNvSpPr>
          <p:nvPr>
            <p:ph type="ctrTitle" hasCustomPrompt="1"/>
            <p:custDataLst>
              <p:tags r:id="rId5"/>
            </p:custDataLst>
          </p:nvPr>
        </p:nvSpPr>
        <p:spPr>
          <a:xfrm>
            <a:off x="0" y="2256613"/>
            <a:ext cx="4191400"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4" y="4551798"/>
            <a:ext cx="4191905"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661139" y="653034"/>
            <a:ext cx="2770161" cy="694690"/>
          </a:xfrm>
          <a:prstGeom prst="rect">
            <a:avLst/>
          </a:prstGeom>
          <a:noFill/>
        </p:spPr>
      </p:pic>
    </p:spTree>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144000" cy="5807378"/>
          </a:xfrm>
          <a:prstGeom prst="rect">
            <a:avLst/>
          </a:prstGeom>
        </p:spPr>
      </p:pic>
      <p:graphicFrame>
        <p:nvGraphicFramePr>
          <p:cNvPr id="4" name="Object 3" hidden="1"/>
          <p:cNvGraphicFramePr>
            <a:graphicFrameLocks noChangeAspect="1"/>
          </p:cNvGraphicFramePr>
          <p:nvPr/>
        </p:nvGraphicFramePr>
        <p:xfrm>
          <a:off x="1" y="0"/>
          <a:ext cx="146538" cy="158750"/>
        </p:xfrm>
        <a:graphic>
          <a:graphicData uri="http://schemas.openxmlformats.org/presentationml/2006/ole">
            <p:oleObj spid="_x0000_s90114"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145310" y="1968839"/>
            <a:ext cx="4998690"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4926419" y="4609876"/>
            <a:ext cx="4217582" cy="1806302"/>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1884" y="23"/>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661139" y="653034"/>
            <a:ext cx="2770161" cy="694690"/>
          </a:xfrm>
          <a:prstGeom prst="rect">
            <a:avLst/>
          </a:prstGeom>
          <a:noFill/>
        </p:spPr>
      </p:pic>
      <p:sp>
        <p:nvSpPr>
          <p:cNvPr id="23" name="Rectangle 22"/>
          <p:cNvSpPr/>
          <p:nvPr userDrawn="1">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6064418" y="6520717"/>
            <a:ext cx="2770546" cy="239021"/>
          </a:xfrm>
          <a:prstGeom prst="rect">
            <a:avLst/>
          </a:prstGeom>
          <a:noFill/>
        </p:spPr>
      </p:pic>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9144000" cy="6353298"/>
          </a:xfrm>
          <a:prstGeom prst="rect">
            <a:avLst/>
          </a:prstGeom>
        </p:spPr>
      </p:pic>
      <p:graphicFrame>
        <p:nvGraphicFramePr>
          <p:cNvPr id="7" name="Object 6" hidden="1"/>
          <p:cNvGraphicFramePr>
            <a:graphicFrameLocks noChangeAspect="1"/>
          </p:cNvGraphicFramePr>
          <p:nvPr/>
        </p:nvGraphicFramePr>
        <p:xfrm>
          <a:off x="0" y="0"/>
          <a:ext cx="146538" cy="158750"/>
        </p:xfrm>
        <a:graphic>
          <a:graphicData uri="http://schemas.openxmlformats.org/presentationml/2006/ole">
            <p:oleObj spid="_x0000_s91138"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13"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298604" y="1502000"/>
            <a:ext cx="6283986" cy="2950251"/>
          </a:xfrm>
        </p:spPr>
        <p:txBody>
          <a:bodyPr/>
          <a:lstStyle/>
          <a:p>
            <a:pPr lvl="0"/>
            <a:r>
              <a:rPr lang="en-US" noProof="0" dirty="0" smtClean="0"/>
              <a:t>Click to edit Master text style</a:t>
            </a: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1" y="23"/>
          <a:ext cx="135749" cy="143985"/>
        </p:xfrm>
        <a:graphic>
          <a:graphicData uri="http://schemas.openxmlformats.org/presentationml/2006/ole">
            <p:oleObj spid="_x0000_s92162"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1494771"/>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1" y="23"/>
          <a:ext cx="135749" cy="143985"/>
        </p:xfrm>
        <a:graphic>
          <a:graphicData uri="http://schemas.openxmlformats.org/presentationml/2006/ole">
            <p:oleObj spid="_x0000_s93186"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298607"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94210"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290500" y="1533439"/>
            <a:ext cx="4155820" cy="471550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4636466" y="1533440"/>
            <a:ext cx="4155820" cy="472558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4.xml"/><Relationship Id="rId27"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90.xml"/><Relationship Id="rId13" Type="http://schemas.openxmlformats.org/officeDocument/2006/relationships/vmlDrawing" Target="../drawings/vmlDrawing77.vml"/><Relationship Id="rId18" Type="http://schemas.openxmlformats.org/officeDocument/2006/relationships/tags" Target="../tags/tag281.xml"/><Relationship Id="rId3" Type="http://schemas.openxmlformats.org/officeDocument/2006/relationships/slideLayout" Target="../slideLayouts/slideLayout85.xml"/><Relationship Id="rId21" Type="http://schemas.openxmlformats.org/officeDocument/2006/relationships/tags" Target="../tags/tag284.xml"/><Relationship Id="rId7" Type="http://schemas.openxmlformats.org/officeDocument/2006/relationships/slideLayout" Target="../slideLayouts/slideLayout89.xml"/><Relationship Id="rId12" Type="http://schemas.openxmlformats.org/officeDocument/2006/relationships/theme" Target="../theme/theme10.xml"/><Relationship Id="rId17" Type="http://schemas.openxmlformats.org/officeDocument/2006/relationships/tags" Target="../tags/tag280.xml"/><Relationship Id="rId2" Type="http://schemas.openxmlformats.org/officeDocument/2006/relationships/slideLayout" Target="../slideLayouts/slideLayout84.xml"/><Relationship Id="rId16" Type="http://schemas.openxmlformats.org/officeDocument/2006/relationships/tags" Target="../tags/tag279.xml"/><Relationship Id="rId20" Type="http://schemas.openxmlformats.org/officeDocument/2006/relationships/tags" Target="../tags/tag283.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24" Type="http://schemas.openxmlformats.org/officeDocument/2006/relationships/image" Target="../media/image17.png"/><Relationship Id="rId5" Type="http://schemas.openxmlformats.org/officeDocument/2006/relationships/slideLayout" Target="../slideLayouts/slideLayout87.xml"/><Relationship Id="rId15" Type="http://schemas.openxmlformats.org/officeDocument/2006/relationships/tags" Target="../tags/tag278.xml"/><Relationship Id="rId23" Type="http://schemas.openxmlformats.org/officeDocument/2006/relationships/image" Target="../media/image2.png"/><Relationship Id="rId10" Type="http://schemas.openxmlformats.org/officeDocument/2006/relationships/slideLayout" Target="../slideLayouts/slideLayout92.xml"/><Relationship Id="rId19" Type="http://schemas.openxmlformats.org/officeDocument/2006/relationships/tags" Target="../tags/tag282.xml"/><Relationship Id="rId4" Type="http://schemas.openxmlformats.org/officeDocument/2006/relationships/slideLayout" Target="../slideLayouts/slideLayout86.xml"/><Relationship Id="rId9" Type="http://schemas.openxmlformats.org/officeDocument/2006/relationships/slideLayout" Target="../slideLayouts/slideLayout91.xml"/><Relationship Id="rId14" Type="http://schemas.openxmlformats.org/officeDocument/2006/relationships/tags" Target="../tags/tag277.xml"/><Relationship Id="rId22" Type="http://schemas.openxmlformats.org/officeDocument/2006/relationships/oleObject" Target="../embeddings/oleObject78.bin"/></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01.xml"/><Relationship Id="rId13" Type="http://schemas.openxmlformats.org/officeDocument/2006/relationships/tags" Target="../tags/tag314.xml"/><Relationship Id="rId18" Type="http://schemas.openxmlformats.org/officeDocument/2006/relationships/tags" Target="../tags/tag319.xml"/><Relationship Id="rId3" Type="http://schemas.openxmlformats.org/officeDocument/2006/relationships/slideLayout" Target="../slideLayouts/slideLayout96.xml"/><Relationship Id="rId21" Type="http://schemas.openxmlformats.org/officeDocument/2006/relationships/oleObject" Target="../embeddings/oleObject88.bin"/><Relationship Id="rId7" Type="http://schemas.openxmlformats.org/officeDocument/2006/relationships/slideLayout" Target="../slideLayouts/slideLayout100.xml"/><Relationship Id="rId12" Type="http://schemas.openxmlformats.org/officeDocument/2006/relationships/vmlDrawing" Target="../drawings/vmlDrawing87.vml"/><Relationship Id="rId17" Type="http://schemas.openxmlformats.org/officeDocument/2006/relationships/tags" Target="../tags/tag318.xml"/><Relationship Id="rId2" Type="http://schemas.openxmlformats.org/officeDocument/2006/relationships/slideLayout" Target="../slideLayouts/slideLayout95.xml"/><Relationship Id="rId16" Type="http://schemas.openxmlformats.org/officeDocument/2006/relationships/tags" Target="../tags/tag317.xml"/><Relationship Id="rId20" Type="http://schemas.openxmlformats.org/officeDocument/2006/relationships/tags" Target="../tags/tag321.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theme" Target="../theme/theme11.xml"/><Relationship Id="rId5" Type="http://schemas.openxmlformats.org/officeDocument/2006/relationships/slideLayout" Target="../slideLayouts/slideLayout98.xml"/><Relationship Id="rId15" Type="http://schemas.openxmlformats.org/officeDocument/2006/relationships/tags" Target="../tags/tag316.xml"/><Relationship Id="rId23" Type="http://schemas.openxmlformats.org/officeDocument/2006/relationships/image" Target="../media/image17.png"/><Relationship Id="rId10" Type="http://schemas.openxmlformats.org/officeDocument/2006/relationships/slideLayout" Target="../slideLayouts/slideLayout103.xml"/><Relationship Id="rId19" Type="http://schemas.openxmlformats.org/officeDocument/2006/relationships/tags" Target="../tags/tag320.xml"/><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tags" Target="../tags/tag315.xml"/><Relationship Id="rId22"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11.xml"/><Relationship Id="rId13" Type="http://schemas.openxmlformats.org/officeDocument/2006/relationships/tags" Target="../tags/tag351.xml"/><Relationship Id="rId18" Type="http://schemas.openxmlformats.org/officeDocument/2006/relationships/tags" Target="../tags/tag356.xml"/><Relationship Id="rId3" Type="http://schemas.openxmlformats.org/officeDocument/2006/relationships/slideLayout" Target="../slideLayouts/slideLayout106.xml"/><Relationship Id="rId21" Type="http://schemas.openxmlformats.org/officeDocument/2006/relationships/oleObject" Target="../embeddings/oleObject98.bin"/><Relationship Id="rId7" Type="http://schemas.openxmlformats.org/officeDocument/2006/relationships/slideLayout" Target="../slideLayouts/slideLayout110.xml"/><Relationship Id="rId12" Type="http://schemas.openxmlformats.org/officeDocument/2006/relationships/vmlDrawing" Target="../drawings/vmlDrawing97.vml"/><Relationship Id="rId17" Type="http://schemas.openxmlformats.org/officeDocument/2006/relationships/tags" Target="../tags/tag355.xml"/><Relationship Id="rId2" Type="http://schemas.openxmlformats.org/officeDocument/2006/relationships/slideLayout" Target="../slideLayouts/slideLayout105.xml"/><Relationship Id="rId16" Type="http://schemas.openxmlformats.org/officeDocument/2006/relationships/tags" Target="../tags/tag354.xml"/><Relationship Id="rId20" Type="http://schemas.openxmlformats.org/officeDocument/2006/relationships/tags" Target="../tags/tag358.xml"/><Relationship Id="rId1" Type="http://schemas.openxmlformats.org/officeDocument/2006/relationships/slideLayout" Target="../slideLayouts/slideLayout104.xml"/><Relationship Id="rId6" Type="http://schemas.openxmlformats.org/officeDocument/2006/relationships/slideLayout" Target="../slideLayouts/slideLayout109.xml"/><Relationship Id="rId11" Type="http://schemas.openxmlformats.org/officeDocument/2006/relationships/theme" Target="../theme/theme12.xml"/><Relationship Id="rId5" Type="http://schemas.openxmlformats.org/officeDocument/2006/relationships/slideLayout" Target="../slideLayouts/slideLayout108.xml"/><Relationship Id="rId15" Type="http://schemas.openxmlformats.org/officeDocument/2006/relationships/tags" Target="../tags/tag353.xml"/><Relationship Id="rId23" Type="http://schemas.openxmlformats.org/officeDocument/2006/relationships/image" Target="../media/image17.png"/><Relationship Id="rId10" Type="http://schemas.openxmlformats.org/officeDocument/2006/relationships/slideLayout" Target="../slideLayouts/slideLayout113.xml"/><Relationship Id="rId19" Type="http://schemas.openxmlformats.org/officeDocument/2006/relationships/tags" Target="../tags/tag357.xml"/><Relationship Id="rId4" Type="http://schemas.openxmlformats.org/officeDocument/2006/relationships/slideLayout" Target="../slideLayouts/slideLayout107.xml"/><Relationship Id="rId9" Type="http://schemas.openxmlformats.org/officeDocument/2006/relationships/slideLayout" Target="../slideLayouts/slideLayout112.xml"/><Relationship Id="rId14" Type="http://schemas.openxmlformats.org/officeDocument/2006/relationships/tags" Target="../tags/tag352.xml"/><Relationship Id="rId22"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21.xml"/><Relationship Id="rId13" Type="http://schemas.openxmlformats.org/officeDocument/2006/relationships/vmlDrawing" Target="../drawings/vmlDrawing107.vml"/><Relationship Id="rId18" Type="http://schemas.openxmlformats.org/officeDocument/2006/relationships/tags" Target="../tags/tag392.xml"/><Relationship Id="rId3" Type="http://schemas.openxmlformats.org/officeDocument/2006/relationships/slideLayout" Target="../slideLayouts/slideLayout116.xml"/><Relationship Id="rId21" Type="http://schemas.openxmlformats.org/officeDocument/2006/relationships/tags" Target="../tags/tag395.xml"/><Relationship Id="rId7" Type="http://schemas.openxmlformats.org/officeDocument/2006/relationships/slideLayout" Target="../slideLayouts/slideLayout120.xml"/><Relationship Id="rId12" Type="http://schemas.openxmlformats.org/officeDocument/2006/relationships/theme" Target="../theme/theme13.xml"/><Relationship Id="rId17" Type="http://schemas.openxmlformats.org/officeDocument/2006/relationships/tags" Target="../tags/tag391.xml"/><Relationship Id="rId2" Type="http://schemas.openxmlformats.org/officeDocument/2006/relationships/slideLayout" Target="../slideLayouts/slideLayout115.xml"/><Relationship Id="rId16" Type="http://schemas.openxmlformats.org/officeDocument/2006/relationships/tags" Target="../tags/tag390.xml"/><Relationship Id="rId20" Type="http://schemas.openxmlformats.org/officeDocument/2006/relationships/tags" Target="../tags/tag394.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24" Type="http://schemas.openxmlformats.org/officeDocument/2006/relationships/image" Target="../media/image17.png"/><Relationship Id="rId5" Type="http://schemas.openxmlformats.org/officeDocument/2006/relationships/slideLayout" Target="../slideLayouts/slideLayout118.xml"/><Relationship Id="rId15" Type="http://schemas.openxmlformats.org/officeDocument/2006/relationships/tags" Target="../tags/tag389.xml"/><Relationship Id="rId23" Type="http://schemas.openxmlformats.org/officeDocument/2006/relationships/image" Target="../media/image2.png"/><Relationship Id="rId10" Type="http://schemas.openxmlformats.org/officeDocument/2006/relationships/slideLayout" Target="../slideLayouts/slideLayout123.xml"/><Relationship Id="rId19" Type="http://schemas.openxmlformats.org/officeDocument/2006/relationships/tags" Target="../tags/tag393.xml"/><Relationship Id="rId4" Type="http://schemas.openxmlformats.org/officeDocument/2006/relationships/slideLayout" Target="../slideLayouts/slideLayout117.xml"/><Relationship Id="rId9" Type="http://schemas.openxmlformats.org/officeDocument/2006/relationships/slideLayout" Target="../slideLayouts/slideLayout122.xml"/><Relationship Id="rId14" Type="http://schemas.openxmlformats.org/officeDocument/2006/relationships/tags" Target="../tags/tag388.xml"/><Relationship Id="rId22" Type="http://schemas.openxmlformats.org/officeDocument/2006/relationships/oleObject" Target="../embeddings/oleObject108.bin"/></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32.xml"/><Relationship Id="rId13" Type="http://schemas.openxmlformats.org/officeDocument/2006/relationships/vmlDrawing" Target="../drawings/vmlDrawing117.vml"/><Relationship Id="rId18" Type="http://schemas.openxmlformats.org/officeDocument/2006/relationships/tags" Target="../tags/tag429.xml"/><Relationship Id="rId3" Type="http://schemas.openxmlformats.org/officeDocument/2006/relationships/slideLayout" Target="../slideLayouts/slideLayout127.xml"/><Relationship Id="rId21" Type="http://schemas.openxmlformats.org/officeDocument/2006/relationships/tags" Target="../tags/tag432.xml"/><Relationship Id="rId7" Type="http://schemas.openxmlformats.org/officeDocument/2006/relationships/slideLayout" Target="../slideLayouts/slideLayout131.xml"/><Relationship Id="rId12" Type="http://schemas.openxmlformats.org/officeDocument/2006/relationships/theme" Target="../theme/theme14.xml"/><Relationship Id="rId17" Type="http://schemas.openxmlformats.org/officeDocument/2006/relationships/tags" Target="../tags/tag428.xml"/><Relationship Id="rId2" Type="http://schemas.openxmlformats.org/officeDocument/2006/relationships/slideLayout" Target="../slideLayouts/slideLayout126.xml"/><Relationship Id="rId16" Type="http://schemas.openxmlformats.org/officeDocument/2006/relationships/tags" Target="../tags/tag427.xml"/><Relationship Id="rId20" Type="http://schemas.openxmlformats.org/officeDocument/2006/relationships/tags" Target="../tags/tag431.xml"/><Relationship Id="rId1" Type="http://schemas.openxmlformats.org/officeDocument/2006/relationships/slideLayout" Target="../slideLayouts/slideLayout125.xml"/><Relationship Id="rId6" Type="http://schemas.openxmlformats.org/officeDocument/2006/relationships/slideLayout" Target="../slideLayouts/slideLayout130.xml"/><Relationship Id="rId11" Type="http://schemas.openxmlformats.org/officeDocument/2006/relationships/slideLayout" Target="../slideLayouts/slideLayout135.xml"/><Relationship Id="rId24" Type="http://schemas.openxmlformats.org/officeDocument/2006/relationships/image" Target="../media/image17.png"/><Relationship Id="rId5" Type="http://schemas.openxmlformats.org/officeDocument/2006/relationships/slideLayout" Target="../slideLayouts/slideLayout129.xml"/><Relationship Id="rId15" Type="http://schemas.openxmlformats.org/officeDocument/2006/relationships/tags" Target="../tags/tag426.xml"/><Relationship Id="rId23" Type="http://schemas.openxmlformats.org/officeDocument/2006/relationships/image" Target="../media/image2.png"/><Relationship Id="rId10" Type="http://schemas.openxmlformats.org/officeDocument/2006/relationships/slideLayout" Target="../slideLayouts/slideLayout134.xml"/><Relationship Id="rId19" Type="http://schemas.openxmlformats.org/officeDocument/2006/relationships/tags" Target="../tags/tag430.xml"/><Relationship Id="rId4" Type="http://schemas.openxmlformats.org/officeDocument/2006/relationships/slideLayout" Target="../slideLayouts/slideLayout128.xml"/><Relationship Id="rId9" Type="http://schemas.openxmlformats.org/officeDocument/2006/relationships/slideLayout" Target="../slideLayouts/slideLayout133.xml"/><Relationship Id="rId14" Type="http://schemas.openxmlformats.org/officeDocument/2006/relationships/tags" Target="../tags/tag425.xml"/><Relationship Id="rId22" Type="http://schemas.openxmlformats.org/officeDocument/2006/relationships/oleObject" Target="../embeddings/oleObject118.bin"/></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tags" Target="../tags/tag56.xml"/><Relationship Id="rId18" Type="http://schemas.openxmlformats.org/officeDocument/2006/relationships/image" Target="../media/image4.emf"/><Relationship Id="rId26" Type="http://schemas.openxmlformats.org/officeDocument/2006/relationships/image" Target="../media/image12.png"/><Relationship Id="rId3" Type="http://schemas.openxmlformats.org/officeDocument/2006/relationships/slideLayout" Target="../slideLayouts/slideLayout19.xml"/><Relationship Id="rId21" Type="http://schemas.openxmlformats.org/officeDocument/2006/relationships/hyperlink" Target="http://www.linkedin.com/company/capgemini" TargetMode="External"/><Relationship Id="rId7" Type="http://schemas.openxmlformats.org/officeDocument/2006/relationships/tags" Target="../tags/tag50.xml"/><Relationship Id="rId12" Type="http://schemas.openxmlformats.org/officeDocument/2006/relationships/tags" Target="../tags/tag55.xml"/><Relationship Id="rId17" Type="http://schemas.openxmlformats.org/officeDocument/2006/relationships/image" Target="../media/image14.tiff"/><Relationship Id="rId25" Type="http://schemas.openxmlformats.org/officeDocument/2006/relationships/hyperlink" Target="http://www.youtube.com/capgemini" TargetMode="External"/><Relationship Id="rId2" Type="http://schemas.openxmlformats.org/officeDocument/2006/relationships/slideLayout" Target="../slideLayouts/slideLayout18.xml"/><Relationship Id="rId16" Type="http://schemas.openxmlformats.org/officeDocument/2006/relationships/oleObject" Target="../embeddings/oleObject14.bin"/><Relationship Id="rId20" Type="http://schemas.openxmlformats.org/officeDocument/2006/relationships/image" Target="../media/image9.png"/><Relationship Id="rId1" Type="http://schemas.openxmlformats.org/officeDocument/2006/relationships/slideLayout" Target="../slideLayouts/slideLayout17.xml"/><Relationship Id="rId6" Type="http://schemas.openxmlformats.org/officeDocument/2006/relationships/tags" Target="../tags/tag49.xml"/><Relationship Id="rId11" Type="http://schemas.openxmlformats.org/officeDocument/2006/relationships/tags" Target="../tags/tag54.xml"/><Relationship Id="rId24" Type="http://schemas.openxmlformats.org/officeDocument/2006/relationships/image" Target="../media/image11.png"/><Relationship Id="rId5" Type="http://schemas.openxmlformats.org/officeDocument/2006/relationships/vmlDrawing" Target="../drawings/vmlDrawing13.vml"/><Relationship Id="rId15" Type="http://schemas.openxmlformats.org/officeDocument/2006/relationships/tags" Target="../tags/tag58.xml"/><Relationship Id="rId23" Type="http://schemas.openxmlformats.org/officeDocument/2006/relationships/hyperlink" Target="http://www.twitter.com/capgemini" TargetMode="External"/><Relationship Id="rId28" Type="http://schemas.openxmlformats.org/officeDocument/2006/relationships/image" Target="../media/image13.gif"/><Relationship Id="rId10" Type="http://schemas.openxmlformats.org/officeDocument/2006/relationships/tags" Target="../tags/tag53.xml"/><Relationship Id="rId19" Type="http://schemas.openxmlformats.org/officeDocument/2006/relationships/hyperlink" Target="http://www.facebook.com/Capgemini" TargetMode="External"/><Relationship Id="rId4" Type="http://schemas.openxmlformats.org/officeDocument/2006/relationships/theme" Target="../theme/theme2.xml"/><Relationship Id="rId9" Type="http://schemas.openxmlformats.org/officeDocument/2006/relationships/tags" Target="../tags/tag52.xml"/><Relationship Id="rId14" Type="http://schemas.openxmlformats.org/officeDocument/2006/relationships/tags" Target="../tags/tag57.xml"/><Relationship Id="rId22" Type="http://schemas.openxmlformats.org/officeDocument/2006/relationships/image" Target="../media/image10.png"/><Relationship Id="rId27" Type="http://schemas.openxmlformats.org/officeDocument/2006/relationships/hyperlink" Target="http://www.slideshare.net/capgemini" TargetMode="Externa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oleObject" Target="../embeddings/oleObject18.bin"/><Relationship Id="rId4" Type="http://schemas.openxmlformats.org/officeDocument/2006/relationships/vmlDrawing" Target="../drawings/vmlDrawing17.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tags" Target="../tags/tag68.xml"/><Relationship Id="rId26" Type="http://schemas.openxmlformats.org/officeDocument/2006/relationships/oleObject" Target="../embeddings/oleObject21.bin"/><Relationship Id="rId3" Type="http://schemas.openxmlformats.org/officeDocument/2006/relationships/slideLayout" Target="../slideLayouts/slideLayout24.xml"/><Relationship Id="rId21" Type="http://schemas.openxmlformats.org/officeDocument/2006/relationships/tags" Target="../tags/tag71.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vmlDrawing" Target="../drawings/vmlDrawing20.vml"/><Relationship Id="rId25" Type="http://schemas.openxmlformats.org/officeDocument/2006/relationships/tags" Target="../tags/tag75.xml"/><Relationship Id="rId2" Type="http://schemas.openxmlformats.org/officeDocument/2006/relationships/slideLayout" Target="../slideLayouts/slideLayout23.xml"/><Relationship Id="rId16" Type="http://schemas.openxmlformats.org/officeDocument/2006/relationships/theme" Target="../theme/theme4.xml"/><Relationship Id="rId20" Type="http://schemas.openxmlformats.org/officeDocument/2006/relationships/tags" Target="../tags/tag70.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24" Type="http://schemas.openxmlformats.org/officeDocument/2006/relationships/tags" Target="../tags/tag74.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tags" Target="../tags/tag73.xml"/><Relationship Id="rId28" Type="http://schemas.openxmlformats.org/officeDocument/2006/relationships/image" Target="../media/image17.png"/><Relationship Id="rId10" Type="http://schemas.openxmlformats.org/officeDocument/2006/relationships/slideLayout" Target="../slideLayouts/slideLayout31.xml"/><Relationship Id="rId19" Type="http://schemas.openxmlformats.org/officeDocument/2006/relationships/tags" Target="../tags/tag69.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tags" Target="../tags/tag72.xml"/><Relationship Id="rId27"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5.xml"/><Relationship Id="rId18" Type="http://schemas.openxmlformats.org/officeDocument/2006/relationships/tags" Target="../tags/tag115.xml"/><Relationship Id="rId3" Type="http://schemas.openxmlformats.org/officeDocument/2006/relationships/slideLayout" Target="../slideLayouts/slideLayout39.xml"/><Relationship Id="rId21" Type="http://schemas.openxmlformats.org/officeDocument/2006/relationships/tags" Target="../tags/tag118.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tags" Target="../tags/tag114.xml"/><Relationship Id="rId25" Type="http://schemas.openxmlformats.org/officeDocument/2006/relationships/image" Target="../media/image17.png"/><Relationship Id="rId2" Type="http://schemas.openxmlformats.org/officeDocument/2006/relationships/slideLayout" Target="../slideLayouts/slideLayout38.xml"/><Relationship Id="rId16" Type="http://schemas.openxmlformats.org/officeDocument/2006/relationships/tags" Target="../tags/tag113.xml"/><Relationship Id="rId20" Type="http://schemas.openxmlformats.org/officeDocument/2006/relationships/tags" Target="../tags/tag117.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image" Target="../media/image2.png"/><Relationship Id="rId5" Type="http://schemas.openxmlformats.org/officeDocument/2006/relationships/slideLayout" Target="../slideLayouts/slideLayout41.xml"/><Relationship Id="rId15" Type="http://schemas.openxmlformats.org/officeDocument/2006/relationships/tags" Target="../tags/tag112.xml"/><Relationship Id="rId23" Type="http://schemas.openxmlformats.org/officeDocument/2006/relationships/oleObject" Target="../embeddings/oleObject33.bin"/><Relationship Id="rId10" Type="http://schemas.openxmlformats.org/officeDocument/2006/relationships/slideLayout" Target="../slideLayouts/slideLayout46.xml"/><Relationship Id="rId19" Type="http://schemas.openxmlformats.org/officeDocument/2006/relationships/tags" Target="../tags/tag11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vmlDrawing" Target="../drawings/vmlDrawing32.vml"/><Relationship Id="rId22" Type="http://schemas.openxmlformats.org/officeDocument/2006/relationships/tags" Target="../tags/tag11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ags" Target="../tags/tag151.xml"/><Relationship Id="rId18" Type="http://schemas.openxmlformats.org/officeDocument/2006/relationships/tags" Target="../tags/tag156.xml"/><Relationship Id="rId3" Type="http://schemas.openxmlformats.org/officeDocument/2006/relationships/slideLayout" Target="../slideLayouts/slideLayout51.xml"/><Relationship Id="rId21" Type="http://schemas.openxmlformats.org/officeDocument/2006/relationships/oleObject" Target="../embeddings/oleObject44.bin"/><Relationship Id="rId7" Type="http://schemas.openxmlformats.org/officeDocument/2006/relationships/slideLayout" Target="../slideLayouts/slideLayout55.xml"/><Relationship Id="rId12" Type="http://schemas.openxmlformats.org/officeDocument/2006/relationships/vmlDrawing" Target="../drawings/vmlDrawing43.vml"/><Relationship Id="rId17" Type="http://schemas.openxmlformats.org/officeDocument/2006/relationships/tags" Target="../tags/tag155.xml"/><Relationship Id="rId2" Type="http://schemas.openxmlformats.org/officeDocument/2006/relationships/slideLayout" Target="../slideLayouts/slideLayout50.xml"/><Relationship Id="rId16" Type="http://schemas.openxmlformats.org/officeDocument/2006/relationships/tags" Target="../tags/tag154.xml"/><Relationship Id="rId20" Type="http://schemas.openxmlformats.org/officeDocument/2006/relationships/tags" Target="../tags/tag158.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theme" Target="../theme/theme6.xml"/><Relationship Id="rId5" Type="http://schemas.openxmlformats.org/officeDocument/2006/relationships/slideLayout" Target="../slideLayouts/slideLayout53.xml"/><Relationship Id="rId15" Type="http://schemas.openxmlformats.org/officeDocument/2006/relationships/tags" Target="../tags/tag153.xml"/><Relationship Id="rId23" Type="http://schemas.openxmlformats.org/officeDocument/2006/relationships/image" Target="../media/image17.png"/><Relationship Id="rId10" Type="http://schemas.openxmlformats.org/officeDocument/2006/relationships/slideLayout" Target="../slideLayouts/slideLayout58.xml"/><Relationship Id="rId19" Type="http://schemas.openxmlformats.org/officeDocument/2006/relationships/tags" Target="../tags/tag157.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tags" Target="../tags/tag152.xml"/><Relationship Id="rId22"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8" Type="http://schemas.openxmlformats.org/officeDocument/2006/relationships/tags" Target="../tags/tag190.xml"/><Relationship Id="rId13" Type="http://schemas.openxmlformats.org/officeDocument/2006/relationships/tags" Target="../tags/tag195.xml"/><Relationship Id="rId18" Type="http://schemas.openxmlformats.org/officeDocument/2006/relationships/image" Target="../media/image4.emf"/><Relationship Id="rId26" Type="http://schemas.openxmlformats.org/officeDocument/2006/relationships/image" Target="../media/image12.png"/><Relationship Id="rId3" Type="http://schemas.openxmlformats.org/officeDocument/2006/relationships/slideLayout" Target="../slideLayouts/slideLayout61.xml"/><Relationship Id="rId21" Type="http://schemas.openxmlformats.org/officeDocument/2006/relationships/hyperlink" Target="http://www.linkedin.com/company/capgemini" TargetMode="External"/><Relationship Id="rId7" Type="http://schemas.openxmlformats.org/officeDocument/2006/relationships/tags" Target="../tags/tag189.xml"/><Relationship Id="rId12" Type="http://schemas.openxmlformats.org/officeDocument/2006/relationships/tags" Target="../tags/tag194.xml"/><Relationship Id="rId17" Type="http://schemas.openxmlformats.org/officeDocument/2006/relationships/image" Target="../media/image14.tiff"/><Relationship Id="rId25" Type="http://schemas.openxmlformats.org/officeDocument/2006/relationships/hyperlink" Target="http://www.youtube.com/capgemini" TargetMode="External"/><Relationship Id="rId2" Type="http://schemas.openxmlformats.org/officeDocument/2006/relationships/slideLayout" Target="../slideLayouts/slideLayout60.xml"/><Relationship Id="rId16" Type="http://schemas.openxmlformats.org/officeDocument/2006/relationships/oleObject" Target="../embeddings/oleObject54.bin"/><Relationship Id="rId20" Type="http://schemas.openxmlformats.org/officeDocument/2006/relationships/image" Target="../media/image9.png"/><Relationship Id="rId1" Type="http://schemas.openxmlformats.org/officeDocument/2006/relationships/slideLayout" Target="../slideLayouts/slideLayout59.xml"/><Relationship Id="rId6" Type="http://schemas.openxmlformats.org/officeDocument/2006/relationships/tags" Target="../tags/tag188.xml"/><Relationship Id="rId11" Type="http://schemas.openxmlformats.org/officeDocument/2006/relationships/tags" Target="../tags/tag193.xml"/><Relationship Id="rId24" Type="http://schemas.openxmlformats.org/officeDocument/2006/relationships/image" Target="../media/image11.png"/><Relationship Id="rId5" Type="http://schemas.openxmlformats.org/officeDocument/2006/relationships/vmlDrawing" Target="../drawings/vmlDrawing53.vml"/><Relationship Id="rId15" Type="http://schemas.openxmlformats.org/officeDocument/2006/relationships/tags" Target="../tags/tag197.xml"/><Relationship Id="rId23" Type="http://schemas.openxmlformats.org/officeDocument/2006/relationships/hyperlink" Target="http://www.twitter.com/capgemini" TargetMode="External"/><Relationship Id="rId28" Type="http://schemas.openxmlformats.org/officeDocument/2006/relationships/image" Target="../media/image13.gif"/><Relationship Id="rId10" Type="http://schemas.openxmlformats.org/officeDocument/2006/relationships/tags" Target="../tags/tag192.xml"/><Relationship Id="rId19" Type="http://schemas.openxmlformats.org/officeDocument/2006/relationships/hyperlink" Target="http://www.facebook.com/Capgemini" TargetMode="External"/><Relationship Id="rId4" Type="http://schemas.openxmlformats.org/officeDocument/2006/relationships/theme" Target="../theme/theme7.xml"/><Relationship Id="rId9" Type="http://schemas.openxmlformats.org/officeDocument/2006/relationships/tags" Target="../tags/tag191.xml"/><Relationship Id="rId14" Type="http://schemas.openxmlformats.org/officeDocument/2006/relationships/tags" Target="../tags/tag196.xml"/><Relationship Id="rId22" Type="http://schemas.openxmlformats.org/officeDocument/2006/relationships/image" Target="../media/image10.png"/><Relationship Id="rId27" Type="http://schemas.openxmlformats.org/officeDocument/2006/relationships/hyperlink" Target="http://www.slideshare.net/capgemini" TargetMode="Externa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tags" Target="../tags/tag203.xml"/><Relationship Id="rId18" Type="http://schemas.openxmlformats.org/officeDocument/2006/relationships/tags" Target="../tags/tag208.xml"/><Relationship Id="rId3" Type="http://schemas.openxmlformats.org/officeDocument/2006/relationships/slideLayout" Target="../slideLayouts/slideLayout64.xml"/><Relationship Id="rId21" Type="http://schemas.openxmlformats.org/officeDocument/2006/relationships/oleObject" Target="../embeddings/oleObject58.bin"/><Relationship Id="rId7" Type="http://schemas.openxmlformats.org/officeDocument/2006/relationships/slideLayout" Target="../slideLayouts/slideLayout68.xml"/><Relationship Id="rId12" Type="http://schemas.openxmlformats.org/officeDocument/2006/relationships/vmlDrawing" Target="../drawings/vmlDrawing57.vml"/><Relationship Id="rId17" Type="http://schemas.openxmlformats.org/officeDocument/2006/relationships/tags" Target="../tags/tag207.xml"/><Relationship Id="rId2" Type="http://schemas.openxmlformats.org/officeDocument/2006/relationships/slideLayout" Target="../slideLayouts/slideLayout63.xml"/><Relationship Id="rId16" Type="http://schemas.openxmlformats.org/officeDocument/2006/relationships/tags" Target="../tags/tag206.xml"/><Relationship Id="rId20" Type="http://schemas.openxmlformats.org/officeDocument/2006/relationships/tags" Target="../tags/tag210.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theme" Target="../theme/theme8.xml"/><Relationship Id="rId5" Type="http://schemas.openxmlformats.org/officeDocument/2006/relationships/slideLayout" Target="../slideLayouts/slideLayout66.xml"/><Relationship Id="rId15" Type="http://schemas.openxmlformats.org/officeDocument/2006/relationships/tags" Target="../tags/tag205.xml"/><Relationship Id="rId23" Type="http://schemas.openxmlformats.org/officeDocument/2006/relationships/image" Target="../media/image17.png"/><Relationship Id="rId10" Type="http://schemas.openxmlformats.org/officeDocument/2006/relationships/slideLayout" Target="../slideLayouts/slideLayout71.xml"/><Relationship Id="rId19" Type="http://schemas.openxmlformats.org/officeDocument/2006/relationships/tags" Target="../tags/tag209.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tags" Target="../tags/tag204.xml"/><Relationship Id="rId22"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vmlDrawing" Target="../drawings/vmlDrawing67.vml"/><Relationship Id="rId18" Type="http://schemas.openxmlformats.org/officeDocument/2006/relationships/tags" Target="../tags/tag244.xml"/><Relationship Id="rId3" Type="http://schemas.openxmlformats.org/officeDocument/2006/relationships/slideLayout" Target="../slideLayouts/slideLayout74.xml"/><Relationship Id="rId21" Type="http://schemas.openxmlformats.org/officeDocument/2006/relationships/tags" Target="../tags/tag247.xml"/><Relationship Id="rId7" Type="http://schemas.openxmlformats.org/officeDocument/2006/relationships/slideLayout" Target="../slideLayouts/slideLayout78.xml"/><Relationship Id="rId12" Type="http://schemas.openxmlformats.org/officeDocument/2006/relationships/theme" Target="../theme/theme9.xml"/><Relationship Id="rId17" Type="http://schemas.openxmlformats.org/officeDocument/2006/relationships/tags" Target="../tags/tag243.xml"/><Relationship Id="rId2" Type="http://schemas.openxmlformats.org/officeDocument/2006/relationships/slideLayout" Target="../slideLayouts/slideLayout73.xml"/><Relationship Id="rId16" Type="http://schemas.openxmlformats.org/officeDocument/2006/relationships/tags" Target="../tags/tag242.xml"/><Relationship Id="rId20" Type="http://schemas.openxmlformats.org/officeDocument/2006/relationships/tags" Target="../tags/tag246.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24" Type="http://schemas.openxmlformats.org/officeDocument/2006/relationships/image" Target="../media/image17.png"/><Relationship Id="rId5" Type="http://schemas.openxmlformats.org/officeDocument/2006/relationships/slideLayout" Target="../slideLayouts/slideLayout76.xml"/><Relationship Id="rId15" Type="http://schemas.openxmlformats.org/officeDocument/2006/relationships/tags" Target="../tags/tag241.xml"/><Relationship Id="rId23" Type="http://schemas.openxmlformats.org/officeDocument/2006/relationships/image" Target="../media/image2.png"/><Relationship Id="rId10" Type="http://schemas.openxmlformats.org/officeDocument/2006/relationships/slideLayout" Target="../slideLayouts/slideLayout81.xml"/><Relationship Id="rId19" Type="http://schemas.openxmlformats.org/officeDocument/2006/relationships/tags" Target="../tags/tag245.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tags" Target="../tags/tag240.xml"/><Relationship Id="rId22" Type="http://schemas.openxmlformats.org/officeDocument/2006/relationships/oleObject" Target="../embeddings/oleObject68.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46538" cy="158750"/>
        </p:xfrm>
        <a:graphic>
          <a:graphicData uri="http://schemas.openxmlformats.org/presentationml/2006/ole">
            <p:oleObj spid="_x0000_s1026" name="think-cell Slide" r:id="rId26" imgW="360" imgH="360" progId="">
              <p:embed/>
            </p:oleObj>
          </a:graphicData>
        </a:graphic>
      </p:graphicFrame>
      <p:sp>
        <p:nvSpPr>
          <p:cNvPr id="2" name="Title Placeholder 1"/>
          <p:cNvSpPr>
            <a:spLocks noGrp="1"/>
          </p:cNvSpPr>
          <p:nvPr>
            <p:ph type="title"/>
            <p:custDataLst>
              <p:tags r:id="rId19"/>
            </p:custDataLst>
          </p:nvPr>
        </p:nvSpPr>
        <p:spPr>
          <a:xfrm>
            <a:off x="7" y="4"/>
            <a:ext cx="9143999" cy="1002135"/>
          </a:xfrm>
          <a:prstGeom prst="rect">
            <a:avLst/>
          </a:prstGeom>
        </p:spPr>
        <p:txBody>
          <a:bodyPr vert="horz" lIns="297529" tIns="33059" rIns="165294" bIns="33059" rtlCol="0" anchor="ctr">
            <a:noAutofit/>
          </a:bodyPr>
          <a:lstStyle/>
          <a:p>
            <a:r>
              <a:rPr lang="fr-FR" noProof="0" smtClean="0"/>
              <a:t>Cliquez pour modifier le style du titre</a:t>
            </a:r>
            <a:endParaRPr lang="en-US" noProof="0" dirty="0"/>
          </a:p>
        </p:txBody>
      </p:sp>
      <p:sp>
        <p:nvSpPr>
          <p:cNvPr id="3" name="Text Placeholder 2"/>
          <p:cNvSpPr>
            <a:spLocks noGrp="1"/>
          </p:cNvSpPr>
          <p:nvPr>
            <p:ph type="body" idx="1"/>
            <p:custDataLst>
              <p:tags r:id="rId20"/>
            </p:custDataLst>
          </p:nvPr>
        </p:nvSpPr>
        <p:spPr>
          <a:xfrm>
            <a:off x="298522" y="1501977"/>
            <a:ext cx="8712115" cy="4636540"/>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1"/>
            </p:custDataLst>
          </p:nvPr>
        </p:nvSpPr>
        <p:spPr>
          <a:xfrm>
            <a:off x="8827282"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2"/>
            </p:custDataLst>
          </p:nvPr>
        </p:nvSpPr>
        <p:spPr bwMode="auto">
          <a:xfrm>
            <a:off x="8"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3"/>
            </p:custDataLst>
          </p:nvPr>
        </p:nvSpPr>
        <p:spPr bwMode="auto">
          <a:xfrm>
            <a:off x="6223231" y="6623416"/>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j-lt"/>
                <a:cs typeface="Helvetica Light"/>
              </a:rPr>
              <a:t>Copyright © Capgemini 2014. All Rights Reserved</a:t>
            </a:r>
          </a:p>
        </p:txBody>
      </p:sp>
      <p:pic>
        <p:nvPicPr>
          <p:cNvPr id="14" name="Picture 103" descr="C:\Users\UserSim\Desktop\Capgemini\Capgemini_logo_cmyk.png"/>
          <p:cNvPicPr>
            <a:picLocks noChangeAspect="1" noChangeArrowheads="1"/>
          </p:cNvPicPr>
          <p:nvPr>
            <p:custDataLst>
              <p:tags r:id="rId24"/>
            </p:custDataLst>
          </p:nvPr>
        </p:nvPicPr>
        <p:blipFill>
          <a:blip r:embed="rId27" cstate="email"/>
          <a:srcRect/>
          <a:stretch>
            <a:fillRect/>
          </a:stretch>
        </p:blipFill>
        <p:spPr bwMode="auto">
          <a:xfrm>
            <a:off x="146741" y="6443187"/>
            <a:ext cx="1209798" cy="320682"/>
          </a:xfrm>
          <a:prstGeom prst="rect">
            <a:avLst/>
          </a:prstGeom>
          <a:noFill/>
        </p:spPr>
      </p:pic>
      <p:cxnSp>
        <p:nvCxnSpPr>
          <p:cNvPr id="15" name="Straight Connector 5"/>
          <p:cNvCxnSpPr/>
          <p:nvPr>
            <p:custDataLst>
              <p:tags r:id="rId25"/>
            </p:custDataLst>
          </p:nvPr>
        </p:nvCxnSpPr>
        <p:spPr>
          <a:xfrm flipH="1">
            <a:off x="8"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808" r:id="rId16"/>
  </p:sldLayoutIdLst>
  <p:timing>
    <p:tnLst>
      <p:par>
        <p:cTn id="1" dur="indefinite" restart="never" nodeType="tmRoot"/>
      </p:par>
    </p:tnLst>
  </p:timing>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46538" cy="158750"/>
        </p:xfrm>
        <a:graphic>
          <a:graphicData uri="http://schemas.openxmlformats.org/presentationml/2006/ole">
            <p:oleObj spid="_x0000_s77826" name="think-cell Slide" r:id="rId22" imgW="360" imgH="360" progId="">
              <p:embed/>
            </p:oleObj>
          </a:graphicData>
        </a:graphic>
      </p:graphicFrame>
      <p:sp>
        <p:nvSpPr>
          <p:cNvPr id="2" name="Title Placeholder 1"/>
          <p:cNvSpPr>
            <a:spLocks noGrp="1"/>
          </p:cNvSpPr>
          <p:nvPr>
            <p:ph type="title"/>
            <p:custDataLst>
              <p:tags r:id="rId14"/>
            </p:custDataLst>
          </p:nvPr>
        </p:nvSpPr>
        <p:spPr>
          <a:xfrm>
            <a:off x="10" y="4"/>
            <a:ext cx="9143999" cy="1002135"/>
          </a:xfrm>
          <a:prstGeom prst="rect">
            <a:avLst/>
          </a:prstGeom>
        </p:spPr>
        <p:txBody>
          <a:bodyPr vert="horz" lIns="297529" tIns="33059" rIns="165294" bIns="33059" rtlCol="0" anchor="ctr">
            <a:noAutofit/>
          </a:bodyPr>
          <a:lstStyle/>
          <a:p>
            <a:r>
              <a:rPr lang="fr-FR" noProof="0" smtClean="0"/>
              <a:t>Cliquez pour modifier le style du titre</a:t>
            </a:r>
            <a:endParaRPr lang="en-US" noProof="0" dirty="0"/>
          </a:p>
        </p:txBody>
      </p:sp>
      <p:sp>
        <p:nvSpPr>
          <p:cNvPr id="3" name="Text Placeholder 2"/>
          <p:cNvSpPr>
            <a:spLocks noGrp="1"/>
          </p:cNvSpPr>
          <p:nvPr>
            <p:ph type="body" idx="1"/>
            <p:custDataLst>
              <p:tags r:id="rId15"/>
            </p:custDataLst>
          </p:nvPr>
        </p:nvSpPr>
        <p:spPr>
          <a:xfrm>
            <a:off x="298525" y="1501977"/>
            <a:ext cx="8712115" cy="4636540"/>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8827285"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7"/>
            </p:custDataLst>
          </p:nvPr>
        </p:nvSpPr>
        <p:spPr bwMode="auto">
          <a:xfrm>
            <a:off x="11"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solidFill>
                <a:srgbClr val="263147"/>
              </a:solidFill>
            </a:endParaRPr>
          </a:p>
        </p:txBody>
      </p:sp>
      <p:sp>
        <p:nvSpPr>
          <p:cNvPr id="12" name="Rectangle 11"/>
          <p:cNvSpPr>
            <a:spLocks noChangeArrowheads="1"/>
          </p:cNvSpPr>
          <p:nvPr>
            <p:custDataLst>
              <p:tags r:id="rId18"/>
            </p:custDataLst>
          </p:nvPr>
        </p:nvSpPr>
        <p:spPr bwMode="auto">
          <a:xfrm>
            <a:off x="6223231" y="6623422"/>
            <a:ext cx="2455979"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2012. All Rights Reserved</a:t>
            </a:r>
          </a:p>
        </p:txBody>
      </p:sp>
      <p:sp>
        <p:nvSpPr>
          <p:cNvPr id="13" name="Rectangle 12"/>
          <p:cNvSpPr/>
          <p:nvPr>
            <p:custDataLst>
              <p:tags r:id="rId19"/>
            </p:custDataLst>
          </p:nvPr>
        </p:nvSpPr>
        <p:spPr>
          <a:xfrm>
            <a:off x="6911931" y="6427223"/>
            <a:ext cx="1767281" cy="195814"/>
          </a:xfrm>
          <a:prstGeom prst="rect">
            <a:avLst/>
          </a:prstGeom>
        </p:spPr>
        <p:txBody>
          <a:bodyPr wrap="none" lIns="35997" tIns="35997" rIns="35997" bIns="35997" anchor="b" anchorCtr="0">
            <a:noAutofit/>
          </a:bodyPr>
          <a:lstStyle/>
          <a:p>
            <a:pPr algn="r"/>
            <a:r>
              <a:rPr lang="en-US" sz="700" dirty="0" smtClean="0">
                <a:solidFill>
                  <a:srgbClr val="998C85"/>
                </a:solidFill>
              </a:rPr>
              <a:t>FLEXCUB Training | NOV 2012</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20"/>
            </p:custDataLst>
          </p:nvPr>
        </p:nvPicPr>
        <p:blipFill>
          <a:blip r:embed="rId23" cstate="email"/>
          <a:srcRect/>
          <a:stretch>
            <a:fillRect/>
          </a:stretch>
        </p:blipFill>
        <p:spPr bwMode="auto">
          <a:xfrm>
            <a:off x="146741" y="6443187"/>
            <a:ext cx="1209798" cy="320682"/>
          </a:xfrm>
          <a:prstGeom prst="rect">
            <a:avLst/>
          </a:prstGeom>
          <a:noFill/>
        </p:spPr>
      </p:pic>
      <p:cxnSp>
        <p:nvCxnSpPr>
          <p:cNvPr id="15" name="Straight Connector 5"/>
          <p:cNvCxnSpPr/>
          <p:nvPr>
            <p:custDataLst>
              <p:tags r:id="rId21"/>
            </p:custDataLst>
          </p:nvPr>
        </p:nvCxnSpPr>
        <p:spPr>
          <a:xfrm flipH="1">
            <a:off x="11"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6" name="Picture 14" descr="http://3.bp.blogspot.com/_EZLDBHXmwIk/SZ0ZZ8uMMpI/AAAAAAAABPc/CWRzDm1AmLY/s200/logo_small.gif"/>
          <p:cNvPicPr>
            <a:picLocks noChangeAspect="1" noChangeArrowheads="1"/>
          </p:cNvPicPr>
          <p:nvPr/>
        </p:nvPicPr>
        <p:blipFill>
          <a:blip r:embed="rId24" cstate="print"/>
          <a:srcRect/>
          <a:stretch>
            <a:fillRect/>
          </a:stretch>
        </p:blipFill>
        <p:spPr bwMode="auto">
          <a:xfrm>
            <a:off x="1513433" y="6382496"/>
            <a:ext cx="1378634" cy="475504"/>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iming>
    <p:tnLst>
      <p:par>
        <p:cTn id="1" dur="indefinite" restart="never" nodeType="tmRoot"/>
      </p:par>
    </p:tnLst>
  </p:timing>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46538" cy="158750"/>
        </p:xfrm>
        <a:graphic>
          <a:graphicData uri="http://schemas.openxmlformats.org/presentationml/2006/ole">
            <p:oleObj spid="_x0000_s88066" name="think-cell Slide" r:id="rId21" imgW="360" imgH="360" progId="">
              <p:embed/>
            </p:oleObj>
          </a:graphicData>
        </a:graphic>
      </p:graphicFrame>
      <p:sp>
        <p:nvSpPr>
          <p:cNvPr id="2" name="Title Placeholder 1"/>
          <p:cNvSpPr>
            <a:spLocks noGrp="1"/>
          </p:cNvSpPr>
          <p:nvPr>
            <p:ph type="title"/>
            <p:custDataLst>
              <p:tags r:id="rId13"/>
            </p:custDataLst>
          </p:nvPr>
        </p:nvSpPr>
        <p:spPr>
          <a:xfrm>
            <a:off x="11" y="4"/>
            <a:ext cx="9143999" cy="1002135"/>
          </a:xfrm>
          <a:prstGeom prst="rect">
            <a:avLst/>
          </a:prstGeom>
        </p:spPr>
        <p:txBody>
          <a:bodyPr vert="horz" lIns="297529" tIns="33059" rIns="165294" bIns="33059" rtlCol="0" anchor="ctr">
            <a:noAutofit/>
          </a:bodyPr>
          <a:lstStyle/>
          <a:p>
            <a:r>
              <a:rPr lang="fr-FR" noProof="0" smtClean="0"/>
              <a:t>Cliquez pour modifier le style du titre</a:t>
            </a:r>
            <a:endParaRPr lang="en-US" noProof="0" dirty="0"/>
          </a:p>
        </p:txBody>
      </p:sp>
      <p:sp>
        <p:nvSpPr>
          <p:cNvPr id="3" name="Text Placeholder 2"/>
          <p:cNvSpPr>
            <a:spLocks noGrp="1"/>
          </p:cNvSpPr>
          <p:nvPr>
            <p:ph type="body" idx="1"/>
            <p:custDataLst>
              <p:tags r:id="rId14"/>
            </p:custDataLst>
          </p:nvPr>
        </p:nvSpPr>
        <p:spPr>
          <a:xfrm>
            <a:off x="298526" y="1501977"/>
            <a:ext cx="8712115" cy="4636540"/>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5"/>
            </p:custDataLst>
          </p:nvPr>
        </p:nvSpPr>
        <p:spPr>
          <a:xfrm>
            <a:off x="882728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6"/>
            </p:custDataLst>
          </p:nvPr>
        </p:nvSpPr>
        <p:spPr bwMode="auto">
          <a:xfrm>
            <a:off x="1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solidFill>
                <a:srgbClr val="263147"/>
              </a:solidFill>
            </a:endParaRPr>
          </a:p>
        </p:txBody>
      </p:sp>
      <p:sp>
        <p:nvSpPr>
          <p:cNvPr id="12" name="Rectangle 11"/>
          <p:cNvSpPr>
            <a:spLocks noChangeArrowheads="1"/>
          </p:cNvSpPr>
          <p:nvPr>
            <p:custDataLst>
              <p:tags r:id="rId17"/>
            </p:custDataLst>
          </p:nvPr>
        </p:nvSpPr>
        <p:spPr bwMode="auto">
          <a:xfrm>
            <a:off x="6223231" y="6623424"/>
            <a:ext cx="2455979"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2012. All Rights Reserved</a:t>
            </a:r>
          </a:p>
        </p:txBody>
      </p:sp>
      <p:sp>
        <p:nvSpPr>
          <p:cNvPr id="13" name="Rectangle 12"/>
          <p:cNvSpPr/>
          <p:nvPr>
            <p:custDataLst>
              <p:tags r:id="rId18"/>
            </p:custDataLst>
          </p:nvPr>
        </p:nvSpPr>
        <p:spPr>
          <a:xfrm>
            <a:off x="6911931" y="6427223"/>
            <a:ext cx="1767281" cy="195814"/>
          </a:xfrm>
          <a:prstGeom prst="rect">
            <a:avLst/>
          </a:prstGeom>
        </p:spPr>
        <p:txBody>
          <a:bodyPr wrap="none" lIns="35997" tIns="35997" rIns="35997" bIns="35997" anchor="b" anchorCtr="0">
            <a:noAutofit/>
          </a:bodyPr>
          <a:lstStyle/>
          <a:p>
            <a:pPr algn="r"/>
            <a:r>
              <a:rPr lang="en-US" sz="700" dirty="0" smtClean="0">
                <a:solidFill>
                  <a:srgbClr val="998C85"/>
                </a:solidFill>
              </a:rPr>
              <a:t>FLEXCUB Training | NOV 2012</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9"/>
            </p:custDataLst>
          </p:nvPr>
        </p:nvPicPr>
        <p:blipFill>
          <a:blip r:embed="rId22" cstate="email"/>
          <a:srcRect/>
          <a:stretch>
            <a:fillRect/>
          </a:stretch>
        </p:blipFill>
        <p:spPr bwMode="auto">
          <a:xfrm>
            <a:off x="146741" y="6443187"/>
            <a:ext cx="1209798" cy="320682"/>
          </a:xfrm>
          <a:prstGeom prst="rect">
            <a:avLst/>
          </a:prstGeom>
          <a:noFill/>
        </p:spPr>
      </p:pic>
      <p:cxnSp>
        <p:nvCxnSpPr>
          <p:cNvPr id="15" name="Straight Connector 5"/>
          <p:cNvCxnSpPr/>
          <p:nvPr>
            <p:custDataLst>
              <p:tags r:id="rId20"/>
            </p:custDataLst>
          </p:nvPr>
        </p:nvCxnSpPr>
        <p:spPr>
          <a:xfrm flipH="1">
            <a:off x="1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6" name="Picture 14" descr="http://3.bp.blogspot.com/_EZLDBHXmwIk/SZ0ZZ8uMMpI/AAAAAAAABPc/CWRzDm1AmLY/s200/logo_small.gif"/>
          <p:cNvPicPr>
            <a:picLocks noChangeAspect="1" noChangeArrowheads="1"/>
          </p:cNvPicPr>
          <p:nvPr/>
        </p:nvPicPr>
        <p:blipFill>
          <a:blip r:embed="rId23" cstate="print"/>
          <a:srcRect/>
          <a:stretch>
            <a:fillRect/>
          </a:stretch>
        </p:blipFill>
        <p:spPr bwMode="auto">
          <a:xfrm>
            <a:off x="1513433" y="6382496"/>
            <a:ext cx="1378634" cy="475504"/>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Lst>
  <p:timing>
    <p:tnLst>
      <p:par>
        <p:cTn id="1" dur="indefinite" restart="never" nodeType="tmRoot"/>
      </p:par>
    </p:tnLst>
  </p:timing>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46538" cy="158750"/>
        </p:xfrm>
        <a:graphic>
          <a:graphicData uri="http://schemas.openxmlformats.org/presentationml/2006/ole">
            <p:oleObj spid="_x0000_s98306" name="think-cell Slide" r:id="rId21" imgW="360" imgH="360" progId="">
              <p:embed/>
            </p:oleObj>
          </a:graphicData>
        </a:graphic>
      </p:graphicFrame>
      <p:sp>
        <p:nvSpPr>
          <p:cNvPr id="2" name="Title Placeholder 1"/>
          <p:cNvSpPr>
            <a:spLocks noGrp="1"/>
          </p:cNvSpPr>
          <p:nvPr>
            <p:ph type="title"/>
            <p:custDataLst>
              <p:tags r:id="rId13"/>
            </p:custDataLst>
          </p:nvPr>
        </p:nvSpPr>
        <p:spPr>
          <a:xfrm>
            <a:off x="12" y="4"/>
            <a:ext cx="9143999" cy="1002135"/>
          </a:xfrm>
          <a:prstGeom prst="rect">
            <a:avLst/>
          </a:prstGeom>
        </p:spPr>
        <p:txBody>
          <a:bodyPr vert="horz" lIns="297529" tIns="33059" rIns="165294" bIns="33059" rtlCol="0" anchor="ctr">
            <a:noAutofit/>
          </a:bodyPr>
          <a:lstStyle/>
          <a:p>
            <a:r>
              <a:rPr lang="fr-FR" noProof="0" smtClean="0"/>
              <a:t>Cliquez pour modifier le style du titre</a:t>
            </a:r>
            <a:endParaRPr lang="en-US" noProof="0" dirty="0"/>
          </a:p>
        </p:txBody>
      </p:sp>
      <p:sp>
        <p:nvSpPr>
          <p:cNvPr id="3" name="Text Placeholder 2"/>
          <p:cNvSpPr>
            <a:spLocks noGrp="1"/>
          </p:cNvSpPr>
          <p:nvPr>
            <p:ph type="body" idx="1"/>
            <p:custDataLst>
              <p:tags r:id="rId14"/>
            </p:custDataLst>
          </p:nvPr>
        </p:nvSpPr>
        <p:spPr>
          <a:xfrm>
            <a:off x="298527" y="1501977"/>
            <a:ext cx="8712115" cy="4636540"/>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5"/>
            </p:custDataLst>
          </p:nvPr>
        </p:nvSpPr>
        <p:spPr>
          <a:xfrm>
            <a:off x="8827287"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6"/>
            </p:custDataLst>
          </p:nvPr>
        </p:nvSpPr>
        <p:spPr bwMode="auto">
          <a:xfrm>
            <a:off x="13"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solidFill>
                <a:srgbClr val="263147"/>
              </a:solidFill>
            </a:endParaRPr>
          </a:p>
        </p:txBody>
      </p:sp>
      <p:sp>
        <p:nvSpPr>
          <p:cNvPr id="12" name="Rectangle 11"/>
          <p:cNvSpPr>
            <a:spLocks noChangeArrowheads="1"/>
          </p:cNvSpPr>
          <p:nvPr>
            <p:custDataLst>
              <p:tags r:id="rId17"/>
            </p:custDataLst>
          </p:nvPr>
        </p:nvSpPr>
        <p:spPr bwMode="auto">
          <a:xfrm>
            <a:off x="6223231" y="6623426"/>
            <a:ext cx="2455979"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2012. All Rights Reserved</a:t>
            </a:r>
          </a:p>
        </p:txBody>
      </p:sp>
      <p:sp>
        <p:nvSpPr>
          <p:cNvPr id="13" name="Rectangle 12"/>
          <p:cNvSpPr/>
          <p:nvPr>
            <p:custDataLst>
              <p:tags r:id="rId18"/>
            </p:custDataLst>
          </p:nvPr>
        </p:nvSpPr>
        <p:spPr>
          <a:xfrm>
            <a:off x="6911931" y="6427223"/>
            <a:ext cx="1767281" cy="195814"/>
          </a:xfrm>
          <a:prstGeom prst="rect">
            <a:avLst/>
          </a:prstGeom>
        </p:spPr>
        <p:txBody>
          <a:bodyPr wrap="none" lIns="35997" tIns="35997" rIns="35997" bIns="35997" anchor="b" anchorCtr="0">
            <a:noAutofit/>
          </a:bodyPr>
          <a:lstStyle/>
          <a:p>
            <a:pPr algn="r"/>
            <a:r>
              <a:rPr lang="en-US" sz="700" dirty="0" smtClean="0">
                <a:solidFill>
                  <a:srgbClr val="998C85"/>
                </a:solidFill>
              </a:rPr>
              <a:t>FLEXCUB Training | NOV 2012</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9"/>
            </p:custDataLst>
          </p:nvPr>
        </p:nvPicPr>
        <p:blipFill>
          <a:blip r:embed="rId22" cstate="email"/>
          <a:srcRect/>
          <a:stretch>
            <a:fillRect/>
          </a:stretch>
        </p:blipFill>
        <p:spPr bwMode="auto">
          <a:xfrm>
            <a:off x="146741" y="6443187"/>
            <a:ext cx="1209798" cy="320682"/>
          </a:xfrm>
          <a:prstGeom prst="rect">
            <a:avLst/>
          </a:prstGeom>
          <a:noFill/>
        </p:spPr>
      </p:pic>
      <p:cxnSp>
        <p:nvCxnSpPr>
          <p:cNvPr id="15" name="Straight Connector 5"/>
          <p:cNvCxnSpPr/>
          <p:nvPr>
            <p:custDataLst>
              <p:tags r:id="rId20"/>
            </p:custDataLst>
          </p:nvPr>
        </p:nvCxnSpPr>
        <p:spPr>
          <a:xfrm flipH="1">
            <a:off x="13"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6" name="Picture 14" descr="http://3.bp.blogspot.com/_EZLDBHXmwIk/SZ0ZZ8uMMpI/AAAAAAAABPc/CWRzDm1AmLY/s200/logo_small.gif"/>
          <p:cNvPicPr>
            <a:picLocks noChangeAspect="1" noChangeArrowheads="1"/>
          </p:cNvPicPr>
          <p:nvPr/>
        </p:nvPicPr>
        <p:blipFill>
          <a:blip r:embed="rId23" cstate="print"/>
          <a:srcRect/>
          <a:stretch>
            <a:fillRect/>
          </a:stretch>
        </p:blipFill>
        <p:spPr bwMode="auto">
          <a:xfrm>
            <a:off x="1513433" y="6382496"/>
            <a:ext cx="1378634" cy="475504"/>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Lst>
  <p:timing>
    <p:tnLst>
      <p:par>
        <p:cTn id="1" dur="indefinite" restart="never" nodeType="tmRoot"/>
      </p:par>
    </p:tnLst>
  </p:timing>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46538" cy="158750"/>
        </p:xfrm>
        <a:graphic>
          <a:graphicData uri="http://schemas.openxmlformats.org/presentationml/2006/ole">
            <p:oleObj spid="_x0000_s108546" name="think-cell Slide" r:id="rId22" imgW="360" imgH="360" progId="">
              <p:embed/>
            </p:oleObj>
          </a:graphicData>
        </a:graphic>
      </p:graphicFrame>
      <p:sp>
        <p:nvSpPr>
          <p:cNvPr id="2" name="Title Placeholder 1"/>
          <p:cNvSpPr>
            <a:spLocks noGrp="1"/>
          </p:cNvSpPr>
          <p:nvPr>
            <p:ph type="title"/>
            <p:custDataLst>
              <p:tags r:id="rId14"/>
            </p:custDataLst>
          </p:nvPr>
        </p:nvSpPr>
        <p:spPr>
          <a:xfrm>
            <a:off x="13" y="4"/>
            <a:ext cx="9143999" cy="1002135"/>
          </a:xfrm>
          <a:prstGeom prst="rect">
            <a:avLst/>
          </a:prstGeom>
        </p:spPr>
        <p:txBody>
          <a:bodyPr vert="horz" lIns="297529" tIns="33059" rIns="165294" bIns="33059" rtlCol="0" anchor="ctr">
            <a:noAutofit/>
          </a:bodyPr>
          <a:lstStyle/>
          <a:p>
            <a:r>
              <a:rPr lang="fr-FR" noProof="0" smtClean="0"/>
              <a:t>Cliquez pour modifier le style du titre</a:t>
            </a:r>
            <a:endParaRPr lang="en-US" noProof="0" dirty="0"/>
          </a:p>
        </p:txBody>
      </p:sp>
      <p:sp>
        <p:nvSpPr>
          <p:cNvPr id="3" name="Text Placeholder 2"/>
          <p:cNvSpPr>
            <a:spLocks noGrp="1"/>
          </p:cNvSpPr>
          <p:nvPr>
            <p:ph type="body" idx="1"/>
            <p:custDataLst>
              <p:tags r:id="rId15"/>
            </p:custDataLst>
          </p:nvPr>
        </p:nvSpPr>
        <p:spPr>
          <a:xfrm>
            <a:off x="298528" y="1501977"/>
            <a:ext cx="8712115" cy="4636540"/>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8827288"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7"/>
            </p:custDataLst>
          </p:nvPr>
        </p:nvSpPr>
        <p:spPr bwMode="auto">
          <a:xfrm>
            <a:off x="1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solidFill>
                <a:srgbClr val="263147"/>
              </a:solidFill>
            </a:endParaRPr>
          </a:p>
        </p:txBody>
      </p:sp>
      <p:sp>
        <p:nvSpPr>
          <p:cNvPr id="12" name="Rectangle 11"/>
          <p:cNvSpPr>
            <a:spLocks noChangeArrowheads="1"/>
          </p:cNvSpPr>
          <p:nvPr>
            <p:custDataLst>
              <p:tags r:id="rId18"/>
            </p:custDataLst>
          </p:nvPr>
        </p:nvSpPr>
        <p:spPr bwMode="auto">
          <a:xfrm>
            <a:off x="6223231" y="6623428"/>
            <a:ext cx="2455979"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2012. All Rights Reserved</a:t>
            </a:r>
          </a:p>
        </p:txBody>
      </p:sp>
      <p:sp>
        <p:nvSpPr>
          <p:cNvPr id="13" name="Rectangle 12"/>
          <p:cNvSpPr/>
          <p:nvPr>
            <p:custDataLst>
              <p:tags r:id="rId19"/>
            </p:custDataLst>
          </p:nvPr>
        </p:nvSpPr>
        <p:spPr>
          <a:xfrm>
            <a:off x="6911931" y="6427223"/>
            <a:ext cx="1767281" cy="195814"/>
          </a:xfrm>
          <a:prstGeom prst="rect">
            <a:avLst/>
          </a:prstGeom>
        </p:spPr>
        <p:txBody>
          <a:bodyPr wrap="none" lIns="35997" tIns="35997" rIns="35997" bIns="35997" anchor="b" anchorCtr="0">
            <a:noAutofit/>
          </a:bodyPr>
          <a:lstStyle/>
          <a:p>
            <a:pPr algn="r"/>
            <a:r>
              <a:rPr lang="en-US" sz="700" dirty="0" smtClean="0">
                <a:solidFill>
                  <a:srgbClr val="998C85"/>
                </a:solidFill>
              </a:rPr>
              <a:t>FLEXCUB Training | NOV 2012</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20"/>
            </p:custDataLst>
          </p:nvPr>
        </p:nvPicPr>
        <p:blipFill>
          <a:blip r:embed="rId23" cstate="email"/>
          <a:srcRect/>
          <a:stretch>
            <a:fillRect/>
          </a:stretch>
        </p:blipFill>
        <p:spPr bwMode="auto">
          <a:xfrm>
            <a:off x="146741" y="6443187"/>
            <a:ext cx="1209798" cy="320682"/>
          </a:xfrm>
          <a:prstGeom prst="rect">
            <a:avLst/>
          </a:prstGeom>
          <a:noFill/>
        </p:spPr>
      </p:pic>
      <p:cxnSp>
        <p:nvCxnSpPr>
          <p:cNvPr id="15" name="Straight Connector 5"/>
          <p:cNvCxnSpPr/>
          <p:nvPr>
            <p:custDataLst>
              <p:tags r:id="rId21"/>
            </p:custDataLst>
          </p:nvPr>
        </p:nvCxnSpPr>
        <p:spPr>
          <a:xfrm flipH="1">
            <a:off x="1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6" name="Picture 14" descr="http://3.bp.blogspot.com/_EZLDBHXmwIk/SZ0ZZ8uMMpI/AAAAAAAABPc/CWRzDm1AmLY/s200/logo_small.gif"/>
          <p:cNvPicPr>
            <a:picLocks noChangeAspect="1" noChangeArrowheads="1"/>
          </p:cNvPicPr>
          <p:nvPr/>
        </p:nvPicPr>
        <p:blipFill>
          <a:blip r:embed="rId24" cstate="print"/>
          <a:srcRect/>
          <a:stretch>
            <a:fillRect/>
          </a:stretch>
        </p:blipFill>
        <p:spPr bwMode="auto">
          <a:xfrm>
            <a:off x="1513433" y="6382496"/>
            <a:ext cx="1378634" cy="475504"/>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iming>
    <p:tnLst>
      <p:par>
        <p:cTn id="1" dur="indefinite" restart="never" nodeType="tmRoot"/>
      </p:par>
    </p:tnLst>
  </p:timing>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46538" cy="158750"/>
        </p:xfrm>
        <a:graphic>
          <a:graphicData uri="http://schemas.openxmlformats.org/presentationml/2006/ole">
            <p:oleObj spid="_x0000_s118786" name="think-cell Slide" r:id="rId22" imgW="360" imgH="360" progId="">
              <p:embed/>
            </p:oleObj>
          </a:graphicData>
        </a:graphic>
      </p:graphicFrame>
      <p:sp>
        <p:nvSpPr>
          <p:cNvPr id="2" name="Title Placeholder 1"/>
          <p:cNvSpPr>
            <a:spLocks noGrp="1"/>
          </p:cNvSpPr>
          <p:nvPr>
            <p:ph type="title"/>
            <p:custDataLst>
              <p:tags r:id="rId14"/>
            </p:custDataLst>
          </p:nvPr>
        </p:nvSpPr>
        <p:spPr>
          <a:xfrm>
            <a:off x="14" y="4"/>
            <a:ext cx="9143999" cy="1002135"/>
          </a:xfrm>
          <a:prstGeom prst="rect">
            <a:avLst/>
          </a:prstGeom>
        </p:spPr>
        <p:txBody>
          <a:bodyPr vert="horz" lIns="297529" tIns="33059" rIns="165294" bIns="33059" rtlCol="0" anchor="ctr">
            <a:noAutofit/>
          </a:bodyPr>
          <a:lstStyle/>
          <a:p>
            <a:r>
              <a:rPr lang="fr-FR" noProof="0" smtClean="0"/>
              <a:t>Cliquez pour modifier le style du titre</a:t>
            </a:r>
            <a:endParaRPr lang="en-US" noProof="0" dirty="0"/>
          </a:p>
        </p:txBody>
      </p:sp>
      <p:sp>
        <p:nvSpPr>
          <p:cNvPr id="3" name="Text Placeholder 2"/>
          <p:cNvSpPr>
            <a:spLocks noGrp="1"/>
          </p:cNvSpPr>
          <p:nvPr>
            <p:ph type="body" idx="1"/>
            <p:custDataLst>
              <p:tags r:id="rId15"/>
            </p:custDataLst>
          </p:nvPr>
        </p:nvSpPr>
        <p:spPr>
          <a:xfrm>
            <a:off x="298529" y="1501977"/>
            <a:ext cx="8712115" cy="4636540"/>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8827289"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7"/>
            </p:custDataLst>
          </p:nvPr>
        </p:nvSpPr>
        <p:spPr bwMode="auto">
          <a:xfrm>
            <a:off x="15"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solidFill>
                <a:srgbClr val="263147"/>
              </a:solidFill>
            </a:endParaRPr>
          </a:p>
        </p:txBody>
      </p:sp>
      <p:sp>
        <p:nvSpPr>
          <p:cNvPr id="12" name="Rectangle 11"/>
          <p:cNvSpPr>
            <a:spLocks noChangeArrowheads="1"/>
          </p:cNvSpPr>
          <p:nvPr>
            <p:custDataLst>
              <p:tags r:id="rId18"/>
            </p:custDataLst>
          </p:nvPr>
        </p:nvSpPr>
        <p:spPr bwMode="auto">
          <a:xfrm>
            <a:off x="6223231" y="6623430"/>
            <a:ext cx="2455979"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2012. All Rights Reserved</a:t>
            </a:r>
          </a:p>
        </p:txBody>
      </p:sp>
      <p:sp>
        <p:nvSpPr>
          <p:cNvPr id="13" name="Rectangle 12"/>
          <p:cNvSpPr/>
          <p:nvPr>
            <p:custDataLst>
              <p:tags r:id="rId19"/>
            </p:custDataLst>
          </p:nvPr>
        </p:nvSpPr>
        <p:spPr>
          <a:xfrm>
            <a:off x="6911931" y="6427223"/>
            <a:ext cx="1767281" cy="195814"/>
          </a:xfrm>
          <a:prstGeom prst="rect">
            <a:avLst/>
          </a:prstGeom>
        </p:spPr>
        <p:txBody>
          <a:bodyPr wrap="none" lIns="35997" tIns="35997" rIns="35997" bIns="35997" anchor="b" anchorCtr="0">
            <a:noAutofit/>
          </a:bodyPr>
          <a:lstStyle/>
          <a:p>
            <a:pPr algn="r"/>
            <a:r>
              <a:rPr lang="en-US" sz="700" dirty="0" smtClean="0">
                <a:solidFill>
                  <a:srgbClr val="998C85"/>
                </a:solidFill>
              </a:rPr>
              <a:t>FLEXCUB Training | NOV 2012</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20"/>
            </p:custDataLst>
          </p:nvPr>
        </p:nvPicPr>
        <p:blipFill>
          <a:blip r:embed="rId23" cstate="email"/>
          <a:srcRect/>
          <a:stretch>
            <a:fillRect/>
          </a:stretch>
        </p:blipFill>
        <p:spPr bwMode="auto">
          <a:xfrm>
            <a:off x="146741" y="6443187"/>
            <a:ext cx="1209798" cy="320682"/>
          </a:xfrm>
          <a:prstGeom prst="rect">
            <a:avLst/>
          </a:prstGeom>
          <a:noFill/>
        </p:spPr>
      </p:pic>
      <p:cxnSp>
        <p:nvCxnSpPr>
          <p:cNvPr id="15" name="Straight Connector 5"/>
          <p:cNvCxnSpPr/>
          <p:nvPr>
            <p:custDataLst>
              <p:tags r:id="rId21"/>
            </p:custDataLst>
          </p:nvPr>
        </p:nvCxnSpPr>
        <p:spPr>
          <a:xfrm flipH="1">
            <a:off x="15"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6" name="Picture 14" descr="http://3.bp.blogspot.com/_EZLDBHXmwIk/SZ0ZZ8uMMpI/AAAAAAAABPc/CWRzDm1AmLY/s200/logo_small.gif"/>
          <p:cNvPicPr>
            <a:picLocks noChangeAspect="1" noChangeArrowheads="1"/>
          </p:cNvPicPr>
          <p:nvPr/>
        </p:nvPicPr>
        <p:blipFill>
          <a:blip r:embed="rId24" cstate="print"/>
          <a:srcRect/>
          <a:stretch>
            <a:fillRect/>
          </a:stretch>
        </p:blipFill>
        <p:spPr bwMode="auto">
          <a:xfrm>
            <a:off x="1513433" y="6382496"/>
            <a:ext cx="1378634" cy="475504"/>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iming>
    <p:tnLst>
      <p:par>
        <p:cTn id="1" dur="indefinite" restart="never" nodeType="tmRoot"/>
      </p:par>
    </p:tnLst>
  </p:timing>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46538" cy="158750"/>
        </p:xfrm>
        <a:graphic>
          <a:graphicData uri="http://schemas.openxmlformats.org/presentationml/2006/ole">
            <p:oleObj spid="_x0000_s12290" name="think-cell Slide" r:id="rId16" imgW="360" imgH="360" progId="">
              <p:embed/>
            </p:oleObj>
          </a:graphicData>
        </a:graphic>
      </p:graphicFrame>
      <p:sp>
        <p:nvSpPr>
          <p:cNvPr id="357" name="Rectangle 7"/>
          <p:cNvSpPr/>
          <p:nvPr>
            <p:custDataLst>
              <p:tags r:id="rId6"/>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7"/>
            </p:custDataLst>
          </p:nvPr>
        </p:nvPicPr>
        <p:blipFill>
          <a:blip r:embed="rId17" cstate="email"/>
          <a:stretch>
            <a:fillRect/>
          </a:stretch>
        </p:blipFill>
        <p:spPr>
          <a:xfrm>
            <a:off x="637456" y="930776"/>
            <a:ext cx="2912091" cy="776000"/>
          </a:xfrm>
          <a:prstGeom prst="rect">
            <a:avLst/>
          </a:prstGeom>
        </p:spPr>
      </p:pic>
      <p:pic>
        <p:nvPicPr>
          <p:cNvPr id="9" name="Picture 104" descr="C:\Users\UserSim\Desktop\Capgemini\moto.emf"/>
          <p:cNvPicPr>
            <a:picLocks noChangeAspect="1" noChangeArrowheads="1"/>
          </p:cNvPicPr>
          <p:nvPr>
            <p:custDataLst>
              <p:tags r:id="rId8"/>
            </p:custDataLst>
          </p:nvPr>
        </p:nvPicPr>
        <p:blipFill>
          <a:blip r:embed="rId18" cstate="email"/>
          <a:srcRect/>
          <a:stretch>
            <a:fillRect/>
          </a:stretch>
        </p:blipFill>
        <p:spPr bwMode="auto">
          <a:xfrm>
            <a:off x="5069198" y="1173628"/>
            <a:ext cx="3364886" cy="290298"/>
          </a:xfrm>
          <a:prstGeom prst="rect">
            <a:avLst/>
          </a:prstGeom>
          <a:noFill/>
        </p:spPr>
      </p:pic>
      <p:sp>
        <p:nvSpPr>
          <p:cNvPr id="13" name="Rectangle 12"/>
          <p:cNvSpPr/>
          <p:nvPr>
            <p:custDataLst>
              <p:tags r:id="rId9"/>
            </p:custDataLst>
          </p:nvPr>
        </p:nvSpPr>
        <p:spPr>
          <a:xfrm>
            <a:off x="5099002" y="6379683"/>
            <a:ext cx="4045000"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a:t>
            </a:r>
            <a:r>
              <a:rPr lang="en-US" sz="700" dirty="0">
                <a:solidFill>
                  <a:schemeClr val="bg1"/>
                </a:solidFill>
                <a:latin typeface="Arial"/>
                <a:cs typeface="Arial"/>
              </a:rPr>
              <a:t>2012 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10"/>
            </p:custDataLst>
          </p:nvPr>
        </p:nvSpPr>
        <p:spPr>
          <a:xfrm>
            <a:off x="6220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9"/>
          </p:cNvPr>
          <p:cNvPicPr>
            <a:picLocks noChangeAspect="1" noChangeArrowheads="1"/>
          </p:cNvPicPr>
          <p:nvPr>
            <p:custDataLst>
              <p:tags r:id="rId11"/>
            </p:custDataLst>
          </p:nvPr>
        </p:nvPicPr>
        <p:blipFill>
          <a:blip r:embed="rId20" cstate="email"/>
          <a:srcRect/>
          <a:stretch>
            <a:fillRect/>
          </a:stretch>
        </p:blipFill>
        <p:spPr bwMode="auto">
          <a:xfrm>
            <a:off x="7328548" y="5932547"/>
            <a:ext cx="256821" cy="263770"/>
          </a:xfrm>
          <a:prstGeom prst="rect">
            <a:avLst/>
          </a:prstGeom>
          <a:noFill/>
        </p:spPr>
      </p:pic>
      <p:pic>
        <p:nvPicPr>
          <p:cNvPr id="17" name="Picture 4" descr="C:\Users\UserSim\Desktop\DS_icons\128x128 shadows\linkedin.png">
            <a:hlinkClick r:id="rId21"/>
          </p:cNvPr>
          <p:cNvPicPr>
            <a:picLocks noChangeAspect="1" noChangeArrowheads="1"/>
          </p:cNvPicPr>
          <p:nvPr>
            <p:custDataLst>
              <p:tags r:id="rId12"/>
            </p:custDataLst>
          </p:nvPr>
        </p:nvPicPr>
        <p:blipFill>
          <a:blip r:embed="rId22" cstate="email"/>
          <a:srcRect/>
          <a:stretch>
            <a:fillRect/>
          </a:stretch>
        </p:blipFill>
        <p:spPr bwMode="auto">
          <a:xfrm>
            <a:off x="7638153" y="5932547"/>
            <a:ext cx="259674" cy="266700"/>
          </a:xfrm>
          <a:prstGeom prst="rect">
            <a:avLst/>
          </a:prstGeom>
          <a:noFill/>
        </p:spPr>
      </p:pic>
      <p:pic>
        <p:nvPicPr>
          <p:cNvPr id="18" name="Picture 5" descr="C:\Users\UserSim\Desktop\DS_icons\128x128 shadows\twitter.png">
            <a:hlinkClick r:id="rId23"/>
          </p:cNvPr>
          <p:cNvPicPr>
            <a:picLocks noChangeAspect="1" noChangeArrowheads="1"/>
          </p:cNvPicPr>
          <p:nvPr>
            <p:custDataLst>
              <p:tags r:id="rId13"/>
            </p:custDataLst>
          </p:nvPr>
        </p:nvPicPr>
        <p:blipFill>
          <a:blip r:embed="rId24" cstate="email"/>
          <a:srcRect/>
          <a:stretch>
            <a:fillRect/>
          </a:stretch>
        </p:blipFill>
        <p:spPr bwMode="auto">
          <a:xfrm>
            <a:off x="8218819" y="5932547"/>
            <a:ext cx="259674" cy="266700"/>
          </a:xfrm>
          <a:prstGeom prst="rect">
            <a:avLst/>
          </a:prstGeom>
          <a:noFill/>
        </p:spPr>
      </p:pic>
      <p:pic>
        <p:nvPicPr>
          <p:cNvPr id="19" name="Picture 6" descr="C:\Users\UserSim\Desktop\DS_icons\128x128 shadows\youtube.png">
            <a:hlinkClick r:id="rId25"/>
          </p:cNvPr>
          <p:cNvPicPr>
            <a:picLocks noChangeAspect="1" noChangeArrowheads="1"/>
          </p:cNvPicPr>
          <p:nvPr>
            <p:custDataLst>
              <p:tags r:id="rId14"/>
            </p:custDataLst>
          </p:nvPr>
        </p:nvPicPr>
        <p:blipFill>
          <a:blip r:embed="rId26" cstate="email"/>
          <a:srcRect/>
          <a:stretch>
            <a:fillRect/>
          </a:stretch>
        </p:blipFill>
        <p:spPr bwMode="auto">
          <a:xfrm>
            <a:off x="8531283" y="5932547"/>
            <a:ext cx="259674" cy="266700"/>
          </a:xfrm>
          <a:prstGeom prst="rect">
            <a:avLst/>
          </a:prstGeom>
          <a:noFill/>
        </p:spPr>
      </p:pic>
      <p:pic>
        <p:nvPicPr>
          <p:cNvPr id="20" name="Image 22" descr="Picto_Slideshare.gif">
            <a:hlinkClick r:id="rId27"/>
          </p:cNvPr>
          <p:cNvPicPr preferRelativeResize="0">
            <a:picLocks/>
          </p:cNvPicPr>
          <p:nvPr>
            <p:custDataLst>
              <p:tags r:id="rId15"/>
            </p:custDataLst>
          </p:nvPr>
        </p:nvPicPr>
        <p:blipFill>
          <a:blip r:embed="rId28" cstate="email"/>
          <a:srcRect l="4793" t="6316" r="5718" b="7969"/>
          <a:stretch>
            <a:fillRect/>
          </a:stretch>
        </p:blipFill>
        <p:spPr>
          <a:xfrm>
            <a:off x="7950618" y="5932562"/>
            <a:ext cx="215411"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6538" cy="158750"/>
        </p:xfrm>
        <a:graphic>
          <a:graphicData uri="http://schemas.openxmlformats.org/presentationml/2006/ole">
            <p:oleObj spid="_x0000_s16386" name="think-cell Slide" r:id="rId5"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681" r:id="rId1"/>
    <p:sldLayoutId id="2147483682" r:id="rId2"/>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46538" cy="158750"/>
        </p:xfrm>
        <a:graphic>
          <a:graphicData uri="http://schemas.openxmlformats.org/presentationml/2006/ole">
            <p:oleObj spid="_x0000_s19458" name="think-cell Slide" r:id="rId26" imgW="360" imgH="360" progId="">
              <p:embed/>
            </p:oleObj>
          </a:graphicData>
        </a:graphic>
      </p:graphicFrame>
      <p:sp>
        <p:nvSpPr>
          <p:cNvPr id="2" name="Title Placeholder 1"/>
          <p:cNvSpPr>
            <a:spLocks noGrp="1"/>
          </p:cNvSpPr>
          <p:nvPr>
            <p:ph type="title"/>
            <p:custDataLst>
              <p:tags r:id="rId18"/>
            </p:custDataLst>
          </p:nvPr>
        </p:nvSpPr>
        <p:spPr>
          <a:xfrm>
            <a:off x="10" y="4"/>
            <a:ext cx="9143999" cy="1002135"/>
          </a:xfrm>
          <a:prstGeom prst="rect">
            <a:avLst/>
          </a:prstGeom>
        </p:spPr>
        <p:txBody>
          <a:bodyPr vert="horz" lIns="297529" tIns="33059" rIns="165294" bIns="33059" rtlCol="0" anchor="ctr">
            <a:noAutofit/>
          </a:bodyPr>
          <a:lstStyle/>
          <a:p>
            <a:r>
              <a:rPr lang="fr-FR" noProof="0" smtClean="0"/>
              <a:t>Cliquez pour modifier le style du titre</a:t>
            </a:r>
            <a:endParaRPr lang="en-US" noProof="0" dirty="0"/>
          </a:p>
        </p:txBody>
      </p:sp>
      <p:sp>
        <p:nvSpPr>
          <p:cNvPr id="3" name="Text Placeholder 2"/>
          <p:cNvSpPr>
            <a:spLocks noGrp="1"/>
          </p:cNvSpPr>
          <p:nvPr>
            <p:ph type="body" idx="1"/>
            <p:custDataLst>
              <p:tags r:id="rId19"/>
            </p:custDataLst>
          </p:nvPr>
        </p:nvSpPr>
        <p:spPr>
          <a:xfrm>
            <a:off x="298525" y="1501977"/>
            <a:ext cx="8712115" cy="4636540"/>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0"/>
            </p:custDataLst>
          </p:nvPr>
        </p:nvSpPr>
        <p:spPr>
          <a:xfrm>
            <a:off x="8827285"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21"/>
            </p:custDataLst>
          </p:nvPr>
        </p:nvSpPr>
        <p:spPr bwMode="auto">
          <a:xfrm>
            <a:off x="11"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solidFill>
                <a:srgbClr val="263147"/>
              </a:solidFill>
            </a:endParaRPr>
          </a:p>
        </p:txBody>
      </p:sp>
      <p:sp>
        <p:nvSpPr>
          <p:cNvPr id="12" name="Rectangle 11"/>
          <p:cNvSpPr>
            <a:spLocks noChangeArrowheads="1"/>
          </p:cNvSpPr>
          <p:nvPr>
            <p:custDataLst>
              <p:tags r:id="rId22"/>
            </p:custDataLst>
          </p:nvPr>
        </p:nvSpPr>
        <p:spPr bwMode="auto">
          <a:xfrm>
            <a:off x="6223231" y="6623422"/>
            <a:ext cx="2455979"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2012. All Rights Reserved</a:t>
            </a:r>
          </a:p>
        </p:txBody>
      </p:sp>
      <p:sp>
        <p:nvSpPr>
          <p:cNvPr id="13" name="Rectangle 12"/>
          <p:cNvSpPr/>
          <p:nvPr>
            <p:custDataLst>
              <p:tags r:id="rId23"/>
            </p:custDataLst>
          </p:nvPr>
        </p:nvSpPr>
        <p:spPr>
          <a:xfrm>
            <a:off x="6911931" y="6427223"/>
            <a:ext cx="1767281" cy="195814"/>
          </a:xfrm>
          <a:prstGeom prst="rect">
            <a:avLst/>
          </a:prstGeom>
        </p:spPr>
        <p:txBody>
          <a:bodyPr wrap="none" lIns="35997" tIns="35997" rIns="35997" bIns="35997" anchor="b" anchorCtr="0">
            <a:noAutofit/>
          </a:bodyPr>
          <a:lstStyle/>
          <a:p>
            <a:pPr algn="r"/>
            <a:r>
              <a:rPr lang="en-US" sz="700" dirty="0" smtClean="0">
                <a:solidFill>
                  <a:srgbClr val="998C85"/>
                </a:solidFill>
              </a:rPr>
              <a:t>Flexcube</a:t>
            </a:r>
            <a:r>
              <a:rPr lang="en-US" sz="700" baseline="0" dirty="0" smtClean="0">
                <a:solidFill>
                  <a:srgbClr val="998C85"/>
                </a:solidFill>
              </a:rPr>
              <a:t> Training | Nov 2012</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24"/>
            </p:custDataLst>
          </p:nvPr>
        </p:nvPicPr>
        <p:blipFill>
          <a:blip r:embed="rId27" cstate="email"/>
          <a:srcRect/>
          <a:stretch>
            <a:fillRect/>
          </a:stretch>
        </p:blipFill>
        <p:spPr bwMode="auto">
          <a:xfrm>
            <a:off x="146741" y="6443187"/>
            <a:ext cx="1209798" cy="320682"/>
          </a:xfrm>
          <a:prstGeom prst="rect">
            <a:avLst/>
          </a:prstGeom>
          <a:noFill/>
        </p:spPr>
      </p:pic>
      <p:cxnSp>
        <p:nvCxnSpPr>
          <p:cNvPr id="15" name="Straight Connector 5"/>
          <p:cNvCxnSpPr/>
          <p:nvPr>
            <p:custDataLst>
              <p:tags r:id="rId25"/>
            </p:custDataLst>
          </p:nvPr>
        </p:nvCxnSpPr>
        <p:spPr>
          <a:xfrm flipH="1">
            <a:off x="11"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6" name="Picture 14" descr="http://3.bp.blogspot.com/_EZLDBHXmwIk/SZ0ZZ8uMMpI/AAAAAAAABPc/CWRzDm1AmLY/s200/logo_small.gif"/>
          <p:cNvPicPr>
            <a:picLocks noChangeAspect="1" noChangeArrowheads="1"/>
          </p:cNvPicPr>
          <p:nvPr/>
        </p:nvPicPr>
        <p:blipFill>
          <a:blip r:embed="rId28" cstate="print"/>
          <a:srcRect/>
          <a:stretch>
            <a:fillRect/>
          </a:stretch>
        </p:blipFill>
        <p:spPr bwMode="auto">
          <a:xfrm>
            <a:off x="1463040" y="6382496"/>
            <a:ext cx="1378634" cy="475504"/>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Lst>
  <p:timing>
    <p:tnLst>
      <p:par>
        <p:cTn id="1" dur="indefinite" restart="never" nodeType="tmRoot"/>
      </p:par>
    </p:tnLst>
  </p:timing>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46538" cy="158750"/>
        </p:xfrm>
        <a:graphic>
          <a:graphicData uri="http://schemas.openxmlformats.org/presentationml/2006/ole">
            <p:oleObj spid="_x0000_s31746" name="think-cell Slide" r:id="rId23" imgW="360" imgH="360" progId="">
              <p:embed/>
            </p:oleObj>
          </a:graphicData>
        </a:graphic>
      </p:graphicFrame>
      <p:sp>
        <p:nvSpPr>
          <p:cNvPr id="2" name="Title Placeholder 1"/>
          <p:cNvSpPr>
            <a:spLocks noGrp="1"/>
          </p:cNvSpPr>
          <p:nvPr>
            <p:ph type="title"/>
            <p:custDataLst>
              <p:tags r:id="rId15"/>
            </p:custDataLst>
          </p:nvPr>
        </p:nvSpPr>
        <p:spPr>
          <a:xfrm>
            <a:off x="9" y="4"/>
            <a:ext cx="9143999" cy="1002135"/>
          </a:xfrm>
          <a:prstGeom prst="rect">
            <a:avLst/>
          </a:prstGeom>
        </p:spPr>
        <p:txBody>
          <a:bodyPr vert="horz" lIns="297529" tIns="33059" rIns="165294" bIns="33059" rtlCol="0" anchor="ctr">
            <a:noAutofit/>
          </a:bodyPr>
          <a:lstStyle/>
          <a:p>
            <a:r>
              <a:rPr lang="fr-FR" noProof="0" smtClean="0"/>
              <a:t>Cliquez pour modifier le style du titre</a:t>
            </a:r>
            <a:endParaRPr lang="en-US" noProof="0" dirty="0"/>
          </a:p>
        </p:txBody>
      </p:sp>
      <p:sp>
        <p:nvSpPr>
          <p:cNvPr id="3" name="Text Placeholder 2"/>
          <p:cNvSpPr>
            <a:spLocks noGrp="1"/>
          </p:cNvSpPr>
          <p:nvPr>
            <p:ph type="body" idx="1"/>
            <p:custDataLst>
              <p:tags r:id="rId16"/>
            </p:custDataLst>
          </p:nvPr>
        </p:nvSpPr>
        <p:spPr>
          <a:xfrm>
            <a:off x="298524" y="1501977"/>
            <a:ext cx="8712115" cy="4636540"/>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7"/>
            </p:custDataLst>
          </p:nvPr>
        </p:nvSpPr>
        <p:spPr>
          <a:xfrm>
            <a:off x="8827284" y="6661691"/>
            <a:ext cx="110608" cy="107722"/>
          </a:xfrm>
          <a:prstGeom prst="rect">
            <a:avLst/>
          </a:prstGeom>
          <a:noFill/>
        </p:spPr>
        <p:txBody>
          <a:bodyPr wrap="none" lIns="0" tIns="0" rIns="0" bIns="0" rtlCol="0" anchor="ctr">
            <a:spAutoFit/>
          </a:bodyPr>
          <a:lstStyle/>
          <a:p>
            <a:pPr algn="ctr"/>
            <a:fld id="{6A895693-0027-4F28-9367-92E39A51F51C}" type="slidenum">
              <a:rPr lang="en-US" sz="700">
                <a:solidFill>
                  <a:srgbClr val="998C85"/>
                </a:solidFill>
              </a:rPr>
              <a:pPr algn="ctr"/>
              <a:t>‹#›</a:t>
            </a:fld>
            <a:endParaRPr lang="en-US" sz="700" dirty="0">
              <a:solidFill>
                <a:srgbClr val="998C85"/>
              </a:solidFill>
            </a:endParaRPr>
          </a:p>
        </p:txBody>
      </p:sp>
      <p:sp>
        <p:nvSpPr>
          <p:cNvPr id="9" name="Freeform 4"/>
          <p:cNvSpPr>
            <a:spLocks/>
          </p:cNvSpPr>
          <p:nvPr>
            <p:custDataLst>
              <p:tags r:id="rId18"/>
            </p:custDataLst>
          </p:nvPr>
        </p:nvSpPr>
        <p:spPr bwMode="auto">
          <a:xfrm>
            <a:off x="10"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solidFill>
                <a:srgbClr val="263147"/>
              </a:solidFill>
            </a:endParaRPr>
          </a:p>
        </p:txBody>
      </p:sp>
      <p:sp>
        <p:nvSpPr>
          <p:cNvPr id="12" name="Rectangle 11"/>
          <p:cNvSpPr>
            <a:spLocks noChangeArrowheads="1"/>
          </p:cNvSpPr>
          <p:nvPr>
            <p:custDataLst>
              <p:tags r:id="rId19"/>
            </p:custDataLst>
          </p:nvPr>
        </p:nvSpPr>
        <p:spPr bwMode="auto">
          <a:xfrm>
            <a:off x="6223231" y="6623420"/>
            <a:ext cx="2455979"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a:solidFill>
                  <a:srgbClr val="998C85"/>
                </a:solidFill>
                <a:cs typeface="Helvetica Light"/>
              </a:rPr>
              <a:t>Copyright © Capgemini 2012. All Rights Reserved</a:t>
            </a:r>
          </a:p>
        </p:txBody>
      </p:sp>
      <p:sp>
        <p:nvSpPr>
          <p:cNvPr id="13" name="Rectangle 12"/>
          <p:cNvSpPr/>
          <p:nvPr>
            <p:custDataLst>
              <p:tags r:id="rId20"/>
            </p:custDataLst>
          </p:nvPr>
        </p:nvSpPr>
        <p:spPr>
          <a:xfrm>
            <a:off x="6911931" y="6427223"/>
            <a:ext cx="1767281" cy="195814"/>
          </a:xfrm>
          <a:prstGeom prst="rect">
            <a:avLst/>
          </a:prstGeom>
        </p:spPr>
        <p:txBody>
          <a:bodyPr wrap="none" lIns="35997" tIns="35997" rIns="35997" bIns="35997" anchor="b" anchorCtr="0">
            <a:noAutofit/>
          </a:bodyPr>
          <a:lstStyle/>
          <a:p>
            <a:pPr algn="r"/>
            <a:r>
              <a:rPr lang="en-US" sz="700" dirty="0">
                <a:solidFill>
                  <a:srgbClr val="998C85"/>
                </a:solidFill>
              </a:rPr>
              <a:t>Presentation Title | Date</a:t>
            </a:r>
          </a:p>
        </p:txBody>
      </p:sp>
      <p:pic>
        <p:nvPicPr>
          <p:cNvPr id="14" name="Picture 103" descr="C:\Users\UserSim\Desktop\Capgemini\Capgemini_logo_cmyk.png"/>
          <p:cNvPicPr>
            <a:picLocks noChangeAspect="1" noChangeArrowheads="1"/>
          </p:cNvPicPr>
          <p:nvPr>
            <p:custDataLst>
              <p:tags r:id="rId21"/>
            </p:custDataLst>
          </p:nvPr>
        </p:nvPicPr>
        <p:blipFill>
          <a:blip r:embed="rId24" cstate="email"/>
          <a:srcRect/>
          <a:stretch>
            <a:fillRect/>
          </a:stretch>
        </p:blipFill>
        <p:spPr bwMode="auto">
          <a:xfrm>
            <a:off x="146741" y="6443187"/>
            <a:ext cx="1209798" cy="320682"/>
          </a:xfrm>
          <a:prstGeom prst="rect">
            <a:avLst/>
          </a:prstGeom>
          <a:noFill/>
        </p:spPr>
      </p:pic>
      <p:cxnSp>
        <p:nvCxnSpPr>
          <p:cNvPr id="15" name="Straight Connector 5"/>
          <p:cNvCxnSpPr/>
          <p:nvPr>
            <p:custDataLst>
              <p:tags r:id="rId22"/>
            </p:custDataLst>
          </p:nvPr>
        </p:nvCxnSpPr>
        <p:spPr>
          <a:xfrm flipH="1">
            <a:off x="10"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6" name="Picture 14" descr="http://3.bp.blogspot.com/_EZLDBHXmwIk/SZ0ZZ8uMMpI/AAAAAAAABPc/CWRzDm1AmLY/s200/logo_small.gif"/>
          <p:cNvPicPr>
            <a:picLocks noChangeAspect="1" noChangeArrowheads="1"/>
          </p:cNvPicPr>
          <p:nvPr/>
        </p:nvPicPr>
        <p:blipFill>
          <a:blip r:embed="rId25" cstate="print"/>
          <a:srcRect/>
          <a:stretch>
            <a:fillRect/>
          </a:stretch>
        </p:blipFill>
        <p:spPr bwMode="auto">
          <a:xfrm>
            <a:off x="1551227" y="6382496"/>
            <a:ext cx="1378634" cy="475504"/>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defTabSz="914342" rtl="0" eaLnBrk="1" latinLnBrk="0" hangingPunct="1">
        <a:lnSpc>
          <a:spcPct val="85000"/>
        </a:lnSpc>
        <a:spcBef>
          <a:spcPct val="0"/>
        </a:spcBef>
        <a:buNone/>
        <a:defRPr sz="25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46538" cy="158750"/>
        </p:xfrm>
        <a:graphic>
          <a:graphicData uri="http://schemas.openxmlformats.org/presentationml/2006/ole">
            <p:oleObj spid="_x0000_s43010" name="think-cell Slide" r:id="rId21" imgW="360" imgH="360" progId="">
              <p:embed/>
            </p:oleObj>
          </a:graphicData>
        </a:graphic>
      </p:graphicFrame>
      <p:sp>
        <p:nvSpPr>
          <p:cNvPr id="2" name="Title Placeholder 1"/>
          <p:cNvSpPr>
            <a:spLocks noGrp="1"/>
          </p:cNvSpPr>
          <p:nvPr>
            <p:ph type="title"/>
            <p:custDataLst>
              <p:tags r:id="rId13"/>
            </p:custDataLst>
          </p:nvPr>
        </p:nvSpPr>
        <p:spPr>
          <a:xfrm>
            <a:off x="6" y="4"/>
            <a:ext cx="9143999" cy="1002135"/>
          </a:xfrm>
          <a:prstGeom prst="rect">
            <a:avLst/>
          </a:prstGeom>
        </p:spPr>
        <p:txBody>
          <a:bodyPr vert="horz" lIns="297529" tIns="33059" rIns="165294" bIns="33059" rtlCol="0" anchor="ctr">
            <a:noAutofit/>
          </a:bodyPr>
          <a:lstStyle/>
          <a:p>
            <a:r>
              <a:rPr lang="fr-FR" noProof="0" smtClean="0"/>
              <a:t>Cliquez pour modifier le style du titre</a:t>
            </a:r>
            <a:endParaRPr lang="en-US" noProof="0" dirty="0"/>
          </a:p>
        </p:txBody>
      </p:sp>
      <p:sp>
        <p:nvSpPr>
          <p:cNvPr id="3" name="Text Placeholder 2"/>
          <p:cNvSpPr>
            <a:spLocks noGrp="1"/>
          </p:cNvSpPr>
          <p:nvPr>
            <p:ph type="body" idx="1"/>
            <p:custDataLst>
              <p:tags r:id="rId14"/>
            </p:custDataLst>
          </p:nvPr>
        </p:nvSpPr>
        <p:spPr>
          <a:xfrm>
            <a:off x="298521" y="1501977"/>
            <a:ext cx="8712115" cy="4636540"/>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5"/>
            </p:custDataLst>
          </p:nvPr>
        </p:nvSpPr>
        <p:spPr>
          <a:xfrm>
            <a:off x="8827281"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6"/>
            </p:custDataLst>
          </p:nvPr>
        </p:nvSpPr>
        <p:spPr bwMode="auto">
          <a:xfrm>
            <a:off x="7"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solidFill>
                <a:srgbClr val="263147"/>
              </a:solidFill>
            </a:endParaRPr>
          </a:p>
        </p:txBody>
      </p:sp>
      <p:sp>
        <p:nvSpPr>
          <p:cNvPr id="12" name="Rectangle 11"/>
          <p:cNvSpPr>
            <a:spLocks noChangeArrowheads="1"/>
          </p:cNvSpPr>
          <p:nvPr>
            <p:custDataLst>
              <p:tags r:id="rId17"/>
            </p:custDataLst>
          </p:nvPr>
        </p:nvSpPr>
        <p:spPr bwMode="auto">
          <a:xfrm>
            <a:off x="6223231" y="6623414"/>
            <a:ext cx="2455979"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2012. All Rights Reserved</a:t>
            </a:r>
          </a:p>
        </p:txBody>
      </p:sp>
      <p:sp>
        <p:nvSpPr>
          <p:cNvPr id="13" name="Rectangle 12"/>
          <p:cNvSpPr/>
          <p:nvPr>
            <p:custDataLst>
              <p:tags r:id="rId18"/>
            </p:custDataLst>
          </p:nvPr>
        </p:nvSpPr>
        <p:spPr>
          <a:xfrm>
            <a:off x="6911931" y="6427223"/>
            <a:ext cx="1767281" cy="195814"/>
          </a:xfrm>
          <a:prstGeom prst="rect">
            <a:avLst/>
          </a:prstGeom>
        </p:spPr>
        <p:txBody>
          <a:bodyPr wrap="none" lIns="35997" tIns="35997" rIns="35997" bIns="35997" anchor="b" anchorCtr="0">
            <a:noAutofit/>
          </a:bodyPr>
          <a:lstStyle/>
          <a:p>
            <a:pPr algn="r"/>
            <a:r>
              <a:rPr lang="en-US" sz="700" dirty="0" smtClean="0">
                <a:solidFill>
                  <a:srgbClr val="998C85"/>
                </a:solidFill>
              </a:rPr>
              <a:t>FLEXCUB</a:t>
            </a:r>
            <a:r>
              <a:rPr lang="en-US" sz="700" baseline="0" dirty="0" smtClean="0">
                <a:solidFill>
                  <a:srgbClr val="998C85"/>
                </a:solidFill>
              </a:rPr>
              <a:t> Training | NOV 2012</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9"/>
            </p:custDataLst>
          </p:nvPr>
        </p:nvPicPr>
        <p:blipFill>
          <a:blip r:embed="rId22" cstate="email"/>
          <a:srcRect/>
          <a:stretch>
            <a:fillRect/>
          </a:stretch>
        </p:blipFill>
        <p:spPr bwMode="auto">
          <a:xfrm>
            <a:off x="146741" y="6443187"/>
            <a:ext cx="1209798" cy="320682"/>
          </a:xfrm>
          <a:prstGeom prst="rect">
            <a:avLst/>
          </a:prstGeom>
          <a:noFill/>
        </p:spPr>
      </p:pic>
      <p:cxnSp>
        <p:nvCxnSpPr>
          <p:cNvPr id="15" name="Straight Connector 5"/>
          <p:cNvCxnSpPr/>
          <p:nvPr>
            <p:custDataLst>
              <p:tags r:id="rId20"/>
            </p:custDataLst>
          </p:nvPr>
        </p:nvCxnSpPr>
        <p:spPr>
          <a:xfrm flipH="1">
            <a:off x="7"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6" name="Picture 14" descr="http://3.bp.blogspot.com/_EZLDBHXmwIk/SZ0ZZ8uMMpI/AAAAAAAABPc/CWRzDm1AmLY/s200/logo_small.gif"/>
          <p:cNvPicPr>
            <a:picLocks noChangeAspect="1" noChangeArrowheads="1"/>
          </p:cNvPicPr>
          <p:nvPr/>
        </p:nvPicPr>
        <p:blipFill>
          <a:blip r:embed="rId23" cstate="print"/>
          <a:srcRect/>
          <a:stretch>
            <a:fillRect/>
          </a:stretch>
        </p:blipFill>
        <p:spPr bwMode="auto">
          <a:xfrm>
            <a:off x="1513433" y="6382496"/>
            <a:ext cx="1378634" cy="475504"/>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Lst>
  <p:timing>
    <p:tnLst>
      <p:par>
        <p:cTn id="1" dur="indefinite" restart="never" nodeType="tmRoot"/>
      </p:par>
    </p:tnLst>
  </p:timing>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46538" cy="158750"/>
        </p:xfrm>
        <a:graphic>
          <a:graphicData uri="http://schemas.openxmlformats.org/presentationml/2006/ole">
            <p:oleObj spid="_x0000_s53250" name="think-cell Slide" r:id="rId16" imgW="360" imgH="360" progId="">
              <p:embed/>
            </p:oleObj>
          </a:graphicData>
        </a:graphic>
      </p:graphicFrame>
      <p:sp>
        <p:nvSpPr>
          <p:cNvPr id="357" name="Rectangle 7"/>
          <p:cNvSpPr/>
          <p:nvPr>
            <p:custDataLst>
              <p:tags r:id="rId6"/>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latin typeface="Arial"/>
              <a:cs typeface="Arial"/>
            </a:endParaRPr>
          </a:p>
        </p:txBody>
      </p:sp>
      <p:pic>
        <p:nvPicPr>
          <p:cNvPr id="8" name="Image 10" descr="Capgemini_logo_lr.tif"/>
          <p:cNvPicPr>
            <a:picLocks noChangeAspect="1"/>
          </p:cNvPicPr>
          <p:nvPr>
            <p:custDataLst>
              <p:tags r:id="rId7"/>
            </p:custDataLst>
          </p:nvPr>
        </p:nvPicPr>
        <p:blipFill>
          <a:blip r:embed="rId17" cstate="email"/>
          <a:stretch>
            <a:fillRect/>
          </a:stretch>
        </p:blipFill>
        <p:spPr>
          <a:xfrm>
            <a:off x="637455" y="930776"/>
            <a:ext cx="2912091" cy="776000"/>
          </a:xfrm>
          <a:prstGeom prst="rect">
            <a:avLst/>
          </a:prstGeom>
        </p:spPr>
      </p:pic>
      <p:pic>
        <p:nvPicPr>
          <p:cNvPr id="9" name="Picture 104" descr="C:\Users\UserSim\Desktop\Capgemini\moto.emf"/>
          <p:cNvPicPr>
            <a:picLocks noChangeAspect="1" noChangeArrowheads="1"/>
          </p:cNvPicPr>
          <p:nvPr>
            <p:custDataLst>
              <p:tags r:id="rId8"/>
            </p:custDataLst>
          </p:nvPr>
        </p:nvPicPr>
        <p:blipFill>
          <a:blip r:embed="rId18" cstate="email"/>
          <a:srcRect/>
          <a:stretch>
            <a:fillRect/>
          </a:stretch>
        </p:blipFill>
        <p:spPr bwMode="auto">
          <a:xfrm>
            <a:off x="5069198" y="1173628"/>
            <a:ext cx="3364886" cy="290298"/>
          </a:xfrm>
          <a:prstGeom prst="rect">
            <a:avLst/>
          </a:prstGeom>
          <a:noFill/>
        </p:spPr>
      </p:pic>
      <p:sp>
        <p:nvSpPr>
          <p:cNvPr id="13" name="Rectangle 12"/>
          <p:cNvSpPr/>
          <p:nvPr>
            <p:custDataLst>
              <p:tags r:id="rId9"/>
            </p:custDataLst>
          </p:nvPr>
        </p:nvSpPr>
        <p:spPr>
          <a:xfrm>
            <a:off x="5099002" y="6379681"/>
            <a:ext cx="4045000" cy="282207"/>
          </a:xfrm>
          <a:prstGeom prst="rect">
            <a:avLst/>
          </a:prstGeom>
        </p:spPr>
        <p:txBody>
          <a:bodyPr wrap="square" lIns="33059" tIns="33059" rIns="330588" bIns="33059" anchor="b" anchorCtr="0">
            <a:spAutoFit/>
          </a:bodyPr>
          <a:lstStyle/>
          <a:p>
            <a:pPr algn="r"/>
            <a:r>
              <a:rPr lang="en-US" sz="700" dirty="0">
                <a:solidFill>
                  <a:prstClr val="white"/>
                </a:solidFill>
                <a:latin typeface="Arial"/>
                <a:cs typeface="Arial"/>
              </a:rPr>
              <a:t>The information contained in this presentation is </a:t>
            </a:r>
            <a:r>
              <a:rPr lang="en-US" sz="700" dirty="0" smtClean="0">
                <a:solidFill>
                  <a:prstClr val="white"/>
                </a:solidFill>
                <a:latin typeface="Arial"/>
                <a:cs typeface="Arial"/>
              </a:rPr>
              <a:t>proprietary.</a:t>
            </a:r>
          </a:p>
          <a:p>
            <a:pPr algn="r"/>
            <a:r>
              <a:rPr lang="en-US" sz="700" dirty="0" smtClean="0">
                <a:solidFill>
                  <a:prstClr val="white"/>
                </a:solidFill>
                <a:latin typeface="Arial"/>
                <a:cs typeface="Arial"/>
              </a:rPr>
              <a:t>© </a:t>
            </a:r>
            <a:r>
              <a:rPr lang="en-US" sz="700" dirty="0">
                <a:solidFill>
                  <a:prstClr val="white"/>
                </a:solidFill>
                <a:latin typeface="Arial"/>
                <a:cs typeface="Arial"/>
              </a:rPr>
              <a:t>2012 Capgemini. All rights </a:t>
            </a:r>
            <a:r>
              <a:rPr lang="en-US" sz="700" dirty="0" smtClean="0">
                <a:solidFill>
                  <a:prstClr val="white"/>
                </a:solidFill>
                <a:latin typeface="Arial"/>
                <a:cs typeface="Arial"/>
              </a:rPr>
              <a:t>reserved.</a:t>
            </a:r>
            <a:endParaRPr lang="en-US" sz="700" dirty="0">
              <a:solidFill>
                <a:prstClr val="white"/>
              </a:solidFill>
              <a:latin typeface="Arial"/>
              <a:cs typeface="Arial"/>
            </a:endParaRPr>
          </a:p>
        </p:txBody>
      </p:sp>
      <p:sp>
        <p:nvSpPr>
          <p:cNvPr id="15" name="Rectangle 14"/>
          <p:cNvSpPr/>
          <p:nvPr>
            <p:custDataLst>
              <p:tags r:id="rId10"/>
            </p:custDataLst>
          </p:nvPr>
        </p:nvSpPr>
        <p:spPr>
          <a:xfrm>
            <a:off x="6220878" y="5457935"/>
            <a:ext cx="2923122" cy="380480"/>
          </a:xfrm>
          <a:prstGeom prst="rect">
            <a:avLst/>
          </a:prstGeom>
        </p:spPr>
        <p:txBody>
          <a:bodyPr wrap="none" lIns="36000" tIns="36000" rIns="360000" bIns="36000" anchor="b" anchorCtr="0">
            <a:spAutoFit/>
          </a:bodyPr>
          <a:lstStyle/>
          <a:p>
            <a:pPr algn="r"/>
            <a:r>
              <a:rPr lang="en-US" sz="2000" b="1" dirty="0">
                <a:solidFill>
                  <a:prstClr val="white"/>
                </a:solidFill>
                <a:latin typeface="Arial" pitchFamily="34" charset="0"/>
                <a:cs typeface="Arial" pitchFamily="34" charset="0"/>
              </a:rPr>
              <a:t>www.capgemini.com</a:t>
            </a:r>
          </a:p>
        </p:txBody>
      </p:sp>
      <p:pic>
        <p:nvPicPr>
          <p:cNvPr id="16" name="Picture 3" descr="C:\Users\UserSim\Desktop\DS_icons\128x128 shadows\facebook.png">
            <a:hlinkClick r:id="rId19"/>
          </p:cNvPr>
          <p:cNvPicPr>
            <a:picLocks noChangeAspect="1" noChangeArrowheads="1"/>
          </p:cNvPicPr>
          <p:nvPr>
            <p:custDataLst>
              <p:tags r:id="rId11"/>
            </p:custDataLst>
          </p:nvPr>
        </p:nvPicPr>
        <p:blipFill>
          <a:blip r:embed="rId20" cstate="email"/>
          <a:srcRect/>
          <a:stretch>
            <a:fillRect/>
          </a:stretch>
        </p:blipFill>
        <p:spPr bwMode="auto">
          <a:xfrm>
            <a:off x="7328547" y="5932547"/>
            <a:ext cx="256821" cy="263770"/>
          </a:xfrm>
          <a:prstGeom prst="rect">
            <a:avLst/>
          </a:prstGeom>
          <a:noFill/>
        </p:spPr>
      </p:pic>
      <p:pic>
        <p:nvPicPr>
          <p:cNvPr id="17" name="Picture 4" descr="C:\Users\UserSim\Desktop\DS_icons\128x128 shadows\linkedin.png">
            <a:hlinkClick r:id="rId21"/>
          </p:cNvPr>
          <p:cNvPicPr>
            <a:picLocks noChangeAspect="1" noChangeArrowheads="1"/>
          </p:cNvPicPr>
          <p:nvPr>
            <p:custDataLst>
              <p:tags r:id="rId12"/>
            </p:custDataLst>
          </p:nvPr>
        </p:nvPicPr>
        <p:blipFill>
          <a:blip r:embed="rId22" cstate="email"/>
          <a:srcRect/>
          <a:stretch>
            <a:fillRect/>
          </a:stretch>
        </p:blipFill>
        <p:spPr bwMode="auto">
          <a:xfrm>
            <a:off x="7638153" y="5932547"/>
            <a:ext cx="259674" cy="266700"/>
          </a:xfrm>
          <a:prstGeom prst="rect">
            <a:avLst/>
          </a:prstGeom>
          <a:noFill/>
        </p:spPr>
      </p:pic>
      <p:pic>
        <p:nvPicPr>
          <p:cNvPr id="18" name="Picture 5" descr="C:\Users\UserSim\Desktop\DS_icons\128x128 shadows\twitter.png">
            <a:hlinkClick r:id="rId23"/>
          </p:cNvPr>
          <p:cNvPicPr>
            <a:picLocks noChangeAspect="1" noChangeArrowheads="1"/>
          </p:cNvPicPr>
          <p:nvPr>
            <p:custDataLst>
              <p:tags r:id="rId13"/>
            </p:custDataLst>
          </p:nvPr>
        </p:nvPicPr>
        <p:blipFill>
          <a:blip r:embed="rId24" cstate="email"/>
          <a:srcRect/>
          <a:stretch>
            <a:fillRect/>
          </a:stretch>
        </p:blipFill>
        <p:spPr bwMode="auto">
          <a:xfrm>
            <a:off x="8218819" y="5932547"/>
            <a:ext cx="259674" cy="266700"/>
          </a:xfrm>
          <a:prstGeom prst="rect">
            <a:avLst/>
          </a:prstGeom>
          <a:noFill/>
        </p:spPr>
      </p:pic>
      <p:pic>
        <p:nvPicPr>
          <p:cNvPr id="19" name="Picture 6" descr="C:\Users\UserSim\Desktop\DS_icons\128x128 shadows\youtube.png">
            <a:hlinkClick r:id="rId25"/>
          </p:cNvPr>
          <p:cNvPicPr>
            <a:picLocks noChangeAspect="1" noChangeArrowheads="1"/>
          </p:cNvPicPr>
          <p:nvPr>
            <p:custDataLst>
              <p:tags r:id="rId14"/>
            </p:custDataLst>
          </p:nvPr>
        </p:nvPicPr>
        <p:blipFill>
          <a:blip r:embed="rId26" cstate="email"/>
          <a:srcRect/>
          <a:stretch>
            <a:fillRect/>
          </a:stretch>
        </p:blipFill>
        <p:spPr bwMode="auto">
          <a:xfrm>
            <a:off x="8531283" y="5932547"/>
            <a:ext cx="259674" cy="266700"/>
          </a:xfrm>
          <a:prstGeom prst="rect">
            <a:avLst/>
          </a:prstGeom>
          <a:noFill/>
        </p:spPr>
      </p:pic>
      <p:pic>
        <p:nvPicPr>
          <p:cNvPr id="20" name="Image 22" descr="Picto_Slideshare.gif">
            <a:hlinkClick r:id="rId27"/>
          </p:cNvPr>
          <p:cNvPicPr preferRelativeResize="0">
            <a:picLocks/>
          </p:cNvPicPr>
          <p:nvPr>
            <p:custDataLst>
              <p:tags r:id="rId15"/>
            </p:custDataLst>
          </p:nvPr>
        </p:nvPicPr>
        <p:blipFill>
          <a:blip r:embed="rId28" cstate="email"/>
          <a:srcRect l="4793" t="6316" r="5718" b="7969"/>
          <a:stretch>
            <a:fillRect/>
          </a:stretch>
        </p:blipFill>
        <p:spPr>
          <a:xfrm>
            <a:off x="7950618" y="5932560"/>
            <a:ext cx="215411"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46538" cy="158750"/>
        </p:xfrm>
        <a:graphic>
          <a:graphicData uri="http://schemas.openxmlformats.org/presentationml/2006/ole">
            <p:oleObj spid="_x0000_s57346" name="think-cell Slide" r:id="rId21" imgW="360" imgH="360" progId="">
              <p:embed/>
            </p:oleObj>
          </a:graphicData>
        </a:graphic>
      </p:graphicFrame>
      <p:sp>
        <p:nvSpPr>
          <p:cNvPr id="2" name="Title Placeholder 1"/>
          <p:cNvSpPr>
            <a:spLocks noGrp="1"/>
          </p:cNvSpPr>
          <p:nvPr>
            <p:ph type="title"/>
            <p:custDataLst>
              <p:tags r:id="rId13"/>
            </p:custDataLst>
          </p:nvPr>
        </p:nvSpPr>
        <p:spPr>
          <a:xfrm>
            <a:off x="8" y="4"/>
            <a:ext cx="9143999" cy="1002135"/>
          </a:xfrm>
          <a:prstGeom prst="rect">
            <a:avLst/>
          </a:prstGeom>
        </p:spPr>
        <p:txBody>
          <a:bodyPr vert="horz" lIns="297529" tIns="33059" rIns="165294" bIns="33059" rtlCol="0" anchor="ctr">
            <a:noAutofit/>
          </a:bodyPr>
          <a:lstStyle/>
          <a:p>
            <a:r>
              <a:rPr lang="fr-FR" noProof="0" smtClean="0"/>
              <a:t>Cliquez pour modifier le style du titre</a:t>
            </a:r>
            <a:endParaRPr lang="en-US" noProof="0" dirty="0"/>
          </a:p>
        </p:txBody>
      </p:sp>
      <p:sp>
        <p:nvSpPr>
          <p:cNvPr id="3" name="Text Placeholder 2"/>
          <p:cNvSpPr>
            <a:spLocks noGrp="1"/>
          </p:cNvSpPr>
          <p:nvPr>
            <p:ph type="body" idx="1"/>
            <p:custDataLst>
              <p:tags r:id="rId14"/>
            </p:custDataLst>
          </p:nvPr>
        </p:nvSpPr>
        <p:spPr>
          <a:xfrm>
            <a:off x="298523" y="1501977"/>
            <a:ext cx="8712115" cy="4636540"/>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5"/>
            </p:custDataLst>
          </p:nvPr>
        </p:nvSpPr>
        <p:spPr>
          <a:xfrm>
            <a:off x="8827283"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6"/>
            </p:custDataLst>
          </p:nvPr>
        </p:nvSpPr>
        <p:spPr bwMode="auto">
          <a:xfrm>
            <a:off x="9"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solidFill>
                <a:srgbClr val="263147"/>
              </a:solidFill>
            </a:endParaRPr>
          </a:p>
        </p:txBody>
      </p:sp>
      <p:sp>
        <p:nvSpPr>
          <p:cNvPr id="12" name="Rectangle 11"/>
          <p:cNvSpPr>
            <a:spLocks noChangeArrowheads="1"/>
          </p:cNvSpPr>
          <p:nvPr>
            <p:custDataLst>
              <p:tags r:id="rId17"/>
            </p:custDataLst>
          </p:nvPr>
        </p:nvSpPr>
        <p:spPr bwMode="auto">
          <a:xfrm>
            <a:off x="6223231" y="6623418"/>
            <a:ext cx="2455979"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2012. All Rights Reserved</a:t>
            </a:r>
          </a:p>
        </p:txBody>
      </p:sp>
      <p:sp>
        <p:nvSpPr>
          <p:cNvPr id="13" name="Rectangle 12"/>
          <p:cNvSpPr/>
          <p:nvPr>
            <p:custDataLst>
              <p:tags r:id="rId18"/>
            </p:custDataLst>
          </p:nvPr>
        </p:nvSpPr>
        <p:spPr>
          <a:xfrm>
            <a:off x="6911931" y="6427223"/>
            <a:ext cx="1767281" cy="195814"/>
          </a:xfrm>
          <a:prstGeom prst="rect">
            <a:avLst/>
          </a:prstGeom>
        </p:spPr>
        <p:txBody>
          <a:bodyPr wrap="none" lIns="35997" tIns="35997" rIns="35997" bIns="35997" anchor="b" anchorCtr="0">
            <a:noAutofit/>
          </a:bodyPr>
          <a:lstStyle/>
          <a:p>
            <a:pPr algn="r"/>
            <a:r>
              <a:rPr lang="en-US" sz="700" dirty="0" smtClean="0">
                <a:solidFill>
                  <a:srgbClr val="998C85"/>
                </a:solidFill>
              </a:rPr>
              <a:t>FLEXCUB Training | NOV 2012</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9"/>
            </p:custDataLst>
          </p:nvPr>
        </p:nvPicPr>
        <p:blipFill>
          <a:blip r:embed="rId22" cstate="email"/>
          <a:srcRect/>
          <a:stretch>
            <a:fillRect/>
          </a:stretch>
        </p:blipFill>
        <p:spPr bwMode="auto">
          <a:xfrm>
            <a:off x="146741" y="6443187"/>
            <a:ext cx="1209798" cy="320682"/>
          </a:xfrm>
          <a:prstGeom prst="rect">
            <a:avLst/>
          </a:prstGeom>
          <a:noFill/>
        </p:spPr>
      </p:pic>
      <p:cxnSp>
        <p:nvCxnSpPr>
          <p:cNvPr id="15" name="Straight Connector 5"/>
          <p:cNvCxnSpPr/>
          <p:nvPr>
            <p:custDataLst>
              <p:tags r:id="rId20"/>
            </p:custDataLst>
          </p:nvPr>
        </p:nvCxnSpPr>
        <p:spPr>
          <a:xfrm flipH="1">
            <a:off x="9"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6" name="Picture 14" descr="http://3.bp.blogspot.com/_EZLDBHXmwIk/SZ0ZZ8uMMpI/AAAAAAAABPc/CWRzDm1AmLY/s200/logo_small.gif"/>
          <p:cNvPicPr>
            <a:picLocks noChangeAspect="1" noChangeArrowheads="1"/>
          </p:cNvPicPr>
          <p:nvPr/>
        </p:nvPicPr>
        <p:blipFill>
          <a:blip r:embed="rId23" cstate="print"/>
          <a:srcRect/>
          <a:stretch>
            <a:fillRect/>
          </a:stretch>
        </p:blipFill>
        <p:spPr bwMode="auto">
          <a:xfrm>
            <a:off x="1513433" y="6382496"/>
            <a:ext cx="1378634" cy="475504"/>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Lst>
  <p:timing>
    <p:tnLst>
      <p:par>
        <p:cTn id="1" dur="indefinite" restart="never" nodeType="tmRoot"/>
      </p:par>
    </p:tnLst>
  </p:timing>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46538" cy="158750"/>
        </p:xfrm>
        <a:graphic>
          <a:graphicData uri="http://schemas.openxmlformats.org/presentationml/2006/ole">
            <p:oleObj spid="_x0000_s67586" name="think-cell Slide" r:id="rId22" imgW="360" imgH="360" progId="">
              <p:embed/>
            </p:oleObj>
          </a:graphicData>
        </a:graphic>
      </p:graphicFrame>
      <p:sp>
        <p:nvSpPr>
          <p:cNvPr id="2" name="Title Placeholder 1"/>
          <p:cNvSpPr>
            <a:spLocks noGrp="1"/>
          </p:cNvSpPr>
          <p:nvPr>
            <p:ph type="title"/>
            <p:custDataLst>
              <p:tags r:id="rId14"/>
            </p:custDataLst>
          </p:nvPr>
        </p:nvSpPr>
        <p:spPr>
          <a:xfrm>
            <a:off x="9" y="4"/>
            <a:ext cx="9143999" cy="1002135"/>
          </a:xfrm>
          <a:prstGeom prst="rect">
            <a:avLst/>
          </a:prstGeom>
        </p:spPr>
        <p:txBody>
          <a:bodyPr vert="horz" lIns="297529" tIns="33059" rIns="165294" bIns="33059" rtlCol="0" anchor="ctr">
            <a:noAutofit/>
          </a:bodyPr>
          <a:lstStyle/>
          <a:p>
            <a:r>
              <a:rPr lang="fr-FR" noProof="0" smtClean="0"/>
              <a:t>Cliquez pour modifier le style du titre</a:t>
            </a:r>
            <a:endParaRPr lang="en-US" noProof="0" dirty="0"/>
          </a:p>
        </p:txBody>
      </p:sp>
      <p:sp>
        <p:nvSpPr>
          <p:cNvPr id="3" name="Text Placeholder 2"/>
          <p:cNvSpPr>
            <a:spLocks noGrp="1"/>
          </p:cNvSpPr>
          <p:nvPr>
            <p:ph type="body" idx="1"/>
            <p:custDataLst>
              <p:tags r:id="rId15"/>
            </p:custDataLst>
          </p:nvPr>
        </p:nvSpPr>
        <p:spPr>
          <a:xfrm>
            <a:off x="298524" y="1501977"/>
            <a:ext cx="8712115" cy="4636540"/>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8827284"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7"/>
            </p:custDataLst>
          </p:nvPr>
        </p:nvSpPr>
        <p:spPr bwMode="auto">
          <a:xfrm>
            <a:off x="10"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solidFill>
                <a:srgbClr val="263147"/>
              </a:solidFill>
            </a:endParaRPr>
          </a:p>
        </p:txBody>
      </p:sp>
      <p:sp>
        <p:nvSpPr>
          <p:cNvPr id="12" name="Rectangle 11"/>
          <p:cNvSpPr>
            <a:spLocks noChangeArrowheads="1"/>
          </p:cNvSpPr>
          <p:nvPr>
            <p:custDataLst>
              <p:tags r:id="rId18"/>
            </p:custDataLst>
          </p:nvPr>
        </p:nvSpPr>
        <p:spPr bwMode="auto">
          <a:xfrm>
            <a:off x="6223231" y="6623420"/>
            <a:ext cx="2455979"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2012. All Rights Reserved</a:t>
            </a:r>
          </a:p>
        </p:txBody>
      </p:sp>
      <p:sp>
        <p:nvSpPr>
          <p:cNvPr id="13" name="Rectangle 12"/>
          <p:cNvSpPr/>
          <p:nvPr>
            <p:custDataLst>
              <p:tags r:id="rId19"/>
            </p:custDataLst>
          </p:nvPr>
        </p:nvSpPr>
        <p:spPr>
          <a:xfrm>
            <a:off x="6911931" y="6427223"/>
            <a:ext cx="1767281" cy="195814"/>
          </a:xfrm>
          <a:prstGeom prst="rect">
            <a:avLst/>
          </a:prstGeom>
        </p:spPr>
        <p:txBody>
          <a:bodyPr wrap="none" lIns="35997" tIns="35997" rIns="35997" bIns="35997" anchor="b" anchorCtr="0">
            <a:noAutofit/>
          </a:bodyPr>
          <a:lstStyle/>
          <a:p>
            <a:pPr algn="r"/>
            <a:r>
              <a:rPr lang="en-US" sz="700" dirty="0" smtClean="0">
                <a:solidFill>
                  <a:srgbClr val="998C85"/>
                </a:solidFill>
              </a:rPr>
              <a:t>FLEXCUB Training | NOV 2012</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20"/>
            </p:custDataLst>
          </p:nvPr>
        </p:nvPicPr>
        <p:blipFill>
          <a:blip r:embed="rId23" cstate="email"/>
          <a:srcRect/>
          <a:stretch>
            <a:fillRect/>
          </a:stretch>
        </p:blipFill>
        <p:spPr bwMode="auto">
          <a:xfrm>
            <a:off x="146741" y="6443187"/>
            <a:ext cx="1209798" cy="320682"/>
          </a:xfrm>
          <a:prstGeom prst="rect">
            <a:avLst/>
          </a:prstGeom>
          <a:noFill/>
        </p:spPr>
      </p:pic>
      <p:cxnSp>
        <p:nvCxnSpPr>
          <p:cNvPr id="15" name="Straight Connector 5"/>
          <p:cNvCxnSpPr/>
          <p:nvPr>
            <p:custDataLst>
              <p:tags r:id="rId21"/>
            </p:custDataLst>
          </p:nvPr>
        </p:nvCxnSpPr>
        <p:spPr>
          <a:xfrm flipH="1">
            <a:off x="10"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6" name="Picture 14" descr="http://3.bp.blogspot.com/_EZLDBHXmwIk/SZ0ZZ8uMMpI/AAAAAAAABPc/CWRzDm1AmLY/s200/logo_small.gif"/>
          <p:cNvPicPr>
            <a:picLocks noChangeAspect="1" noChangeArrowheads="1"/>
          </p:cNvPicPr>
          <p:nvPr/>
        </p:nvPicPr>
        <p:blipFill>
          <a:blip r:embed="rId24" cstate="print"/>
          <a:srcRect/>
          <a:stretch>
            <a:fillRect/>
          </a:stretch>
        </p:blipFill>
        <p:spPr bwMode="auto">
          <a:xfrm>
            <a:off x="1513433" y="6382496"/>
            <a:ext cx="1378634" cy="475504"/>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iming>
    <p:tnLst>
      <p:par>
        <p:cTn id="1" dur="indefinite" restart="never" nodeType="tmRoot"/>
      </p:par>
    </p:tnLst>
  </p:timing>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5.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5.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5.xml"/><Relationship Id="rId5" Type="http://schemas.openxmlformats.org/officeDocument/2006/relationships/image" Target="../media/image36.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5.xml"/><Relationship Id="rId5" Type="http://schemas.openxmlformats.org/officeDocument/2006/relationships/image" Target="../media/image40.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43.png"/><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5.xml"/><Relationship Id="rId5" Type="http://schemas.openxmlformats.org/officeDocument/2006/relationships/image" Target="../media/image48.png"/><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5.xml"/><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5.xml"/><Relationship Id="rId4" Type="http://schemas.openxmlformats.org/officeDocument/2006/relationships/image" Target="../media/image5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5.xml"/><Relationship Id="rId5" Type="http://schemas.openxmlformats.org/officeDocument/2006/relationships/image" Target="../media/image62.png"/><Relationship Id="rId4" Type="http://schemas.openxmlformats.org/officeDocument/2006/relationships/image" Target="../media/image61.png"/></Relationships>
</file>

<file path=ppt/slides/_rels/slide4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5.xml"/><Relationship Id="rId4" Type="http://schemas.openxmlformats.org/officeDocument/2006/relationships/image" Target="../media/image63.png"/></Relationships>
</file>

<file path=ppt/slides/_rels/slide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5.xml"/><Relationship Id="rId4" Type="http://schemas.openxmlformats.org/officeDocument/2006/relationships/image" Target="../media/image6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5.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5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5.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5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6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362200"/>
            <a:ext cx="6934200" cy="2261632"/>
          </a:xfrm>
        </p:spPr>
        <p:txBody>
          <a:bodyPr/>
          <a:lstStyle/>
          <a:p>
            <a:r>
              <a:rPr lang="en-US" b="1" dirty="0" smtClean="0"/>
              <a:t>T24 CUSTOMER</a:t>
            </a:r>
            <a:endParaRPr lang="en-US" b="1" dirty="0"/>
          </a:p>
        </p:txBody>
      </p:sp>
      <p:sp>
        <p:nvSpPr>
          <p:cNvPr id="3" name="Subtitle 2"/>
          <p:cNvSpPr>
            <a:spLocks noGrp="1"/>
          </p:cNvSpPr>
          <p:nvPr>
            <p:ph type="subTitle" idx="1"/>
          </p:nvPr>
        </p:nvSpPr>
        <p:spPr>
          <a:xfrm>
            <a:off x="457200" y="4267200"/>
            <a:ext cx="4191905" cy="947750"/>
          </a:xfrm>
        </p:spPr>
        <p:txBody>
          <a:bodyPr/>
          <a:lstStyle/>
          <a:p>
            <a:r>
              <a:rPr lang="en-US" sz="2000" dirty="0" smtClean="0"/>
              <a:t>MARCH 2014</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49225" y="0"/>
            <a:ext cx="7639050" cy="904875"/>
          </a:xfrm>
        </p:spPr>
        <p:txBody>
          <a:bodyPr/>
          <a:lstStyle/>
          <a:p>
            <a:pPr eaLnBrk="1" hangingPunct="1"/>
            <a:r>
              <a:rPr lang="en-US" smtClean="0">
                <a:cs typeface="Times New Roman" pitchFamily="18" charset="0"/>
              </a:rPr>
              <a:t>Customer Record – Mandatory field details</a:t>
            </a:r>
          </a:p>
        </p:txBody>
      </p:sp>
      <p:sp>
        <p:nvSpPr>
          <p:cNvPr id="12291" name="Content Placeholder 2"/>
          <p:cNvSpPr>
            <a:spLocks noGrp="1"/>
          </p:cNvSpPr>
          <p:nvPr>
            <p:ph idx="1"/>
          </p:nvPr>
        </p:nvSpPr>
        <p:spPr>
          <a:xfrm>
            <a:off x="355600" y="954088"/>
            <a:ext cx="7908925" cy="5089525"/>
          </a:xfrm>
        </p:spPr>
        <p:txBody>
          <a:bodyPr/>
          <a:lstStyle/>
          <a:p>
            <a:pPr eaLnBrk="1" hangingPunct="1">
              <a:lnSpc>
                <a:spcPct val="105000"/>
              </a:lnSpc>
              <a:defRPr/>
            </a:pPr>
            <a:endParaRPr lang="en-US" sz="2400" dirty="0" smtClean="0"/>
          </a:p>
          <a:p>
            <a:pPr marL="166189" lvl="1" indent="-166189">
              <a:lnSpc>
                <a:spcPct val="150000"/>
              </a:lnSpc>
              <a:buClr>
                <a:schemeClr val="accent5"/>
              </a:buClr>
              <a:defRPr/>
            </a:pPr>
            <a:r>
              <a:rPr lang="en-US" sz="1600" dirty="0" smtClean="0"/>
              <a:t>CUSTOMER MNEMONIC</a:t>
            </a:r>
          </a:p>
          <a:p>
            <a:pPr lvl="2">
              <a:lnSpc>
                <a:spcPct val="150000"/>
              </a:lnSpc>
              <a:buClr>
                <a:srgbClr val="00B0F0"/>
              </a:buClr>
              <a:buFont typeface="Courier New" pitchFamily="49" charset="0"/>
              <a:buChar char="o"/>
              <a:defRPr/>
            </a:pPr>
            <a:r>
              <a:rPr lang="en-US" dirty="0" smtClean="0"/>
              <a:t>An alternative means to refer a customer</a:t>
            </a:r>
          </a:p>
          <a:p>
            <a:pPr lvl="2">
              <a:lnSpc>
                <a:spcPct val="150000"/>
              </a:lnSpc>
              <a:buClr>
                <a:srgbClr val="00B0F0"/>
              </a:buClr>
              <a:buFont typeface="Courier New" pitchFamily="49" charset="0"/>
              <a:buChar char="o"/>
              <a:defRPr/>
            </a:pPr>
            <a:r>
              <a:rPr lang="en-US" dirty="0" smtClean="0"/>
              <a:t>ID is unique across T24</a:t>
            </a:r>
          </a:p>
          <a:p>
            <a:pPr marL="166189" lvl="1" indent="-166189">
              <a:lnSpc>
                <a:spcPct val="150000"/>
              </a:lnSpc>
              <a:buClr>
                <a:schemeClr val="accent5"/>
              </a:buClr>
              <a:defRPr/>
            </a:pPr>
            <a:endParaRPr lang="en-US" sz="1600" dirty="0" smtClean="0"/>
          </a:p>
          <a:p>
            <a:pPr marL="166189" lvl="1" indent="-166189">
              <a:lnSpc>
                <a:spcPct val="150000"/>
              </a:lnSpc>
              <a:buClr>
                <a:schemeClr val="accent5"/>
              </a:buClr>
              <a:defRPr/>
            </a:pPr>
            <a:r>
              <a:rPr lang="en-US" sz="1600" dirty="0" smtClean="0"/>
              <a:t>SHORT.NAME</a:t>
            </a:r>
          </a:p>
          <a:p>
            <a:pPr eaLnBrk="1" hangingPunct="1">
              <a:lnSpc>
                <a:spcPct val="150000"/>
              </a:lnSpc>
              <a:buFont typeface="Wingdings 3" pitchFamily="18" charset="2"/>
              <a:buNone/>
              <a:defRPr/>
            </a:pPr>
            <a:r>
              <a:rPr lang="en-US" sz="2400" dirty="0" smtClean="0"/>
              <a:t>	</a:t>
            </a:r>
            <a:r>
              <a:rPr lang="en-US" sz="1600" dirty="0" smtClean="0"/>
              <a:t>	</a:t>
            </a:r>
            <a:r>
              <a:rPr lang="en-US" dirty="0" smtClean="0"/>
              <a:t>A briefer version of the name of the Customer, which will be used  for  on-line enrichments, in any field where a Customer ID or Mnemonic has been input.</a:t>
            </a:r>
          </a:p>
          <a:p>
            <a:pPr eaLnBrk="1" hangingPunct="1">
              <a:defRPr/>
            </a:pPr>
            <a:endParaRPr lang="en-US" dirty="0" smtClean="0"/>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41313" y="15875"/>
            <a:ext cx="7639050" cy="904875"/>
          </a:xfrm>
        </p:spPr>
        <p:txBody>
          <a:bodyPr/>
          <a:lstStyle/>
          <a:p>
            <a:pPr eaLnBrk="1" hangingPunct="1"/>
            <a:r>
              <a:rPr lang="en-US" smtClean="0">
                <a:cs typeface="Times New Roman" pitchFamily="18" charset="0"/>
              </a:rPr>
              <a:t>Customer Record – Mandatory field details</a:t>
            </a:r>
          </a:p>
        </p:txBody>
      </p:sp>
      <p:sp>
        <p:nvSpPr>
          <p:cNvPr id="13315" name="Content Placeholder 2"/>
          <p:cNvSpPr>
            <a:spLocks noGrp="1"/>
          </p:cNvSpPr>
          <p:nvPr>
            <p:ph idx="1"/>
          </p:nvPr>
        </p:nvSpPr>
        <p:spPr>
          <a:xfrm>
            <a:off x="381000" y="1371600"/>
            <a:ext cx="7908925" cy="5089525"/>
          </a:xfrm>
        </p:spPr>
        <p:txBody>
          <a:bodyPr/>
          <a:lstStyle/>
          <a:p>
            <a:pPr marL="166189" lvl="1" indent="-166189">
              <a:lnSpc>
                <a:spcPct val="150000"/>
              </a:lnSpc>
              <a:buClr>
                <a:schemeClr val="accent5"/>
              </a:buClr>
              <a:defRPr/>
            </a:pPr>
            <a:r>
              <a:rPr lang="en-US" sz="1600" dirty="0" smtClean="0"/>
              <a:t>ACCOUNT OFFICER</a:t>
            </a:r>
          </a:p>
          <a:p>
            <a:pPr lvl="2" eaLnBrk="1" hangingPunct="1">
              <a:lnSpc>
                <a:spcPct val="150000"/>
              </a:lnSpc>
              <a:buClr>
                <a:srgbClr val="00B0F0"/>
              </a:buClr>
              <a:buFont typeface="Courier New" pitchFamily="49" charset="0"/>
              <a:buChar char="o"/>
              <a:defRPr/>
            </a:pPr>
            <a:r>
              <a:rPr lang="en-US" dirty="0" smtClean="0">
                <a:ea typeface="+mn-ea"/>
                <a:cs typeface="+mn-cs"/>
              </a:rPr>
              <a:t>Identifies the Officer responsible for the Customer</a:t>
            </a:r>
          </a:p>
          <a:p>
            <a:pPr lvl="2" eaLnBrk="1" hangingPunct="1">
              <a:lnSpc>
                <a:spcPct val="150000"/>
              </a:lnSpc>
              <a:buClr>
                <a:srgbClr val="00B0F0"/>
              </a:buClr>
              <a:buFont typeface="Courier New" pitchFamily="49" charset="0"/>
              <a:buChar char="o"/>
              <a:defRPr/>
            </a:pPr>
            <a:r>
              <a:rPr lang="en-US" dirty="0" smtClean="0">
                <a:ea typeface="+mn-ea"/>
                <a:cs typeface="+mn-cs"/>
              </a:rPr>
              <a:t>Allows generation of MIS information at the Account Officer level</a:t>
            </a:r>
          </a:p>
          <a:p>
            <a:pPr lvl="1" eaLnBrk="1" hangingPunct="1">
              <a:lnSpc>
                <a:spcPct val="105000"/>
              </a:lnSpc>
              <a:buFont typeface="Trebuchet MS" pitchFamily="34" charset="0"/>
              <a:buNone/>
              <a:defRPr/>
            </a:pPr>
            <a:endParaRPr lang="en-US" dirty="0" smtClean="0"/>
          </a:p>
          <a:p>
            <a:pPr marL="166189" lvl="1" indent="-166189">
              <a:lnSpc>
                <a:spcPct val="150000"/>
              </a:lnSpc>
              <a:buClr>
                <a:schemeClr val="accent5"/>
              </a:buClr>
              <a:defRPr/>
            </a:pPr>
            <a:r>
              <a:rPr lang="en-US" sz="1600" dirty="0" smtClean="0"/>
              <a:t>SECTOR</a:t>
            </a:r>
          </a:p>
          <a:p>
            <a:pPr lvl="2">
              <a:lnSpc>
                <a:spcPct val="150000"/>
              </a:lnSpc>
              <a:buClr>
                <a:srgbClr val="00B0F0"/>
              </a:buClr>
              <a:buFont typeface="Courier New" pitchFamily="49" charset="0"/>
              <a:buChar char="o"/>
              <a:defRPr/>
            </a:pPr>
            <a:r>
              <a:rPr lang="en-US" dirty="0" smtClean="0"/>
              <a:t>Identifies the Sector Code relating to the Customer</a:t>
            </a:r>
          </a:p>
          <a:p>
            <a:pPr lvl="1" eaLnBrk="1" hangingPunct="1">
              <a:lnSpc>
                <a:spcPct val="105000"/>
              </a:lnSpc>
              <a:defRPr/>
            </a:pPr>
            <a:endParaRPr lang="en-US" dirty="0" smtClean="0"/>
          </a:p>
          <a:p>
            <a:pPr marL="166189" lvl="1" indent="-166189">
              <a:lnSpc>
                <a:spcPct val="150000"/>
              </a:lnSpc>
              <a:buClr>
                <a:schemeClr val="accent5"/>
              </a:buClr>
              <a:defRPr/>
            </a:pPr>
            <a:r>
              <a:rPr lang="en-US" sz="1600" dirty="0" smtClean="0"/>
              <a:t>TARGET</a:t>
            </a:r>
          </a:p>
          <a:p>
            <a:pPr lvl="2">
              <a:lnSpc>
                <a:spcPct val="150000"/>
              </a:lnSpc>
              <a:buClr>
                <a:srgbClr val="00B0F0"/>
              </a:buClr>
              <a:buFont typeface="Courier New" pitchFamily="49" charset="0"/>
              <a:buChar char="o"/>
              <a:defRPr/>
            </a:pPr>
            <a:r>
              <a:rPr lang="en-US" dirty="0" smtClean="0"/>
              <a:t>How the Customer is considered by the Bank with respect to the Bank’s marketing strategy</a:t>
            </a: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06400" y="96838"/>
            <a:ext cx="7639050" cy="904875"/>
          </a:xfrm>
        </p:spPr>
        <p:txBody>
          <a:bodyPr/>
          <a:lstStyle/>
          <a:p>
            <a:pPr eaLnBrk="1" hangingPunct="1"/>
            <a:r>
              <a:rPr lang="en-US" smtClean="0">
                <a:cs typeface="Times New Roman" pitchFamily="18" charset="0"/>
              </a:rPr>
              <a:t>Customer Record – Mandatory field details</a:t>
            </a:r>
          </a:p>
        </p:txBody>
      </p:sp>
      <p:sp>
        <p:nvSpPr>
          <p:cNvPr id="14339" name="Content Placeholder 2"/>
          <p:cNvSpPr>
            <a:spLocks noGrp="1"/>
          </p:cNvSpPr>
          <p:nvPr>
            <p:ph idx="1"/>
          </p:nvPr>
        </p:nvSpPr>
        <p:spPr>
          <a:xfrm>
            <a:off x="381000" y="1447800"/>
            <a:ext cx="7908925" cy="4951412"/>
          </a:xfrm>
        </p:spPr>
        <p:txBody>
          <a:bodyPr/>
          <a:lstStyle/>
          <a:p>
            <a:pPr marL="166189" lvl="1" indent="-166189">
              <a:lnSpc>
                <a:spcPct val="150000"/>
              </a:lnSpc>
              <a:buClr>
                <a:schemeClr val="accent5"/>
              </a:buClr>
              <a:defRPr/>
            </a:pPr>
            <a:r>
              <a:rPr lang="en-US" sz="1600" dirty="0" smtClean="0"/>
              <a:t>INDUSTRY</a:t>
            </a:r>
          </a:p>
          <a:p>
            <a:pPr lvl="2">
              <a:lnSpc>
                <a:spcPct val="150000"/>
              </a:lnSpc>
              <a:buClr>
                <a:srgbClr val="00B0F0"/>
              </a:buClr>
              <a:buFont typeface="Courier New" pitchFamily="49" charset="0"/>
              <a:buChar char="o"/>
              <a:defRPr/>
            </a:pPr>
            <a:r>
              <a:rPr lang="en-US" dirty="0" smtClean="0"/>
              <a:t>Identifies the industry in which the Customer belongs</a:t>
            </a:r>
          </a:p>
          <a:p>
            <a:pPr lvl="1" eaLnBrk="1" hangingPunct="1">
              <a:lnSpc>
                <a:spcPct val="105000"/>
              </a:lnSpc>
              <a:buFont typeface="Trebuchet MS" pitchFamily="34" charset="0"/>
              <a:buNone/>
              <a:defRPr/>
            </a:pPr>
            <a:endParaRPr lang="en-US" dirty="0" smtClean="0"/>
          </a:p>
          <a:p>
            <a:pPr marL="166189" lvl="1" indent="-166189">
              <a:lnSpc>
                <a:spcPct val="150000"/>
              </a:lnSpc>
              <a:buClr>
                <a:schemeClr val="accent5"/>
              </a:buClr>
              <a:defRPr/>
            </a:pPr>
            <a:r>
              <a:rPr lang="en-US" sz="1600" dirty="0" smtClean="0"/>
              <a:t>LANGUAGE</a:t>
            </a:r>
          </a:p>
          <a:p>
            <a:pPr lvl="2">
              <a:lnSpc>
                <a:spcPct val="150000"/>
              </a:lnSpc>
              <a:buClr>
                <a:srgbClr val="00B0F0"/>
              </a:buClr>
              <a:buFont typeface="Courier New" pitchFamily="49" charset="0"/>
              <a:buChar char="o"/>
              <a:defRPr/>
            </a:pPr>
            <a:r>
              <a:rPr lang="en-US" dirty="0" smtClean="0"/>
              <a:t>Identifies the Customer’s language to be used for correspondence</a:t>
            </a:r>
          </a:p>
          <a:p>
            <a:pPr lvl="1" eaLnBrk="1" hangingPunct="1">
              <a:lnSpc>
                <a:spcPct val="105000"/>
              </a:lnSpc>
              <a:buFont typeface="Trebuchet MS" pitchFamily="34" charset="0"/>
              <a:buNone/>
              <a:defRPr/>
            </a:pPr>
            <a:endParaRPr lang="en-US" dirty="0" smtClean="0"/>
          </a:p>
          <a:p>
            <a:pPr marL="166189" lvl="1" indent="-166189">
              <a:lnSpc>
                <a:spcPct val="150000"/>
              </a:lnSpc>
              <a:buClr>
                <a:schemeClr val="accent5"/>
              </a:buClr>
              <a:defRPr/>
            </a:pPr>
            <a:r>
              <a:rPr lang="en-US" sz="1600" dirty="0" smtClean="0"/>
              <a:t>ADDRESS FIELD</a:t>
            </a:r>
          </a:p>
          <a:p>
            <a:pPr lvl="2">
              <a:lnSpc>
                <a:spcPct val="150000"/>
              </a:lnSpc>
              <a:buClr>
                <a:srgbClr val="00B0F0"/>
              </a:buClr>
              <a:buFont typeface="Courier New" pitchFamily="49" charset="0"/>
              <a:buChar char="o"/>
              <a:defRPr/>
            </a:pPr>
            <a:r>
              <a:rPr lang="en-US" dirty="0" smtClean="0"/>
              <a:t>For correspondence and to be used as the default print address. System maintains details in DE.ADDRESS and possible to make non mandatory using CUSTOMER.DEFAULT</a:t>
            </a:r>
          </a:p>
          <a:p>
            <a:pPr eaLnBrk="1" hangingPunct="1">
              <a:defRPr/>
            </a:pPr>
            <a:endParaRPr lang="en-US" dirty="0" smtClean="0"/>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t>Customer Record – Optional field details</a:t>
            </a:r>
          </a:p>
        </p:txBody>
      </p:sp>
      <p:sp>
        <p:nvSpPr>
          <p:cNvPr id="3" name="Content Placeholder 2"/>
          <p:cNvSpPr>
            <a:spLocks noGrp="1"/>
          </p:cNvSpPr>
          <p:nvPr>
            <p:ph idx="1"/>
          </p:nvPr>
        </p:nvSpPr>
        <p:spPr>
          <a:xfrm>
            <a:off x="430213" y="1447800"/>
            <a:ext cx="8713787" cy="4860925"/>
          </a:xfrm>
        </p:spPr>
        <p:txBody>
          <a:bodyPr/>
          <a:lstStyle/>
          <a:p>
            <a:pPr marL="166189" lvl="1" indent="-166189">
              <a:lnSpc>
                <a:spcPct val="150000"/>
              </a:lnSpc>
              <a:buClr>
                <a:schemeClr val="accent5"/>
              </a:buClr>
              <a:defRPr/>
            </a:pPr>
            <a:r>
              <a:rPr lang="en-US" sz="1600" dirty="0" smtClean="0"/>
              <a:t>IDENTIFICATION DOCUMENTS</a:t>
            </a:r>
          </a:p>
          <a:p>
            <a:pPr lvl="2">
              <a:lnSpc>
                <a:spcPct val="150000"/>
              </a:lnSpc>
              <a:buClr>
                <a:srgbClr val="00B0F0"/>
              </a:buClr>
              <a:buFont typeface="Courier New" pitchFamily="49" charset="0"/>
              <a:buChar char="o"/>
              <a:defRPr/>
            </a:pPr>
            <a:r>
              <a:rPr lang="en-US" dirty="0" smtClean="0"/>
              <a:t>Legal Identification documents and details can be specified</a:t>
            </a:r>
          </a:p>
          <a:p>
            <a:pPr eaLnBrk="1" hangingPunct="1">
              <a:lnSpc>
                <a:spcPct val="105000"/>
              </a:lnSpc>
              <a:spcBef>
                <a:spcPts val="0"/>
              </a:spcBef>
              <a:buFont typeface="Wingdings 3" pitchFamily="18" charset="2"/>
              <a:buNone/>
              <a:defRPr/>
            </a:pPr>
            <a:endParaRPr lang="en-US" sz="2400" dirty="0" smtClean="0">
              <a:solidFill>
                <a:srgbClr val="92D050"/>
              </a:solidFill>
            </a:endParaRPr>
          </a:p>
          <a:p>
            <a:pPr marL="166189" lvl="1" indent="-166189">
              <a:lnSpc>
                <a:spcPct val="150000"/>
              </a:lnSpc>
              <a:buClr>
                <a:schemeClr val="accent5"/>
              </a:buClr>
              <a:defRPr/>
            </a:pPr>
            <a:r>
              <a:rPr lang="en-US" sz="1600" dirty="0" smtClean="0"/>
              <a:t>CONTACT DETAILS</a:t>
            </a:r>
          </a:p>
          <a:p>
            <a:pPr lvl="2">
              <a:lnSpc>
                <a:spcPct val="150000"/>
              </a:lnSpc>
              <a:buClr>
                <a:srgbClr val="00B0F0"/>
              </a:buClr>
              <a:buFont typeface="Courier New" pitchFamily="49" charset="0"/>
              <a:buChar char="o"/>
              <a:defRPr/>
            </a:pPr>
            <a:r>
              <a:rPr lang="en-US" dirty="0" smtClean="0"/>
              <a:t> Introducer name, date of contact </a:t>
            </a:r>
          </a:p>
          <a:p>
            <a:pPr eaLnBrk="1" hangingPunct="1">
              <a:lnSpc>
                <a:spcPct val="105000"/>
              </a:lnSpc>
              <a:spcBef>
                <a:spcPts val="0"/>
              </a:spcBef>
              <a:buFont typeface="Wingdings 3" pitchFamily="18" charset="2"/>
              <a:buNone/>
              <a:defRPr/>
            </a:pPr>
            <a:endParaRPr lang="en-US" sz="2000" dirty="0" smtClean="0">
              <a:solidFill>
                <a:srgbClr val="92D050"/>
              </a:solidFill>
            </a:endParaRPr>
          </a:p>
          <a:p>
            <a:pPr marL="166189" lvl="1" indent="-166189">
              <a:lnSpc>
                <a:spcPct val="150000"/>
              </a:lnSpc>
              <a:buClr>
                <a:schemeClr val="accent5"/>
              </a:buClr>
              <a:defRPr/>
            </a:pPr>
            <a:r>
              <a:rPr lang="en-US" sz="1600" dirty="0" smtClean="0"/>
              <a:t>RELATION CUSTOMER AND RELATION CODE</a:t>
            </a:r>
          </a:p>
          <a:p>
            <a:pPr lvl="2">
              <a:lnSpc>
                <a:spcPct val="150000"/>
              </a:lnSpc>
              <a:buClr>
                <a:srgbClr val="00B0F0"/>
              </a:buClr>
              <a:buFont typeface="Courier New" pitchFamily="49" charset="0"/>
              <a:buChar char="o"/>
              <a:defRPr/>
            </a:pPr>
            <a:r>
              <a:rPr lang="en-US" dirty="0" smtClean="0"/>
              <a:t>Identifies the Customer Code or the Mnemonic of the related customer</a:t>
            </a:r>
          </a:p>
          <a:p>
            <a:pPr lvl="2">
              <a:lnSpc>
                <a:spcPct val="150000"/>
              </a:lnSpc>
              <a:buClr>
                <a:srgbClr val="00B0F0"/>
              </a:buClr>
              <a:buFont typeface="Courier New" pitchFamily="49" charset="0"/>
              <a:buChar char="o"/>
              <a:defRPr/>
            </a:pPr>
            <a:r>
              <a:rPr lang="en-US" dirty="0" smtClean="0"/>
              <a:t>Multiple relations can be set up</a:t>
            </a:r>
          </a:p>
          <a:p>
            <a:pPr lvl="2">
              <a:lnSpc>
                <a:spcPct val="150000"/>
              </a:lnSpc>
              <a:buClr>
                <a:srgbClr val="00B0F0"/>
              </a:buClr>
              <a:buFont typeface="Courier New" pitchFamily="49" charset="0"/>
              <a:buChar char="o"/>
              <a:defRPr/>
            </a:pPr>
            <a:r>
              <a:rPr lang="en-US" dirty="0" smtClean="0"/>
              <a:t>Relation code identifies the inter-relationship between Customer records and enables a link to be formed for the purpose of evaluating the overall customer position</a:t>
            </a:r>
          </a:p>
          <a:p>
            <a:pPr eaLnBrk="1" hangingPunct="1">
              <a:defRPr/>
            </a:pPr>
            <a:endParaRPr lang="en-US" dirty="0" smtClean="0"/>
          </a:p>
          <a:p>
            <a:pPr eaLnBrk="1" hangingPunct="1">
              <a:defRPr/>
            </a:pPr>
            <a:endParaRPr lang="en-US" dirty="0" smtClean="0"/>
          </a:p>
          <a:p>
            <a:pPr eaLnBrk="1" hangingPunct="1">
              <a:defRPr/>
            </a:pPr>
            <a:endParaRPr lang="en-US" dirty="0"/>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Customer Record – Optional field details</a:t>
            </a:r>
          </a:p>
        </p:txBody>
      </p:sp>
      <p:sp>
        <p:nvSpPr>
          <p:cNvPr id="16387" name="Content Placeholder 2"/>
          <p:cNvSpPr>
            <a:spLocks noGrp="1"/>
          </p:cNvSpPr>
          <p:nvPr>
            <p:ph idx="1"/>
          </p:nvPr>
        </p:nvSpPr>
        <p:spPr/>
        <p:txBody>
          <a:bodyPr/>
          <a:lstStyle/>
          <a:p>
            <a:pPr marL="166189" lvl="1" indent="-166189">
              <a:lnSpc>
                <a:spcPct val="150000"/>
              </a:lnSpc>
              <a:buClr>
                <a:schemeClr val="accent5"/>
              </a:buClr>
              <a:defRPr/>
            </a:pPr>
            <a:r>
              <a:rPr lang="en-US" sz="1600" dirty="0" smtClean="0"/>
              <a:t>LIABILITY CUSTOMER</a:t>
            </a:r>
          </a:p>
          <a:p>
            <a:pPr lvl="2">
              <a:lnSpc>
                <a:spcPct val="150000"/>
              </a:lnSpc>
              <a:buClr>
                <a:srgbClr val="00B0F0"/>
              </a:buClr>
              <a:buFont typeface="Courier New" pitchFamily="49" charset="0"/>
              <a:buChar char="o"/>
              <a:defRPr/>
            </a:pPr>
            <a:r>
              <a:rPr lang="en-US" dirty="0" smtClean="0"/>
              <a:t>Indicates the customer consolidation number for credit grouping purposes Limit sharing between Group companies</a:t>
            </a:r>
          </a:p>
          <a:p>
            <a:pPr lvl="2">
              <a:lnSpc>
                <a:spcPct val="150000"/>
              </a:lnSpc>
              <a:buClr>
                <a:srgbClr val="00B0F0"/>
              </a:buClr>
              <a:buFont typeface="Courier New" pitchFamily="49" charset="0"/>
              <a:buChar char="o"/>
              <a:defRPr/>
            </a:pPr>
            <a:r>
              <a:rPr lang="en-US" dirty="0" smtClean="0"/>
              <a:t>After authorisation, becomes a no-change field and can be changed only through LIMIT.CHANGE Field</a:t>
            </a:r>
          </a:p>
          <a:p>
            <a:pPr lvl="2" eaLnBrk="1" hangingPunct="1">
              <a:lnSpc>
                <a:spcPct val="150000"/>
              </a:lnSpc>
              <a:buFont typeface="Wingdings" pitchFamily="2" charset="2"/>
              <a:buChar char="§"/>
              <a:defRPr/>
            </a:pPr>
            <a:endParaRPr lang="en-US" sz="1800" dirty="0" smtClean="0">
              <a:ea typeface="+mn-ea"/>
              <a:cs typeface="+mn-cs"/>
            </a:endParaRPr>
          </a:p>
          <a:p>
            <a:pPr marL="166189" lvl="1" indent="-166189">
              <a:lnSpc>
                <a:spcPct val="150000"/>
              </a:lnSpc>
              <a:buClr>
                <a:schemeClr val="accent5"/>
              </a:buClr>
              <a:defRPr/>
            </a:pPr>
            <a:r>
              <a:rPr lang="en-US" sz="1600" dirty="0" smtClean="0"/>
              <a:t>CUSTOMER RELATIONSHIP MANAGEMENT</a:t>
            </a:r>
          </a:p>
          <a:p>
            <a:pPr lvl="2">
              <a:lnSpc>
                <a:spcPct val="150000"/>
              </a:lnSpc>
              <a:buClr>
                <a:srgbClr val="00B0F0"/>
              </a:buClr>
              <a:buFont typeface="Courier New" pitchFamily="49" charset="0"/>
              <a:buChar char="o"/>
              <a:defRPr/>
            </a:pPr>
            <a:r>
              <a:rPr lang="en-US" dirty="0" smtClean="0"/>
              <a:t>Cross selling</a:t>
            </a:r>
          </a:p>
          <a:p>
            <a:pPr lvl="2">
              <a:lnSpc>
                <a:spcPct val="150000"/>
              </a:lnSpc>
              <a:buClr>
                <a:srgbClr val="00B0F0"/>
              </a:buClr>
              <a:buFont typeface="Courier New" pitchFamily="49" charset="0"/>
              <a:buChar char="o"/>
              <a:defRPr/>
            </a:pPr>
            <a:r>
              <a:rPr lang="en-US" dirty="0" smtClean="0"/>
              <a:t>Financial, Residential and further details can be specified</a:t>
            </a:r>
          </a:p>
          <a:p>
            <a:pPr eaLnBrk="1" hangingPunct="1">
              <a:lnSpc>
                <a:spcPct val="150000"/>
              </a:lnSpc>
              <a:spcBef>
                <a:spcPts val="0"/>
              </a:spcBef>
              <a:defRPr/>
            </a:pPr>
            <a:endParaRPr lang="en-US" dirty="0" smtClean="0">
              <a:latin typeface="Times New Roman" pitchFamily="18" charset="0"/>
              <a:cs typeface="Times New Roman" pitchFamily="18" charset="0"/>
            </a:endParaRPr>
          </a:p>
          <a:p>
            <a:pPr eaLnBrk="1" hangingPunct="1">
              <a:buFont typeface="Wingdings 3" pitchFamily="18" charset="2"/>
              <a:buNone/>
              <a:defRPr/>
            </a:pPr>
            <a:endParaRPr lang="en-US" dirty="0" smtClean="0">
              <a:latin typeface="Times New Roman" pitchFamily="18" charset="0"/>
              <a:cs typeface="Times New Roman" pitchFamily="18" charset="0"/>
            </a:endParaRPr>
          </a:p>
          <a:p>
            <a:pPr eaLnBrk="1" hangingPunct="1">
              <a:buFont typeface="Wingdings 3" pitchFamily="18" charset="2"/>
              <a:buNone/>
              <a:defRPr/>
            </a:pPr>
            <a:endParaRPr lang="en-US" dirty="0" smtClean="0">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Customer Record – Optional field details- KYC</a:t>
            </a:r>
          </a:p>
        </p:txBody>
      </p:sp>
      <p:sp>
        <p:nvSpPr>
          <p:cNvPr id="8195" name="Rectangle 3"/>
          <p:cNvSpPr>
            <a:spLocks noGrp="1" noChangeArrowheads="1"/>
          </p:cNvSpPr>
          <p:nvPr>
            <p:ph idx="1"/>
          </p:nvPr>
        </p:nvSpPr>
        <p:spPr>
          <a:xfrm>
            <a:off x="381000" y="1524000"/>
            <a:ext cx="7874000" cy="4337050"/>
          </a:xfrm>
        </p:spPr>
        <p:txBody>
          <a:bodyPr/>
          <a:lstStyle/>
          <a:p>
            <a:pPr marL="166189" lvl="1" indent="-166189">
              <a:lnSpc>
                <a:spcPct val="150000"/>
              </a:lnSpc>
              <a:buClr>
                <a:schemeClr val="accent5"/>
              </a:buClr>
              <a:defRPr/>
            </a:pPr>
            <a:r>
              <a:rPr lang="en-US" sz="1600" dirty="0" smtClean="0"/>
              <a:t>Exclusive customer ID helps bank to fulfill KYC norms.These information can be recorded in Fields </a:t>
            </a:r>
          </a:p>
          <a:p>
            <a:pPr marL="1420213" lvl="4" indent="-166189">
              <a:lnSpc>
                <a:spcPct val="150000"/>
              </a:lnSpc>
              <a:buClr>
                <a:schemeClr val="accent5"/>
              </a:buClr>
              <a:buNone/>
              <a:defRPr/>
            </a:pPr>
            <a:r>
              <a:rPr lang="en-US" sz="1800" dirty="0" smtClean="0"/>
              <a:t>LAST.KYC.REVIEW.DATE </a:t>
            </a:r>
          </a:p>
          <a:p>
            <a:pPr marL="1420213" lvl="4" indent="-166189">
              <a:lnSpc>
                <a:spcPct val="150000"/>
              </a:lnSpc>
              <a:buClr>
                <a:schemeClr val="accent5"/>
              </a:buClr>
              <a:buNone/>
              <a:defRPr/>
            </a:pPr>
            <a:r>
              <a:rPr lang="en-US" sz="1800" dirty="0" smtClean="0"/>
              <a:t>AUTO.NEXT.KYC.REVIEW.DATE, </a:t>
            </a:r>
          </a:p>
          <a:p>
            <a:pPr marL="1420213" lvl="4" indent="-166189">
              <a:lnSpc>
                <a:spcPct val="150000"/>
              </a:lnSpc>
              <a:buClr>
                <a:schemeClr val="accent5"/>
              </a:buClr>
              <a:buNone/>
              <a:defRPr/>
            </a:pPr>
            <a:r>
              <a:rPr lang="en-US" sz="1800" dirty="0" smtClean="0"/>
              <a:t>MANUAL.NEXT.KYC.REVIEW.DATE</a:t>
            </a:r>
          </a:p>
          <a:p>
            <a:pPr marL="166189" lvl="1" indent="-166189">
              <a:lnSpc>
                <a:spcPct val="150000"/>
              </a:lnSpc>
              <a:buClr>
                <a:schemeClr val="accent5"/>
              </a:buClr>
              <a:defRPr/>
            </a:pPr>
            <a:r>
              <a:rPr lang="en-US" sz="1600" dirty="0" smtClean="0"/>
              <a:t>KYC relationship and KYC completion details can also be indicated</a:t>
            </a:r>
          </a:p>
          <a:p>
            <a:pPr marL="166189" lvl="1" indent="-166189">
              <a:lnSpc>
                <a:spcPct val="150000"/>
              </a:lnSpc>
              <a:buClr>
                <a:schemeClr val="accent5"/>
              </a:buClr>
              <a:defRPr/>
            </a:pPr>
            <a:r>
              <a:rPr lang="en-US" sz="1600" dirty="0" smtClean="0"/>
              <a:t>Rating of customers can be synchronized with each customer with multi agencies in Customer. Rating field</a:t>
            </a:r>
          </a:p>
          <a:p>
            <a:pPr eaLnBrk="1" hangingPunct="1">
              <a:defRPr/>
            </a:pPr>
            <a:endParaRPr lang="en-US" dirty="0" smtClean="0">
              <a:latin typeface="Times New Roman" pitchFamily="18" charset="0"/>
              <a:cs typeface="Times New Roman" pitchFamily="18" charset="0"/>
            </a:endParaRPr>
          </a:p>
          <a:p>
            <a:pPr eaLnBrk="1" hangingPunct="1">
              <a:buFont typeface="Wingdings 3" pitchFamily="18" charset="2"/>
              <a:buNone/>
              <a:defRPr/>
            </a:pPr>
            <a:endParaRPr lang="en-US" dirty="0" smtClean="0"/>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47638" y="158750"/>
            <a:ext cx="8713787" cy="549275"/>
          </a:xfrm>
        </p:spPr>
        <p:txBody>
          <a:bodyPr/>
          <a:lstStyle/>
          <a:p>
            <a:pPr eaLnBrk="1" hangingPunct="1"/>
            <a:r>
              <a:rPr lang="en-US" smtClean="0"/>
              <a:t/>
            </a:r>
            <a:br>
              <a:rPr lang="en-US" smtClean="0"/>
            </a:br>
            <a:r>
              <a:rPr lang="en-US" smtClean="0"/>
              <a:t>Customer - Workshop 1</a:t>
            </a:r>
            <a:br>
              <a:rPr lang="en-US" smtClean="0"/>
            </a:br>
            <a:endParaRPr lang="en-US" smtClean="0"/>
          </a:p>
        </p:txBody>
      </p:sp>
      <p:sp>
        <p:nvSpPr>
          <p:cNvPr id="18435" name="Content Placeholder 2"/>
          <p:cNvSpPr>
            <a:spLocks noGrp="1"/>
          </p:cNvSpPr>
          <p:nvPr>
            <p:ph idx="1"/>
          </p:nvPr>
        </p:nvSpPr>
        <p:spPr>
          <a:xfrm>
            <a:off x="304800" y="1455737"/>
            <a:ext cx="7874000" cy="5402263"/>
          </a:xfrm>
        </p:spPr>
        <p:txBody>
          <a:bodyPr/>
          <a:lstStyle/>
          <a:p>
            <a:pPr eaLnBrk="1" hangingPunct="1">
              <a:lnSpc>
                <a:spcPct val="105000"/>
              </a:lnSpc>
              <a:buClr>
                <a:srgbClr val="00B0F0"/>
              </a:buClr>
              <a:buFont typeface="Courier New" pitchFamily="49" charset="0"/>
              <a:buChar char="o"/>
              <a:defRPr/>
            </a:pPr>
            <a:r>
              <a:rPr lang="en-US" sz="1600" dirty="0" smtClean="0"/>
              <a:t>Create an Individual customer record</a:t>
            </a:r>
          </a:p>
          <a:p>
            <a:pPr eaLnBrk="1" hangingPunct="1">
              <a:lnSpc>
                <a:spcPct val="105000"/>
              </a:lnSpc>
              <a:buClr>
                <a:srgbClr val="00B0F0"/>
              </a:buClr>
              <a:buFont typeface="Courier New" pitchFamily="49" charset="0"/>
              <a:buChar char="o"/>
              <a:defRPr/>
            </a:pPr>
            <a:r>
              <a:rPr lang="en-US" sz="1600" dirty="0" smtClean="0"/>
              <a:t>Choose Sector as 1001 (Individual). Retain the defaulted values of Target and Customer Status and Account officer</a:t>
            </a:r>
          </a:p>
          <a:p>
            <a:pPr eaLnBrk="1" hangingPunct="1">
              <a:lnSpc>
                <a:spcPct val="105000"/>
              </a:lnSpc>
              <a:buClr>
                <a:srgbClr val="00B0F0"/>
              </a:buClr>
              <a:buFont typeface="Courier New" pitchFamily="49" charset="0"/>
              <a:buChar char="o"/>
              <a:defRPr/>
            </a:pPr>
            <a:r>
              <a:rPr lang="en-US" sz="1600" dirty="0" smtClean="0"/>
              <a:t>Change defaulted value in the following fields</a:t>
            </a:r>
          </a:p>
          <a:p>
            <a:pPr eaLnBrk="1" hangingPunct="1">
              <a:lnSpc>
                <a:spcPct val="105000"/>
              </a:lnSpc>
              <a:buClr>
                <a:srgbClr val="00B0F0"/>
              </a:buClr>
              <a:buNone/>
              <a:defRPr/>
            </a:pPr>
            <a:r>
              <a:rPr lang="en-US" sz="1600" dirty="0" smtClean="0"/>
              <a:t>		Account officer as 3</a:t>
            </a:r>
          </a:p>
          <a:p>
            <a:pPr eaLnBrk="1" hangingPunct="1">
              <a:lnSpc>
                <a:spcPct val="105000"/>
              </a:lnSpc>
              <a:buClr>
                <a:srgbClr val="00B0F0"/>
              </a:buClr>
              <a:buNone/>
              <a:defRPr/>
            </a:pPr>
            <a:r>
              <a:rPr lang="en-US" sz="1600" dirty="0" smtClean="0"/>
              <a:t>		Nationality and Residence as US</a:t>
            </a:r>
          </a:p>
          <a:p>
            <a:pPr eaLnBrk="1" hangingPunct="1">
              <a:lnSpc>
                <a:spcPct val="105000"/>
              </a:lnSpc>
              <a:buClr>
                <a:srgbClr val="00B0F0"/>
              </a:buClr>
              <a:buFont typeface="Courier New" pitchFamily="49" charset="0"/>
              <a:buChar char="o"/>
              <a:defRPr/>
            </a:pPr>
            <a:r>
              <a:rPr lang="en-US" sz="1600" dirty="0" smtClean="0"/>
              <a:t>Choose INDUSTRY AS 1000</a:t>
            </a:r>
          </a:p>
          <a:p>
            <a:pPr eaLnBrk="1" hangingPunct="1">
              <a:lnSpc>
                <a:spcPct val="105000"/>
              </a:lnSpc>
              <a:buClr>
                <a:srgbClr val="00B0F0"/>
              </a:buClr>
              <a:buFont typeface="Courier New" pitchFamily="49" charset="0"/>
              <a:buChar char="o"/>
              <a:defRPr/>
            </a:pPr>
            <a:r>
              <a:rPr lang="en-US" sz="1600" dirty="0" smtClean="0"/>
              <a:t>Give values in ADDRESS, LEGAL DOC, FINANCIAL, RESIDENTIAL AND FURTHUR DETAILS tab</a:t>
            </a:r>
          </a:p>
          <a:p>
            <a:pPr eaLnBrk="1" hangingPunct="1">
              <a:lnSpc>
                <a:spcPct val="105000"/>
              </a:lnSpc>
              <a:buClr>
                <a:srgbClr val="00B0F0"/>
              </a:buClr>
              <a:buFont typeface="Courier New" pitchFamily="49" charset="0"/>
              <a:buChar char="o"/>
              <a:defRPr/>
            </a:pPr>
            <a:r>
              <a:rPr lang="en-US" sz="1600" dirty="0" smtClean="0"/>
              <a:t>Create KYC and link to the customer record</a:t>
            </a:r>
          </a:p>
          <a:p>
            <a:pPr eaLnBrk="1" hangingPunct="1">
              <a:lnSpc>
                <a:spcPct val="105000"/>
              </a:lnSpc>
              <a:buClr>
                <a:srgbClr val="00B0F0"/>
              </a:buClr>
              <a:buFont typeface="Courier New" pitchFamily="49" charset="0"/>
              <a:buChar char="o"/>
              <a:defRPr/>
            </a:pPr>
            <a:r>
              <a:rPr lang="en-US" sz="1600" dirty="0" smtClean="0"/>
              <a:t>Commit the data. Get the record authorized.</a:t>
            </a:r>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84150" y="304800"/>
            <a:ext cx="8713788" cy="549275"/>
          </a:xfrm>
        </p:spPr>
        <p:txBody>
          <a:bodyPr/>
          <a:lstStyle/>
          <a:p>
            <a:pPr eaLnBrk="1" hangingPunct="1"/>
            <a:r>
              <a:rPr lang="en-US" smtClean="0"/>
              <a:t>Customer - Workshop Solution1</a:t>
            </a:r>
            <a:br>
              <a:rPr lang="en-US" smtClean="0"/>
            </a:br>
            <a:endParaRPr lang="en-US" smtClean="0"/>
          </a:p>
        </p:txBody>
      </p:sp>
      <p:pic>
        <p:nvPicPr>
          <p:cNvPr id="129026" name="Picture 2"/>
          <p:cNvPicPr>
            <a:picLocks noChangeAspect="1" noChangeArrowheads="1"/>
          </p:cNvPicPr>
          <p:nvPr/>
        </p:nvPicPr>
        <p:blipFill>
          <a:blip r:embed="rId2" cstate="print"/>
          <a:srcRect/>
          <a:stretch>
            <a:fillRect/>
          </a:stretch>
        </p:blipFill>
        <p:spPr bwMode="auto">
          <a:xfrm>
            <a:off x="457200" y="1981200"/>
            <a:ext cx="1847850" cy="1171575"/>
          </a:xfrm>
          <a:prstGeom prst="rect">
            <a:avLst/>
          </a:prstGeom>
          <a:noFill/>
          <a:ln w="9525">
            <a:solidFill>
              <a:schemeClr val="tx1"/>
            </a:solidFill>
            <a:miter lim="800000"/>
            <a:headEnd/>
            <a:tailEnd/>
          </a:ln>
        </p:spPr>
      </p:pic>
      <p:pic>
        <p:nvPicPr>
          <p:cNvPr id="129027" name="Picture 3"/>
          <p:cNvPicPr>
            <a:picLocks noChangeAspect="1" noChangeArrowheads="1"/>
          </p:cNvPicPr>
          <p:nvPr/>
        </p:nvPicPr>
        <p:blipFill>
          <a:blip r:embed="rId3" cstate="print"/>
          <a:srcRect/>
          <a:stretch>
            <a:fillRect/>
          </a:stretch>
        </p:blipFill>
        <p:spPr bwMode="auto">
          <a:xfrm>
            <a:off x="2667000" y="1447800"/>
            <a:ext cx="3057525" cy="4791075"/>
          </a:xfrm>
          <a:prstGeom prst="rect">
            <a:avLst/>
          </a:prstGeom>
          <a:noFill/>
          <a:ln w="9525">
            <a:solidFill>
              <a:schemeClr val="tx1"/>
            </a:solidFill>
            <a:miter lim="800000"/>
            <a:headEnd/>
            <a:tailEnd/>
          </a:ln>
        </p:spPr>
      </p:pic>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mtClean="0"/>
              <a:t>Workshop 1 - Solution</a:t>
            </a:r>
          </a:p>
        </p:txBody>
      </p:sp>
      <p:pic>
        <p:nvPicPr>
          <p:cNvPr id="130052" name="Picture 4"/>
          <p:cNvPicPr>
            <a:picLocks noChangeAspect="1" noChangeArrowheads="1"/>
          </p:cNvPicPr>
          <p:nvPr/>
        </p:nvPicPr>
        <p:blipFill>
          <a:blip r:embed="rId2" cstate="print"/>
          <a:srcRect/>
          <a:stretch>
            <a:fillRect/>
          </a:stretch>
        </p:blipFill>
        <p:spPr bwMode="auto">
          <a:xfrm>
            <a:off x="228600" y="4114800"/>
            <a:ext cx="8090065" cy="2076450"/>
          </a:xfrm>
          <a:prstGeom prst="rect">
            <a:avLst/>
          </a:prstGeom>
          <a:noFill/>
          <a:ln w="9525">
            <a:solidFill>
              <a:schemeClr val="tx1"/>
            </a:solidFill>
            <a:miter lim="800000"/>
            <a:headEnd/>
            <a:tailEnd/>
          </a:ln>
        </p:spPr>
      </p:pic>
      <p:pic>
        <p:nvPicPr>
          <p:cNvPr id="130054" name="Picture 6"/>
          <p:cNvPicPr>
            <a:picLocks noChangeAspect="1" noChangeArrowheads="1"/>
          </p:cNvPicPr>
          <p:nvPr/>
        </p:nvPicPr>
        <p:blipFill>
          <a:blip r:embed="rId3" cstate="print"/>
          <a:srcRect/>
          <a:stretch>
            <a:fillRect/>
          </a:stretch>
        </p:blipFill>
        <p:spPr bwMode="auto">
          <a:xfrm>
            <a:off x="4191000" y="1371600"/>
            <a:ext cx="3194131" cy="2362200"/>
          </a:xfrm>
          <a:prstGeom prst="rect">
            <a:avLst/>
          </a:prstGeom>
          <a:noFill/>
          <a:ln w="9525">
            <a:solidFill>
              <a:schemeClr val="tx1"/>
            </a:solidFill>
            <a:miter lim="800000"/>
            <a:headEnd/>
            <a:tailEnd/>
          </a:ln>
        </p:spPr>
      </p:pic>
      <p:pic>
        <p:nvPicPr>
          <p:cNvPr id="168962" name="Picture 2"/>
          <p:cNvPicPr>
            <a:picLocks noChangeAspect="1" noChangeArrowheads="1"/>
          </p:cNvPicPr>
          <p:nvPr/>
        </p:nvPicPr>
        <p:blipFill>
          <a:blip r:embed="rId4" cstate="print"/>
          <a:srcRect/>
          <a:stretch>
            <a:fillRect/>
          </a:stretch>
        </p:blipFill>
        <p:spPr bwMode="auto">
          <a:xfrm>
            <a:off x="685800" y="1371600"/>
            <a:ext cx="3095625" cy="2428875"/>
          </a:xfrm>
          <a:prstGeom prst="rect">
            <a:avLst/>
          </a:prstGeom>
          <a:noFill/>
          <a:ln w="9525">
            <a:solidFill>
              <a:schemeClr val="tx2"/>
            </a:solidFill>
            <a:miter lim="800000"/>
            <a:headEnd/>
            <a:tailEnd/>
          </a:ln>
        </p:spPr>
      </p:pic>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mtClean="0"/>
              <a:t>Workshop 1 - Solution</a:t>
            </a:r>
          </a:p>
        </p:txBody>
      </p:sp>
      <p:pic>
        <p:nvPicPr>
          <p:cNvPr id="131074" name="Picture 2"/>
          <p:cNvPicPr>
            <a:picLocks noChangeAspect="1" noChangeArrowheads="1"/>
          </p:cNvPicPr>
          <p:nvPr/>
        </p:nvPicPr>
        <p:blipFill>
          <a:blip r:embed="rId2" cstate="print"/>
          <a:srcRect/>
          <a:stretch>
            <a:fillRect/>
          </a:stretch>
        </p:blipFill>
        <p:spPr bwMode="auto">
          <a:xfrm>
            <a:off x="228600" y="1828800"/>
            <a:ext cx="8478984" cy="990600"/>
          </a:xfrm>
          <a:prstGeom prst="rect">
            <a:avLst/>
          </a:prstGeom>
          <a:noFill/>
          <a:ln w="9525">
            <a:solidFill>
              <a:schemeClr val="tx1"/>
            </a:solidFill>
            <a:miter lim="800000"/>
            <a:headEnd/>
            <a:tailEnd/>
          </a:ln>
        </p:spPr>
      </p:pic>
      <p:pic>
        <p:nvPicPr>
          <p:cNvPr id="131075" name="Picture 3"/>
          <p:cNvPicPr>
            <a:picLocks noChangeAspect="1" noChangeArrowheads="1"/>
          </p:cNvPicPr>
          <p:nvPr/>
        </p:nvPicPr>
        <p:blipFill>
          <a:blip r:embed="rId3" cstate="print"/>
          <a:srcRect/>
          <a:stretch>
            <a:fillRect/>
          </a:stretch>
        </p:blipFill>
        <p:spPr bwMode="auto">
          <a:xfrm>
            <a:off x="228600" y="3429000"/>
            <a:ext cx="8570436" cy="1066800"/>
          </a:xfrm>
          <a:prstGeom prst="rect">
            <a:avLst/>
          </a:prstGeom>
          <a:noFill/>
          <a:ln w="9525">
            <a:solidFill>
              <a:schemeClr val="tx1"/>
            </a:solidFill>
            <a:miter lim="800000"/>
            <a:headEnd/>
            <a:tailEnd/>
          </a:ln>
        </p:spPr>
      </p:pic>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dirty="0" smtClean="0"/>
              <a:t>Objectives</a:t>
            </a:r>
          </a:p>
        </p:txBody>
      </p:sp>
      <p:sp>
        <p:nvSpPr>
          <p:cNvPr id="4099" name="Content Placeholder 2"/>
          <p:cNvSpPr>
            <a:spLocks noGrp="1"/>
          </p:cNvSpPr>
          <p:nvPr>
            <p:ph idx="1"/>
          </p:nvPr>
        </p:nvSpPr>
        <p:spPr>
          <a:xfrm>
            <a:off x="381000" y="1600200"/>
            <a:ext cx="8337550" cy="4441825"/>
          </a:xfrm>
        </p:spPr>
        <p:txBody>
          <a:bodyPr/>
          <a:lstStyle/>
          <a:p>
            <a:pPr eaLnBrk="1" hangingPunct="1">
              <a:defRPr/>
            </a:pPr>
            <a:r>
              <a:rPr lang="en-US" sz="1600" dirty="0" smtClean="0"/>
              <a:t>In this session, you will learn about</a:t>
            </a:r>
          </a:p>
          <a:p>
            <a:pPr eaLnBrk="1" hangingPunct="1">
              <a:defRPr/>
            </a:pPr>
            <a:endParaRPr lang="en-US" dirty="0" smtClean="0"/>
          </a:p>
          <a:p>
            <a:pPr lvl="1">
              <a:buClr>
                <a:srgbClr val="00B0F0"/>
              </a:buClr>
              <a:buFont typeface="Wingdings" pitchFamily="2" charset="2"/>
              <a:buChar char="q"/>
              <a:defRPr/>
            </a:pPr>
            <a:r>
              <a:rPr lang="en-US" dirty="0" smtClean="0"/>
              <a:t>Overview  and Features of customer application in T24</a:t>
            </a:r>
          </a:p>
          <a:p>
            <a:pPr lvl="1">
              <a:buClr>
                <a:srgbClr val="00B0F0"/>
              </a:buClr>
              <a:buFont typeface="Wingdings" pitchFamily="2" charset="2"/>
              <a:buChar char="q"/>
              <a:defRPr/>
            </a:pPr>
            <a:endParaRPr lang="en-US" dirty="0" smtClean="0"/>
          </a:p>
          <a:p>
            <a:pPr lvl="1">
              <a:buClr>
                <a:srgbClr val="00B0F0"/>
              </a:buClr>
              <a:buFont typeface="Wingdings" pitchFamily="2" charset="2"/>
              <a:buChar char="q"/>
              <a:defRPr/>
            </a:pPr>
            <a:r>
              <a:rPr lang="en-US" dirty="0" smtClean="0"/>
              <a:t>Opening of customer records for individual, corporate and bank customers </a:t>
            </a:r>
          </a:p>
          <a:p>
            <a:pPr lvl="1">
              <a:buClr>
                <a:srgbClr val="00B0F0"/>
              </a:buClr>
              <a:buFont typeface="Wingdings" pitchFamily="2" charset="2"/>
              <a:buChar char="q"/>
              <a:defRPr/>
            </a:pPr>
            <a:endParaRPr lang="en-US" dirty="0" smtClean="0"/>
          </a:p>
          <a:p>
            <a:pPr lvl="1">
              <a:buClr>
                <a:srgbClr val="00B0F0"/>
              </a:buClr>
              <a:buFont typeface="Wingdings" pitchFamily="2" charset="2"/>
              <a:buChar char="q"/>
              <a:defRPr/>
            </a:pPr>
            <a:r>
              <a:rPr lang="en-US" dirty="0" smtClean="0"/>
              <a:t>Amendment of customer records</a:t>
            </a:r>
          </a:p>
          <a:p>
            <a:pPr lvl="1">
              <a:buClr>
                <a:srgbClr val="00B0F0"/>
              </a:buClr>
              <a:buFont typeface="Wingdings" pitchFamily="2" charset="2"/>
              <a:buChar char="q"/>
              <a:defRPr/>
            </a:pPr>
            <a:endParaRPr lang="en-US" dirty="0" smtClean="0"/>
          </a:p>
          <a:p>
            <a:pPr lvl="1">
              <a:buClr>
                <a:srgbClr val="00B0F0"/>
              </a:buClr>
              <a:buFont typeface="Wingdings" pitchFamily="2" charset="2"/>
              <a:buChar char="q"/>
              <a:defRPr/>
            </a:pPr>
            <a:r>
              <a:rPr lang="en-US" dirty="0" smtClean="0"/>
              <a:t>Customer related enquiries and search options</a:t>
            </a: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mtClean="0"/>
              <a:t>Workshop 1 - Solution</a:t>
            </a:r>
          </a:p>
        </p:txBody>
      </p:sp>
      <p:pic>
        <p:nvPicPr>
          <p:cNvPr id="132098" name="Picture 2"/>
          <p:cNvPicPr>
            <a:picLocks noChangeAspect="1" noChangeArrowheads="1"/>
          </p:cNvPicPr>
          <p:nvPr/>
        </p:nvPicPr>
        <p:blipFill>
          <a:blip r:embed="rId2" cstate="print"/>
          <a:srcRect/>
          <a:stretch>
            <a:fillRect/>
          </a:stretch>
        </p:blipFill>
        <p:spPr bwMode="auto">
          <a:xfrm>
            <a:off x="228600" y="1447800"/>
            <a:ext cx="8229600" cy="2298542"/>
          </a:xfrm>
          <a:prstGeom prst="rect">
            <a:avLst/>
          </a:prstGeom>
          <a:noFill/>
          <a:ln w="9525">
            <a:solidFill>
              <a:schemeClr val="tx1"/>
            </a:solidFill>
            <a:miter lim="800000"/>
            <a:headEnd/>
            <a:tailEnd/>
          </a:ln>
        </p:spPr>
      </p:pic>
      <p:pic>
        <p:nvPicPr>
          <p:cNvPr id="132099" name="Picture 3"/>
          <p:cNvPicPr>
            <a:picLocks noChangeAspect="1" noChangeArrowheads="1"/>
          </p:cNvPicPr>
          <p:nvPr/>
        </p:nvPicPr>
        <p:blipFill>
          <a:blip r:embed="rId3" cstate="print"/>
          <a:srcRect/>
          <a:stretch>
            <a:fillRect/>
          </a:stretch>
        </p:blipFill>
        <p:spPr bwMode="auto">
          <a:xfrm>
            <a:off x="304800" y="4038600"/>
            <a:ext cx="8229600" cy="1465640"/>
          </a:xfrm>
          <a:prstGeom prst="rect">
            <a:avLst/>
          </a:prstGeom>
          <a:noFill/>
          <a:ln w="9525">
            <a:solidFill>
              <a:schemeClr val="tx1"/>
            </a:solidFill>
            <a:miter lim="800000"/>
            <a:headEnd/>
            <a:tailEnd/>
          </a:ln>
        </p:spPr>
      </p:pic>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mtClean="0"/>
              <a:t>Workshop 1 - Solution</a:t>
            </a:r>
          </a:p>
        </p:txBody>
      </p:sp>
      <p:pic>
        <p:nvPicPr>
          <p:cNvPr id="133122" name="Picture 2"/>
          <p:cNvPicPr>
            <a:picLocks noChangeAspect="1" noChangeArrowheads="1"/>
          </p:cNvPicPr>
          <p:nvPr/>
        </p:nvPicPr>
        <p:blipFill>
          <a:blip r:embed="rId2" cstate="print"/>
          <a:srcRect/>
          <a:stretch>
            <a:fillRect/>
          </a:stretch>
        </p:blipFill>
        <p:spPr bwMode="auto">
          <a:xfrm>
            <a:off x="380999" y="1752600"/>
            <a:ext cx="8466667" cy="762000"/>
          </a:xfrm>
          <a:prstGeom prst="rect">
            <a:avLst/>
          </a:prstGeom>
          <a:noFill/>
          <a:ln w="9525">
            <a:solidFill>
              <a:schemeClr val="tx1"/>
            </a:solidFill>
            <a:miter lim="800000"/>
            <a:headEnd/>
            <a:tailEnd/>
          </a:ln>
        </p:spPr>
      </p:pic>
      <p:pic>
        <p:nvPicPr>
          <p:cNvPr id="133123" name="Picture 3"/>
          <p:cNvPicPr>
            <a:picLocks noChangeAspect="1" noChangeArrowheads="1"/>
          </p:cNvPicPr>
          <p:nvPr/>
        </p:nvPicPr>
        <p:blipFill>
          <a:blip r:embed="rId3" cstate="print"/>
          <a:srcRect/>
          <a:stretch>
            <a:fillRect/>
          </a:stretch>
        </p:blipFill>
        <p:spPr bwMode="auto">
          <a:xfrm>
            <a:off x="381000" y="4114800"/>
            <a:ext cx="8343900" cy="1285875"/>
          </a:xfrm>
          <a:prstGeom prst="rect">
            <a:avLst/>
          </a:prstGeom>
          <a:noFill/>
          <a:ln w="9525">
            <a:solidFill>
              <a:schemeClr val="tx1"/>
            </a:solidFill>
            <a:miter lim="800000"/>
            <a:headEnd/>
            <a:tailEnd/>
          </a:ln>
        </p:spPr>
      </p:pic>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cstate="print"/>
          <a:srcRect/>
          <a:stretch>
            <a:fillRect/>
          </a:stretch>
        </p:blipFill>
        <p:spPr bwMode="auto">
          <a:xfrm>
            <a:off x="457200" y="1981200"/>
            <a:ext cx="1847850" cy="1171575"/>
          </a:xfrm>
          <a:prstGeom prst="rect">
            <a:avLst/>
          </a:prstGeom>
          <a:noFill/>
          <a:ln w="9525">
            <a:solidFill>
              <a:schemeClr val="tx1"/>
            </a:solidFill>
            <a:miter lim="800000"/>
            <a:headEnd/>
            <a:tailEnd/>
          </a:ln>
        </p:spPr>
      </p:pic>
      <p:pic>
        <p:nvPicPr>
          <p:cNvPr id="10" name="Picture 3"/>
          <p:cNvPicPr>
            <a:picLocks noChangeAspect="1" noChangeArrowheads="1"/>
          </p:cNvPicPr>
          <p:nvPr/>
        </p:nvPicPr>
        <p:blipFill>
          <a:blip r:embed="rId3" cstate="print"/>
          <a:srcRect/>
          <a:stretch>
            <a:fillRect/>
          </a:stretch>
        </p:blipFill>
        <p:spPr bwMode="auto">
          <a:xfrm>
            <a:off x="2667000" y="1447800"/>
            <a:ext cx="3057525" cy="4791075"/>
          </a:xfrm>
          <a:prstGeom prst="rect">
            <a:avLst/>
          </a:prstGeom>
          <a:noFill/>
          <a:ln w="9525">
            <a:solidFill>
              <a:schemeClr val="tx1"/>
            </a:solidFill>
            <a:miter lim="800000"/>
            <a:headEnd/>
            <a:tailEnd/>
          </a:ln>
        </p:spPr>
      </p:pic>
      <p:sp>
        <p:nvSpPr>
          <p:cNvPr id="24578" name="Title 1"/>
          <p:cNvSpPr>
            <a:spLocks noGrp="1"/>
          </p:cNvSpPr>
          <p:nvPr>
            <p:ph type="title"/>
          </p:nvPr>
        </p:nvSpPr>
        <p:spPr/>
        <p:txBody>
          <a:bodyPr/>
          <a:lstStyle/>
          <a:p>
            <a:pPr eaLnBrk="1" hangingPunct="1"/>
            <a:r>
              <a:rPr lang="en-US" smtClean="0"/>
              <a:t>Create KYC – workshop 1</a:t>
            </a:r>
          </a:p>
        </p:txBody>
      </p:sp>
      <p:pic>
        <p:nvPicPr>
          <p:cNvPr id="24581" name="Picture 3"/>
          <p:cNvPicPr>
            <a:picLocks noChangeAspect="1" noChangeArrowheads="1"/>
          </p:cNvPicPr>
          <p:nvPr/>
        </p:nvPicPr>
        <p:blipFill>
          <a:blip r:embed="rId4" cstate="print"/>
          <a:srcRect/>
          <a:stretch>
            <a:fillRect/>
          </a:stretch>
        </p:blipFill>
        <p:spPr bwMode="auto">
          <a:xfrm>
            <a:off x="6122988" y="4343400"/>
            <a:ext cx="1314450" cy="704850"/>
          </a:xfrm>
          <a:prstGeom prst="rect">
            <a:avLst/>
          </a:prstGeom>
          <a:noFill/>
          <a:ln w="9525">
            <a:solidFill>
              <a:srgbClr val="3317A9"/>
            </a:solidFill>
            <a:miter lim="800000"/>
            <a:headEnd/>
            <a:tailEnd/>
          </a:ln>
        </p:spPr>
      </p:pic>
      <p:sp>
        <p:nvSpPr>
          <p:cNvPr id="6" name="Rectangle 5"/>
          <p:cNvSpPr/>
          <p:nvPr/>
        </p:nvSpPr>
        <p:spPr bwMode="auto">
          <a:xfrm>
            <a:off x="6134100" y="4487863"/>
            <a:ext cx="1336675" cy="182562"/>
          </a:xfrm>
          <a:prstGeom prst="rect">
            <a:avLst/>
          </a:prstGeom>
          <a:noFill/>
          <a:ln>
            <a:solidFill>
              <a:schemeClr val="accent3">
                <a:lumMod val="60000"/>
                <a:lumOff val="4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eaLnBrk="0" hangingPunct="0">
              <a:defRPr/>
            </a:pPr>
            <a:endParaRPr lang="en-US" dirty="0">
              <a:solidFill>
                <a:srgbClr val="FFFFFF"/>
              </a:solidFill>
              <a:latin typeface="Times New Roman" pitchFamily="18" charset="0"/>
            </a:endParaRPr>
          </a:p>
        </p:txBody>
      </p:sp>
      <p:sp>
        <p:nvSpPr>
          <p:cNvPr id="7" name="Rectangle 6"/>
          <p:cNvSpPr/>
          <p:nvPr/>
        </p:nvSpPr>
        <p:spPr bwMode="auto">
          <a:xfrm>
            <a:off x="2895600" y="5410200"/>
            <a:ext cx="1336675" cy="184150"/>
          </a:xfrm>
          <a:prstGeom prst="rect">
            <a:avLst/>
          </a:prstGeom>
          <a:noFill/>
          <a:ln>
            <a:solidFill>
              <a:schemeClr val="accent3">
                <a:lumMod val="60000"/>
                <a:lumOff val="4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eaLnBrk="0" hangingPunct="0">
              <a:defRPr/>
            </a:pPr>
            <a:endParaRPr lang="en-US" dirty="0">
              <a:solidFill>
                <a:srgbClr val="FFFFFF"/>
              </a:solidFill>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smtClean="0"/>
              <a:t>CREATE KYC- Workshop 1 - Solution</a:t>
            </a:r>
          </a:p>
        </p:txBody>
      </p:sp>
      <p:pic>
        <p:nvPicPr>
          <p:cNvPr id="169986" name="Picture 2"/>
          <p:cNvPicPr>
            <a:picLocks noChangeAspect="1" noChangeArrowheads="1"/>
          </p:cNvPicPr>
          <p:nvPr/>
        </p:nvPicPr>
        <p:blipFill>
          <a:blip r:embed="rId2" cstate="print"/>
          <a:srcRect/>
          <a:stretch>
            <a:fillRect/>
          </a:stretch>
        </p:blipFill>
        <p:spPr bwMode="auto">
          <a:xfrm>
            <a:off x="866775" y="1228725"/>
            <a:ext cx="7410450" cy="440055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mtClean="0"/>
              <a:t>CREATE KYC - Workshop 1 - Solution</a:t>
            </a:r>
          </a:p>
        </p:txBody>
      </p:sp>
      <p:pic>
        <p:nvPicPr>
          <p:cNvPr id="171010" name="Picture 2"/>
          <p:cNvPicPr>
            <a:picLocks noChangeAspect="1" noChangeArrowheads="1"/>
          </p:cNvPicPr>
          <p:nvPr/>
        </p:nvPicPr>
        <p:blipFill>
          <a:blip r:embed="rId2" cstate="print"/>
          <a:srcRect/>
          <a:stretch>
            <a:fillRect/>
          </a:stretch>
        </p:blipFill>
        <p:spPr bwMode="auto">
          <a:xfrm>
            <a:off x="1671638" y="1481138"/>
            <a:ext cx="5800725" cy="389572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z="2800" smtClean="0"/>
              <a:t>Linkage of KYC with the Customer Record</a:t>
            </a:r>
          </a:p>
        </p:txBody>
      </p:sp>
      <p:pic>
        <p:nvPicPr>
          <p:cNvPr id="136194" name="Picture 2"/>
          <p:cNvPicPr>
            <a:picLocks noChangeAspect="1" noChangeArrowheads="1"/>
          </p:cNvPicPr>
          <p:nvPr/>
        </p:nvPicPr>
        <p:blipFill>
          <a:blip r:embed="rId2" cstate="print"/>
          <a:srcRect/>
          <a:stretch>
            <a:fillRect/>
          </a:stretch>
        </p:blipFill>
        <p:spPr bwMode="auto">
          <a:xfrm>
            <a:off x="609600" y="2209800"/>
            <a:ext cx="7469691" cy="1985962"/>
          </a:xfrm>
          <a:prstGeom prst="rect">
            <a:avLst/>
          </a:prstGeom>
          <a:noFill/>
          <a:ln w="9525">
            <a:solidFill>
              <a:schemeClr val="tx1"/>
            </a:solidFill>
            <a:miter lim="800000"/>
            <a:headEnd/>
            <a:tailEnd/>
          </a:ln>
        </p:spPr>
      </p:pic>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mtClean="0"/>
              <a:t>WORKSHOP 2</a:t>
            </a:r>
          </a:p>
        </p:txBody>
      </p:sp>
      <p:sp>
        <p:nvSpPr>
          <p:cNvPr id="28675" name="Content Placeholder 2"/>
          <p:cNvSpPr>
            <a:spLocks noGrp="1"/>
          </p:cNvSpPr>
          <p:nvPr>
            <p:ph idx="1"/>
          </p:nvPr>
        </p:nvSpPr>
        <p:spPr/>
        <p:txBody>
          <a:bodyPr/>
          <a:lstStyle/>
          <a:p>
            <a:pPr eaLnBrk="1" hangingPunct="1">
              <a:lnSpc>
                <a:spcPct val="200000"/>
              </a:lnSpc>
              <a:defRPr/>
            </a:pPr>
            <a:r>
              <a:rPr lang="en-US" sz="1600" dirty="0" smtClean="0"/>
              <a:t>Make the following amendments to your Customer record through</a:t>
            </a:r>
          </a:p>
          <a:p>
            <a:pPr eaLnBrk="1" hangingPunct="1">
              <a:lnSpc>
                <a:spcPct val="200000"/>
              </a:lnSpc>
              <a:defRPr/>
            </a:pPr>
            <a:r>
              <a:rPr lang="en-US" b="1" dirty="0" smtClean="0"/>
              <a:t>Customer Menu – Amend Customer Details Sub menu</a:t>
            </a:r>
          </a:p>
          <a:p>
            <a:pPr eaLnBrk="1" hangingPunct="1">
              <a:lnSpc>
                <a:spcPct val="200000"/>
              </a:lnSpc>
              <a:buClr>
                <a:srgbClr val="00B0F0"/>
              </a:buClr>
              <a:buFont typeface="Courier New" pitchFamily="49" charset="0"/>
              <a:buChar char="o"/>
              <a:defRPr/>
            </a:pPr>
            <a:r>
              <a:rPr lang="en-US" sz="1600" dirty="0" smtClean="0"/>
              <a:t>Choose the Introduction Details tab and indicate the introducer as</a:t>
            </a:r>
          </a:p>
          <a:p>
            <a:pPr indent="-1588" eaLnBrk="1" hangingPunct="1">
              <a:lnSpc>
                <a:spcPct val="200000"/>
              </a:lnSpc>
              <a:buClr>
                <a:srgbClr val="00B0F0"/>
              </a:buClr>
              <a:defRPr/>
            </a:pPr>
            <a:r>
              <a:rPr lang="en-US" sz="1600" dirty="0" smtClean="0"/>
              <a:t>John Abraham</a:t>
            </a:r>
          </a:p>
          <a:p>
            <a:pPr eaLnBrk="1" hangingPunct="1">
              <a:lnSpc>
                <a:spcPct val="200000"/>
              </a:lnSpc>
              <a:buClr>
                <a:srgbClr val="00B0F0"/>
              </a:buClr>
              <a:buFont typeface="Courier New" pitchFamily="49" charset="0"/>
              <a:buChar char="o"/>
              <a:defRPr/>
            </a:pPr>
            <a:r>
              <a:rPr lang="en-US" sz="1600" dirty="0" smtClean="0"/>
              <a:t>Choose the Relation Details tab and include an additional Relation Customer </a:t>
            </a:r>
          </a:p>
          <a:p>
            <a:pPr eaLnBrk="1" hangingPunct="1">
              <a:lnSpc>
                <a:spcPct val="200000"/>
              </a:lnSpc>
              <a:buClr>
                <a:srgbClr val="00B0F0"/>
              </a:buClr>
              <a:buFont typeface="Courier New" pitchFamily="49" charset="0"/>
              <a:buChar char="o"/>
              <a:defRPr/>
            </a:pPr>
            <a:r>
              <a:rPr lang="en-US" sz="1600" dirty="0" smtClean="0"/>
              <a:t>Commit and authorize the data.</a:t>
            </a:r>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mtClean="0"/>
              <a:t>Workshop 2 - Solution</a:t>
            </a:r>
          </a:p>
        </p:txBody>
      </p:sp>
      <p:pic>
        <p:nvPicPr>
          <p:cNvPr id="29700" name="Picture 3"/>
          <p:cNvPicPr>
            <a:picLocks noChangeAspect="1" noChangeArrowheads="1"/>
          </p:cNvPicPr>
          <p:nvPr/>
        </p:nvPicPr>
        <p:blipFill>
          <a:blip r:embed="rId2" cstate="print"/>
          <a:srcRect/>
          <a:stretch>
            <a:fillRect/>
          </a:stretch>
        </p:blipFill>
        <p:spPr bwMode="auto">
          <a:xfrm>
            <a:off x="3506788" y="1873250"/>
            <a:ext cx="4267200" cy="1000125"/>
          </a:xfrm>
          <a:prstGeom prst="rect">
            <a:avLst/>
          </a:prstGeom>
          <a:noFill/>
          <a:ln w="9525">
            <a:solidFill>
              <a:schemeClr val="tx1"/>
            </a:solidFill>
            <a:miter lim="800000"/>
            <a:headEnd/>
            <a:tailEnd/>
          </a:ln>
        </p:spPr>
      </p:pic>
      <p:pic>
        <p:nvPicPr>
          <p:cNvPr id="29701" name="Picture 4"/>
          <p:cNvPicPr>
            <a:picLocks noChangeAspect="1" noChangeArrowheads="1"/>
          </p:cNvPicPr>
          <p:nvPr/>
        </p:nvPicPr>
        <p:blipFill>
          <a:blip r:embed="rId3" cstate="print"/>
          <a:srcRect/>
          <a:stretch>
            <a:fillRect/>
          </a:stretch>
        </p:blipFill>
        <p:spPr bwMode="auto">
          <a:xfrm>
            <a:off x="3538538" y="3225800"/>
            <a:ext cx="3895725" cy="828675"/>
          </a:xfrm>
          <a:prstGeom prst="rect">
            <a:avLst/>
          </a:prstGeom>
          <a:noFill/>
          <a:ln w="9525">
            <a:solidFill>
              <a:schemeClr val="tx1"/>
            </a:solidFill>
            <a:miter lim="800000"/>
            <a:headEnd/>
            <a:tailEnd/>
          </a:ln>
        </p:spPr>
      </p:pic>
      <p:pic>
        <p:nvPicPr>
          <p:cNvPr id="29702" name="Picture 5"/>
          <p:cNvPicPr>
            <a:picLocks noChangeAspect="1" noChangeArrowheads="1"/>
          </p:cNvPicPr>
          <p:nvPr/>
        </p:nvPicPr>
        <p:blipFill>
          <a:blip r:embed="rId4" cstate="print"/>
          <a:srcRect/>
          <a:stretch>
            <a:fillRect/>
          </a:stretch>
        </p:blipFill>
        <p:spPr bwMode="auto">
          <a:xfrm>
            <a:off x="304800" y="4495800"/>
            <a:ext cx="8686800" cy="1724025"/>
          </a:xfrm>
          <a:prstGeom prst="rect">
            <a:avLst/>
          </a:prstGeom>
          <a:noFill/>
          <a:ln w="9525">
            <a:solidFill>
              <a:schemeClr val="tx1"/>
            </a:solidFill>
            <a:miter lim="800000"/>
            <a:headEnd/>
            <a:tailEnd/>
          </a:ln>
        </p:spPr>
      </p:pic>
      <p:pic>
        <p:nvPicPr>
          <p:cNvPr id="137218" name="Picture 2"/>
          <p:cNvPicPr>
            <a:picLocks noChangeAspect="1" noChangeArrowheads="1"/>
          </p:cNvPicPr>
          <p:nvPr/>
        </p:nvPicPr>
        <p:blipFill>
          <a:blip r:embed="rId5" cstate="print"/>
          <a:srcRect/>
          <a:stretch>
            <a:fillRect/>
          </a:stretch>
        </p:blipFill>
        <p:spPr bwMode="auto">
          <a:xfrm>
            <a:off x="1143000" y="2057400"/>
            <a:ext cx="2095500" cy="1695450"/>
          </a:xfrm>
          <a:prstGeom prst="rect">
            <a:avLst/>
          </a:prstGeom>
          <a:noFill/>
          <a:ln w="9525">
            <a:solidFill>
              <a:schemeClr val="tx1"/>
            </a:solidFill>
            <a:miter lim="800000"/>
            <a:headEnd/>
            <a:tailEnd/>
          </a:ln>
        </p:spPr>
      </p:pic>
      <p:sp>
        <p:nvSpPr>
          <p:cNvPr id="9" name="Rectangle 8"/>
          <p:cNvSpPr/>
          <p:nvPr/>
        </p:nvSpPr>
        <p:spPr>
          <a:xfrm>
            <a:off x="1524000" y="3352800"/>
            <a:ext cx="1143000" cy="228600"/>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mtClean="0"/>
              <a:t>Posting Restrictions</a:t>
            </a:r>
          </a:p>
        </p:txBody>
      </p:sp>
      <p:sp>
        <p:nvSpPr>
          <p:cNvPr id="30723" name="Content Placeholder 2"/>
          <p:cNvSpPr>
            <a:spLocks noGrp="1"/>
          </p:cNvSpPr>
          <p:nvPr>
            <p:ph idx="1"/>
          </p:nvPr>
        </p:nvSpPr>
        <p:spPr>
          <a:xfrm>
            <a:off x="430212" y="1752600"/>
            <a:ext cx="8713788" cy="4860925"/>
          </a:xfrm>
        </p:spPr>
        <p:txBody>
          <a:bodyPr/>
          <a:lstStyle/>
          <a:p>
            <a:pPr eaLnBrk="1" hangingPunct="1">
              <a:lnSpc>
                <a:spcPct val="150000"/>
              </a:lnSpc>
              <a:buClr>
                <a:srgbClr val="00B0F0"/>
              </a:buClr>
              <a:defRPr/>
            </a:pPr>
            <a:r>
              <a:rPr lang="en-US" sz="1600" dirty="0" smtClean="0"/>
              <a:t>POSTING.RESTRICT table identifies whether any restrictions have been imposed for posting entries for a particular customer. </a:t>
            </a:r>
          </a:p>
          <a:p>
            <a:pPr eaLnBrk="1" hangingPunct="1">
              <a:lnSpc>
                <a:spcPct val="150000"/>
              </a:lnSpc>
              <a:buClr>
                <a:srgbClr val="00B0F0"/>
              </a:buClr>
              <a:defRPr/>
            </a:pPr>
            <a:r>
              <a:rPr lang="en-US" sz="1600" dirty="0" smtClean="0"/>
              <a:t>Posting restrictions, if set at Customer level controls all accounts of the Customer</a:t>
            </a:r>
          </a:p>
          <a:p>
            <a:pPr eaLnBrk="1" hangingPunct="1">
              <a:lnSpc>
                <a:spcPct val="150000"/>
              </a:lnSpc>
              <a:buClr>
                <a:srgbClr val="00B0F0"/>
              </a:buClr>
              <a:defRPr/>
            </a:pPr>
            <a:r>
              <a:rPr lang="en-US" sz="1600" dirty="0" smtClean="0"/>
              <a:t>Posting restrictions are such as “Post no debits”, “Post no credits”, “Refer all debits to supervisor” etc</a:t>
            </a:r>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sz="2800" smtClean="0"/>
              <a:t>Set/ remove Posting Restrictions – Workshop 3</a:t>
            </a:r>
          </a:p>
        </p:txBody>
      </p:sp>
      <p:pic>
        <p:nvPicPr>
          <p:cNvPr id="31749" name="Picture 3"/>
          <p:cNvPicPr>
            <a:picLocks noChangeAspect="1" noChangeArrowheads="1"/>
          </p:cNvPicPr>
          <p:nvPr/>
        </p:nvPicPr>
        <p:blipFill>
          <a:blip r:embed="rId2" cstate="print"/>
          <a:srcRect/>
          <a:stretch>
            <a:fillRect/>
          </a:stretch>
        </p:blipFill>
        <p:spPr bwMode="auto">
          <a:xfrm>
            <a:off x="3432175" y="1579563"/>
            <a:ext cx="4248150" cy="942975"/>
          </a:xfrm>
          <a:prstGeom prst="rect">
            <a:avLst/>
          </a:prstGeom>
          <a:noFill/>
          <a:ln w="9525">
            <a:solidFill>
              <a:srgbClr val="3317A9"/>
            </a:solidFill>
            <a:miter lim="800000"/>
            <a:headEnd/>
            <a:tailEnd/>
          </a:ln>
        </p:spPr>
      </p:pic>
      <p:pic>
        <p:nvPicPr>
          <p:cNvPr id="31750" name="Picture 4"/>
          <p:cNvPicPr>
            <a:picLocks noChangeAspect="1" noChangeArrowheads="1"/>
          </p:cNvPicPr>
          <p:nvPr/>
        </p:nvPicPr>
        <p:blipFill>
          <a:blip r:embed="rId3" cstate="print"/>
          <a:srcRect/>
          <a:stretch>
            <a:fillRect/>
          </a:stretch>
        </p:blipFill>
        <p:spPr bwMode="auto">
          <a:xfrm>
            <a:off x="3449638" y="2905125"/>
            <a:ext cx="5143500" cy="1133475"/>
          </a:xfrm>
          <a:prstGeom prst="rect">
            <a:avLst/>
          </a:prstGeom>
          <a:noFill/>
          <a:ln w="9525">
            <a:solidFill>
              <a:srgbClr val="3317A9"/>
            </a:solidFill>
            <a:miter lim="800000"/>
            <a:headEnd/>
            <a:tailEnd/>
          </a:ln>
        </p:spPr>
      </p:pic>
      <p:pic>
        <p:nvPicPr>
          <p:cNvPr id="138242" name="Picture 2"/>
          <p:cNvPicPr>
            <a:picLocks noChangeAspect="1" noChangeArrowheads="1"/>
          </p:cNvPicPr>
          <p:nvPr/>
        </p:nvPicPr>
        <p:blipFill>
          <a:blip r:embed="rId4" cstate="print"/>
          <a:srcRect/>
          <a:stretch>
            <a:fillRect/>
          </a:stretch>
        </p:blipFill>
        <p:spPr bwMode="auto">
          <a:xfrm>
            <a:off x="381000" y="1524000"/>
            <a:ext cx="2644825" cy="3124200"/>
          </a:xfrm>
          <a:prstGeom prst="rect">
            <a:avLst/>
          </a:prstGeom>
          <a:noFill/>
          <a:ln w="9525">
            <a:solidFill>
              <a:schemeClr val="tx1"/>
            </a:solidFill>
            <a:miter lim="800000"/>
            <a:headEnd/>
            <a:tailEnd/>
          </a:ln>
        </p:spPr>
      </p:pic>
      <p:sp>
        <p:nvSpPr>
          <p:cNvPr id="5" name="Rectangle 4"/>
          <p:cNvSpPr/>
          <p:nvPr/>
        </p:nvSpPr>
        <p:spPr bwMode="auto">
          <a:xfrm>
            <a:off x="609600" y="4267200"/>
            <a:ext cx="2349500" cy="225425"/>
          </a:xfrm>
          <a:prstGeom prst="rect">
            <a:avLst/>
          </a:prstGeom>
          <a:noFill/>
          <a:ln>
            <a:solidFill>
              <a:schemeClr val="accent3">
                <a:lumMod val="60000"/>
                <a:lumOff val="4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eaLnBrk="0" hangingPunct="0">
              <a:defRPr/>
            </a:pPr>
            <a:endParaRPr lang="en-US" dirty="0">
              <a:solidFill>
                <a:srgbClr val="FFFFFF"/>
              </a:solidFill>
              <a:latin typeface="Times New Roman" pitchFamily="18" charset="0"/>
            </a:endParaRPr>
          </a:p>
        </p:txBody>
      </p:sp>
      <p:pic>
        <p:nvPicPr>
          <p:cNvPr id="172034" name="Picture 2"/>
          <p:cNvPicPr>
            <a:picLocks noChangeAspect="1" noChangeArrowheads="1"/>
          </p:cNvPicPr>
          <p:nvPr/>
        </p:nvPicPr>
        <p:blipFill>
          <a:blip r:embed="rId5" cstate="print"/>
          <a:srcRect/>
          <a:stretch>
            <a:fillRect/>
          </a:stretch>
        </p:blipFill>
        <p:spPr bwMode="auto">
          <a:xfrm>
            <a:off x="3733800" y="4419600"/>
            <a:ext cx="3762375" cy="15621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smtClean="0"/>
              <a:t>Overview of T24 Customer</a:t>
            </a:r>
          </a:p>
        </p:txBody>
      </p:sp>
      <p:sp>
        <p:nvSpPr>
          <p:cNvPr id="3" name="Content Placeholder 2"/>
          <p:cNvSpPr>
            <a:spLocks noGrp="1"/>
          </p:cNvSpPr>
          <p:nvPr>
            <p:ph idx="1"/>
          </p:nvPr>
        </p:nvSpPr>
        <p:spPr>
          <a:xfrm>
            <a:off x="431885" y="1524000"/>
            <a:ext cx="8712115" cy="4636540"/>
          </a:xfrm>
        </p:spPr>
        <p:txBody>
          <a:bodyPr/>
          <a:lstStyle/>
          <a:p>
            <a:pPr>
              <a:defRPr/>
            </a:pPr>
            <a:r>
              <a:rPr lang="en-US" sz="1600" dirty="0" smtClean="0"/>
              <a:t>Customer application is central or core to T24 system as all activities are customer centric in nature .</a:t>
            </a:r>
          </a:p>
          <a:p>
            <a:pPr>
              <a:defRPr/>
            </a:pPr>
            <a:endParaRPr lang="en-US" sz="1600" dirty="0" smtClean="0"/>
          </a:p>
          <a:p>
            <a:pPr>
              <a:defRPr/>
            </a:pPr>
            <a:r>
              <a:rPr lang="en-US" sz="1600" dirty="0" smtClean="0"/>
              <a:t>All Management information and services revolves around customer record</a:t>
            </a:r>
          </a:p>
          <a:p>
            <a:pPr>
              <a:defRPr/>
            </a:pPr>
            <a:endParaRPr lang="en-US" sz="1600" dirty="0" smtClean="0"/>
          </a:p>
          <a:p>
            <a:pPr>
              <a:defRPr/>
            </a:pPr>
            <a:r>
              <a:rPr lang="en-US" sz="1600" dirty="0" smtClean="0"/>
              <a:t>It contains all the basic information about any entity that the bank is dealing with</a:t>
            </a:r>
          </a:p>
          <a:p>
            <a:pPr eaLnBrk="1" hangingPunct="1">
              <a:defRPr/>
            </a:pPr>
            <a:endParaRPr lang="en-US" dirty="0" smtClean="0">
              <a:latin typeface="+mj-lt"/>
              <a:cs typeface="Times New Roman" pitchFamily="18" charset="0"/>
            </a:endParaRPr>
          </a:p>
          <a:p>
            <a:pPr eaLnBrk="1" hangingPunct="1">
              <a:defRPr/>
            </a:pPr>
            <a:endParaRPr lang="en-US" dirty="0" smtClean="0"/>
          </a:p>
          <a:p>
            <a:pPr eaLnBrk="1" hangingPunct="1">
              <a:defRPr/>
            </a:pPr>
            <a:endParaRPr lang="en-US" dirty="0"/>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smtClean="0"/>
              <a:t>Customer Charge</a:t>
            </a:r>
          </a:p>
        </p:txBody>
      </p:sp>
      <p:sp>
        <p:nvSpPr>
          <p:cNvPr id="32771" name="Content Placeholder 2"/>
          <p:cNvSpPr>
            <a:spLocks noGrp="1"/>
          </p:cNvSpPr>
          <p:nvPr>
            <p:ph idx="1"/>
          </p:nvPr>
        </p:nvSpPr>
        <p:spPr/>
        <p:txBody>
          <a:bodyPr/>
          <a:lstStyle/>
          <a:p>
            <a:pPr eaLnBrk="1" hangingPunct="1">
              <a:lnSpc>
                <a:spcPct val="150000"/>
              </a:lnSpc>
              <a:buClr>
                <a:srgbClr val="00B0F0"/>
              </a:buClr>
              <a:defRPr/>
            </a:pPr>
            <a:r>
              <a:rPr lang="en-US" sz="1600" dirty="0" smtClean="0"/>
              <a:t>Periodic charges to be levied against the customer based on the charge group for applications such as Funds transfer, Securities, Letters of credit etc</a:t>
            </a:r>
          </a:p>
          <a:p>
            <a:pPr eaLnBrk="1" hangingPunct="1">
              <a:lnSpc>
                <a:spcPct val="150000"/>
              </a:lnSpc>
              <a:buClr>
                <a:srgbClr val="00B0F0"/>
              </a:buClr>
              <a:defRPr/>
            </a:pPr>
            <a:r>
              <a:rPr lang="en-US" sz="1600" dirty="0" smtClean="0"/>
              <a:t>A record for each customer will be automatically created whenever a new "customer" record is authorized</a:t>
            </a:r>
          </a:p>
          <a:p>
            <a:pPr eaLnBrk="1" hangingPunct="1">
              <a:lnSpc>
                <a:spcPct val="150000"/>
              </a:lnSpc>
              <a:buClr>
                <a:srgbClr val="00B0F0"/>
              </a:buClr>
              <a:defRPr/>
            </a:pPr>
            <a:r>
              <a:rPr lang="en-US" sz="1600" dirty="0" smtClean="0"/>
              <a:t>Charges created can also be amended</a:t>
            </a:r>
          </a:p>
        </p:txBody>
      </p:sp>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sz="2800" smtClean="0"/>
              <a:t>Amendment of Customer Charge – Workshop 4</a:t>
            </a:r>
          </a:p>
        </p:txBody>
      </p:sp>
      <p:pic>
        <p:nvPicPr>
          <p:cNvPr id="33795" name="Picture 4"/>
          <p:cNvPicPr>
            <a:picLocks noChangeAspect="1" noChangeArrowheads="1"/>
          </p:cNvPicPr>
          <p:nvPr/>
        </p:nvPicPr>
        <p:blipFill>
          <a:blip r:embed="rId3" cstate="print"/>
          <a:srcRect/>
          <a:stretch>
            <a:fillRect/>
          </a:stretch>
        </p:blipFill>
        <p:spPr bwMode="auto">
          <a:xfrm>
            <a:off x="665163" y="1547813"/>
            <a:ext cx="2552700" cy="2466975"/>
          </a:xfrm>
          <a:prstGeom prst="rect">
            <a:avLst/>
          </a:prstGeom>
          <a:noFill/>
          <a:ln w="9525">
            <a:solidFill>
              <a:schemeClr val="tx1"/>
            </a:solidFill>
            <a:miter lim="800000"/>
            <a:headEnd/>
            <a:tailEnd/>
          </a:ln>
        </p:spPr>
      </p:pic>
      <p:pic>
        <p:nvPicPr>
          <p:cNvPr id="33796" name="Picture 5"/>
          <p:cNvPicPr>
            <a:picLocks noChangeAspect="1" noChangeArrowheads="1"/>
          </p:cNvPicPr>
          <p:nvPr/>
        </p:nvPicPr>
        <p:blipFill>
          <a:blip r:embed="rId4" cstate="print"/>
          <a:srcRect/>
          <a:stretch>
            <a:fillRect/>
          </a:stretch>
        </p:blipFill>
        <p:spPr bwMode="auto">
          <a:xfrm>
            <a:off x="3921125" y="1857375"/>
            <a:ext cx="4200525" cy="695325"/>
          </a:xfrm>
          <a:prstGeom prst="rect">
            <a:avLst/>
          </a:prstGeom>
          <a:noFill/>
          <a:ln w="9525">
            <a:solidFill>
              <a:schemeClr val="tx1"/>
            </a:solidFill>
            <a:miter lim="800000"/>
            <a:headEnd/>
            <a:tailEnd/>
          </a:ln>
        </p:spPr>
      </p:pic>
      <p:pic>
        <p:nvPicPr>
          <p:cNvPr id="33797" name="Picture 6"/>
          <p:cNvPicPr>
            <a:picLocks noChangeAspect="1" noChangeArrowheads="1"/>
          </p:cNvPicPr>
          <p:nvPr/>
        </p:nvPicPr>
        <p:blipFill>
          <a:blip r:embed="rId5" cstate="print"/>
          <a:srcRect/>
          <a:stretch>
            <a:fillRect/>
          </a:stretch>
        </p:blipFill>
        <p:spPr bwMode="auto">
          <a:xfrm>
            <a:off x="5010150" y="2992438"/>
            <a:ext cx="2190750" cy="762000"/>
          </a:xfrm>
          <a:prstGeom prst="rect">
            <a:avLst/>
          </a:prstGeom>
          <a:noFill/>
          <a:ln w="9525">
            <a:solidFill>
              <a:schemeClr val="tx1"/>
            </a:solidFill>
            <a:miter lim="800000"/>
            <a:headEnd/>
            <a:tailEnd/>
          </a:ln>
        </p:spPr>
      </p:pic>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339724" y="0"/>
            <a:ext cx="8651875" cy="969963"/>
          </a:xfrm>
        </p:spPr>
        <p:txBody>
          <a:bodyPr/>
          <a:lstStyle/>
          <a:p>
            <a:pPr eaLnBrk="1" hangingPunct="1"/>
            <a:r>
              <a:rPr lang="en-US" sz="2800" dirty="0" smtClean="0"/>
              <a:t>Amendment of Customer Charge – Workshop 4</a:t>
            </a:r>
          </a:p>
        </p:txBody>
      </p:sp>
      <p:pic>
        <p:nvPicPr>
          <p:cNvPr id="173058" name="Picture 2"/>
          <p:cNvPicPr>
            <a:picLocks noChangeAspect="1" noChangeArrowheads="1"/>
          </p:cNvPicPr>
          <p:nvPr/>
        </p:nvPicPr>
        <p:blipFill>
          <a:blip r:embed="rId3" cstate="print"/>
          <a:srcRect/>
          <a:stretch>
            <a:fillRect/>
          </a:stretch>
        </p:blipFill>
        <p:spPr bwMode="auto">
          <a:xfrm>
            <a:off x="933450" y="1957388"/>
            <a:ext cx="7277100" cy="294322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sz="2800" smtClean="0"/>
              <a:t>Additional Address</a:t>
            </a:r>
          </a:p>
        </p:txBody>
      </p:sp>
      <p:sp>
        <p:nvSpPr>
          <p:cNvPr id="35843" name="Content Placeholder 2"/>
          <p:cNvSpPr>
            <a:spLocks noGrp="1"/>
          </p:cNvSpPr>
          <p:nvPr>
            <p:ph idx="1"/>
          </p:nvPr>
        </p:nvSpPr>
        <p:spPr>
          <a:xfrm>
            <a:off x="430212" y="1295400"/>
            <a:ext cx="8713788" cy="4860925"/>
          </a:xfrm>
        </p:spPr>
        <p:txBody>
          <a:bodyPr/>
          <a:lstStyle/>
          <a:p>
            <a:pPr eaLnBrk="1" hangingPunct="1">
              <a:lnSpc>
                <a:spcPct val="200000"/>
              </a:lnSpc>
              <a:buClr>
                <a:srgbClr val="00B0F0"/>
              </a:buClr>
              <a:defRPr/>
            </a:pPr>
            <a:r>
              <a:rPr lang="en-US" sz="1600" dirty="0" smtClean="0"/>
              <a:t>When a Customer record is opened, System maintains the address in DE.ADDRESS as PRINT.1 address of the Customer</a:t>
            </a:r>
          </a:p>
          <a:p>
            <a:pPr eaLnBrk="1" hangingPunct="1">
              <a:lnSpc>
                <a:spcPct val="200000"/>
              </a:lnSpc>
              <a:buClr>
                <a:srgbClr val="00B0F0"/>
              </a:buClr>
              <a:defRPr/>
            </a:pPr>
            <a:r>
              <a:rPr lang="en-US" sz="1600" dirty="0" smtClean="0"/>
              <a:t> This is the address used for communication</a:t>
            </a:r>
          </a:p>
          <a:p>
            <a:pPr eaLnBrk="1" hangingPunct="1">
              <a:lnSpc>
                <a:spcPct val="200000"/>
              </a:lnSpc>
              <a:buClr>
                <a:srgbClr val="00B0F0"/>
              </a:buClr>
              <a:defRPr/>
            </a:pPr>
            <a:r>
              <a:rPr lang="en-US" sz="1600" dirty="0" smtClean="0"/>
              <a:t> Sub menu Additional Address of Customer is available for inputting additional PRINT, SWIFT and TELEX addresses.</a:t>
            </a:r>
          </a:p>
          <a:p>
            <a:pPr eaLnBrk="1" hangingPunct="1">
              <a:lnSpc>
                <a:spcPct val="200000"/>
              </a:lnSpc>
              <a:buClr>
                <a:srgbClr val="00B0F0"/>
              </a:buClr>
              <a:defRPr/>
            </a:pPr>
            <a:r>
              <a:rPr lang="en-US" sz="1600" dirty="0" smtClean="0"/>
              <a:t>Record Id can be input as C-CUSTOMER ID.DELIVERY CARRIER.SERIAL NO</a:t>
            </a:r>
          </a:p>
        </p:txBody>
      </p:sp>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sz="2800" smtClean="0"/>
              <a:t>Additional Address Input  – Workshop -5</a:t>
            </a:r>
          </a:p>
        </p:txBody>
      </p:sp>
      <p:pic>
        <p:nvPicPr>
          <p:cNvPr id="36867" name="Picture 2"/>
          <p:cNvPicPr>
            <a:picLocks noChangeAspect="1" noChangeArrowheads="1"/>
          </p:cNvPicPr>
          <p:nvPr/>
        </p:nvPicPr>
        <p:blipFill>
          <a:blip r:embed="rId2" cstate="print"/>
          <a:srcRect/>
          <a:stretch>
            <a:fillRect/>
          </a:stretch>
        </p:blipFill>
        <p:spPr bwMode="auto">
          <a:xfrm>
            <a:off x="274638" y="1484313"/>
            <a:ext cx="2600325" cy="2286000"/>
          </a:xfrm>
          <a:prstGeom prst="rect">
            <a:avLst/>
          </a:prstGeom>
          <a:noFill/>
          <a:ln w="9525">
            <a:solidFill>
              <a:schemeClr val="tx1"/>
            </a:solidFill>
            <a:miter lim="800000"/>
            <a:headEnd/>
            <a:tailEnd/>
          </a:ln>
        </p:spPr>
      </p:pic>
      <p:pic>
        <p:nvPicPr>
          <p:cNvPr id="36868" name="Picture 2"/>
          <p:cNvPicPr>
            <a:picLocks noChangeAspect="1" noChangeArrowheads="1"/>
          </p:cNvPicPr>
          <p:nvPr/>
        </p:nvPicPr>
        <p:blipFill>
          <a:blip r:embed="rId3" cstate="print"/>
          <a:srcRect/>
          <a:stretch>
            <a:fillRect/>
          </a:stretch>
        </p:blipFill>
        <p:spPr bwMode="auto">
          <a:xfrm>
            <a:off x="3527425" y="1701800"/>
            <a:ext cx="4171950" cy="723900"/>
          </a:xfrm>
          <a:prstGeom prst="rect">
            <a:avLst/>
          </a:prstGeom>
          <a:noFill/>
          <a:ln w="9525">
            <a:solidFill>
              <a:schemeClr val="tx1"/>
            </a:solidFill>
            <a:miter lim="800000"/>
            <a:headEnd/>
            <a:tailEnd/>
          </a:ln>
        </p:spPr>
      </p:pic>
      <p:pic>
        <p:nvPicPr>
          <p:cNvPr id="36869" name="Picture 3"/>
          <p:cNvPicPr>
            <a:picLocks noChangeAspect="1" noChangeArrowheads="1"/>
          </p:cNvPicPr>
          <p:nvPr/>
        </p:nvPicPr>
        <p:blipFill>
          <a:blip r:embed="rId4" cstate="print"/>
          <a:srcRect/>
          <a:stretch>
            <a:fillRect/>
          </a:stretch>
        </p:blipFill>
        <p:spPr bwMode="auto">
          <a:xfrm>
            <a:off x="3079750" y="3040063"/>
            <a:ext cx="5838825" cy="1228725"/>
          </a:xfrm>
          <a:prstGeom prst="rect">
            <a:avLst/>
          </a:prstGeom>
          <a:noFill/>
          <a:ln w="9525">
            <a:solidFill>
              <a:schemeClr val="tx1"/>
            </a:solidFill>
            <a:miter lim="800000"/>
            <a:headEnd/>
            <a:tailEnd/>
          </a:ln>
        </p:spPr>
      </p:pic>
      <p:pic>
        <p:nvPicPr>
          <p:cNvPr id="36870" name="Picture 4"/>
          <p:cNvPicPr>
            <a:picLocks noChangeAspect="1" noChangeArrowheads="1"/>
          </p:cNvPicPr>
          <p:nvPr/>
        </p:nvPicPr>
        <p:blipFill>
          <a:blip r:embed="rId5" cstate="print"/>
          <a:srcRect/>
          <a:stretch>
            <a:fillRect/>
          </a:stretch>
        </p:blipFill>
        <p:spPr bwMode="auto">
          <a:xfrm>
            <a:off x="3068638" y="4794250"/>
            <a:ext cx="5762625" cy="476250"/>
          </a:xfrm>
          <a:prstGeom prst="rect">
            <a:avLst/>
          </a:prstGeom>
          <a:noFill/>
          <a:ln w="9525">
            <a:solidFill>
              <a:schemeClr val="tx1"/>
            </a:solidFill>
            <a:miter lim="800000"/>
            <a:headEnd/>
            <a:tailEnd/>
          </a:ln>
        </p:spPr>
      </p:pic>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sz="2800" smtClean="0"/>
              <a:t>Additional Address Input – Workshop 5</a:t>
            </a:r>
          </a:p>
        </p:txBody>
      </p:sp>
      <p:pic>
        <p:nvPicPr>
          <p:cNvPr id="37891" name="Picture 3"/>
          <p:cNvPicPr>
            <a:picLocks noChangeAspect="1" noChangeArrowheads="1"/>
          </p:cNvPicPr>
          <p:nvPr/>
        </p:nvPicPr>
        <p:blipFill>
          <a:blip r:embed="rId2" cstate="print"/>
          <a:srcRect/>
          <a:stretch>
            <a:fillRect/>
          </a:stretch>
        </p:blipFill>
        <p:spPr bwMode="auto">
          <a:xfrm>
            <a:off x="857250" y="1590675"/>
            <a:ext cx="5838825" cy="1228725"/>
          </a:xfrm>
          <a:prstGeom prst="rect">
            <a:avLst/>
          </a:prstGeom>
          <a:noFill/>
          <a:ln w="9525">
            <a:solidFill>
              <a:schemeClr val="tx1"/>
            </a:solidFill>
            <a:miter lim="800000"/>
            <a:headEnd/>
            <a:tailEnd/>
          </a:ln>
        </p:spPr>
      </p:pic>
      <p:pic>
        <p:nvPicPr>
          <p:cNvPr id="37892" name="Picture 4"/>
          <p:cNvPicPr>
            <a:picLocks noChangeAspect="1" noChangeArrowheads="1"/>
          </p:cNvPicPr>
          <p:nvPr/>
        </p:nvPicPr>
        <p:blipFill>
          <a:blip r:embed="rId3" cstate="print"/>
          <a:srcRect/>
          <a:stretch>
            <a:fillRect/>
          </a:stretch>
        </p:blipFill>
        <p:spPr bwMode="auto">
          <a:xfrm>
            <a:off x="889000" y="3359150"/>
            <a:ext cx="5762625" cy="476250"/>
          </a:xfrm>
          <a:prstGeom prst="rect">
            <a:avLst/>
          </a:prstGeom>
          <a:noFill/>
          <a:ln w="9525">
            <a:solidFill>
              <a:schemeClr val="tx1"/>
            </a:solidFill>
            <a:miter lim="800000"/>
            <a:headEnd/>
            <a:tailEnd/>
          </a:ln>
        </p:spPr>
      </p:pic>
      <p:pic>
        <p:nvPicPr>
          <p:cNvPr id="174082" name="Picture 2"/>
          <p:cNvPicPr>
            <a:picLocks noChangeAspect="1" noChangeArrowheads="1"/>
          </p:cNvPicPr>
          <p:nvPr/>
        </p:nvPicPr>
        <p:blipFill>
          <a:blip r:embed="rId4" cstate="print"/>
          <a:srcRect/>
          <a:stretch>
            <a:fillRect/>
          </a:stretch>
        </p:blipFill>
        <p:spPr bwMode="auto">
          <a:xfrm>
            <a:off x="914400" y="4419600"/>
            <a:ext cx="5734050" cy="116205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298450" y="0"/>
            <a:ext cx="7624763" cy="984250"/>
          </a:xfrm>
        </p:spPr>
        <p:txBody>
          <a:bodyPr/>
          <a:lstStyle/>
          <a:p>
            <a:pPr eaLnBrk="1" hangingPunct="1"/>
            <a:r>
              <a:rPr lang="en-US" smtClean="0"/>
              <a:t>Prospect Customer</a:t>
            </a:r>
          </a:p>
        </p:txBody>
      </p:sp>
      <p:sp>
        <p:nvSpPr>
          <p:cNvPr id="38915" name="Content Placeholder 2"/>
          <p:cNvSpPr>
            <a:spLocks noGrp="1"/>
          </p:cNvSpPr>
          <p:nvPr>
            <p:ph idx="1"/>
          </p:nvPr>
        </p:nvSpPr>
        <p:spPr>
          <a:xfrm>
            <a:off x="431885" y="1447800"/>
            <a:ext cx="8712115" cy="4636540"/>
          </a:xfrm>
        </p:spPr>
        <p:txBody>
          <a:bodyPr/>
          <a:lstStyle/>
          <a:p>
            <a:pPr eaLnBrk="1" hangingPunct="1">
              <a:lnSpc>
                <a:spcPct val="150000"/>
              </a:lnSpc>
              <a:buClr>
                <a:srgbClr val="00B0F0"/>
              </a:buClr>
              <a:defRPr/>
            </a:pPr>
            <a:r>
              <a:rPr lang="en-US" sz="1600" dirty="0" smtClean="0"/>
              <a:t>Bank can create a customer record for prospective customer</a:t>
            </a:r>
          </a:p>
          <a:p>
            <a:pPr eaLnBrk="1" hangingPunct="1">
              <a:lnSpc>
                <a:spcPct val="150000"/>
              </a:lnSpc>
              <a:buClr>
                <a:srgbClr val="00B0F0"/>
              </a:buClr>
              <a:defRPr/>
            </a:pPr>
            <a:r>
              <a:rPr lang="en-US" sz="1600" dirty="0" smtClean="0"/>
              <a:t>Bank may or may not allow business activity based on the setup in company table in PROSPECT.ALLOWED Field</a:t>
            </a:r>
          </a:p>
          <a:p>
            <a:pPr eaLnBrk="1" hangingPunct="1">
              <a:lnSpc>
                <a:spcPct val="150000"/>
              </a:lnSpc>
              <a:buClr>
                <a:srgbClr val="00B0F0"/>
              </a:buClr>
              <a:defRPr/>
            </a:pPr>
            <a:r>
              <a:rPr lang="en-US" sz="1600" dirty="0" smtClean="0"/>
              <a:t>Retention of Prospect customer record to be specified in CUST.Retention Field in Company Table. Input D or M</a:t>
            </a:r>
          </a:p>
          <a:p>
            <a:pPr eaLnBrk="1" hangingPunct="1">
              <a:lnSpc>
                <a:spcPct val="150000"/>
              </a:lnSpc>
              <a:buClr>
                <a:srgbClr val="00B0F0"/>
              </a:buClr>
              <a:defRPr/>
            </a:pPr>
            <a:r>
              <a:rPr lang="en-US" sz="1600" dirty="0" smtClean="0"/>
              <a:t>Prospect Record can be reversed</a:t>
            </a:r>
          </a:p>
          <a:p>
            <a:pPr eaLnBrk="1" hangingPunct="1">
              <a:lnSpc>
                <a:spcPct val="150000"/>
              </a:lnSpc>
              <a:buClr>
                <a:srgbClr val="00B0F0"/>
              </a:buClr>
              <a:defRPr/>
            </a:pPr>
            <a:r>
              <a:rPr lang="en-US" sz="1600" dirty="0" smtClean="0"/>
              <a:t>CUSTOMER.TYPE to be set as active for a prospect record </a:t>
            </a:r>
          </a:p>
          <a:p>
            <a:pPr eaLnBrk="1" hangingPunct="1">
              <a:defRPr/>
            </a:pPr>
            <a:endParaRPr lang="en-US" dirty="0" smtClean="0"/>
          </a:p>
        </p:txBody>
      </p:sp>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sz="2800" smtClean="0"/>
              <a:t>Creating prospect customer – Workshop 6</a:t>
            </a:r>
          </a:p>
        </p:txBody>
      </p:sp>
      <p:pic>
        <p:nvPicPr>
          <p:cNvPr id="39939" name="Picture 2"/>
          <p:cNvPicPr>
            <a:picLocks noChangeAspect="1" noChangeArrowheads="1"/>
          </p:cNvPicPr>
          <p:nvPr/>
        </p:nvPicPr>
        <p:blipFill>
          <a:blip r:embed="rId2" cstate="print"/>
          <a:srcRect/>
          <a:stretch>
            <a:fillRect/>
          </a:stretch>
        </p:blipFill>
        <p:spPr bwMode="auto">
          <a:xfrm>
            <a:off x="841375" y="1112838"/>
            <a:ext cx="2019300" cy="1066800"/>
          </a:xfrm>
          <a:prstGeom prst="rect">
            <a:avLst/>
          </a:prstGeom>
          <a:noFill/>
          <a:ln w="9525">
            <a:solidFill>
              <a:schemeClr val="tx1"/>
            </a:solidFill>
            <a:miter lim="800000"/>
            <a:headEnd/>
            <a:tailEnd/>
          </a:ln>
        </p:spPr>
      </p:pic>
      <p:sp>
        <p:nvSpPr>
          <p:cNvPr id="5" name="Rectangle 4"/>
          <p:cNvSpPr/>
          <p:nvPr/>
        </p:nvSpPr>
        <p:spPr bwMode="auto">
          <a:xfrm>
            <a:off x="1230313" y="2011363"/>
            <a:ext cx="1336675" cy="182562"/>
          </a:xfrm>
          <a:prstGeom prst="rect">
            <a:avLst/>
          </a:prstGeom>
          <a:noFill/>
          <a:ln>
            <a:solidFill>
              <a:schemeClr val="accent3">
                <a:lumMod val="60000"/>
                <a:lumOff val="4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eaLnBrk="0" hangingPunct="0">
              <a:defRPr/>
            </a:pPr>
            <a:endParaRPr lang="en-US" dirty="0">
              <a:solidFill>
                <a:srgbClr val="FFFFFF"/>
              </a:solidFill>
              <a:latin typeface="Times New Roman" pitchFamily="18" charset="0"/>
            </a:endParaRPr>
          </a:p>
        </p:txBody>
      </p:sp>
      <p:pic>
        <p:nvPicPr>
          <p:cNvPr id="175106" name="Picture 2"/>
          <p:cNvPicPr>
            <a:picLocks noChangeAspect="1" noChangeArrowheads="1"/>
          </p:cNvPicPr>
          <p:nvPr/>
        </p:nvPicPr>
        <p:blipFill>
          <a:blip r:embed="rId3" cstate="print"/>
          <a:srcRect/>
          <a:stretch>
            <a:fillRect/>
          </a:stretch>
        </p:blipFill>
        <p:spPr bwMode="auto">
          <a:xfrm>
            <a:off x="3276600" y="1752600"/>
            <a:ext cx="4600575" cy="2990850"/>
          </a:xfrm>
          <a:prstGeom prst="rect">
            <a:avLst/>
          </a:prstGeom>
          <a:noFill/>
          <a:ln w="9525">
            <a:solidFill>
              <a:schemeClr val="tx2"/>
            </a:solidFill>
            <a:miter lim="800000"/>
            <a:headEnd/>
            <a:tailEnd/>
          </a:ln>
        </p:spPr>
      </p:pic>
    </p:spTree>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sz="2800" smtClean="0"/>
              <a:t>Creating prospect customer – Workshop 6</a:t>
            </a:r>
          </a:p>
        </p:txBody>
      </p:sp>
      <p:pic>
        <p:nvPicPr>
          <p:cNvPr id="140290" name="Picture 2"/>
          <p:cNvPicPr>
            <a:picLocks noChangeAspect="1" noChangeArrowheads="1"/>
          </p:cNvPicPr>
          <p:nvPr/>
        </p:nvPicPr>
        <p:blipFill>
          <a:blip r:embed="rId2" cstate="print"/>
          <a:srcRect/>
          <a:stretch>
            <a:fillRect/>
          </a:stretch>
        </p:blipFill>
        <p:spPr bwMode="auto">
          <a:xfrm>
            <a:off x="2681288" y="2276475"/>
            <a:ext cx="3781425" cy="2305050"/>
          </a:xfrm>
          <a:prstGeom prst="rect">
            <a:avLst/>
          </a:prstGeom>
          <a:noFill/>
          <a:ln w="9525">
            <a:solidFill>
              <a:schemeClr val="tx1"/>
            </a:solidFill>
            <a:miter lim="800000"/>
            <a:headEnd/>
            <a:tailEnd/>
          </a:ln>
        </p:spPr>
      </p:pic>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sz="2800" smtClean="0"/>
              <a:t>Activating prospect customer – Workshop 7</a:t>
            </a:r>
          </a:p>
        </p:txBody>
      </p:sp>
      <p:pic>
        <p:nvPicPr>
          <p:cNvPr id="41987" name="Picture 2"/>
          <p:cNvPicPr>
            <a:picLocks noGrp="1" noChangeAspect="1" noChangeArrowheads="1"/>
          </p:cNvPicPr>
          <p:nvPr>
            <p:ph idx="1"/>
          </p:nvPr>
        </p:nvPicPr>
        <p:blipFill>
          <a:blip r:embed="rId2" cstate="print"/>
          <a:srcRect/>
          <a:stretch>
            <a:fillRect/>
          </a:stretch>
        </p:blipFill>
        <p:spPr>
          <a:xfrm>
            <a:off x="1014413" y="1801813"/>
            <a:ext cx="1809750" cy="1209675"/>
          </a:xfrm>
          <a:noFill/>
          <a:ln>
            <a:solidFill>
              <a:srgbClr val="3317A9"/>
            </a:solidFill>
          </a:ln>
        </p:spPr>
      </p:pic>
      <p:sp>
        <p:nvSpPr>
          <p:cNvPr id="6" name="Rectangle 5"/>
          <p:cNvSpPr/>
          <p:nvPr/>
        </p:nvSpPr>
        <p:spPr bwMode="auto">
          <a:xfrm>
            <a:off x="1449388" y="2841625"/>
            <a:ext cx="1336675" cy="168275"/>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eaLnBrk="0" hangingPunct="0">
              <a:defRPr/>
            </a:pPr>
            <a:endParaRPr lang="en-US" dirty="0">
              <a:solidFill>
                <a:srgbClr val="FFFFFF"/>
              </a:solidFill>
              <a:latin typeface="Times New Roman" pitchFamily="18" charset="0"/>
            </a:endParaRPr>
          </a:p>
        </p:txBody>
      </p:sp>
      <p:pic>
        <p:nvPicPr>
          <p:cNvPr id="141314" name="Picture 2"/>
          <p:cNvPicPr>
            <a:picLocks noChangeAspect="1" noChangeArrowheads="1"/>
          </p:cNvPicPr>
          <p:nvPr/>
        </p:nvPicPr>
        <p:blipFill>
          <a:blip r:embed="rId3" cstate="print"/>
          <a:srcRect/>
          <a:stretch>
            <a:fillRect/>
          </a:stretch>
        </p:blipFill>
        <p:spPr bwMode="auto">
          <a:xfrm>
            <a:off x="228600" y="4114800"/>
            <a:ext cx="8705850" cy="990600"/>
          </a:xfrm>
          <a:prstGeom prst="rect">
            <a:avLst/>
          </a:prstGeom>
          <a:noFill/>
          <a:ln w="9525">
            <a:solidFill>
              <a:schemeClr val="tx1"/>
            </a:solidFill>
            <a:miter lim="800000"/>
            <a:headEnd/>
            <a:tailEnd/>
          </a:ln>
        </p:spPr>
      </p:pic>
      <p:pic>
        <p:nvPicPr>
          <p:cNvPr id="141315" name="Picture 3"/>
          <p:cNvPicPr>
            <a:picLocks noChangeAspect="1" noChangeArrowheads="1"/>
          </p:cNvPicPr>
          <p:nvPr/>
        </p:nvPicPr>
        <p:blipFill>
          <a:blip r:embed="rId4" cstate="print"/>
          <a:srcRect/>
          <a:stretch>
            <a:fillRect/>
          </a:stretch>
        </p:blipFill>
        <p:spPr bwMode="auto">
          <a:xfrm>
            <a:off x="3276600" y="1600200"/>
            <a:ext cx="4733925" cy="1247775"/>
          </a:xfrm>
          <a:prstGeom prst="rect">
            <a:avLst/>
          </a:prstGeom>
          <a:noFill/>
          <a:ln w="9525">
            <a:solidFill>
              <a:schemeClr val="tx1"/>
            </a:solidFill>
            <a:miter lim="800000"/>
            <a:headEnd/>
            <a:tailEnd/>
          </a:ln>
        </p:spPr>
      </p:pic>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t>Overview of T24 Customer</a:t>
            </a:r>
          </a:p>
        </p:txBody>
      </p:sp>
      <p:sp>
        <p:nvSpPr>
          <p:cNvPr id="3" name="Content Placeholder 2"/>
          <p:cNvSpPr>
            <a:spLocks noGrp="1"/>
          </p:cNvSpPr>
          <p:nvPr>
            <p:ph idx="1"/>
          </p:nvPr>
        </p:nvSpPr>
        <p:spPr/>
        <p:txBody>
          <a:bodyPr/>
          <a:lstStyle/>
          <a:p>
            <a:pPr>
              <a:defRPr/>
            </a:pPr>
            <a:r>
              <a:rPr lang="en-US" sz="1600" dirty="0" smtClean="0"/>
              <a:t>Information contained in the customer record is only descriptive in nature and not financial</a:t>
            </a:r>
          </a:p>
          <a:p>
            <a:pPr>
              <a:defRPr/>
            </a:pPr>
            <a:endParaRPr lang="en-US" sz="1600" dirty="0" smtClean="0"/>
          </a:p>
          <a:p>
            <a:pPr>
              <a:defRPr/>
            </a:pPr>
            <a:r>
              <a:rPr lang="en-US" sz="1600" dirty="0" smtClean="0"/>
              <a:t>Customer record once created will be used by all other applications in T24</a:t>
            </a:r>
          </a:p>
          <a:p>
            <a:pPr>
              <a:defRPr/>
            </a:pPr>
            <a:endParaRPr lang="en-US" sz="1600" dirty="0" smtClean="0"/>
          </a:p>
          <a:p>
            <a:pPr>
              <a:defRPr/>
            </a:pPr>
            <a:r>
              <a:rPr lang="en-US" sz="1600" dirty="0" smtClean="0"/>
              <a:t>In T24, Customer records are opened and maintained for</a:t>
            </a:r>
          </a:p>
          <a:p>
            <a:pPr eaLnBrk="1" hangingPunct="1">
              <a:buFont typeface="Wingdings 3" pitchFamily="18" charset="2"/>
              <a:buNone/>
              <a:defRPr/>
            </a:pPr>
            <a:r>
              <a:rPr lang="en-US" dirty="0" smtClean="0"/>
              <a:t>			</a:t>
            </a:r>
            <a:r>
              <a:rPr lang="en-US" b="1" dirty="0" smtClean="0"/>
              <a:t>Clients: Private, Corporate</a:t>
            </a:r>
          </a:p>
          <a:p>
            <a:pPr eaLnBrk="1" hangingPunct="1">
              <a:buFont typeface="Wingdings 3" pitchFamily="18" charset="2"/>
              <a:buNone/>
              <a:defRPr/>
            </a:pPr>
            <a:r>
              <a:rPr lang="en-US" b="1" dirty="0" smtClean="0"/>
              <a:t>			Agents: Other Banks, Brokers</a:t>
            </a:r>
          </a:p>
          <a:p>
            <a:pPr eaLnBrk="1" hangingPunct="1">
              <a:buFont typeface="Wingdings 3" pitchFamily="18" charset="2"/>
              <a:buNone/>
              <a:defRPr/>
            </a:pPr>
            <a:r>
              <a:rPr lang="en-US" b="1" dirty="0" smtClean="0"/>
              <a:t>			Counterparties: Other Banks, Retail and Corporate</a:t>
            </a:r>
            <a:endParaRPr lang="en-US" dirty="0" smtClean="0"/>
          </a:p>
          <a:p>
            <a:pPr eaLnBrk="1" hangingPunct="1">
              <a:defRPr/>
            </a:pPr>
            <a:endParaRPr lang="en-US" dirty="0" smtClean="0">
              <a:latin typeface="+mj-lt"/>
              <a:cs typeface="Times New Roman" pitchFamily="18" charset="0"/>
            </a:endParaRPr>
          </a:p>
          <a:p>
            <a:pPr eaLnBrk="1" hangingPunct="1">
              <a:defRPr/>
            </a:pPr>
            <a:endParaRPr lang="en-US" dirty="0" smtClean="0"/>
          </a:p>
          <a:p>
            <a:pPr eaLnBrk="1" hangingPunct="1">
              <a:defRPr/>
            </a:pPr>
            <a:endParaRPr lang="en-US" dirty="0"/>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smtClean="0"/>
              <a:t>Perquisites for creation of a bank record</a:t>
            </a:r>
          </a:p>
        </p:txBody>
      </p:sp>
      <p:sp>
        <p:nvSpPr>
          <p:cNvPr id="43011" name="Content Placeholder 2"/>
          <p:cNvSpPr>
            <a:spLocks noGrp="1"/>
          </p:cNvSpPr>
          <p:nvPr>
            <p:ph idx="1"/>
          </p:nvPr>
        </p:nvSpPr>
        <p:spPr>
          <a:xfrm>
            <a:off x="431885" y="1447800"/>
            <a:ext cx="8712115" cy="4636540"/>
          </a:xfrm>
        </p:spPr>
        <p:txBody>
          <a:bodyPr/>
          <a:lstStyle/>
          <a:p>
            <a:pPr eaLnBrk="1" hangingPunct="1">
              <a:lnSpc>
                <a:spcPct val="150000"/>
              </a:lnSpc>
              <a:buClr>
                <a:srgbClr val="00B0F0"/>
              </a:buClr>
              <a:defRPr/>
            </a:pPr>
            <a:r>
              <a:rPr lang="en-US" sz="1600" dirty="0" smtClean="0"/>
              <a:t>To be predefined as Bank in ACCOUNT.CLASS table</a:t>
            </a:r>
          </a:p>
          <a:p>
            <a:pPr eaLnBrk="1" hangingPunct="1">
              <a:lnSpc>
                <a:spcPct val="150000"/>
              </a:lnSpc>
              <a:buClr>
                <a:srgbClr val="00B0F0"/>
              </a:buClr>
              <a:defRPr/>
            </a:pPr>
            <a:r>
              <a:rPr lang="en-US" sz="1600" dirty="0" smtClean="0"/>
              <a:t>ID of Account. class table will be “Bank”</a:t>
            </a:r>
          </a:p>
          <a:p>
            <a:pPr eaLnBrk="1" hangingPunct="1">
              <a:lnSpc>
                <a:spcPct val="150000"/>
              </a:lnSpc>
              <a:buClr>
                <a:srgbClr val="00B0F0"/>
              </a:buClr>
              <a:defRPr/>
            </a:pPr>
            <a:r>
              <a:rPr lang="en-US" sz="1600" dirty="0" smtClean="0"/>
              <a:t>Only if it is defined as a Bank, it will be treated as a bank customer in other applications such as Account, FT, etc</a:t>
            </a:r>
          </a:p>
          <a:p>
            <a:pPr eaLnBrk="1" hangingPunct="1">
              <a:lnSpc>
                <a:spcPct val="150000"/>
              </a:lnSpc>
              <a:buClr>
                <a:srgbClr val="00B0F0"/>
              </a:buClr>
              <a:defRPr/>
            </a:pPr>
            <a:r>
              <a:rPr lang="en-US" sz="1600" dirty="0" smtClean="0"/>
              <a:t>Sector to be chosen as “Bank” WHILE CREATING THE RECORD</a:t>
            </a:r>
          </a:p>
          <a:p>
            <a:pPr eaLnBrk="1" hangingPunct="1">
              <a:defRPr/>
            </a:pPr>
            <a:endParaRPr lang="en-US" dirty="0" smtClean="0"/>
          </a:p>
        </p:txBody>
      </p:sp>
    </p:spTree>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sz="2800" smtClean="0"/>
              <a:t>ACCOUNT.CLASS RECORD</a:t>
            </a:r>
          </a:p>
        </p:txBody>
      </p:sp>
      <p:pic>
        <p:nvPicPr>
          <p:cNvPr id="176130" name="Picture 2"/>
          <p:cNvPicPr>
            <a:picLocks noChangeAspect="1" noChangeArrowheads="1"/>
          </p:cNvPicPr>
          <p:nvPr/>
        </p:nvPicPr>
        <p:blipFill>
          <a:blip r:embed="rId2" cstate="print"/>
          <a:srcRect/>
          <a:stretch>
            <a:fillRect/>
          </a:stretch>
        </p:blipFill>
        <p:spPr bwMode="auto">
          <a:xfrm>
            <a:off x="762000" y="1600200"/>
            <a:ext cx="4724400" cy="3124200"/>
          </a:xfrm>
          <a:prstGeom prst="rect">
            <a:avLst/>
          </a:prstGeom>
          <a:noFill/>
          <a:ln w="9525">
            <a:solidFill>
              <a:schemeClr val="tx2"/>
            </a:solidFill>
            <a:miter lim="800000"/>
            <a:headEnd/>
            <a:tailEnd/>
          </a:ln>
        </p:spPr>
      </p:pic>
      <p:sp>
        <p:nvSpPr>
          <p:cNvPr id="7" name="Line Callout 1 6"/>
          <p:cNvSpPr>
            <a:spLocks/>
          </p:cNvSpPr>
          <p:nvPr/>
        </p:nvSpPr>
        <p:spPr bwMode="auto">
          <a:xfrm>
            <a:off x="5715000" y="1447800"/>
            <a:ext cx="1125538" cy="717550"/>
          </a:xfrm>
          <a:prstGeom prst="borderCallout1">
            <a:avLst>
              <a:gd name="adj1" fmla="val 12113"/>
              <a:gd name="adj2" fmla="val -717"/>
              <a:gd name="adj3" fmla="val 87063"/>
              <a:gd name="adj4" fmla="val -327649"/>
            </a:avLst>
          </a:prstGeom>
          <a:solidFill>
            <a:srgbClr val="00B8FF"/>
          </a:solidFill>
          <a:ln w="9525" algn="ctr">
            <a:solidFill>
              <a:schemeClr val="tx1"/>
            </a:solidFill>
            <a:round/>
            <a:headEnd/>
            <a:tailEnd/>
          </a:ln>
        </p:spPr>
        <p:txBody>
          <a:bodyPr/>
          <a:lstStyle/>
          <a:p>
            <a:pPr eaLnBrk="0" hangingPunct="0"/>
            <a:r>
              <a:rPr lang="en-US" sz="1400" dirty="0"/>
              <a:t>ID  will be “Bank”</a:t>
            </a:r>
          </a:p>
        </p:txBody>
      </p:sp>
      <p:sp>
        <p:nvSpPr>
          <p:cNvPr id="8" name="Rectangular Callout 4"/>
          <p:cNvSpPr>
            <a:spLocks noChangeArrowheads="1"/>
          </p:cNvSpPr>
          <p:nvPr/>
        </p:nvSpPr>
        <p:spPr bwMode="auto">
          <a:xfrm>
            <a:off x="6172200" y="3048000"/>
            <a:ext cx="1492250" cy="873125"/>
          </a:xfrm>
          <a:prstGeom prst="wedgeRectCallout">
            <a:avLst>
              <a:gd name="adj1" fmla="val -273139"/>
              <a:gd name="adj2" fmla="val -13273"/>
            </a:avLst>
          </a:prstGeom>
          <a:solidFill>
            <a:srgbClr val="00B8FF"/>
          </a:solidFill>
          <a:ln w="9525" algn="ctr">
            <a:solidFill>
              <a:schemeClr val="tx1"/>
            </a:solidFill>
            <a:round/>
            <a:headEnd/>
            <a:tailEnd/>
          </a:ln>
        </p:spPr>
        <p:txBody>
          <a:bodyPr/>
          <a:lstStyle/>
          <a:p>
            <a:pPr eaLnBrk="0" hangingPunct="0"/>
            <a:r>
              <a:rPr lang="en-US" sz="1500" dirty="0"/>
              <a:t>Sector codes are to </a:t>
            </a:r>
            <a:r>
              <a:rPr lang="en-US" sz="1500" dirty="0" smtClean="0"/>
              <a:t>be </a:t>
            </a:r>
            <a:r>
              <a:rPr lang="en-US" sz="1500" dirty="0"/>
              <a:t>defined here.</a:t>
            </a:r>
          </a:p>
        </p:txBody>
      </p:sp>
    </p:spTree>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smtClean="0"/>
              <a:t>Customer record – Bank </a:t>
            </a:r>
          </a:p>
        </p:txBody>
      </p:sp>
      <p:pic>
        <p:nvPicPr>
          <p:cNvPr id="177154" name="Picture 2"/>
          <p:cNvPicPr>
            <a:picLocks noChangeAspect="1" noChangeArrowheads="1"/>
          </p:cNvPicPr>
          <p:nvPr/>
        </p:nvPicPr>
        <p:blipFill>
          <a:blip r:embed="rId2" cstate="print"/>
          <a:srcRect/>
          <a:stretch>
            <a:fillRect/>
          </a:stretch>
        </p:blipFill>
        <p:spPr bwMode="auto">
          <a:xfrm>
            <a:off x="609600" y="1600200"/>
            <a:ext cx="7743825" cy="3152775"/>
          </a:xfrm>
          <a:prstGeom prst="rect">
            <a:avLst/>
          </a:prstGeom>
          <a:noFill/>
          <a:ln w="9525">
            <a:noFill/>
            <a:miter lim="800000"/>
            <a:headEnd/>
            <a:tailEnd/>
          </a:ln>
        </p:spPr>
      </p:pic>
      <p:sp>
        <p:nvSpPr>
          <p:cNvPr id="9" name="Rectangular Callout 4"/>
          <p:cNvSpPr>
            <a:spLocks noChangeArrowheads="1"/>
          </p:cNvSpPr>
          <p:nvPr/>
        </p:nvSpPr>
        <p:spPr bwMode="auto">
          <a:xfrm>
            <a:off x="3048000" y="3200400"/>
            <a:ext cx="1350962" cy="942975"/>
          </a:xfrm>
          <a:prstGeom prst="wedgeRectCallout">
            <a:avLst>
              <a:gd name="adj1" fmla="val -95787"/>
              <a:gd name="adj2" fmla="val -40829"/>
            </a:avLst>
          </a:prstGeom>
          <a:solidFill>
            <a:srgbClr val="00B8FF"/>
          </a:solidFill>
          <a:ln w="9525" algn="ctr">
            <a:solidFill>
              <a:schemeClr val="tx1"/>
            </a:solidFill>
            <a:round/>
            <a:headEnd/>
            <a:tailEnd/>
          </a:ln>
        </p:spPr>
        <p:txBody>
          <a:bodyPr/>
          <a:lstStyle/>
          <a:p>
            <a:pPr eaLnBrk="0" hangingPunct="0"/>
            <a:r>
              <a:rPr lang="en-US" sz="1500" dirty="0"/>
              <a:t>Sector code to be chosen as 3001 for banks</a:t>
            </a:r>
          </a:p>
        </p:txBody>
      </p:sp>
    </p:spTree>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sz="2800" dirty="0" smtClean="0"/>
              <a:t>Agency Record for Bank customers</a:t>
            </a:r>
          </a:p>
        </p:txBody>
      </p:sp>
      <p:sp>
        <p:nvSpPr>
          <p:cNvPr id="46083" name="Content Placeholder 2"/>
          <p:cNvSpPr>
            <a:spLocks noGrp="1"/>
          </p:cNvSpPr>
          <p:nvPr>
            <p:ph idx="1"/>
          </p:nvPr>
        </p:nvSpPr>
        <p:spPr>
          <a:xfrm>
            <a:off x="431885" y="1524000"/>
            <a:ext cx="8712115" cy="4636540"/>
          </a:xfrm>
        </p:spPr>
        <p:txBody>
          <a:bodyPr/>
          <a:lstStyle/>
          <a:p>
            <a:pPr eaLnBrk="1" hangingPunct="1">
              <a:lnSpc>
                <a:spcPct val="200000"/>
              </a:lnSpc>
              <a:buClr>
                <a:srgbClr val="00B0F0"/>
              </a:buClr>
              <a:defRPr/>
            </a:pPr>
            <a:r>
              <a:rPr lang="en-US" sz="1600" dirty="0" smtClean="0"/>
              <a:t>Agency record can be created only after creating a customer record for a “Bank”</a:t>
            </a:r>
          </a:p>
          <a:p>
            <a:pPr eaLnBrk="1" hangingPunct="1">
              <a:lnSpc>
                <a:spcPct val="200000"/>
              </a:lnSpc>
              <a:buClr>
                <a:srgbClr val="00B0F0"/>
              </a:buClr>
              <a:defRPr/>
            </a:pPr>
            <a:r>
              <a:rPr lang="en-US" sz="1600" dirty="0" smtClean="0"/>
              <a:t>Used for Standard settlement Instructions while dealing with the concerned bank</a:t>
            </a:r>
          </a:p>
          <a:p>
            <a:pPr eaLnBrk="1" hangingPunct="1">
              <a:lnSpc>
                <a:spcPct val="200000"/>
              </a:lnSpc>
              <a:buClr>
                <a:srgbClr val="00B0F0"/>
              </a:buClr>
              <a:defRPr/>
            </a:pPr>
            <a:r>
              <a:rPr lang="en-US" sz="1600" dirty="0" smtClean="0"/>
              <a:t>Useful for routing settlement instructions</a:t>
            </a:r>
          </a:p>
        </p:txBody>
      </p:sp>
    </p:spTree>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smtClean="0"/>
              <a:t>Agency Record</a:t>
            </a:r>
          </a:p>
        </p:txBody>
      </p:sp>
      <p:pic>
        <p:nvPicPr>
          <p:cNvPr id="178178" name="Picture 2"/>
          <p:cNvPicPr>
            <a:picLocks noChangeAspect="1" noChangeArrowheads="1"/>
          </p:cNvPicPr>
          <p:nvPr/>
        </p:nvPicPr>
        <p:blipFill>
          <a:blip r:embed="rId2" cstate="print"/>
          <a:srcRect/>
          <a:stretch>
            <a:fillRect/>
          </a:stretch>
        </p:blipFill>
        <p:spPr bwMode="auto">
          <a:xfrm>
            <a:off x="838200" y="1295400"/>
            <a:ext cx="4343400" cy="4572000"/>
          </a:xfrm>
          <a:prstGeom prst="rect">
            <a:avLst/>
          </a:prstGeom>
          <a:noFill/>
          <a:ln w="9525">
            <a:noFill/>
            <a:miter lim="800000"/>
            <a:headEnd/>
            <a:tailEnd/>
          </a:ln>
        </p:spPr>
      </p:pic>
      <p:sp>
        <p:nvSpPr>
          <p:cNvPr id="7" name="Rectangular Callout 4"/>
          <p:cNvSpPr>
            <a:spLocks noChangeArrowheads="1"/>
          </p:cNvSpPr>
          <p:nvPr/>
        </p:nvSpPr>
        <p:spPr bwMode="auto">
          <a:xfrm>
            <a:off x="6324600" y="4572000"/>
            <a:ext cx="1754187" cy="1590675"/>
          </a:xfrm>
          <a:prstGeom prst="wedgeRectCallout">
            <a:avLst>
              <a:gd name="adj1" fmla="val -313495"/>
              <a:gd name="adj2" fmla="val -223435"/>
            </a:avLst>
          </a:prstGeom>
          <a:solidFill>
            <a:srgbClr val="00B8FF"/>
          </a:solidFill>
          <a:ln w="9525" algn="ctr">
            <a:solidFill>
              <a:schemeClr val="tx1"/>
            </a:solidFill>
            <a:round/>
            <a:headEnd/>
            <a:tailEnd/>
          </a:ln>
        </p:spPr>
        <p:txBody>
          <a:bodyPr/>
          <a:lstStyle/>
          <a:p>
            <a:pPr eaLnBrk="0" hangingPunct="0"/>
            <a:r>
              <a:rPr lang="en-US" sz="1500" dirty="0"/>
              <a:t>An agency record created for allied Irish bank, the prerequisite is  the customer record for allied </a:t>
            </a:r>
            <a:r>
              <a:rPr lang="en-US" sz="1500" dirty="0" smtClean="0"/>
              <a:t>Irish </a:t>
            </a:r>
            <a:r>
              <a:rPr lang="en-US" sz="1500" dirty="0"/>
              <a:t>bank</a:t>
            </a:r>
          </a:p>
        </p:txBody>
      </p:sp>
    </p:spTree>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smtClean="0"/>
              <a:t>Enquiries</a:t>
            </a:r>
          </a:p>
        </p:txBody>
      </p:sp>
      <p:sp>
        <p:nvSpPr>
          <p:cNvPr id="48131" name="Content Placeholder 2"/>
          <p:cNvSpPr>
            <a:spLocks noGrp="1"/>
          </p:cNvSpPr>
          <p:nvPr>
            <p:ph idx="1"/>
          </p:nvPr>
        </p:nvSpPr>
        <p:spPr/>
        <p:txBody>
          <a:bodyPr/>
          <a:lstStyle/>
          <a:p>
            <a:pPr eaLnBrk="1" hangingPunct="1">
              <a:lnSpc>
                <a:spcPct val="150000"/>
              </a:lnSpc>
              <a:buClr>
                <a:srgbClr val="00B0F0"/>
              </a:buClr>
              <a:defRPr/>
            </a:pPr>
            <a:r>
              <a:rPr lang="en-US" sz="1600" dirty="0" smtClean="0"/>
              <a:t>By clicking on Enquiry sub menu, we can access the following enquiries</a:t>
            </a:r>
          </a:p>
          <a:p>
            <a:pPr eaLnBrk="1" hangingPunct="1">
              <a:lnSpc>
                <a:spcPct val="150000"/>
              </a:lnSpc>
              <a:buClr>
                <a:srgbClr val="00B0F0"/>
              </a:buClr>
              <a:defRPr/>
            </a:pPr>
            <a:r>
              <a:rPr lang="en-US" sz="1600" dirty="0" smtClean="0"/>
              <a:t>Customer Search Full</a:t>
            </a:r>
          </a:p>
          <a:p>
            <a:pPr eaLnBrk="1" hangingPunct="1">
              <a:lnSpc>
                <a:spcPct val="150000"/>
              </a:lnSpc>
              <a:buClr>
                <a:srgbClr val="00B0F0"/>
              </a:buClr>
              <a:defRPr/>
            </a:pPr>
            <a:r>
              <a:rPr lang="en-US" sz="1600" dirty="0" smtClean="0"/>
              <a:t>Customer wise details of Name, Nationality, Residence, Sector,</a:t>
            </a:r>
          </a:p>
          <a:p>
            <a:pPr eaLnBrk="1" hangingPunct="1">
              <a:lnSpc>
                <a:spcPct val="150000"/>
              </a:lnSpc>
              <a:buClr>
                <a:srgbClr val="00B0F0"/>
              </a:buClr>
              <a:defRPr/>
            </a:pPr>
            <a:r>
              <a:rPr lang="en-US" sz="1600" dirty="0" smtClean="0"/>
              <a:t>Account officer and Industry are available. Can drill down to view</a:t>
            </a:r>
          </a:p>
          <a:p>
            <a:pPr eaLnBrk="1" hangingPunct="1">
              <a:lnSpc>
                <a:spcPct val="150000"/>
              </a:lnSpc>
              <a:buClr>
                <a:srgbClr val="00B0F0"/>
              </a:buClr>
              <a:defRPr/>
            </a:pPr>
            <a:r>
              <a:rPr lang="en-US" sz="1600" dirty="0" smtClean="0"/>
              <a:t>Customer liability and position summary from here</a:t>
            </a:r>
          </a:p>
          <a:p>
            <a:pPr eaLnBrk="1" hangingPunct="1">
              <a:lnSpc>
                <a:spcPct val="150000"/>
              </a:lnSpc>
              <a:buClr>
                <a:srgbClr val="00B0F0"/>
              </a:buClr>
              <a:defRPr/>
            </a:pPr>
            <a:r>
              <a:rPr lang="en-US" sz="1600" dirty="0" smtClean="0"/>
              <a:t>Customer Relation</a:t>
            </a:r>
          </a:p>
          <a:p>
            <a:pPr eaLnBrk="1" hangingPunct="1">
              <a:lnSpc>
                <a:spcPct val="150000"/>
              </a:lnSpc>
              <a:buClr>
                <a:srgbClr val="00B0F0"/>
              </a:buClr>
              <a:defRPr/>
            </a:pPr>
            <a:r>
              <a:rPr lang="en-US" sz="1600" dirty="0" smtClean="0"/>
              <a:t>Customer wise relationship details. Can drill down to view reverse relationship details also</a:t>
            </a:r>
          </a:p>
        </p:txBody>
      </p:sp>
    </p:spTree>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smtClean="0"/>
              <a:t>Enquiries</a:t>
            </a:r>
          </a:p>
        </p:txBody>
      </p:sp>
      <p:sp>
        <p:nvSpPr>
          <p:cNvPr id="49155" name="Content Placeholder 2"/>
          <p:cNvSpPr>
            <a:spLocks noGrp="1"/>
          </p:cNvSpPr>
          <p:nvPr>
            <p:ph idx="1"/>
          </p:nvPr>
        </p:nvSpPr>
        <p:spPr/>
        <p:txBody>
          <a:bodyPr/>
          <a:lstStyle/>
          <a:p>
            <a:pPr>
              <a:lnSpc>
                <a:spcPct val="150000"/>
              </a:lnSpc>
              <a:buClr>
                <a:srgbClr val="00B0F0"/>
              </a:buClr>
              <a:defRPr/>
            </a:pPr>
            <a:r>
              <a:rPr lang="en-US" sz="1600" dirty="0" smtClean="0"/>
              <a:t>Customer Accounts</a:t>
            </a:r>
          </a:p>
          <a:p>
            <a:pPr indent="-61913" eaLnBrk="1" hangingPunct="1">
              <a:lnSpc>
                <a:spcPct val="150000"/>
              </a:lnSpc>
              <a:buNone/>
              <a:defRPr/>
            </a:pPr>
            <a:r>
              <a:rPr lang="en-US" sz="1600" dirty="0" smtClean="0"/>
              <a:t> Customer wise account details displaying list of Account Numbers, Account Mnemonic, Account type, Currency, Working balance, Ledger balance and Cleared balance. Can drill down to view accounting entries for the day, Entries since last statement as well as Forward movements</a:t>
            </a:r>
          </a:p>
        </p:txBody>
      </p:sp>
    </p:spTree>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hangingPunct="1"/>
            <a:r>
              <a:rPr lang="en-US" smtClean="0"/>
              <a:t>Enquiries</a:t>
            </a:r>
          </a:p>
        </p:txBody>
      </p:sp>
      <p:pic>
        <p:nvPicPr>
          <p:cNvPr id="50179" name="Picture 2"/>
          <p:cNvPicPr>
            <a:picLocks noGrp="1" noChangeAspect="1" noChangeArrowheads="1"/>
          </p:cNvPicPr>
          <p:nvPr>
            <p:ph idx="1"/>
          </p:nvPr>
        </p:nvPicPr>
        <p:blipFill>
          <a:blip r:embed="rId2" cstate="print"/>
          <a:srcRect/>
          <a:stretch>
            <a:fillRect/>
          </a:stretch>
        </p:blipFill>
        <p:spPr>
          <a:xfrm>
            <a:off x="801688" y="1201738"/>
            <a:ext cx="2400300" cy="3617912"/>
          </a:xfrm>
          <a:noFill/>
          <a:ln>
            <a:solidFill>
              <a:schemeClr val="tx1"/>
            </a:solidFill>
          </a:ln>
        </p:spPr>
      </p:pic>
      <p:pic>
        <p:nvPicPr>
          <p:cNvPr id="50180" name="Picture 4"/>
          <p:cNvPicPr>
            <a:picLocks noChangeAspect="1" noChangeArrowheads="1"/>
          </p:cNvPicPr>
          <p:nvPr/>
        </p:nvPicPr>
        <p:blipFill>
          <a:blip r:embed="rId3" cstate="print"/>
          <a:srcRect/>
          <a:stretch>
            <a:fillRect/>
          </a:stretch>
        </p:blipFill>
        <p:spPr bwMode="auto">
          <a:xfrm>
            <a:off x="4202113" y="1241425"/>
            <a:ext cx="1752600" cy="914400"/>
          </a:xfrm>
          <a:prstGeom prst="rect">
            <a:avLst/>
          </a:prstGeom>
          <a:noFill/>
          <a:ln w="9525">
            <a:solidFill>
              <a:schemeClr val="tx1"/>
            </a:solidFill>
            <a:miter lim="800000"/>
            <a:headEnd/>
            <a:tailEnd/>
          </a:ln>
        </p:spPr>
      </p:pic>
      <p:pic>
        <p:nvPicPr>
          <p:cNvPr id="50181" name="Picture 5"/>
          <p:cNvPicPr>
            <a:picLocks noChangeAspect="1" noChangeArrowheads="1"/>
          </p:cNvPicPr>
          <p:nvPr/>
        </p:nvPicPr>
        <p:blipFill>
          <a:blip r:embed="rId4" cstate="print"/>
          <a:srcRect/>
          <a:stretch>
            <a:fillRect/>
          </a:stretch>
        </p:blipFill>
        <p:spPr bwMode="auto">
          <a:xfrm>
            <a:off x="3836988" y="2735263"/>
            <a:ext cx="4791075" cy="1219200"/>
          </a:xfrm>
          <a:prstGeom prst="rect">
            <a:avLst/>
          </a:prstGeom>
          <a:noFill/>
          <a:ln w="9525">
            <a:solidFill>
              <a:schemeClr val="tx1"/>
            </a:solidFill>
            <a:miter lim="800000"/>
            <a:headEnd/>
            <a:tailEnd/>
          </a:ln>
        </p:spPr>
      </p:pic>
      <p:pic>
        <p:nvPicPr>
          <p:cNvPr id="50182" name="Picture 6"/>
          <p:cNvPicPr>
            <a:picLocks noChangeAspect="1" noChangeArrowheads="1"/>
          </p:cNvPicPr>
          <p:nvPr/>
        </p:nvPicPr>
        <p:blipFill>
          <a:blip r:embed="rId5" cstate="print"/>
          <a:srcRect/>
          <a:stretch>
            <a:fillRect/>
          </a:stretch>
        </p:blipFill>
        <p:spPr bwMode="auto">
          <a:xfrm>
            <a:off x="625475" y="5416550"/>
            <a:ext cx="8256588" cy="666750"/>
          </a:xfrm>
          <a:prstGeom prst="rect">
            <a:avLst/>
          </a:prstGeom>
          <a:noFill/>
          <a:ln w="9525">
            <a:solidFill>
              <a:schemeClr val="tx1"/>
            </a:solidFill>
            <a:miter lim="800000"/>
            <a:headEnd/>
            <a:tailEnd/>
          </a:ln>
        </p:spPr>
      </p:pic>
      <p:sp>
        <p:nvSpPr>
          <p:cNvPr id="7" name="Rectangle 6"/>
          <p:cNvSpPr/>
          <p:nvPr/>
        </p:nvSpPr>
        <p:spPr bwMode="auto">
          <a:xfrm>
            <a:off x="1084263" y="4627563"/>
            <a:ext cx="1336675" cy="184150"/>
          </a:xfrm>
          <a:prstGeom prst="rect">
            <a:avLst/>
          </a:prstGeom>
          <a:noFill/>
          <a:ln>
            <a:solidFill>
              <a:schemeClr val="accent3">
                <a:lumMod val="60000"/>
                <a:lumOff val="4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eaLnBrk="0" hangingPunct="0">
              <a:defRPr/>
            </a:pPr>
            <a:endParaRPr lang="en-US" dirty="0">
              <a:solidFill>
                <a:srgbClr val="FFFFFF"/>
              </a:solidFill>
              <a:latin typeface="Times New Roman" pitchFamily="18" charset="0"/>
            </a:endParaRPr>
          </a:p>
        </p:txBody>
      </p:sp>
      <p:sp>
        <p:nvSpPr>
          <p:cNvPr id="8" name="Rectangle 7"/>
          <p:cNvSpPr/>
          <p:nvPr/>
        </p:nvSpPr>
        <p:spPr bwMode="auto">
          <a:xfrm>
            <a:off x="4375150" y="1420813"/>
            <a:ext cx="1336675" cy="182562"/>
          </a:xfrm>
          <a:prstGeom prst="rect">
            <a:avLst/>
          </a:prstGeom>
          <a:noFill/>
          <a:ln>
            <a:solidFill>
              <a:schemeClr val="accent3">
                <a:lumMod val="60000"/>
                <a:lumOff val="4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eaLnBrk="0" hangingPunct="0">
              <a:defRPr/>
            </a:pPr>
            <a:endParaRPr lang="en-US" dirty="0">
              <a:solidFill>
                <a:srgbClr val="FFFFFF"/>
              </a:solidFill>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en-US" smtClean="0"/>
              <a:t>Enquiries</a:t>
            </a:r>
          </a:p>
        </p:txBody>
      </p:sp>
      <p:pic>
        <p:nvPicPr>
          <p:cNvPr id="51203" name="Picture 2"/>
          <p:cNvPicPr>
            <a:picLocks noGrp="1" noChangeAspect="1" noChangeArrowheads="1"/>
          </p:cNvPicPr>
          <p:nvPr>
            <p:ph idx="1"/>
          </p:nvPr>
        </p:nvPicPr>
        <p:blipFill>
          <a:blip r:embed="rId2" cstate="print"/>
          <a:srcRect/>
          <a:stretch>
            <a:fillRect/>
          </a:stretch>
        </p:blipFill>
        <p:spPr>
          <a:xfrm>
            <a:off x="801688" y="1201738"/>
            <a:ext cx="2400300" cy="3617912"/>
          </a:xfrm>
          <a:noFill/>
          <a:ln>
            <a:solidFill>
              <a:srgbClr val="3317A9"/>
            </a:solidFill>
          </a:ln>
        </p:spPr>
      </p:pic>
      <p:pic>
        <p:nvPicPr>
          <p:cNvPr id="51204" name="Picture 4"/>
          <p:cNvPicPr>
            <a:picLocks noChangeAspect="1" noChangeArrowheads="1"/>
          </p:cNvPicPr>
          <p:nvPr/>
        </p:nvPicPr>
        <p:blipFill>
          <a:blip r:embed="rId3" cstate="print"/>
          <a:srcRect/>
          <a:stretch>
            <a:fillRect/>
          </a:stretch>
        </p:blipFill>
        <p:spPr bwMode="auto">
          <a:xfrm>
            <a:off x="4202113" y="1241425"/>
            <a:ext cx="1752600" cy="914400"/>
          </a:xfrm>
          <a:prstGeom prst="rect">
            <a:avLst/>
          </a:prstGeom>
          <a:noFill/>
          <a:ln w="9525">
            <a:solidFill>
              <a:srgbClr val="3317A9"/>
            </a:solidFill>
            <a:miter lim="800000"/>
            <a:headEnd/>
            <a:tailEnd/>
          </a:ln>
        </p:spPr>
      </p:pic>
      <p:sp>
        <p:nvSpPr>
          <p:cNvPr id="7" name="Rectangle 6"/>
          <p:cNvSpPr/>
          <p:nvPr/>
        </p:nvSpPr>
        <p:spPr bwMode="auto">
          <a:xfrm>
            <a:off x="1084263" y="4627563"/>
            <a:ext cx="1336675" cy="184150"/>
          </a:xfrm>
          <a:prstGeom prst="rect">
            <a:avLst/>
          </a:prstGeom>
          <a:noFill/>
          <a:ln>
            <a:solidFill>
              <a:schemeClr val="accent3">
                <a:lumMod val="60000"/>
                <a:lumOff val="4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eaLnBrk="0" hangingPunct="0">
              <a:defRPr/>
            </a:pPr>
            <a:endParaRPr lang="en-US" dirty="0">
              <a:solidFill>
                <a:srgbClr val="FFFFFF"/>
              </a:solidFill>
              <a:latin typeface="Times New Roman" pitchFamily="18" charset="0"/>
            </a:endParaRPr>
          </a:p>
        </p:txBody>
      </p:sp>
      <p:sp>
        <p:nvSpPr>
          <p:cNvPr id="8" name="Rectangle 7"/>
          <p:cNvSpPr/>
          <p:nvPr/>
        </p:nvSpPr>
        <p:spPr bwMode="auto">
          <a:xfrm>
            <a:off x="4343400" y="1600200"/>
            <a:ext cx="1336675" cy="182562"/>
          </a:xfrm>
          <a:prstGeom prst="rect">
            <a:avLst/>
          </a:prstGeom>
          <a:noFill/>
          <a:ln>
            <a:solidFill>
              <a:schemeClr val="accent3">
                <a:lumMod val="60000"/>
                <a:lumOff val="4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eaLnBrk="0" hangingPunct="0">
              <a:defRPr/>
            </a:pPr>
            <a:endParaRPr lang="en-US" dirty="0">
              <a:solidFill>
                <a:srgbClr val="FFFFFF"/>
              </a:solidFill>
              <a:latin typeface="Times New Roman" pitchFamily="18" charset="0"/>
            </a:endParaRPr>
          </a:p>
        </p:txBody>
      </p:sp>
      <p:pic>
        <p:nvPicPr>
          <p:cNvPr id="51207" name="Picture 2"/>
          <p:cNvPicPr>
            <a:picLocks noChangeAspect="1" noChangeArrowheads="1"/>
          </p:cNvPicPr>
          <p:nvPr/>
        </p:nvPicPr>
        <p:blipFill>
          <a:blip r:embed="rId4" cstate="print"/>
          <a:srcRect/>
          <a:stretch>
            <a:fillRect/>
          </a:stretch>
        </p:blipFill>
        <p:spPr bwMode="auto">
          <a:xfrm>
            <a:off x="3673475" y="2860675"/>
            <a:ext cx="4695825" cy="742950"/>
          </a:xfrm>
          <a:prstGeom prst="rect">
            <a:avLst/>
          </a:prstGeom>
          <a:noFill/>
          <a:ln w="9525">
            <a:solidFill>
              <a:srgbClr val="3317A9"/>
            </a:solidFill>
            <a:miter lim="800000"/>
            <a:headEnd/>
            <a:tailEnd/>
          </a:ln>
        </p:spPr>
      </p:pic>
    </p:spTree>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smtClean="0"/>
              <a:t>Enquiries</a:t>
            </a:r>
          </a:p>
        </p:txBody>
      </p:sp>
      <p:pic>
        <p:nvPicPr>
          <p:cNvPr id="52227" name="Picture 3"/>
          <p:cNvPicPr>
            <a:picLocks noChangeAspect="1" noChangeArrowheads="1"/>
          </p:cNvPicPr>
          <p:nvPr/>
        </p:nvPicPr>
        <p:blipFill>
          <a:blip r:embed="rId2" cstate="print"/>
          <a:srcRect/>
          <a:stretch>
            <a:fillRect/>
          </a:stretch>
        </p:blipFill>
        <p:spPr bwMode="auto">
          <a:xfrm>
            <a:off x="473075" y="2227263"/>
            <a:ext cx="8056563" cy="238125"/>
          </a:xfrm>
          <a:prstGeom prst="rect">
            <a:avLst/>
          </a:prstGeom>
          <a:noFill/>
          <a:ln w="9525">
            <a:solidFill>
              <a:schemeClr val="tx1"/>
            </a:solidFill>
            <a:miter lim="800000"/>
            <a:headEnd/>
            <a:tailEnd/>
          </a:ln>
        </p:spPr>
      </p:pic>
      <p:pic>
        <p:nvPicPr>
          <p:cNvPr id="52228" name="Picture 4"/>
          <p:cNvPicPr>
            <a:picLocks noChangeAspect="1" noChangeArrowheads="1"/>
          </p:cNvPicPr>
          <p:nvPr/>
        </p:nvPicPr>
        <p:blipFill>
          <a:blip r:embed="rId3" cstate="print"/>
          <a:srcRect/>
          <a:stretch>
            <a:fillRect/>
          </a:stretch>
        </p:blipFill>
        <p:spPr bwMode="auto">
          <a:xfrm>
            <a:off x="479425" y="1987550"/>
            <a:ext cx="7875588" cy="209550"/>
          </a:xfrm>
          <a:prstGeom prst="rect">
            <a:avLst/>
          </a:prstGeom>
          <a:noFill/>
          <a:ln w="9525">
            <a:solidFill>
              <a:schemeClr val="tx1"/>
            </a:solidFill>
            <a:miter lim="800000"/>
            <a:headEnd/>
            <a:tailEnd/>
          </a:ln>
        </p:spPr>
      </p:pic>
      <p:pic>
        <p:nvPicPr>
          <p:cNvPr id="52229" name="Picture 2"/>
          <p:cNvPicPr>
            <a:picLocks noChangeAspect="1" noChangeArrowheads="1"/>
          </p:cNvPicPr>
          <p:nvPr/>
        </p:nvPicPr>
        <p:blipFill>
          <a:blip r:embed="rId4" cstate="print"/>
          <a:srcRect/>
          <a:stretch>
            <a:fillRect/>
          </a:stretch>
        </p:blipFill>
        <p:spPr bwMode="auto">
          <a:xfrm>
            <a:off x="1436688" y="2959100"/>
            <a:ext cx="6465887" cy="3076575"/>
          </a:xfrm>
          <a:prstGeom prst="rect">
            <a:avLst/>
          </a:prstGeom>
          <a:noFill/>
          <a:ln w="9525">
            <a:solidFill>
              <a:schemeClr val="tx1"/>
            </a:solidFill>
            <a:miter lim="800000"/>
            <a:headEnd/>
            <a:tailEnd/>
          </a:ln>
        </p:spPr>
      </p:pic>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2800" dirty="0" smtClean="0"/>
              <a:t>Features of Customer Application Account and contract based application</a:t>
            </a:r>
          </a:p>
        </p:txBody>
      </p:sp>
      <p:sp>
        <p:nvSpPr>
          <p:cNvPr id="3" name="Content Placeholder 2"/>
          <p:cNvSpPr>
            <a:spLocks noGrp="1"/>
          </p:cNvSpPr>
          <p:nvPr>
            <p:ph idx="1"/>
          </p:nvPr>
        </p:nvSpPr>
        <p:spPr>
          <a:xfrm>
            <a:off x="992189" y="1702191"/>
            <a:ext cx="7757916" cy="4465325"/>
          </a:xfrm>
        </p:spPr>
        <p:txBody>
          <a:bodyPr bIns="3749040">
            <a:spAutoFit/>
          </a:bodyPr>
          <a:lstStyle/>
          <a:p>
            <a:pPr lvl="5">
              <a:buFont typeface="Trebuchet MS" pitchFamily="34" charset="0"/>
              <a:buNone/>
              <a:defRPr/>
            </a:pPr>
            <a:r>
              <a:rPr lang="en-US" dirty="0" smtClean="0"/>
              <a:t>				</a:t>
            </a:r>
          </a:p>
          <a:p>
            <a:pPr lvl="5">
              <a:buFont typeface="Trebuchet MS" pitchFamily="34" charset="0"/>
              <a:buNone/>
              <a:defRPr/>
            </a:pPr>
            <a:r>
              <a:rPr lang="en-US" dirty="0" smtClean="0"/>
              <a:t>			</a:t>
            </a:r>
          </a:p>
        </p:txBody>
      </p:sp>
      <p:sp>
        <p:nvSpPr>
          <p:cNvPr id="7172" name="Flowchart: Process 4"/>
          <p:cNvSpPr>
            <a:spLocks noChangeArrowheads="1"/>
          </p:cNvSpPr>
          <p:nvPr/>
        </p:nvSpPr>
        <p:spPr bwMode="auto">
          <a:xfrm>
            <a:off x="3259767" y="1365249"/>
            <a:ext cx="2319843" cy="583866"/>
          </a:xfrm>
          <a:prstGeom prst="flowChartProcess">
            <a:avLst/>
          </a:prstGeom>
          <a:solidFill>
            <a:srgbClr val="0070C0"/>
          </a:soli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dirty="0"/>
              <a:t> Customer</a:t>
            </a:r>
          </a:p>
        </p:txBody>
      </p:sp>
      <p:sp>
        <p:nvSpPr>
          <p:cNvPr id="7173" name="Flowchart: Process 5"/>
          <p:cNvSpPr>
            <a:spLocks noChangeArrowheads="1"/>
          </p:cNvSpPr>
          <p:nvPr/>
        </p:nvSpPr>
        <p:spPr bwMode="auto">
          <a:xfrm>
            <a:off x="719328" y="2557463"/>
            <a:ext cx="3252724" cy="612457"/>
          </a:xfrm>
          <a:prstGeom prst="flowChartProcess">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dirty="0"/>
              <a:t>Current Account</a:t>
            </a:r>
          </a:p>
        </p:txBody>
      </p:sp>
      <p:sp>
        <p:nvSpPr>
          <p:cNvPr id="7174" name="Flowchart: Process 6"/>
          <p:cNvSpPr>
            <a:spLocks noChangeArrowheads="1"/>
          </p:cNvSpPr>
          <p:nvPr/>
        </p:nvSpPr>
        <p:spPr bwMode="auto">
          <a:xfrm>
            <a:off x="4749427" y="4443413"/>
            <a:ext cx="3898232" cy="612775"/>
          </a:xfrm>
          <a:prstGeom prst="flowChartProcess">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dirty="0"/>
              <a:t>Securities</a:t>
            </a:r>
          </a:p>
        </p:txBody>
      </p:sp>
      <p:sp>
        <p:nvSpPr>
          <p:cNvPr id="7175" name="Flowchart: Process 7"/>
          <p:cNvSpPr>
            <a:spLocks noChangeArrowheads="1"/>
          </p:cNvSpPr>
          <p:nvPr/>
        </p:nvSpPr>
        <p:spPr bwMode="auto">
          <a:xfrm>
            <a:off x="4749426" y="3835400"/>
            <a:ext cx="3874168" cy="612775"/>
          </a:xfrm>
          <a:prstGeom prst="flowChartProcess">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dirty="0"/>
              <a:t>Money Market</a:t>
            </a:r>
          </a:p>
        </p:txBody>
      </p:sp>
      <p:sp>
        <p:nvSpPr>
          <p:cNvPr id="7176" name="Flowchart: Process 8"/>
          <p:cNvSpPr>
            <a:spLocks noChangeArrowheads="1"/>
          </p:cNvSpPr>
          <p:nvPr/>
        </p:nvSpPr>
        <p:spPr bwMode="auto">
          <a:xfrm>
            <a:off x="4741990" y="3200400"/>
            <a:ext cx="3869573" cy="612775"/>
          </a:xfrm>
          <a:prstGeom prst="flowChartProcess">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dirty="0"/>
              <a:t>Foreign Exchange</a:t>
            </a:r>
          </a:p>
        </p:txBody>
      </p:sp>
      <p:sp>
        <p:nvSpPr>
          <p:cNvPr id="7177" name="Flowchart: Process 9"/>
          <p:cNvSpPr>
            <a:spLocks noChangeArrowheads="1"/>
          </p:cNvSpPr>
          <p:nvPr/>
        </p:nvSpPr>
        <p:spPr bwMode="auto">
          <a:xfrm>
            <a:off x="4738814" y="2551113"/>
            <a:ext cx="3884779" cy="612775"/>
          </a:xfrm>
          <a:prstGeom prst="flowChartProcess">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dirty="0"/>
              <a:t>Loans and Deposits</a:t>
            </a:r>
          </a:p>
        </p:txBody>
      </p:sp>
      <p:sp>
        <p:nvSpPr>
          <p:cNvPr id="7178" name="Flowchart: Process 10"/>
          <p:cNvSpPr>
            <a:spLocks noChangeArrowheads="1"/>
          </p:cNvSpPr>
          <p:nvPr/>
        </p:nvSpPr>
        <p:spPr bwMode="auto">
          <a:xfrm>
            <a:off x="730878" y="3857625"/>
            <a:ext cx="3245937" cy="611188"/>
          </a:xfrm>
          <a:prstGeom prst="flowChartProcess">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dirty="0"/>
              <a:t>Nostro Account</a:t>
            </a:r>
          </a:p>
        </p:txBody>
      </p:sp>
      <p:sp>
        <p:nvSpPr>
          <p:cNvPr id="7179" name="Flowchart: Process 11"/>
          <p:cNvSpPr>
            <a:spLocks noChangeArrowheads="1"/>
          </p:cNvSpPr>
          <p:nvPr/>
        </p:nvSpPr>
        <p:spPr bwMode="auto">
          <a:xfrm>
            <a:off x="730878" y="3194050"/>
            <a:ext cx="3244349" cy="682625"/>
          </a:xfrm>
          <a:prstGeom prst="flowChartProcess">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dirty="0"/>
              <a:t>Savings Account</a:t>
            </a:r>
          </a:p>
        </p:txBody>
      </p:sp>
      <p:cxnSp>
        <p:nvCxnSpPr>
          <p:cNvPr id="7196" name="Straight Arrow Connector 13"/>
          <p:cNvCxnSpPr>
            <a:cxnSpLocks noChangeShapeType="1"/>
          </p:cNvCxnSpPr>
          <p:nvPr/>
        </p:nvCxnSpPr>
        <p:spPr bwMode="auto">
          <a:xfrm rot="10800000" flipV="1">
            <a:off x="2430463" y="1960563"/>
            <a:ext cx="935037" cy="525462"/>
          </a:xfrm>
          <a:prstGeom prst="straightConnector1">
            <a:avLst/>
          </a:prstGeom>
          <a:noFill/>
          <a:ln w="9525" algn="ctr">
            <a:solidFill>
              <a:schemeClr val="tx1"/>
            </a:solidFill>
            <a:round/>
            <a:headEnd/>
            <a:tailEnd type="arrow" w="med" len="med"/>
          </a:ln>
        </p:spPr>
      </p:cxnSp>
      <p:cxnSp>
        <p:nvCxnSpPr>
          <p:cNvPr id="7197" name="Straight Arrow Connector 15"/>
          <p:cNvCxnSpPr>
            <a:cxnSpLocks noChangeShapeType="1"/>
          </p:cNvCxnSpPr>
          <p:nvPr/>
        </p:nvCxnSpPr>
        <p:spPr bwMode="auto">
          <a:xfrm>
            <a:off x="5446713" y="1960563"/>
            <a:ext cx="798512" cy="544512"/>
          </a:xfrm>
          <a:prstGeom prst="straightConnector1">
            <a:avLst/>
          </a:prstGeom>
          <a:noFill/>
          <a:ln w="9525" algn="ctr">
            <a:solidFill>
              <a:schemeClr val="tx1"/>
            </a:solidFill>
            <a:round/>
            <a:headEnd/>
            <a:tailEnd type="arrow" w="med" len="med"/>
          </a:ln>
        </p:spPr>
      </p:cxnSp>
    </p:spTree>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US" smtClean="0"/>
              <a:t>Enquiries</a:t>
            </a:r>
          </a:p>
        </p:txBody>
      </p:sp>
      <p:pic>
        <p:nvPicPr>
          <p:cNvPr id="53251" name="Picture 2"/>
          <p:cNvPicPr>
            <a:picLocks noGrp="1" noChangeAspect="1" noChangeArrowheads="1"/>
          </p:cNvPicPr>
          <p:nvPr>
            <p:ph idx="1"/>
          </p:nvPr>
        </p:nvPicPr>
        <p:blipFill>
          <a:blip r:embed="rId2" cstate="print"/>
          <a:srcRect/>
          <a:stretch>
            <a:fillRect/>
          </a:stretch>
        </p:blipFill>
        <p:spPr>
          <a:xfrm>
            <a:off x="801688" y="1201738"/>
            <a:ext cx="2400300" cy="3617912"/>
          </a:xfrm>
          <a:noFill/>
          <a:ln>
            <a:solidFill>
              <a:schemeClr val="tx1"/>
            </a:solidFill>
          </a:ln>
        </p:spPr>
      </p:pic>
      <p:pic>
        <p:nvPicPr>
          <p:cNvPr id="53252" name="Picture 4"/>
          <p:cNvPicPr>
            <a:picLocks noChangeAspect="1" noChangeArrowheads="1"/>
          </p:cNvPicPr>
          <p:nvPr/>
        </p:nvPicPr>
        <p:blipFill>
          <a:blip r:embed="rId3" cstate="print"/>
          <a:srcRect/>
          <a:stretch>
            <a:fillRect/>
          </a:stretch>
        </p:blipFill>
        <p:spPr bwMode="auto">
          <a:xfrm>
            <a:off x="4257675" y="1241425"/>
            <a:ext cx="1752600" cy="914400"/>
          </a:xfrm>
          <a:prstGeom prst="rect">
            <a:avLst/>
          </a:prstGeom>
          <a:noFill/>
          <a:ln w="9525">
            <a:solidFill>
              <a:schemeClr val="tx1"/>
            </a:solidFill>
            <a:miter lim="800000"/>
            <a:headEnd/>
            <a:tailEnd/>
          </a:ln>
        </p:spPr>
      </p:pic>
      <p:sp>
        <p:nvSpPr>
          <p:cNvPr id="7" name="Rectangle 6"/>
          <p:cNvSpPr/>
          <p:nvPr/>
        </p:nvSpPr>
        <p:spPr bwMode="auto">
          <a:xfrm>
            <a:off x="1084263" y="4627563"/>
            <a:ext cx="1336675" cy="184150"/>
          </a:xfrm>
          <a:prstGeom prst="rect">
            <a:avLst/>
          </a:prstGeom>
          <a:noFill/>
          <a:ln>
            <a:solidFill>
              <a:schemeClr val="accent3">
                <a:lumMod val="60000"/>
                <a:lumOff val="4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eaLnBrk="0" hangingPunct="0">
              <a:defRPr/>
            </a:pPr>
            <a:endParaRPr lang="en-US" dirty="0">
              <a:solidFill>
                <a:srgbClr val="FFFFFF"/>
              </a:solidFill>
              <a:latin typeface="Times New Roman" pitchFamily="18" charset="0"/>
            </a:endParaRPr>
          </a:p>
        </p:txBody>
      </p:sp>
      <p:sp>
        <p:nvSpPr>
          <p:cNvPr id="8" name="Rectangle 7"/>
          <p:cNvSpPr/>
          <p:nvPr/>
        </p:nvSpPr>
        <p:spPr bwMode="auto">
          <a:xfrm>
            <a:off x="4403725" y="1785938"/>
            <a:ext cx="1336675" cy="182562"/>
          </a:xfrm>
          <a:prstGeom prst="rect">
            <a:avLst/>
          </a:prstGeom>
          <a:noFill/>
          <a:ln>
            <a:solidFill>
              <a:schemeClr val="accent3">
                <a:lumMod val="60000"/>
                <a:lumOff val="4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eaLnBrk="0" hangingPunct="0">
              <a:defRPr/>
            </a:pPr>
            <a:endParaRPr lang="en-US" dirty="0">
              <a:solidFill>
                <a:srgbClr val="FFFFFF"/>
              </a:solidFill>
              <a:latin typeface="Times New Roman" pitchFamily="18" charset="0"/>
            </a:endParaRPr>
          </a:p>
        </p:txBody>
      </p:sp>
      <p:pic>
        <p:nvPicPr>
          <p:cNvPr id="53255" name="Picture 2"/>
          <p:cNvPicPr>
            <a:picLocks noChangeAspect="1" noChangeArrowheads="1"/>
          </p:cNvPicPr>
          <p:nvPr/>
        </p:nvPicPr>
        <p:blipFill>
          <a:blip r:embed="rId4" cstate="print"/>
          <a:srcRect/>
          <a:stretch>
            <a:fillRect/>
          </a:stretch>
        </p:blipFill>
        <p:spPr bwMode="auto">
          <a:xfrm>
            <a:off x="395288" y="5491163"/>
            <a:ext cx="8551862" cy="169862"/>
          </a:xfrm>
          <a:prstGeom prst="rect">
            <a:avLst/>
          </a:prstGeom>
          <a:noFill/>
          <a:ln w="9525">
            <a:solidFill>
              <a:schemeClr val="tx1"/>
            </a:solidFill>
            <a:miter lim="800000"/>
            <a:headEnd/>
            <a:tailEnd/>
          </a:ln>
        </p:spPr>
      </p:pic>
      <p:pic>
        <p:nvPicPr>
          <p:cNvPr id="53256" name="Picture 3"/>
          <p:cNvPicPr>
            <a:picLocks noChangeAspect="1" noChangeArrowheads="1"/>
          </p:cNvPicPr>
          <p:nvPr/>
        </p:nvPicPr>
        <p:blipFill>
          <a:blip r:embed="rId5" cstate="print"/>
          <a:srcRect/>
          <a:stretch>
            <a:fillRect/>
          </a:stretch>
        </p:blipFill>
        <p:spPr bwMode="auto">
          <a:xfrm>
            <a:off x="382588" y="5227638"/>
            <a:ext cx="8266112" cy="228600"/>
          </a:xfrm>
          <a:prstGeom prst="rect">
            <a:avLst/>
          </a:prstGeom>
          <a:noFill/>
          <a:ln w="9525">
            <a:solidFill>
              <a:schemeClr val="tx1"/>
            </a:solidFill>
            <a:miter lim="800000"/>
            <a:headEnd/>
            <a:tailEnd/>
          </a:ln>
        </p:spPr>
      </p:pic>
      <p:pic>
        <p:nvPicPr>
          <p:cNvPr id="53257" name="Picture 4"/>
          <p:cNvPicPr>
            <a:picLocks noChangeAspect="1" noChangeArrowheads="1"/>
          </p:cNvPicPr>
          <p:nvPr/>
        </p:nvPicPr>
        <p:blipFill>
          <a:blip r:embed="rId6" cstate="print"/>
          <a:srcRect/>
          <a:stretch>
            <a:fillRect/>
          </a:stretch>
        </p:blipFill>
        <p:spPr bwMode="auto">
          <a:xfrm>
            <a:off x="7962900" y="5246688"/>
            <a:ext cx="998538" cy="185737"/>
          </a:xfrm>
          <a:prstGeom prst="rect">
            <a:avLst/>
          </a:prstGeom>
          <a:noFill/>
          <a:ln w="9525">
            <a:solidFill>
              <a:srgbClr val="3317A9"/>
            </a:solidFill>
            <a:miter lim="800000"/>
            <a:headEnd/>
            <a:tailEnd/>
          </a:ln>
        </p:spPr>
      </p:pic>
    </p:spTree>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eaLnBrk="1" hangingPunct="1"/>
            <a:r>
              <a:rPr lang="en-US" smtClean="0"/>
              <a:t>Enquiries</a:t>
            </a:r>
          </a:p>
        </p:txBody>
      </p:sp>
      <p:pic>
        <p:nvPicPr>
          <p:cNvPr id="54275" name="Picture 2"/>
          <p:cNvPicPr>
            <a:picLocks noChangeAspect="1" noChangeArrowheads="1"/>
          </p:cNvPicPr>
          <p:nvPr/>
        </p:nvPicPr>
        <p:blipFill>
          <a:blip r:embed="rId2" cstate="print"/>
          <a:srcRect/>
          <a:stretch>
            <a:fillRect/>
          </a:stretch>
        </p:blipFill>
        <p:spPr bwMode="auto">
          <a:xfrm>
            <a:off x="354013" y="1622425"/>
            <a:ext cx="8550275" cy="169863"/>
          </a:xfrm>
          <a:prstGeom prst="rect">
            <a:avLst/>
          </a:prstGeom>
          <a:noFill/>
          <a:ln w="9525">
            <a:solidFill>
              <a:schemeClr val="tx1"/>
            </a:solidFill>
            <a:miter lim="800000"/>
            <a:headEnd/>
            <a:tailEnd/>
          </a:ln>
        </p:spPr>
      </p:pic>
      <p:pic>
        <p:nvPicPr>
          <p:cNvPr id="54276" name="Picture 3"/>
          <p:cNvPicPr>
            <a:picLocks noChangeAspect="1" noChangeArrowheads="1"/>
          </p:cNvPicPr>
          <p:nvPr/>
        </p:nvPicPr>
        <p:blipFill>
          <a:blip r:embed="rId3" cstate="print"/>
          <a:srcRect/>
          <a:stretch>
            <a:fillRect/>
          </a:stretch>
        </p:blipFill>
        <p:spPr bwMode="auto">
          <a:xfrm>
            <a:off x="280988" y="1303338"/>
            <a:ext cx="7900987" cy="217487"/>
          </a:xfrm>
          <a:prstGeom prst="rect">
            <a:avLst/>
          </a:prstGeom>
          <a:noFill/>
          <a:ln w="9525">
            <a:solidFill>
              <a:schemeClr val="tx1"/>
            </a:solidFill>
            <a:miter lim="800000"/>
            <a:headEnd/>
            <a:tailEnd/>
          </a:ln>
        </p:spPr>
      </p:pic>
      <p:pic>
        <p:nvPicPr>
          <p:cNvPr id="54277" name="Picture 4"/>
          <p:cNvPicPr>
            <a:picLocks noChangeAspect="1" noChangeArrowheads="1"/>
          </p:cNvPicPr>
          <p:nvPr/>
        </p:nvPicPr>
        <p:blipFill>
          <a:blip r:embed="rId4" cstate="print"/>
          <a:srcRect/>
          <a:stretch>
            <a:fillRect/>
          </a:stretch>
        </p:blipFill>
        <p:spPr bwMode="auto">
          <a:xfrm>
            <a:off x="7977188" y="1336675"/>
            <a:ext cx="998537" cy="184150"/>
          </a:xfrm>
          <a:prstGeom prst="rect">
            <a:avLst/>
          </a:prstGeom>
          <a:noFill/>
          <a:ln w="9525">
            <a:solidFill>
              <a:schemeClr val="tx1"/>
            </a:solidFill>
            <a:miter lim="800000"/>
            <a:headEnd/>
            <a:tailEnd/>
          </a:ln>
        </p:spPr>
      </p:pic>
      <p:pic>
        <p:nvPicPr>
          <p:cNvPr id="54278" name="Picture 2"/>
          <p:cNvPicPr>
            <a:picLocks noChangeAspect="1" noChangeArrowheads="1"/>
          </p:cNvPicPr>
          <p:nvPr/>
        </p:nvPicPr>
        <p:blipFill>
          <a:blip r:embed="rId5" cstate="print"/>
          <a:srcRect/>
          <a:stretch>
            <a:fillRect/>
          </a:stretch>
        </p:blipFill>
        <p:spPr bwMode="auto">
          <a:xfrm>
            <a:off x="941388" y="1957388"/>
            <a:ext cx="6923087" cy="3028950"/>
          </a:xfrm>
          <a:prstGeom prst="rect">
            <a:avLst/>
          </a:prstGeom>
          <a:noFill/>
          <a:ln w="9525">
            <a:solidFill>
              <a:schemeClr val="tx1"/>
            </a:solidFill>
            <a:miter lim="800000"/>
            <a:headEnd/>
            <a:tailEnd/>
          </a:ln>
        </p:spPr>
      </p:pic>
      <p:pic>
        <p:nvPicPr>
          <p:cNvPr id="54279" name="Picture 3"/>
          <p:cNvPicPr>
            <a:picLocks noChangeAspect="1" noChangeArrowheads="1"/>
          </p:cNvPicPr>
          <p:nvPr/>
        </p:nvPicPr>
        <p:blipFill>
          <a:blip r:embed="rId6" cstate="print"/>
          <a:srcRect/>
          <a:stretch>
            <a:fillRect/>
          </a:stretch>
        </p:blipFill>
        <p:spPr bwMode="auto">
          <a:xfrm>
            <a:off x="560388" y="5030788"/>
            <a:ext cx="8189912" cy="1466850"/>
          </a:xfrm>
          <a:prstGeom prst="rect">
            <a:avLst/>
          </a:prstGeom>
          <a:noFill/>
          <a:ln w="9525">
            <a:solidFill>
              <a:schemeClr val="tx1"/>
            </a:solidFill>
            <a:miter lim="800000"/>
            <a:headEnd/>
            <a:tailEnd/>
          </a:ln>
        </p:spPr>
      </p:pic>
    </p:spTree>
  </p:cSld>
  <p:clrMapOvr>
    <a:masterClrMapping/>
  </p:clrMapOvr>
  <p:transition>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eaLnBrk="1" hangingPunct="1"/>
            <a:r>
              <a:rPr lang="en-US" smtClean="0"/>
              <a:t>Enquiries</a:t>
            </a:r>
          </a:p>
        </p:txBody>
      </p:sp>
      <p:pic>
        <p:nvPicPr>
          <p:cNvPr id="55299" name="Picture 2"/>
          <p:cNvPicPr>
            <a:picLocks noGrp="1" noChangeAspect="1" noChangeArrowheads="1"/>
          </p:cNvPicPr>
          <p:nvPr>
            <p:ph idx="1"/>
          </p:nvPr>
        </p:nvPicPr>
        <p:blipFill>
          <a:blip r:embed="rId3" cstate="print"/>
          <a:srcRect/>
          <a:stretch>
            <a:fillRect/>
          </a:stretch>
        </p:blipFill>
        <p:spPr>
          <a:xfrm>
            <a:off x="801688" y="1201738"/>
            <a:ext cx="2400300" cy="3617912"/>
          </a:xfrm>
          <a:noFill/>
          <a:ln>
            <a:solidFill>
              <a:schemeClr val="tx1"/>
            </a:solidFill>
          </a:ln>
        </p:spPr>
      </p:pic>
      <p:pic>
        <p:nvPicPr>
          <p:cNvPr id="55300" name="Picture 4"/>
          <p:cNvPicPr>
            <a:picLocks noChangeAspect="1" noChangeArrowheads="1"/>
          </p:cNvPicPr>
          <p:nvPr/>
        </p:nvPicPr>
        <p:blipFill>
          <a:blip r:embed="rId4" cstate="print"/>
          <a:srcRect/>
          <a:stretch>
            <a:fillRect/>
          </a:stretch>
        </p:blipFill>
        <p:spPr bwMode="auto">
          <a:xfrm>
            <a:off x="4257675" y="1241425"/>
            <a:ext cx="1752600" cy="914400"/>
          </a:xfrm>
          <a:prstGeom prst="rect">
            <a:avLst/>
          </a:prstGeom>
          <a:noFill/>
          <a:ln w="9525">
            <a:solidFill>
              <a:schemeClr val="tx1"/>
            </a:solidFill>
            <a:miter lim="800000"/>
            <a:headEnd/>
            <a:tailEnd/>
          </a:ln>
        </p:spPr>
      </p:pic>
      <p:sp>
        <p:nvSpPr>
          <p:cNvPr id="7" name="Rectangle 6"/>
          <p:cNvSpPr/>
          <p:nvPr/>
        </p:nvSpPr>
        <p:spPr bwMode="auto">
          <a:xfrm>
            <a:off x="1084263" y="4627563"/>
            <a:ext cx="1336675" cy="184150"/>
          </a:xfrm>
          <a:prstGeom prst="rect">
            <a:avLst/>
          </a:prstGeom>
          <a:noFill/>
          <a:ln>
            <a:solidFill>
              <a:schemeClr val="accent3">
                <a:lumMod val="60000"/>
                <a:lumOff val="4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eaLnBrk="0" hangingPunct="0">
              <a:defRPr/>
            </a:pPr>
            <a:endParaRPr lang="en-US" dirty="0">
              <a:solidFill>
                <a:srgbClr val="FFFFFF"/>
              </a:solidFill>
              <a:latin typeface="Times New Roman" pitchFamily="18" charset="0"/>
            </a:endParaRPr>
          </a:p>
        </p:txBody>
      </p:sp>
      <p:sp>
        <p:nvSpPr>
          <p:cNvPr id="8" name="Rectangle 7"/>
          <p:cNvSpPr/>
          <p:nvPr/>
        </p:nvSpPr>
        <p:spPr bwMode="auto">
          <a:xfrm>
            <a:off x="4516438" y="1970088"/>
            <a:ext cx="1336675" cy="182562"/>
          </a:xfrm>
          <a:prstGeom prst="rect">
            <a:avLst/>
          </a:prstGeom>
          <a:noFill/>
          <a:ln>
            <a:solidFill>
              <a:schemeClr val="accent3">
                <a:lumMod val="60000"/>
                <a:lumOff val="4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eaLnBrk="0" hangingPunct="0">
              <a:defRPr/>
            </a:pPr>
            <a:endParaRPr lang="en-US" dirty="0">
              <a:solidFill>
                <a:srgbClr val="FFFFFF"/>
              </a:solidFill>
              <a:latin typeface="Times New Roman" pitchFamily="18" charset="0"/>
            </a:endParaRPr>
          </a:p>
        </p:txBody>
      </p:sp>
      <p:pic>
        <p:nvPicPr>
          <p:cNvPr id="55303" name="Picture 2"/>
          <p:cNvPicPr>
            <a:picLocks noChangeAspect="1" noChangeArrowheads="1"/>
          </p:cNvPicPr>
          <p:nvPr/>
        </p:nvPicPr>
        <p:blipFill>
          <a:blip r:embed="rId5" cstate="print"/>
          <a:srcRect/>
          <a:stretch>
            <a:fillRect/>
          </a:stretch>
        </p:blipFill>
        <p:spPr bwMode="auto">
          <a:xfrm>
            <a:off x="877888" y="5743575"/>
            <a:ext cx="7837487" cy="180975"/>
          </a:xfrm>
          <a:prstGeom prst="rect">
            <a:avLst/>
          </a:prstGeom>
          <a:noFill/>
          <a:ln w="9525">
            <a:solidFill>
              <a:schemeClr val="tx1"/>
            </a:solidFill>
            <a:miter lim="800000"/>
            <a:headEnd/>
            <a:tailEnd/>
          </a:ln>
        </p:spPr>
      </p:pic>
      <p:pic>
        <p:nvPicPr>
          <p:cNvPr id="55304" name="Picture 3"/>
          <p:cNvPicPr>
            <a:picLocks noChangeAspect="1" noChangeArrowheads="1"/>
          </p:cNvPicPr>
          <p:nvPr/>
        </p:nvPicPr>
        <p:blipFill>
          <a:blip r:embed="rId6" cstate="print"/>
          <a:srcRect/>
          <a:stretch>
            <a:fillRect/>
          </a:stretch>
        </p:blipFill>
        <p:spPr bwMode="auto">
          <a:xfrm>
            <a:off x="866775" y="5430838"/>
            <a:ext cx="7942263" cy="161925"/>
          </a:xfrm>
          <a:prstGeom prst="rect">
            <a:avLst/>
          </a:prstGeom>
          <a:noFill/>
          <a:ln w="9525">
            <a:solidFill>
              <a:schemeClr val="tx1"/>
            </a:solidFill>
            <a:miter lim="800000"/>
            <a:headEnd/>
            <a:tailEnd/>
          </a:ln>
        </p:spPr>
      </p:pic>
    </p:spTree>
  </p:cSld>
  <p:clrMapOvr>
    <a:masterClrMapping/>
  </p:clrMapOvr>
  <p:transition>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US" sz="2800" smtClean="0"/>
              <a:t>Self Practice -Creation of Corporate Customer</a:t>
            </a:r>
          </a:p>
        </p:txBody>
      </p:sp>
      <p:sp>
        <p:nvSpPr>
          <p:cNvPr id="56323" name="Content Placeholder 2"/>
          <p:cNvSpPr>
            <a:spLocks noGrp="1"/>
          </p:cNvSpPr>
          <p:nvPr>
            <p:ph idx="1"/>
          </p:nvPr>
        </p:nvSpPr>
        <p:spPr/>
        <p:txBody>
          <a:bodyPr/>
          <a:lstStyle/>
          <a:p>
            <a:pPr eaLnBrk="1" hangingPunct="1">
              <a:buClr>
                <a:srgbClr val="00B0F0"/>
              </a:buClr>
              <a:buFont typeface="Courier New" pitchFamily="49" charset="0"/>
              <a:buChar char="o"/>
              <a:defRPr/>
            </a:pPr>
            <a:r>
              <a:rPr lang="en-US" dirty="0" smtClean="0"/>
              <a:t>Open a Corporate Customer record for ABC International by</a:t>
            </a:r>
          </a:p>
          <a:p>
            <a:pPr eaLnBrk="1" hangingPunct="1">
              <a:buClr>
                <a:srgbClr val="00B0F0"/>
              </a:buClr>
              <a:buFont typeface="Courier New" pitchFamily="49" charset="0"/>
              <a:buChar char="o"/>
              <a:defRPr/>
            </a:pPr>
            <a:r>
              <a:rPr lang="en-US" dirty="0" smtClean="0"/>
              <a:t>using Customer Menu – Open Corporate Customer sub menu</a:t>
            </a:r>
          </a:p>
          <a:p>
            <a:pPr eaLnBrk="1" hangingPunct="1">
              <a:buClr>
                <a:srgbClr val="00B0F0"/>
              </a:buClr>
              <a:buFont typeface="Courier New" pitchFamily="49" charset="0"/>
              <a:buChar char="o"/>
              <a:defRPr/>
            </a:pPr>
            <a:r>
              <a:rPr lang="en-US" dirty="0" smtClean="0"/>
              <a:t>Use Sector code 2001, Target code 7, Industry code 1800 – Health care </a:t>
            </a:r>
          </a:p>
          <a:p>
            <a:pPr eaLnBrk="1" hangingPunct="1">
              <a:buClr>
                <a:srgbClr val="00B0F0"/>
              </a:buClr>
              <a:buFont typeface="Courier New" pitchFamily="49" charset="0"/>
              <a:buChar char="o"/>
              <a:defRPr/>
            </a:pPr>
            <a:r>
              <a:rPr lang="en-US" dirty="0" smtClean="0"/>
              <a:t>Account officer - 3</a:t>
            </a:r>
          </a:p>
          <a:p>
            <a:pPr eaLnBrk="1" hangingPunct="1">
              <a:buClr>
                <a:srgbClr val="00B0F0"/>
              </a:buClr>
              <a:buFont typeface="Courier New" pitchFamily="49" charset="0"/>
              <a:buChar char="o"/>
              <a:defRPr/>
            </a:pPr>
            <a:r>
              <a:rPr lang="en-US" dirty="0" smtClean="0"/>
              <a:t>Nationality and Residence as US</a:t>
            </a:r>
          </a:p>
          <a:p>
            <a:pPr eaLnBrk="1" hangingPunct="1">
              <a:buClr>
                <a:srgbClr val="00B0F0"/>
              </a:buClr>
              <a:buFont typeface="Courier New" pitchFamily="49" charset="0"/>
              <a:buChar char="o"/>
              <a:defRPr/>
            </a:pPr>
            <a:r>
              <a:rPr lang="en-US" dirty="0" smtClean="0"/>
              <a:t>Customer Status code 21 – Financial – small</a:t>
            </a:r>
          </a:p>
          <a:p>
            <a:pPr eaLnBrk="1" hangingPunct="1">
              <a:buClr>
                <a:srgbClr val="00B0F0"/>
              </a:buClr>
              <a:buFont typeface="Courier New" pitchFamily="49" charset="0"/>
              <a:buChar char="o"/>
              <a:defRPr/>
            </a:pPr>
            <a:r>
              <a:rPr lang="en-US" dirty="0" smtClean="0"/>
              <a:t>Language code 1 – English</a:t>
            </a:r>
          </a:p>
          <a:p>
            <a:pPr eaLnBrk="1" hangingPunct="1">
              <a:buClr>
                <a:srgbClr val="00B0F0"/>
              </a:buClr>
              <a:buFont typeface="Courier New" pitchFamily="49" charset="0"/>
              <a:buChar char="o"/>
              <a:defRPr/>
            </a:pPr>
            <a:r>
              <a:rPr lang="en-US" dirty="0" smtClean="0"/>
              <a:t>Input suitable address</a:t>
            </a:r>
          </a:p>
          <a:p>
            <a:pPr eaLnBrk="1" hangingPunct="1">
              <a:buClr>
                <a:srgbClr val="00B0F0"/>
              </a:buClr>
              <a:buFont typeface="Courier New" pitchFamily="49" charset="0"/>
              <a:buChar char="o"/>
              <a:defRPr/>
            </a:pPr>
            <a:r>
              <a:rPr lang="en-US" dirty="0" smtClean="0"/>
              <a:t>Commit and authorize the Record.</a:t>
            </a:r>
          </a:p>
        </p:txBody>
      </p:sp>
    </p:spTree>
  </p:cSld>
  <p:clrMapOvr>
    <a:masterClrMapping/>
  </p:clrMapOvr>
  <p:transition>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eaLnBrk="1" hangingPunct="1"/>
            <a:r>
              <a:rPr lang="en-US" sz="2800" smtClean="0"/>
              <a:t>Self Practice -Creation of Bank Customer</a:t>
            </a:r>
          </a:p>
        </p:txBody>
      </p:sp>
      <p:sp>
        <p:nvSpPr>
          <p:cNvPr id="57347" name="Content Placeholder 2"/>
          <p:cNvSpPr>
            <a:spLocks noGrp="1"/>
          </p:cNvSpPr>
          <p:nvPr>
            <p:ph idx="1"/>
          </p:nvPr>
        </p:nvSpPr>
        <p:spPr/>
        <p:txBody>
          <a:bodyPr/>
          <a:lstStyle/>
          <a:p>
            <a:pPr>
              <a:buClr>
                <a:srgbClr val="00B0F0"/>
              </a:buClr>
              <a:buFont typeface="Courier New" pitchFamily="49" charset="0"/>
              <a:buChar char="o"/>
              <a:defRPr/>
            </a:pPr>
            <a:r>
              <a:rPr lang="en-US" dirty="0" smtClean="0"/>
              <a:t>Open a Corporate Customer record for ABN bank by</a:t>
            </a:r>
          </a:p>
          <a:p>
            <a:pPr>
              <a:buClr>
                <a:srgbClr val="00B0F0"/>
              </a:buClr>
              <a:buFont typeface="Courier New" pitchFamily="49" charset="0"/>
              <a:buChar char="o"/>
              <a:defRPr/>
            </a:pPr>
            <a:r>
              <a:rPr lang="en-US" dirty="0" smtClean="0"/>
              <a:t>using Customer Menu – Open Corporate Customer sub menu</a:t>
            </a:r>
          </a:p>
          <a:p>
            <a:pPr>
              <a:buClr>
                <a:srgbClr val="00B0F0"/>
              </a:buClr>
              <a:buFont typeface="Courier New" pitchFamily="49" charset="0"/>
              <a:buChar char="o"/>
              <a:defRPr/>
            </a:pPr>
            <a:r>
              <a:rPr lang="en-US" dirty="0" smtClean="0"/>
              <a:t>Use Sector code 3001, Target code 30, Industry code 3100 – Banks</a:t>
            </a:r>
          </a:p>
          <a:p>
            <a:pPr>
              <a:buClr>
                <a:srgbClr val="00B0F0"/>
              </a:buClr>
              <a:buFont typeface="Courier New" pitchFamily="49" charset="0"/>
              <a:buChar char="o"/>
              <a:defRPr/>
            </a:pPr>
            <a:r>
              <a:rPr lang="en-US" dirty="0" smtClean="0"/>
              <a:t>Accounts officer - 27</a:t>
            </a:r>
          </a:p>
          <a:p>
            <a:pPr>
              <a:buClr>
                <a:srgbClr val="00B0F0"/>
              </a:buClr>
              <a:buFont typeface="Courier New" pitchFamily="49" charset="0"/>
              <a:buChar char="o"/>
              <a:defRPr/>
            </a:pPr>
            <a:r>
              <a:rPr lang="en-US" dirty="0" smtClean="0"/>
              <a:t>Nationality and Residence as US</a:t>
            </a:r>
          </a:p>
          <a:p>
            <a:pPr>
              <a:buClr>
                <a:srgbClr val="00B0F0"/>
              </a:buClr>
              <a:buFont typeface="Courier New" pitchFamily="49" charset="0"/>
              <a:buChar char="o"/>
              <a:defRPr/>
            </a:pPr>
            <a:r>
              <a:rPr lang="en-US" dirty="0" smtClean="0"/>
              <a:t>Customer Status code 21 – Financial – Medium</a:t>
            </a:r>
          </a:p>
          <a:p>
            <a:pPr>
              <a:buClr>
                <a:srgbClr val="00B0F0"/>
              </a:buClr>
              <a:buFont typeface="Courier New" pitchFamily="49" charset="0"/>
              <a:buChar char="o"/>
              <a:defRPr/>
            </a:pPr>
            <a:r>
              <a:rPr lang="en-US" dirty="0" smtClean="0"/>
              <a:t>Language code 1 – English</a:t>
            </a:r>
          </a:p>
          <a:p>
            <a:pPr>
              <a:buClr>
                <a:srgbClr val="00B0F0"/>
              </a:buClr>
              <a:buFont typeface="Courier New" pitchFamily="49" charset="0"/>
              <a:buChar char="o"/>
              <a:defRPr/>
            </a:pPr>
            <a:r>
              <a:rPr lang="en-US" dirty="0" smtClean="0"/>
              <a:t>Input suitable address</a:t>
            </a:r>
          </a:p>
          <a:p>
            <a:pPr>
              <a:buClr>
                <a:srgbClr val="00B0F0"/>
              </a:buClr>
              <a:buFont typeface="Courier New" pitchFamily="49" charset="0"/>
              <a:buChar char="o"/>
              <a:defRPr/>
            </a:pPr>
            <a:r>
              <a:rPr lang="en-US" dirty="0" smtClean="0"/>
              <a:t>Commit and authorize the record.</a:t>
            </a:r>
          </a:p>
        </p:txBody>
      </p:sp>
    </p:spTree>
  </p:cSld>
  <p:clrMapOvr>
    <a:masterClrMapping/>
  </p:clrMapOvr>
  <p:transition>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eaLnBrk="1" hangingPunct="1"/>
            <a:r>
              <a:rPr lang="en-US" smtClean="0"/>
              <a:t>Summary</a:t>
            </a:r>
          </a:p>
        </p:txBody>
      </p:sp>
      <p:sp>
        <p:nvSpPr>
          <p:cNvPr id="59395" name="Content Placeholder 2"/>
          <p:cNvSpPr>
            <a:spLocks noGrp="1"/>
          </p:cNvSpPr>
          <p:nvPr>
            <p:ph idx="1"/>
          </p:nvPr>
        </p:nvSpPr>
        <p:spPr>
          <a:xfrm>
            <a:off x="598488" y="1119188"/>
            <a:ext cx="8713787" cy="4860925"/>
          </a:xfrm>
        </p:spPr>
        <p:txBody>
          <a:bodyPr/>
          <a:lstStyle/>
          <a:p>
            <a:pPr>
              <a:lnSpc>
                <a:spcPct val="200000"/>
              </a:lnSpc>
              <a:buClr>
                <a:srgbClr val="00B0F0"/>
              </a:buClr>
              <a:buFont typeface="Wingdings" pitchFamily="2" charset="2"/>
              <a:buChar char="q"/>
              <a:defRPr/>
            </a:pPr>
            <a:r>
              <a:rPr lang="en-US" dirty="0" smtClean="0"/>
              <a:t>At the end of this session, you have learnt about</a:t>
            </a:r>
          </a:p>
          <a:p>
            <a:pPr lvl="1">
              <a:lnSpc>
                <a:spcPct val="200000"/>
              </a:lnSpc>
              <a:buClr>
                <a:srgbClr val="00B0F0"/>
              </a:buClr>
              <a:buFont typeface="Courier New" pitchFamily="49" charset="0"/>
              <a:buChar char="o"/>
              <a:defRPr/>
            </a:pPr>
            <a:r>
              <a:rPr lang="en-US" dirty="0" smtClean="0"/>
              <a:t>Overview  and Features of customer application in T24</a:t>
            </a:r>
          </a:p>
          <a:p>
            <a:pPr lvl="1">
              <a:lnSpc>
                <a:spcPct val="200000"/>
              </a:lnSpc>
              <a:buClr>
                <a:srgbClr val="00B0F0"/>
              </a:buClr>
              <a:buFont typeface="Courier New" pitchFamily="49" charset="0"/>
              <a:buChar char="o"/>
              <a:defRPr/>
            </a:pPr>
            <a:r>
              <a:rPr lang="en-US" dirty="0" smtClean="0"/>
              <a:t>Opening of customer records for individual, corporate and bank customers </a:t>
            </a:r>
          </a:p>
          <a:p>
            <a:pPr lvl="1">
              <a:lnSpc>
                <a:spcPct val="200000"/>
              </a:lnSpc>
              <a:buClr>
                <a:srgbClr val="00B0F0"/>
              </a:buClr>
              <a:buFont typeface="Courier New" pitchFamily="49" charset="0"/>
              <a:buChar char="o"/>
              <a:defRPr/>
            </a:pPr>
            <a:r>
              <a:rPr lang="en-US" dirty="0" smtClean="0"/>
              <a:t>Amendment of customer records</a:t>
            </a:r>
          </a:p>
          <a:p>
            <a:pPr lvl="1">
              <a:lnSpc>
                <a:spcPct val="200000"/>
              </a:lnSpc>
              <a:buClr>
                <a:srgbClr val="00B0F0"/>
              </a:buClr>
              <a:buFont typeface="Courier New" pitchFamily="49" charset="0"/>
              <a:buChar char="o"/>
              <a:defRPr/>
            </a:pPr>
            <a:r>
              <a:rPr lang="en-US" dirty="0" smtClean="0"/>
              <a:t>Customer related enquiries and search options</a:t>
            </a:r>
          </a:p>
        </p:txBody>
      </p:sp>
    </p:spTree>
  </p:cSld>
  <p:clrMapOvr>
    <a:masterClrMapping/>
  </p:clrMapOvr>
  <p:transition>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2236" y="2967338"/>
            <a:ext cx="4599529" cy="1323439"/>
          </a:xfrm>
          <a:prstGeom prst="rect">
            <a:avLst/>
          </a:prstGeom>
          <a:noFill/>
        </p:spPr>
        <p:txBody>
          <a:bodyPr wrap="none">
            <a:spAutoFit/>
            <a:scene3d>
              <a:camera prst="orthographicFront"/>
              <a:lightRig rig="flat" dir="tl"/>
            </a:scene3d>
            <a:sp3d contourW="19050" prstMaterial="clear">
              <a:bevelT w="50800" h="50800"/>
              <a:contourClr>
                <a:schemeClr val="accent5">
                  <a:tint val="70000"/>
                  <a:satMod val="180000"/>
                  <a:alpha val="70000"/>
                </a:schemeClr>
              </a:contourClr>
            </a:sp3d>
          </a:bodyPr>
          <a:lstStyle/>
          <a:p>
            <a:pPr algn="ctr" defTabSz="957756" fontAlgn="auto">
              <a:spcBef>
                <a:spcPts val="0"/>
              </a:spcBef>
              <a:spcAft>
                <a:spcPts val="0"/>
              </a:spcAft>
              <a:defRPr/>
            </a:pPr>
            <a:r>
              <a:rPr lang="en-US" sz="8000" b="1" dirty="0">
                <a:ln/>
                <a:solidFill>
                  <a:schemeClr val="accent5">
                    <a:tint val="50000"/>
                    <a:satMod val="180000"/>
                  </a:schemeClr>
                </a:solidFill>
                <a:latin typeface="Calibri"/>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nodeType="clickEffect">
                                  <p:stCondLst>
                                    <p:cond delay="0"/>
                                  </p:stCondLst>
                                  <p:iterate type="lt">
                                    <p:tmPct val="50000"/>
                                  </p:iterate>
                                  <p:childTnLst>
                                    <p:set>
                                      <p:cBhvr>
                                        <p:cTn id="6" dur="1" fill="hold">
                                          <p:stCondLst>
                                            <p:cond delay="0"/>
                                          </p:stCondLst>
                                        </p:cTn>
                                        <p:tgtEl>
                                          <p:spTgt spid="2">
                                            <p:txEl>
                                              <p:pRg st="0" end="0"/>
                                            </p:txEl>
                                          </p:spTgt>
                                        </p:tgtEl>
                                        <p:attrNameLst>
                                          <p:attrName>style.visibility</p:attrName>
                                        </p:attrNameLst>
                                      </p:cBhvr>
                                      <p:to>
                                        <p:strVal val="visible"/>
                                      </p:to>
                                    </p:set>
                                    <p:set>
                                      <p:cBhvr>
                                        <p:cTn id="7" dur="455" fill="hold">
                                          <p:stCondLst>
                                            <p:cond delay="0"/>
                                          </p:stCondLst>
                                        </p:cTn>
                                        <p:tgtEl>
                                          <p:spTgt spid="2">
                                            <p:txEl>
                                              <p:pRg st="0" end="0"/>
                                            </p:txEl>
                                          </p:spTgt>
                                        </p:tgtEl>
                                        <p:attrNameLst>
                                          <p:attrName>style.rotation</p:attrName>
                                        </p:attrNameLst>
                                      </p:cBhvr>
                                      <p:to>
                                        <p:strVal val="-45.0"/>
                                      </p:to>
                                    </p:set>
                                    <p:anim calcmode="lin" valueType="num">
                                      <p:cBhvr>
                                        <p:cTn id="8" dur="455" fill="hold">
                                          <p:stCondLst>
                                            <p:cond delay="455"/>
                                          </p:stCondLst>
                                        </p:cTn>
                                        <p:tgtEl>
                                          <p:spTgt spid="2">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2">
                                            <p:txEl>
                                              <p:pRg st="0" end="0"/>
                                            </p:txEl>
                                          </p:spTgt>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2">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2">
                                            <p:txEl>
                                              <p:pRg st="0" end="0"/>
                                            </p:txEl>
                                          </p:spTgt>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CUSTOMER – STATIC TABLES</a:t>
            </a:r>
          </a:p>
        </p:txBody>
      </p:sp>
      <p:sp>
        <p:nvSpPr>
          <p:cNvPr id="8196" name="Flowchart: Alternate Process 3"/>
          <p:cNvSpPr>
            <a:spLocks noChangeArrowheads="1"/>
          </p:cNvSpPr>
          <p:nvPr/>
        </p:nvSpPr>
        <p:spPr bwMode="auto">
          <a:xfrm>
            <a:off x="3513219" y="3131300"/>
            <a:ext cx="2423695" cy="827089"/>
          </a:xfrm>
          <a:prstGeom prst="flowChartAlternateProcess">
            <a:avLst/>
          </a:prstGeom>
          <a:solidFill>
            <a:srgbClr val="0070C0"/>
          </a:solidFill>
          <a:ln>
            <a:headEnd/>
            <a:tailEnd/>
          </a:ln>
        </p:spPr>
        <p:style>
          <a:lnRef idx="0">
            <a:schemeClr val="accent1"/>
          </a:lnRef>
          <a:fillRef idx="3">
            <a:schemeClr val="accent1"/>
          </a:fillRef>
          <a:effectRef idx="3">
            <a:schemeClr val="accent1"/>
          </a:effectRef>
          <a:fontRef idx="minor">
            <a:schemeClr val="lt1"/>
          </a:fontRef>
        </p:style>
        <p:txBody>
          <a:bodyPr anchor="ctr"/>
          <a:lstStyle/>
          <a:p>
            <a:pPr eaLnBrk="0" hangingPunct="0">
              <a:defRPr/>
            </a:pPr>
            <a:r>
              <a:rPr lang="en-US" dirty="0"/>
              <a:t>     CUSTOMER</a:t>
            </a:r>
          </a:p>
        </p:txBody>
      </p:sp>
      <p:sp>
        <p:nvSpPr>
          <p:cNvPr id="20" name="Oval 19"/>
          <p:cNvSpPr/>
          <p:nvPr/>
        </p:nvSpPr>
        <p:spPr bwMode="auto">
          <a:xfrm>
            <a:off x="3392904" y="1118937"/>
            <a:ext cx="2634919" cy="1191126"/>
          </a:xfrm>
          <a:prstGeom prst="ellipse">
            <a:avLst/>
          </a:prstGeom>
          <a:solidFill>
            <a:srgbClr val="00B0F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lnSpc>
                <a:spcPct val="85000"/>
              </a:lnSpc>
              <a:defRPr/>
            </a:pPr>
            <a:r>
              <a:rPr lang="en-US" sz="2000" b="1" dirty="0">
                <a:solidFill>
                  <a:schemeClr val="tx1"/>
                </a:solidFill>
              </a:rPr>
              <a:t>INDUSTRY</a:t>
            </a:r>
          </a:p>
        </p:txBody>
      </p:sp>
      <p:sp>
        <p:nvSpPr>
          <p:cNvPr id="21" name="Oval 20"/>
          <p:cNvSpPr/>
          <p:nvPr/>
        </p:nvSpPr>
        <p:spPr bwMode="auto">
          <a:xfrm>
            <a:off x="649705" y="1884948"/>
            <a:ext cx="2558716" cy="1159041"/>
          </a:xfrm>
          <a:prstGeom prst="ellipse">
            <a:avLst/>
          </a:prstGeom>
          <a:solidFill>
            <a:srgbClr val="00B0F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lnSpc>
                <a:spcPct val="85000"/>
              </a:lnSpc>
              <a:defRPr/>
            </a:pPr>
            <a:r>
              <a:rPr lang="en-US" sz="2000" b="1" dirty="0">
                <a:solidFill>
                  <a:schemeClr val="tx1"/>
                </a:solidFill>
              </a:rPr>
              <a:t>SECTOR</a:t>
            </a:r>
          </a:p>
        </p:txBody>
      </p:sp>
      <p:sp>
        <p:nvSpPr>
          <p:cNvPr id="22" name="Oval 21"/>
          <p:cNvSpPr/>
          <p:nvPr/>
        </p:nvSpPr>
        <p:spPr bwMode="auto">
          <a:xfrm>
            <a:off x="372979" y="4034593"/>
            <a:ext cx="2542674" cy="1151020"/>
          </a:xfrm>
          <a:prstGeom prst="ellipse">
            <a:avLst/>
          </a:prstGeom>
          <a:solidFill>
            <a:srgbClr val="00B0F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lnSpc>
                <a:spcPct val="85000"/>
              </a:lnSpc>
              <a:defRPr/>
            </a:pPr>
            <a:r>
              <a:rPr lang="en-US" sz="2000" b="1" dirty="0">
                <a:solidFill>
                  <a:schemeClr val="tx1"/>
                </a:solidFill>
              </a:rPr>
              <a:t>COUNTRY</a:t>
            </a:r>
          </a:p>
        </p:txBody>
      </p:sp>
      <p:sp>
        <p:nvSpPr>
          <p:cNvPr id="23" name="Oval 22"/>
          <p:cNvSpPr/>
          <p:nvPr/>
        </p:nvSpPr>
        <p:spPr bwMode="auto">
          <a:xfrm>
            <a:off x="3344779" y="4884822"/>
            <a:ext cx="2514600" cy="1034716"/>
          </a:xfrm>
          <a:prstGeom prst="ellipse">
            <a:avLst/>
          </a:prstGeom>
          <a:solidFill>
            <a:srgbClr val="00B0F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lnSpc>
                <a:spcPct val="85000"/>
              </a:lnSpc>
              <a:defRPr/>
            </a:pPr>
            <a:r>
              <a:rPr lang="en-US" sz="2000" b="1" dirty="0">
                <a:solidFill>
                  <a:schemeClr val="tx1"/>
                </a:solidFill>
              </a:rPr>
              <a:t>TARGET</a:t>
            </a:r>
          </a:p>
        </p:txBody>
      </p:sp>
      <p:sp>
        <p:nvSpPr>
          <p:cNvPr id="24" name="Oval 23"/>
          <p:cNvSpPr/>
          <p:nvPr/>
        </p:nvSpPr>
        <p:spPr bwMode="auto">
          <a:xfrm>
            <a:off x="6204284" y="4231106"/>
            <a:ext cx="2731168" cy="1275347"/>
          </a:xfrm>
          <a:prstGeom prst="ellipse">
            <a:avLst/>
          </a:prstGeom>
          <a:solidFill>
            <a:srgbClr val="00B0F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lnSpc>
                <a:spcPct val="85000"/>
              </a:lnSpc>
              <a:defRPr/>
            </a:pPr>
            <a:r>
              <a:rPr lang="en-US" sz="2000" b="1" dirty="0">
                <a:solidFill>
                  <a:schemeClr val="tx1"/>
                </a:solidFill>
              </a:rPr>
              <a:t>DEPT.ACCT.OFFICER</a:t>
            </a:r>
          </a:p>
        </p:txBody>
      </p:sp>
      <p:sp>
        <p:nvSpPr>
          <p:cNvPr id="25" name="Oval 24"/>
          <p:cNvSpPr/>
          <p:nvPr/>
        </p:nvSpPr>
        <p:spPr bwMode="auto">
          <a:xfrm>
            <a:off x="6224337" y="1600200"/>
            <a:ext cx="2731168" cy="1266981"/>
          </a:xfrm>
          <a:prstGeom prst="ellipse">
            <a:avLst/>
          </a:prstGeom>
          <a:solidFill>
            <a:srgbClr val="00B0F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lnSpc>
                <a:spcPct val="85000"/>
              </a:lnSpc>
              <a:defRPr/>
            </a:pPr>
            <a:r>
              <a:rPr lang="en-US" sz="2000" b="1" dirty="0">
                <a:solidFill>
                  <a:schemeClr val="tx1"/>
                </a:solidFill>
              </a:rPr>
              <a:t>CUSTOMER.STATUS</a:t>
            </a:r>
          </a:p>
        </p:txBody>
      </p:sp>
      <p:cxnSp>
        <p:nvCxnSpPr>
          <p:cNvPr id="27" name="Straight Connector 26"/>
          <p:cNvCxnSpPr/>
          <p:nvPr/>
        </p:nvCxnSpPr>
        <p:spPr bwMode="auto">
          <a:xfrm rot="5400000">
            <a:off x="4259263" y="2719388"/>
            <a:ext cx="793750" cy="0"/>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bwMode="auto">
          <a:xfrm rot="10800000" flipV="1">
            <a:off x="5919788" y="2730500"/>
            <a:ext cx="985837" cy="457200"/>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bwMode="auto">
          <a:xfrm rot="5400000">
            <a:off x="4187032" y="4402931"/>
            <a:ext cx="914400" cy="23813"/>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bwMode="auto">
          <a:xfrm>
            <a:off x="5811838" y="3873500"/>
            <a:ext cx="949325" cy="541338"/>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bwMode="auto">
          <a:xfrm rot="10800000" flipV="1">
            <a:off x="2863850" y="3933825"/>
            <a:ext cx="673100" cy="530225"/>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bwMode="auto">
          <a:xfrm>
            <a:off x="2971800" y="2803525"/>
            <a:ext cx="563563" cy="476250"/>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Features of Customer Application </a:t>
            </a:r>
          </a:p>
        </p:txBody>
      </p:sp>
      <p:sp>
        <p:nvSpPr>
          <p:cNvPr id="10243" name="Rectangle 3"/>
          <p:cNvSpPr>
            <a:spLocks noGrp="1" noChangeArrowheads="1"/>
          </p:cNvSpPr>
          <p:nvPr>
            <p:ph idx="1"/>
          </p:nvPr>
        </p:nvSpPr>
        <p:spPr>
          <a:xfrm>
            <a:off x="381000" y="1447800"/>
            <a:ext cx="7874000" cy="4892675"/>
          </a:xfrm>
        </p:spPr>
        <p:txBody>
          <a:bodyPr/>
          <a:lstStyle/>
          <a:p>
            <a:pPr>
              <a:defRPr/>
            </a:pPr>
            <a:r>
              <a:rPr lang="en-US" sz="1600" dirty="0" smtClean="0"/>
              <a:t>Customer record is created prior to any activity related to that customer in T24</a:t>
            </a:r>
          </a:p>
          <a:p>
            <a:pPr>
              <a:defRPr/>
            </a:pPr>
            <a:endParaRPr lang="en-US" sz="1600" dirty="0" smtClean="0"/>
          </a:p>
          <a:p>
            <a:pPr>
              <a:defRPr/>
            </a:pPr>
            <a:r>
              <a:rPr lang="en-US" sz="1600" dirty="0" smtClean="0"/>
              <a:t>Customer record is created as soon as essential details are avialable, which is independent of  account opening or any business transaction. Additional details can be added any time</a:t>
            </a:r>
          </a:p>
          <a:p>
            <a:pPr>
              <a:defRPr/>
            </a:pPr>
            <a:endParaRPr lang="en-US" sz="1600" dirty="0" smtClean="0"/>
          </a:p>
          <a:p>
            <a:pPr>
              <a:defRPr/>
            </a:pPr>
            <a:r>
              <a:rPr lang="en-US" sz="1600" dirty="0" smtClean="0"/>
              <a:t>Customer Record is created only once and using the Customer ID all the reports and enquiries are generated</a:t>
            </a:r>
          </a:p>
          <a:p>
            <a:pPr>
              <a:defRPr/>
            </a:pPr>
            <a:endParaRPr lang="en-US" sz="1600" dirty="0" smtClean="0"/>
          </a:p>
          <a:p>
            <a:pPr>
              <a:defRPr/>
            </a:pPr>
            <a:r>
              <a:rPr lang="en-US" sz="1600" dirty="0" smtClean="0"/>
              <a:t>It is not possible to reverse an authorized Customer Record</a:t>
            </a:r>
          </a:p>
          <a:p>
            <a:pPr eaLnBrk="1" hangingPunct="1">
              <a:defRPr/>
            </a:pPr>
            <a:endParaRPr lang="en-US" sz="2000" dirty="0" smtClean="0">
              <a:latin typeface="+mj-lt"/>
              <a:cs typeface="Times New Roman" pitchFamily="18" charset="0"/>
            </a:endParaRPr>
          </a:p>
          <a:p>
            <a:pPr eaLnBrk="1" hangingPunct="1">
              <a:defRPr/>
            </a:pPr>
            <a:endParaRPr lang="en-US" dirty="0" smtClean="0"/>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Features of Customer Application </a:t>
            </a:r>
          </a:p>
        </p:txBody>
      </p:sp>
      <p:sp>
        <p:nvSpPr>
          <p:cNvPr id="10243" name="Rectangle 3"/>
          <p:cNvSpPr>
            <a:spLocks noGrp="1" noChangeArrowheads="1"/>
          </p:cNvSpPr>
          <p:nvPr>
            <p:ph idx="1"/>
          </p:nvPr>
        </p:nvSpPr>
        <p:spPr>
          <a:xfrm>
            <a:off x="381000" y="1447800"/>
            <a:ext cx="7874000" cy="4337050"/>
          </a:xfrm>
        </p:spPr>
        <p:txBody>
          <a:bodyPr/>
          <a:lstStyle/>
          <a:p>
            <a:pPr eaLnBrk="1" hangingPunct="1">
              <a:lnSpc>
                <a:spcPct val="150000"/>
              </a:lnSpc>
              <a:spcBef>
                <a:spcPts val="600"/>
              </a:spcBef>
              <a:buFont typeface="Wingdings 3" pitchFamily="18" charset="2"/>
              <a:buNone/>
            </a:pPr>
            <a:r>
              <a:rPr lang="en-US" sz="1600" dirty="0" smtClean="0"/>
              <a:t>Different types of Customers can be created in T24</a:t>
            </a:r>
          </a:p>
          <a:p>
            <a:pPr marL="166189" lvl="1" indent="-166189">
              <a:lnSpc>
                <a:spcPct val="150000"/>
              </a:lnSpc>
              <a:buClr>
                <a:schemeClr val="accent5"/>
              </a:buClr>
              <a:defRPr/>
            </a:pPr>
            <a:r>
              <a:rPr lang="en-US" sz="1600" dirty="0" smtClean="0"/>
              <a:t>Individual</a:t>
            </a:r>
          </a:p>
          <a:p>
            <a:pPr marL="166189" lvl="1" indent="-166189">
              <a:lnSpc>
                <a:spcPct val="150000"/>
              </a:lnSpc>
              <a:buClr>
                <a:schemeClr val="accent5"/>
              </a:buClr>
              <a:defRPr/>
            </a:pPr>
            <a:r>
              <a:rPr lang="en-US" sz="1600" dirty="0" smtClean="0"/>
              <a:t>Corporate Clients</a:t>
            </a:r>
          </a:p>
          <a:p>
            <a:pPr marL="166189" lvl="1" indent="-166189">
              <a:lnSpc>
                <a:spcPct val="150000"/>
              </a:lnSpc>
              <a:buClr>
                <a:schemeClr val="accent5"/>
              </a:buClr>
              <a:defRPr/>
            </a:pPr>
            <a:r>
              <a:rPr lang="en-US" sz="1600" dirty="0" smtClean="0"/>
              <a:t>Residential status to differentiate resident &amp; non resident</a:t>
            </a:r>
          </a:p>
          <a:p>
            <a:pPr marL="166189" lvl="1" indent="-166189">
              <a:lnSpc>
                <a:spcPct val="150000"/>
              </a:lnSpc>
              <a:buClr>
                <a:schemeClr val="accent5"/>
              </a:buClr>
              <a:defRPr/>
            </a:pPr>
            <a:r>
              <a:rPr lang="en-US" sz="1600" dirty="0" smtClean="0"/>
              <a:t>Agents</a:t>
            </a:r>
          </a:p>
          <a:p>
            <a:pPr marL="166189" lvl="1" indent="-166189">
              <a:lnSpc>
                <a:spcPct val="150000"/>
              </a:lnSpc>
              <a:buClr>
                <a:schemeClr val="accent5"/>
              </a:buClr>
              <a:defRPr/>
            </a:pPr>
            <a:r>
              <a:rPr lang="en-US" sz="1600" dirty="0" smtClean="0"/>
              <a:t>Counterparties</a:t>
            </a:r>
          </a:p>
          <a:p>
            <a:pPr marL="166189" lvl="1" indent="-166189">
              <a:lnSpc>
                <a:spcPct val="150000"/>
              </a:lnSpc>
              <a:buClr>
                <a:schemeClr val="accent5"/>
              </a:buClr>
              <a:defRPr/>
            </a:pPr>
            <a:r>
              <a:rPr lang="en-US" sz="1600" dirty="0" smtClean="0"/>
              <a:t>Linking of customers with unique relationship code can be organized to distinguish related customer &amp; group customers</a:t>
            </a: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Features of Customer Application </a:t>
            </a:r>
          </a:p>
        </p:txBody>
      </p:sp>
      <p:sp>
        <p:nvSpPr>
          <p:cNvPr id="9219" name="Rectangle 3"/>
          <p:cNvSpPr>
            <a:spLocks noGrp="1" noChangeArrowheads="1"/>
          </p:cNvSpPr>
          <p:nvPr>
            <p:ph idx="1"/>
          </p:nvPr>
        </p:nvSpPr>
        <p:spPr>
          <a:xfrm>
            <a:off x="457200" y="1524000"/>
            <a:ext cx="7874000" cy="4337050"/>
          </a:xfrm>
        </p:spPr>
        <p:txBody>
          <a:bodyPr/>
          <a:lstStyle/>
          <a:p>
            <a:pPr marL="166189" lvl="1" indent="-166189">
              <a:lnSpc>
                <a:spcPct val="150000"/>
              </a:lnSpc>
              <a:buClr>
                <a:schemeClr val="accent5"/>
              </a:buClr>
              <a:defRPr/>
            </a:pPr>
            <a:r>
              <a:rPr lang="en-US" sz="1600" dirty="0" smtClean="0"/>
              <a:t>ID can be up to 10 digits which can be a manually created ID or an auto generated ID</a:t>
            </a:r>
          </a:p>
          <a:p>
            <a:pPr marL="166189" lvl="1" indent="-166189">
              <a:lnSpc>
                <a:spcPct val="150000"/>
              </a:lnSpc>
              <a:buClr>
                <a:schemeClr val="accent5"/>
              </a:buClr>
              <a:defRPr/>
            </a:pPr>
            <a:r>
              <a:rPr lang="en-US" sz="1600" dirty="0" smtClean="0"/>
              <a:t>CUSTOMER.DEFAULT Field to default values such as Industry,Target, Nationality, Residence, Account Officer, Customer status based on the value given in “Sector” Field</a:t>
            </a:r>
          </a:p>
        </p:txBody>
      </p:sp>
    </p:spTree>
  </p:cSld>
  <p:clrMapOvr>
    <a:masterClrMapping/>
  </p:clrMapOvr>
  <p:transition>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8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88.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89.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9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9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9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93.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9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9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96.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39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39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39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40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401.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402.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403.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40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0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406.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407.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408.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409.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10.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41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13.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414.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415.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4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4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4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41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2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42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42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2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24.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25.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426.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2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2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2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3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3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3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3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43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3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436.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437.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438.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439.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40.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44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42.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44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44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445.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446.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447.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44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4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50.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451.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452.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45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45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45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456.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457.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458.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459.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60.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61.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heme/theme1.xml><?xml version="1.0" encoding="utf-8"?>
<a:theme xmlns:a="http://schemas.openxmlformats.org/drawingml/2006/main" name="capgemini">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10.xml><?xml version="1.0" encoding="utf-8"?>
<a:theme xmlns:a="http://schemas.openxmlformats.org/drawingml/2006/main" name="5_ST Ban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11.xml><?xml version="1.0" encoding="utf-8"?>
<a:theme xmlns:a="http://schemas.openxmlformats.org/drawingml/2006/main" name="6_ST Ban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12.xml><?xml version="1.0" encoding="utf-8"?>
<a:theme xmlns:a="http://schemas.openxmlformats.org/drawingml/2006/main" name="7_ST Ban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13.xml><?xml version="1.0" encoding="utf-8"?>
<a:theme xmlns:a="http://schemas.openxmlformats.org/drawingml/2006/main" name="8_ST Ban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14.xml><?xml version="1.0" encoding="utf-8"?>
<a:theme xmlns:a="http://schemas.openxmlformats.org/drawingml/2006/main" name="9_ST Ban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ppt_Template_Capgemini - with Grids 09.07.2012">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1_ST Ban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2_ST Ban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7.xml><?xml version="1.0" encoding="utf-8"?>
<a:theme xmlns:a="http://schemas.openxmlformats.org/drawingml/2006/main" name="1_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3_ST Ban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9.xml><?xml version="1.0" encoding="utf-8"?>
<a:theme xmlns:a="http://schemas.openxmlformats.org/drawingml/2006/main" name="4_ST Ban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capgemini</Template>
  <TotalTime>254</TotalTime>
  <Words>1575</Words>
  <Application>Microsoft Office PowerPoint</Application>
  <PresentationFormat>On-screen Show (4:3)</PresentationFormat>
  <Paragraphs>244</Paragraphs>
  <Slides>56</Slides>
  <Notes>11</Notes>
  <HiddenSlides>0</HiddenSlides>
  <MMClips>0</MMClips>
  <ScaleCrop>false</ScaleCrop>
  <HeadingPairs>
    <vt:vector size="6" baseType="variant">
      <vt:variant>
        <vt:lpstr>Theme</vt:lpstr>
      </vt:variant>
      <vt:variant>
        <vt:i4>14</vt:i4>
      </vt:variant>
      <vt:variant>
        <vt:lpstr>Embedded OLE Servers</vt:lpstr>
      </vt:variant>
      <vt:variant>
        <vt:i4>1</vt:i4>
      </vt:variant>
      <vt:variant>
        <vt:lpstr>Slide Titles</vt:lpstr>
      </vt:variant>
      <vt:variant>
        <vt:i4>56</vt:i4>
      </vt:variant>
    </vt:vector>
  </HeadingPairs>
  <TitlesOfParts>
    <vt:vector size="71" baseType="lpstr">
      <vt:lpstr>capgemini</vt:lpstr>
      <vt:lpstr>Closing slides</vt:lpstr>
      <vt:lpstr>Section break</vt:lpstr>
      <vt:lpstr>ppt_Template_Capgemini - with Grids 09.07.2012</vt:lpstr>
      <vt:lpstr>1_ST Bank</vt:lpstr>
      <vt:lpstr>2_ST Bank</vt:lpstr>
      <vt:lpstr>1_Closing slides</vt:lpstr>
      <vt:lpstr>3_ST Bank</vt:lpstr>
      <vt:lpstr>4_ST Bank</vt:lpstr>
      <vt:lpstr>5_ST Bank</vt:lpstr>
      <vt:lpstr>6_ST Bank</vt:lpstr>
      <vt:lpstr>7_ST Bank</vt:lpstr>
      <vt:lpstr>8_ST Bank</vt:lpstr>
      <vt:lpstr>9_ST Bank</vt:lpstr>
      <vt:lpstr>think-cell Slide</vt:lpstr>
      <vt:lpstr>T24 CUSTOMER</vt:lpstr>
      <vt:lpstr>Objectives</vt:lpstr>
      <vt:lpstr>Overview of T24 Customer</vt:lpstr>
      <vt:lpstr>Overview of T24 Customer</vt:lpstr>
      <vt:lpstr>Features of Customer Application Account and contract based application</vt:lpstr>
      <vt:lpstr>CUSTOMER – STATIC TABLES</vt:lpstr>
      <vt:lpstr>Features of Customer Application </vt:lpstr>
      <vt:lpstr>Features of Customer Application </vt:lpstr>
      <vt:lpstr>Features of Customer Application </vt:lpstr>
      <vt:lpstr>Customer Record – Mandatory field details</vt:lpstr>
      <vt:lpstr>Customer Record – Mandatory field details</vt:lpstr>
      <vt:lpstr>Customer Record – Mandatory field details</vt:lpstr>
      <vt:lpstr>Customer Record – Optional field details</vt:lpstr>
      <vt:lpstr>Customer Record – Optional field details</vt:lpstr>
      <vt:lpstr>Customer Record – Optional field details- KYC</vt:lpstr>
      <vt:lpstr> Customer - Workshop 1 </vt:lpstr>
      <vt:lpstr>Customer - Workshop Solution1 </vt:lpstr>
      <vt:lpstr>Workshop 1 - Solution</vt:lpstr>
      <vt:lpstr>Workshop 1 - Solution</vt:lpstr>
      <vt:lpstr>Workshop 1 - Solution</vt:lpstr>
      <vt:lpstr>Workshop 1 - Solution</vt:lpstr>
      <vt:lpstr>Create KYC – workshop 1</vt:lpstr>
      <vt:lpstr>CREATE KYC- Workshop 1 - Solution</vt:lpstr>
      <vt:lpstr>CREATE KYC - Workshop 1 - Solution</vt:lpstr>
      <vt:lpstr>Linkage of KYC with the Customer Record</vt:lpstr>
      <vt:lpstr>WORKSHOP 2</vt:lpstr>
      <vt:lpstr>Workshop 2 - Solution</vt:lpstr>
      <vt:lpstr>Posting Restrictions</vt:lpstr>
      <vt:lpstr>Set/ remove Posting Restrictions – Workshop 3</vt:lpstr>
      <vt:lpstr>Customer Charge</vt:lpstr>
      <vt:lpstr>Amendment of Customer Charge – Workshop 4</vt:lpstr>
      <vt:lpstr>Amendment of Customer Charge – Workshop 4</vt:lpstr>
      <vt:lpstr>Additional Address</vt:lpstr>
      <vt:lpstr>Additional Address Input  – Workshop -5</vt:lpstr>
      <vt:lpstr>Additional Address Input – Workshop 5</vt:lpstr>
      <vt:lpstr>Prospect Customer</vt:lpstr>
      <vt:lpstr>Creating prospect customer – Workshop 6</vt:lpstr>
      <vt:lpstr>Creating prospect customer – Workshop 6</vt:lpstr>
      <vt:lpstr>Activating prospect customer – Workshop 7</vt:lpstr>
      <vt:lpstr>Perquisites for creation of a bank record</vt:lpstr>
      <vt:lpstr>ACCOUNT.CLASS RECORD</vt:lpstr>
      <vt:lpstr>Customer record – Bank </vt:lpstr>
      <vt:lpstr>Agency Record for Bank customers</vt:lpstr>
      <vt:lpstr>Agency Record</vt:lpstr>
      <vt:lpstr>Enquiries</vt:lpstr>
      <vt:lpstr>Enquiries</vt:lpstr>
      <vt:lpstr>Enquiries</vt:lpstr>
      <vt:lpstr>Enquiries</vt:lpstr>
      <vt:lpstr>Enquiries</vt:lpstr>
      <vt:lpstr>Enquiries</vt:lpstr>
      <vt:lpstr>Enquiries</vt:lpstr>
      <vt:lpstr>Enquiries</vt:lpstr>
      <vt:lpstr>Self Practice -Creation of Corporate Customer</vt:lpstr>
      <vt:lpstr>Self Practice -Creation of Bank Customer</vt:lpstr>
      <vt:lpstr>Summary</vt:lpstr>
      <vt:lpstr>Slide 56</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T24 CUSTOMER</dc:title>
  <dc:creator>venkkris</dc:creator>
  <cp:lastModifiedBy>mrameshb</cp:lastModifiedBy>
  <cp:revision>16</cp:revision>
  <dcterms:created xsi:type="dcterms:W3CDTF">2014-03-12T06:54:08Z</dcterms:created>
  <dcterms:modified xsi:type="dcterms:W3CDTF">2016-09-08T10:59:01Z</dcterms:modified>
</cp:coreProperties>
</file>