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57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3" y="220899"/>
            <a:ext cx="9741741" cy="757896"/>
          </a:xfrm>
        </p:spPr>
        <p:txBody>
          <a:bodyPr/>
          <a:lstStyle/>
          <a:p>
            <a:r>
              <a:rPr lang="en-US" sz="2800" b="1" dirty="0" smtClean="0"/>
              <a:t>VALIDATION ROUTINE: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1125639"/>
            <a:ext cx="11165983" cy="5597133"/>
          </a:xfrm>
        </p:spPr>
        <p:txBody>
          <a:bodyPr/>
          <a:lstStyle/>
          <a:p>
            <a:r>
              <a:rPr lang="en-US" dirty="0" smtClean="0"/>
              <a:t>Validation routines are used to validate the record at field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6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45" y="206062"/>
            <a:ext cx="8422783" cy="759854"/>
          </a:xfrm>
        </p:spPr>
        <p:txBody>
          <a:bodyPr/>
          <a:lstStyle/>
          <a:p>
            <a:r>
              <a:rPr lang="en-US" sz="2000" b="1" dirty="0" smtClean="0"/>
              <a:t>WRITE THE VALIDATION ROUTINE</a:t>
            </a:r>
            <a:r>
              <a:rPr lang="en-US" sz="1800" dirty="0" smtClean="0"/>
              <a:t>: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" t="10220" r="32932" b="11833"/>
          <a:stretch/>
        </p:blipFill>
        <p:spPr>
          <a:xfrm>
            <a:off x="399245" y="656823"/>
            <a:ext cx="10431887" cy="6201177"/>
          </a:xfrm>
        </p:spPr>
      </p:pic>
    </p:spTree>
    <p:extLst>
      <p:ext uri="{BB962C8B-B14F-4D97-AF65-F5344CB8AC3E}">
        <p14:creationId xmlns:p14="http://schemas.microsoft.com/office/powerpoint/2010/main" val="14889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" r="46999" b="4042"/>
          <a:stretch/>
        </p:blipFill>
        <p:spPr>
          <a:xfrm>
            <a:off x="309093" y="2052638"/>
            <a:ext cx="4726546" cy="46443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" t="7482" r="46190" b="7956"/>
          <a:stretch/>
        </p:blipFill>
        <p:spPr>
          <a:xfrm>
            <a:off x="5035639" y="2052638"/>
            <a:ext cx="5134564" cy="45999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9093" y="115910"/>
            <a:ext cx="5688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CREATE THE VERSION FOR FUNDS TRANSFER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9397" y="516020"/>
            <a:ext cx="372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of the </a:t>
            </a:r>
            <a:r>
              <a:rPr lang="en-US" dirty="0" err="1" smtClean="0"/>
              <a:t>version:FT.CHK.DBT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51648" y="90586"/>
            <a:ext cx="4041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Command to create a version: </a:t>
            </a:r>
          </a:p>
          <a:p>
            <a:r>
              <a:rPr lang="en-US" sz="1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VERSION, I FUNDS.TRANSFER,FT.CHK.DBT</a:t>
            </a:r>
            <a:endParaRPr lang="en-US" sz="16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186" y="1050145"/>
            <a:ext cx="8387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Attach the routine- </a:t>
            </a:r>
            <a:r>
              <a:rPr lang="en-US" b="1" dirty="0" smtClean="0"/>
              <a:t>DEBIT.GRT </a:t>
            </a:r>
            <a:r>
              <a:rPr lang="en-US" dirty="0" smtClean="0"/>
              <a:t>to the version at</a:t>
            </a:r>
          </a:p>
          <a:p>
            <a:r>
              <a:rPr lang="en-US" b="1" dirty="0" smtClean="0"/>
              <a:t>Validation Fld.1 –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field that should be validated. Here it is debit amount</a:t>
            </a:r>
            <a:endParaRPr lang="en-US" b="1" dirty="0" smtClean="0"/>
          </a:p>
          <a:p>
            <a:r>
              <a:rPr lang="en-US" b="1" dirty="0" smtClean="0"/>
              <a:t>Validation Rtn.1 –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name of the routine to do validation.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830355" y="5396248"/>
            <a:ext cx="1004923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383" y="5488290"/>
            <a:ext cx="1091279" cy="1585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931024" y="5226680"/>
            <a:ext cx="1662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Routine is attached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75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" t="6022" r="37050" b="7111"/>
          <a:stretch/>
        </p:blipFill>
        <p:spPr>
          <a:xfrm>
            <a:off x="489398" y="1493949"/>
            <a:ext cx="9775064" cy="5364052"/>
          </a:xfrm>
        </p:spPr>
      </p:pic>
      <p:sp>
        <p:nvSpPr>
          <p:cNvPr id="5" name="TextBox 4"/>
          <p:cNvSpPr txBox="1"/>
          <p:nvPr/>
        </p:nvSpPr>
        <p:spPr>
          <a:xfrm>
            <a:off x="489398" y="386366"/>
            <a:ext cx="8762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Open the attached version in classic mode and do the funds transfer:</a:t>
            </a:r>
          </a:p>
          <a:p>
            <a:endParaRPr lang="en-US" sz="2000" b="1" dirty="0"/>
          </a:p>
          <a:p>
            <a:r>
              <a:rPr lang="en-US" sz="2000" dirty="0" smtClean="0"/>
              <a:t>Commands: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FUNDS.TRANSFER,FT.CHK.DBT, I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6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" t="13358" r="46691" b="36626"/>
          <a:stretch/>
        </p:blipFill>
        <p:spPr>
          <a:xfrm>
            <a:off x="218939" y="1532585"/>
            <a:ext cx="6143223" cy="51515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93" b="6885"/>
          <a:stretch/>
        </p:blipFill>
        <p:spPr>
          <a:xfrm>
            <a:off x="6362162" y="1532584"/>
            <a:ext cx="5422007" cy="51515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8939" y="785611"/>
            <a:ext cx="925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GIVE THE AMOUNT GREATER THAN WORKING BALANCE TO CHECK THE VALIDATION.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290551" y="3464417"/>
            <a:ext cx="10058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 flipH="1">
            <a:off x="7887020" y="4468968"/>
            <a:ext cx="5409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9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" t="9092" r="3581" b="27677"/>
          <a:stretch/>
        </p:blipFill>
        <p:spPr>
          <a:xfrm>
            <a:off x="373486" y="1184856"/>
            <a:ext cx="11374419" cy="5306095"/>
          </a:xfrm>
        </p:spPr>
      </p:pic>
      <p:sp>
        <p:nvSpPr>
          <p:cNvPr id="7" name="TextBox 6"/>
          <p:cNvSpPr txBox="1"/>
          <p:nvPr/>
        </p:nvSpPr>
        <p:spPr>
          <a:xfrm>
            <a:off x="373486" y="218941"/>
            <a:ext cx="913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AFTER COMMITTING RECORD, TXN IS CANCELLED SHOWING THE ERROR MESSAGE.</a:t>
            </a:r>
          </a:p>
          <a:p>
            <a:r>
              <a:rPr lang="en-US" dirty="0" smtClean="0"/>
              <a:t>As mentioned before, validation </a:t>
            </a:r>
            <a:r>
              <a:rPr lang="en-US" dirty="0" err="1" smtClean="0"/>
              <a:t>fld</a:t>
            </a:r>
            <a:r>
              <a:rPr lang="en-US" dirty="0" smtClean="0"/>
              <a:t> is checked and error is displayed.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5460642" y="5190185"/>
            <a:ext cx="978408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222" y="3051169"/>
            <a:ext cx="999831" cy="1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6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134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VALIDATION ROUTINE:</vt:lpstr>
      <vt:lpstr>WRITE THE VALIDATION ROUTINE:</vt:lpstr>
      <vt:lpstr>PowerPoint Presentation</vt:lpstr>
      <vt:lpstr>PowerPoint Presentation</vt:lpstr>
      <vt:lpstr>PowerPoint Presentation</vt:lpstr>
      <vt:lpstr>PowerPoint Presentation</vt:lpstr>
    </vt:vector>
  </TitlesOfParts>
  <Company>Capgemini GCC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C, DARSHAN</dc:creator>
  <cp:lastModifiedBy>C, DARSHAN</cp:lastModifiedBy>
  <cp:revision>6</cp:revision>
  <dcterms:created xsi:type="dcterms:W3CDTF">2020-01-29T13:07:25Z</dcterms:created>
  <dcterms:modified xsi:type="dcterms:W3CDTF">2020-01-29T13:57:41Z</dcterms:modified>
</cp:coreProperties>
</file>