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>
  <p:sldMasterIdLst>
    <p:sldMasterId id="2147483652" r:id="rId1"/>
  </p:sldMasterIdLst>
  <p:notesMasterIdLst>
    <p:notesMasterId r:id="rId32"/>
  </p:notesMasterIdLst>
  <p:handoutMasterIdLst>
    <p:handoutMasterId r:id="rId33"/>
  </p:handoutMasterIdLst>
  <p:sldIdLst>
    <p:sldId id="425" r:id="rId2"/>
    <p:sldId id="668" r:id="rId3"/>
    <p:sldId id="669" r:id="rId4"/>
    <p:sldId id="670" r:id="rId5"/>
    <p:sldId id="671" r:id="rId6"/>
    <p:sldId id="672" r:id="rId7"/>
    <p:sldId id="673" r:id="rId8"/>
    <p:sldId id="674" r:id="rId9"/>
    <p:sldId id="675" r:id="rId10"/>
    <p:sldId id="676" r:id="rId11"/>
    <p:sldId id="677" r:id="rId12"/>
    <p:sldId id="678" r:id="rId13"/>
    <p:sldId id="679" r:id="rId14"/>
    <p:sldId id="680" r:id="rId15"/>
    <p:sldId id="681" r:id="rId16"/>
    <p:sldId id="682" r:id="rId17"/>
    <p:sldId id="683" r:id="rId18"/>
    <p:sldId id="684" r:id="rId19"/>
    <p:sldId id="685" r:id="rId20"/>
    <p:sldId id="686" r:id="rId21"/>
    <p:sldId id="688" r:id="rId22"/>
    <p:sldId id="689" r:id="rId23"/>
    <p:sldId id="690" r:id="rId24"/>
    <p:sldId id="691" r:id="rId25"/>
    <p:sldId id="692" r:id="rId26"/>
    <p:sldId id="693" r:id="rId27"/>
    <p:sldId id="694" r:id="rId28"/>
    <p:sldId id="695" r:id="rId29"/>
    <p:sldId id="696" r:id="rId30"/>
    <p:sldId id="661" r:id="rId31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宋体" charset="-122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宋体" charset="-122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宋体" charset="-122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宋体" charset="-122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宋体" charset="-122"/>
        <a:cs typeface="Arial" charset="0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宋体" charset="-122"/>
        <a:cs typeface="Arial" charset="0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宋体" charset="-122"/>
        <a:cs typeface="Arial" charset="0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宋体" charset="-122"/>
        <a:cs typeface="Arial" charset="0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宋体" charset="-122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D540"/>
    <a:srgbClr val="B5CA8D"/>
    <a:srgbClr val="E6F5FA"/>
    <a:srgbClr val="DED7BC"/>
    <a:srgbClr val="C8E6F8"/>
    <a:srgbClr val="9E3C97"/>
    <a:srgbClr val="009BCC"/>
    <a:srgbClr val="95143B"/>
    <a:srgbClr val="4D740F"/>
    <a:srgbClr val="6994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26" autoAdjust="0"/>
    <p:restoredTop sz="85263" autoAdjust="0"/>
  </p:normalViewPr>
  <p:slideViewPr>
    <p:cSldViewPr snapToGrid="0" snapToObjects="1">
      <p:cViewPr varScale="1">
        <p:scale>
          <a:sx n="57" d="100"/>
          <a:sy n="57" d="100"/>
        </p:scale>
        <p:origin x="1688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66" d="100"/>
          <a:sy n="66" d="100"/>
        </p:scale>
        <p:origin x="-2742" y="-12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47163"/>
            <a:ext cx="3062288" cy="23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8" tIns="46139" rIns="92278" bIns="46139" numCol="1" anchor="b" anchorCtr="0" compatLnSpc="1">
            <a:prstTxWarp prst="textNoShape">
              <a:avLst/>
            </a:prstTxWarp>
          </a:bodyPr>
          <a:lstStyle>
            <a:lvl1pPr algn="l" defTabSz="922338" eaLnBrk="0" hangingPunct="0">
              <a:lnSpc>
                <a:spcPct val="100000"/>
              </a:lnSpc>
              <a:defRPr sz="800" b="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GB"/>
              <a:t>© 2006 Capgemini - All rights reserved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819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48113" y="9047163"/>
            <a:ext cx="3062287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8" tIns="46139" rIns="92278" bIns="46139" numCol="1" anchor="b" anchorCtr="0" compatLnSpc="1">
            <a:prstTxWarp prst="textNoShape">
              <a:avLst/>
            </a:prstTxWarp>
          </a:bodyPr>
          <a:lstStyle>
            <a:lvl1pPr algn="r" defTabSz="922338" eaLnBrk="0" hangingPunct="0">
              <a:lnSpc>
                <a:spcPct val="85000"/>
              </a:lnSpc>
              <a:defRPr sz="8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43D7B3A3-6584-4A21-ABC7-554E1D6A11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1927" name="Rectangle 7"/>
          <p:cNvSpPr>
            <a:spLocks noChangeArrowheads="1"/>
          </p:cNvSpPr>
          <p:nvPr/>
        </p:nvSpPr>
        <p:spPr bwMode="auto">
          <a:xfrm>
            <a:off x="0" y="8335963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278" tIns="46139" rIns="92278" bIns="46139" anchor="b"/>
          <a:lstStyle/>
          <a:p>
            <a:pPr defTabSz="922338" eaLnBrk="0" hangingPunct="0">
              <a:defRPr/>
            </a:pPr>
            <a:endParaRPr lang="en-GB" sz="800" b="0">
              <a:ea typeface="+mn-ea"/>
              <a:cs typeface="+mn-cs"/>
            </a:endParaRPr>
          </a:p>
        </p:txBody>
      </p:sp>
      <p:sp>
        <p:nvSpPr>
          <p:cNvPr id="81928" name="Rectangle 8"/>
          <p:cNvSpPr>
            <a:spLocks noChangeArrowheads="1"/>
          </p:cNvSpPr>
          <p:nvPr/>
        </p:nvSpPr>
        <p:spPr bwMode="auto">
          <a:xfrm>
            <a:off x="3973513" y="8829675"/>
            <a:ext cx="30368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278" tIns="46139" rIns="92278" bIns="46139" anchor="b"/>
          <a:lstStyle/>
          <a:p>
            <a:pPr algn="r" defTabSz="922338" eaLnBrk="0" hangingPunct="0">
              <a:defRPr/>
            </a:pPr>
            <a:endParaRPr lang="en-GB" sz="800">
              <a:ea typeface="+mn-ea"/>
              <a:cs typeface="+mn-cs"/>
            </a:endParaRPr>
          </a:p>
        </p:txBody>
      </p:sp>
      <p:sp>
        <p:nvSpPr>
          <p:cNvPr id="81929" name="Rectangle 9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967163" y="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8" tIns="46139" rIns="92278" bIns="46139" numCol="1" anchor="t" anchorCtr="0" compatLnSpc="1">
            <a:prstTxWarp prst="textNoShape">
              <a:avLst/>
            </a:prstTxWarp>
          </a:bodyPr>
          <a:lstStyle>
            <a:lvl1pPr algn="r" defTabSz="922338" eaLnBrk="0" hangingPunct="0">
              <a:lnSpc>
                <a:spcPct val="100000"/>
              </a:lnSpc>
              <a:defRPr sz="14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973513" y="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8" tIns="46139" rIns="92278" bIns="46139" numCol="1" anchor="t" anchorCtr="0" compatLnSpc="1">
            <a:prstTxWarp prst="textNoShape">
              <a:avLst/>
            </a:prstTxWarp>
          </a:bodyPr>
          <a:lstStyle>
            <a:lvl1pPr algn="r" defTabSz="922338" eaLnBrk="0" hangingPunct="0">
              <a:lnSpc>
                <a:spcPct val="100000"/>
              </a:lnSpc>
              <a:defRPr sz="14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7411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7450" y="700088"/>
            <a:ext cx="4643438" cy="34829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81" name="Rectangle 9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68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8" tIns="46139" rIns="92278" bIns="46139" numCol="1" anchor="b" anchorCtr="0" compatLnSpc="1">
            <a:prstTxWarp prst="textNoShape">
              <a:avLst/>
            </a:prstTxWarp>
          </a:bodyPr>
          <a:lstStyle>
            <a:lvl1pPr algn="l" defTabSz="922338" eaLnBrk="0" hangingPunct="0">
              <a:lnSpc>
                <a:spcPct val="100000"/>
              </a:lnSpc>
              <a:defRPr sz="800" b="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GB"/>
              <a:t>© 2006 Capgemini - All rights reserved</a:t>
            </a:r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3513" y="8829675"/>
            <a:ext cx="30368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8" tIns="46139" rIns="92278" bIns="46139" numCol="1" anchor="b" anchorCtr="0" compatLnSpc="1">
            <a:prstTxWarp prst="textNoShape">
              <a:avLst/>
            </a:prstTxWarp>
          </a:bodyPr>
          <a:lstStyle>
            <a:lvl1pPr algn="r" defTabSz="922338" eaLnBrk="0" hangingPunct="0">
              <a:lnSpc>
                <a:spcPct val="100000"/>
              </a:lnSpc>
              <a:defRPr sz="8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26F2F3D9-AD3A-4CF7-956F-DC77BD9B350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3083" name="Rectangle 11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46088" y="4451350"/>
            <a:ext cx="6170612" cy="416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1" tIns="46146" rIns="92291" bIns="461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Cliquez pour modifier les styles du texte du masque</a:t>
            </a:r>
          </a:p>
          <a:p>
            <a:pPr lvl="1"/>
            <a:r>
              <a:rPr lang="en-US" noProof="0"/>
              <a:t>Deuxième niveau</a:t>
            </a:r>
          </a:p>
          <a:p>
            <a:pPr lvl="2"/>
            <a:r>
              <a:rPr lang="en-US" noProof="0"/>
              <a:t>Troisième niveau</a:t>
            </a:r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dt" idx="1"/>
          </p:nvPr>
        </p:nvSpPr>
        <p:spPr bwMode="auto">
          <a:xfrm>
            <a:off x="3967163" y="0"/>
            <a:ext cx="3017837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1" tIns="46146" rIns="92291" bIns="46146" numCol="1" anchor="t" anchorCtr="0" compatLnSpc="1">
            <a:prstTxWarp prst="textNoShape">
              <a:avLst/>
            </a:prstTxWarp>
          </a:bodyPr>
          <a:lstStyle>
            <a:lvl1pPr algn="r" defTabSz="922338" eaLnBrk="0" hangingPunct="0">
              <a:lnSpc>
                <a:spcPct val="85000"/>
              </a:lnSpc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© 2006 Capgemini - All rights reserved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lnSpc>
        <a:spcPct val="90000"/>
      </a:lnSpc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285750" indent="-95250" algn="l" rtl="0" eaLnBrk="0" fontAlgn="base" hangingPunct="0">
      <a:lnSpc>
        <a:spcPct val="90000"/>
      </a:lnSpc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571500" indent="-95250" algn="l" rtl="0" eaLnBrk="0" fontAlgn="base" hangingPunct="0">
      <a:lnSpc>
        <a:spcPct val="90000"/>
      </a:lnSpc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9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 altLang="zh-CN" dirty="0"/>
              <a:t>© 2006 Capgemini - All rights reserved</a:t>
            </a:r>
          </a:p>
        </p:txBody>
      </p:sp>
      <p:sp>
        <p:nvSpPr>
          <p:cNvPr id="20482" name="Rectangle 10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C09D54-30A8-4751-A112-21ABF254BD1A}" type="slidenum">
              <a:rPr lang="en-GB" altLang="zh-CN" smtClean="0"/>
              <a:pPr>
                <a:defRPr/>
              </a:pPr>
              <a:t>0</a:t>
            </a:fld>
            <a:endParaRPr lang="en-GB" altLang="zh-CN" dirty="0"/>
          </a:p>
        </p:txBody>
      </p:sp>
      <p:sp>
        <p:nvSpPr>
          <p:cNvPr id="20483" name="Rectangle 9"/>
          <p:cNvSpPr txBox="1">
            <a:spLocks noGrp="1" noChangeArrowheads="1"/>
          </p:cNvSpPr>
          <p:nvPr/>
        </p:nvSpPr>
        <p:spPr bwMode="auto">
          <a:xfrm>
            <a:off x="0" y="8831263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en-GB" altLang="zh-CN" sz="1200" b="0" dirty="0">
                <a:latin typeface="Times New Roman" pitchFamily="18" charset="0"/>
              </a:rPr>
              <a:t>© 2006 Capgemini - All rights reserved</a:t>
            </a:r>
          </a:p>
        </p:txBody>
      </p:sp>
      <p:sp>
        <p:nvSpPr>
          <p:cNvPr id="20484" name="Rectangle 10"/>
          <p:cNvSpPr txBox="1">
            <a:spLocks noGrp="1" noChangeArrowheads="1"/>
          </p:cNvSpPr>
          <p:nvPr/>
        </p:nvSpPr>
        <p:spPr bwMode="auto">
          <a:xfrm>
            <a:off x="3970338" y="8831263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F73BF378-BC63-4EA8-A767-D9691DD715E7}" type="slidenum">
              <a:rPr lang="en-GB" altLang="zh-CN" sz="1200" b="0">
                <a:latin typeface="Times New Roman" pitchFamily="18" charset="0"/>
              </a:rPr>
              <a:pPr algn="r"/>
              <a:t>0</a:t>
            </a:fld>
            <a:endParaRPr lang="en-GB" altLang="zh-CN" sz="1200" b="0" dirty="0">
              <a:latin typeface="Times New Roman" pitchFamily="18" charset="0"/>
            </a:endParaRPr>
          </a:p>
        </p:txBody>
      </p:sp>
      <p:sp>
        <p:nvSpPr>
          <p:cNvPr id="20485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8500"/>
            <a:ext cx="4648200" cy="3486150"/>
          </a:xfrm>
          <a:ln/>
        </p:spPr>
      </p:sp>
      <p:sp>
        <p:nvSpPr>
          <p:cNvPr id="20486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701675" y="4416425"/>
            <a:ext cx="5607050" cy="4181475"/>
          </a:xfrm>
          <a:noFill/>
          <a:ln/>
        </p:spPr>
        <p:txBody>
          <a:bodyPr lIns="91440" tIns="45720" rIns="91440" bIns="45720"/>
          <a:lstStyle/>
          <a:p>
            <a:pPr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5340" y="684011"/>
            <a:ext cx="4617310" cy="3498447"/>
          </a:xfrm>
          <a:ln/>
        </p:spPr>
      </p:sp>
      <p:sp>
        <p:nvSpPr>
          <p:cNvPr id="5325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935634" y="4411487"/>
            <a:ext cx="5218245" cy="4183995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5340" y="684011"/>
            <a:ext cx="4617310" cy="3498447"/>
          </a:xfrm>
          <a:ln/>
        </p:spPr>
      </p:sp>
      <p:sp>
        <p:nvSpPr>
          <p:cNvPr id="54275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935634" y="4411487"/>
            <a:ext cx="5218245" cy="4183995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Vetting table – Each value specified in vetting table should be defined in a single table/application.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5340" y="684011"/>
            <a:ext cx="4617310" cy="3498447"/>
          </a:xfrm>
          <a:ln/>
        </p:spPr>
      </p:sp>
      <p:sp>
        <p:nvSpPr>
          <p:cNvPr id="5734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935634" y="4411487"/>
            <a:ext cx="5218245" cy="4183995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89" name="Rectangle 9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 altLang="zh-CN"/>
              <a:t>© 2006 Capgemini - All rights reserved</a:t>
            </a:r>
          </a:p>
        </p:txBody>
      </p:sp>
      <p:sp>
        <p:nvSpPr>
          <p:cNvPr id="268290" name="Rectangle 10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CC58FA-F9E6-4C04-9514-56ED048B8023}" type="slidenum">
              <a:rPr lang="en-GB" altLang="zh-CN" smtClean="0"/>
              <a:pPr>
                <a:defRPr/>
              </a:pPr>
              <a:t>29</a:t>
            </a:fld>
            <a:endParaRPr lang="en-GB" altLang="zh-CN"/>
          </a:p>
        </p:txBody>
      </p:sp>
      <p:sp>
        <p:nvSpPr>
          <p:cNvPr id="186371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01638" y="4408488"/>
            <a:ext cx="6207125" cy="418465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emf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lightbulb"/>
          <p:cNvPicPr>
            <a:picLocks noChangeAspect="1" noChangeArrowheads="1"/>
          </p:cNvPicPr>
          <p:nvPr userDrawn="1"/>
        </p:nvPicPr>
        <p:blipFill>
          <a:blip r:embed="rId2" cstate="print"/>
          <a:srcRect t="30475" b="27251"/>
          <a:stretch>
            <a:fillRect/>
          </a:stretch>
        </p:blipFill>
        <p:spPr bwMode="auto">
          <a:xfrm>
            <a:off x="-6350" y="1295400"/>
            <a:ext cx="9150350" cy="5307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88" descr="OK_Capgemini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6713" y="368300"/>
            <a:ext cx="2159000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reeform 116"/>
          <p:cNvSpPr>
            <a:spLocks/>
          </p:cNvSpPr>
          <p:nvPr/>
        </p:nvSpPr>
        <p:spPr bwMode="gray">
          <a:xfrm>
            <a:off x="0" y="1257300"/>
            <a:ext cx="9151938" cy="5129213"/>
          </a:xfrm>
          <a:custGeom>
            <a:avLst/>
            <a:gdLst/>
            <a:ahLst/>
            <a:cxnLst>
              <a:cxn ang="0">
                <a:pos x="624" y="2135"/>
              </a:cxn>
              <a:cxn ang="0">
                <a:pos x="715" y="2061"/>
              </a:cxn>
              <a:cxn ang="0">
                <a:pos x="805" y="1993"/>
              </a:cxn>
              <a:cxn ang="0">
                <a:pos x="898" y="1930"/>
              </a:cxn>
              <a:cxn ang="0">
                <a:pos x="993" y="1870"/>
              </a:cxn>
              <a:cxn ang="0">
                <a:pos x="1089" y="1816"/>
              </a:cxn>
              <a:cxn ang="0">
                <a:pos x="1285" y="1719"/>
              </a:cxn>
              <a:cxn ang="0">
                <a:pos x="1485" y="1634"/>
              </a:cxn>
              <a:cxn ang="0">
                <a:pos x="1693" y="1560"/>
              </a:cxn>
              <a:cxn ang="0">
                <a:pos x="1904" y="1495"/>
              </a:cxn>
              <a:cxn ang="0">
                <a:pos x="2118" y="1434"/>
              </a:cxn>
              <a:cxn ang="0">
                <a:pos x="2229" y="1406"/>
              </a:cxn>
              <a:cxn ang="0">
                <a:pos x="2475" y="1348"/>
              </a:cxn>
              <a:cxn ang="0">
                <a:pos x="2720" y="1295"/>
              </a:cxn>
              <a:cxn ang="0">
                <a:pos x="3205" y="1200"/>
              </a:cxn>
              <a:cxn ang="0">
                <a:pos x="3198" y="1200"/>
              </a:cxn>
              <a:cxn ang="0">
                <a:pos x="3929" y="1048"/>
              </a:cxn>
              <a:cxn ang="0">
                <a:pos x="4229" y="977"/>
              </a:cxn>
              <a:cxn ang="0">
                <a:pos x="4409" y="928"/>
              </a:cxn>
              <a:cxn ang="0">
                <a:pos x="4573" y="876"/>
              </a:cxn>
              <a:cxn ang="0">
                <a:pos x="4725" y="820"/>
              </a:cxn>
              <a:cxn ang="0">
                <a:pos x="4867" y="757"/>
              </a:cxn>
              <a:cxn ang="0">
                <a:pos x="5000" y="686"/>
              </a:cxn>
              <a:cxn ang="0">
                <a:pos x="5125" y="605"/>
              </a:cxn>
              <a:cxn ang="0">
                <a:pos x="5245" y="513"/>
              </a:cxn>
              <a:cxn ang="0">
                <a:pos x="5362" y="408"/>
              </a:cxn>
              <a:cxn ang="0">
                <a:pos x="5475" y="289"/>
              </a:cxn>
              <a:cxn ang="0">
                <a:pos x="5587" y="153"/>
              </a:cxn>
              <a:cxn ang="0">
                <a:pos x="5697" y="3"/>
              </a:cxn>
              <a:cxn ang="0">
                <a:pos x="0" y="3231"/>
              </a:cxn>
              <a:cxn ang="0">
                <a:pos x="20" y="3231"/>
              </a:cxn>
              <a:cxn ang="0">
                <a:pos x="55" y="3063"/>
              </a:cxn>
              <a:cxn ang="0">
                <a:pos x="102" y="2901"/>
              </a:cxn>
              <a:cxn ang="0">
                <a:pos x="124" y="2845"/>
              </a:cxn>
              <a:cxn ang="0">
                <a:pos x="169" y="2739"/>
              </a:cxn>
              <a:cxn ang="0">
                <a:pos x="220" y="2634"/>
              </a:cxn>
              <a:cxn ang="0">
                <a:pos x="278" y="2536"/>
              </a:cxn>
              <a:cxn ang="0">
                <a:pos x="342" y="2439"/>
              </a:cxn>
              <a:cxn ang="0">
                <a:pos x="415" y="2347"/>
              </a:cxn>
              <a:cxn ang="0">
                <a:pos x="493" y="2258"/>
              </a:cxn>
              <a:cxn ang="0">
                <a:pos x="578" y="2176"/>
              </a:cxn>
              <a:cxn ang="0">
                <a:pos x="624" y="2135"/>
              </a:cxn>
            </a:cxnLst>
            <a:rect l="0" t="0" r="r" b="b"/>
            <a:pathLst>
              <a:path w="5697" h="3231">
                <a:moveTo>
                  <a:pt x="624" y="2135"/>
                </a:moveTo>
                <a:lnTo>
                  <a:pt x="624" y="2135"/>
                </a:lnTo>
                <a:lnTo>
                  <a:pt x="669" y="2098"/>
                </a:lnTo>
                <a:lnTo>
                  <a:pt x="715" y="2061"/>
                </a:lnTo>
                <a:lnTo>
                  <a:pt x="760" y="2026"/>
                </a:lnTo>
                <a:lnTo>
                  <a:pt x="805" y="1993"/>
                </a:lnTo>
                <a:lnTo>
                  <a:pt x="853" y="1961"/>
                </a:lnTo>
                <a:lnTo>
                  <a:pt x="898" y="1930"/>
                </a:lnTo>
                <a:lnTo>
                  <a:pt x="945" y="1900"/>
                </a:lnTo>
                <a:lnTo>
                  <a:pt x="993" y="1870"/>
                </a:lnTo>
                <a:lnTo>
                  <a:pt x="1042" y="1842"/>
                </a:lnTo>
                <a:lnTo>
                  <a:pt x="1089" y="1816"/>
                </a:lnTo>
                <a:lnTo>
                  <a:pt x="1185" y="1764"/>
                </a:lnTo>
                <a:lnTo>
                  <a:pt x="1285" y="1719"/>
                </a:lnTo>
                <a:lnTo>
                  <a:pt x="1385" y="1674"/>
                </a:lnTo>
                <a:lnTo>
                  <a:pt x="1485" y="1634"/>
                </a:lnTo>
                <a:lnTo>
                  <a:pt x="1589" y="1596"/>
                </a:lnTo>
                <a:lnTo>
                  <a:pt x="1693" y="1560"/>
                </a:lnTo>
                <a:lnTo>
                  <a:pt x="1798" y="1527"/>
                </a:lnTo>
                <a:lnTo>
                  <a:pt x="1904" y="1495"/>
                </a:lnTo>
                <a:lnTo>
                  <a:pt x="2011" y="1465"/>
                </a:lnTo>
                <a:lnTo>
                  <a:pt x="2118" y="1434"/>
                </a:lnTo>
                <a:lnTo>
                  <a:pt x="2229" y="1406"/>
                </a:lnTo>
                <a:lnTo>
                  <a:pt x="2229" y="1406"/>
                </a:lnTo>
                <a:lnTo>
                  <a:pt x="2351" y="1376"/>
                </a:lnTo>
                <a:lnTo>
                  <a:pt x="2475" y="1348"/>
                </a:lnTo>
                <a:lnTo>
                  <a:pt x="2596" y="1320"/>
                </a:lnTo>
                <a:lnTo>
                  <a:pt x="2720" y="1295"/>
                </a:lnTo>
                <a:lnTo>
                  <a:pt x="2964" y="1246"/>
                </a:lnTo>
                <a:lnTo>
                  <a:pt x="3205" y="1200"/>
                </a:lnTo>
                <a:lnTo>
                  <a:pt x="3198" y="1200"/>
                </a:lnTo>
                <a:lnTo>
                  <a:pt x="3198" y="1200"/>
                </a:lnTo>
                <a:lnTo>
                  <a:pt x="3705" y="1096"/>
                </a:lnTo>
                <a:lnTo>
                  <a:pt x="3929" y="1048"/>
                </a:lnTo>
                <a:lnTo>
                  <a:pt x="4133" y="1003"/>
                </a:lnTo>
                <a:lnTo>
                  <a:pt x="4229" y="977"/>
                </a:lnTo>
                <a:lnTo>
                  <a:pt x="4320" y="953"/>
                </a:lnTo>
                <a:lnTo>
                  <a:pt x="4409" y="928"/>
                </a:lnTo>
                <a:lnTo>
                  <a:pt x="4493" y="904"/>
                </a:lnTo>
                <a:lnTo>
                  <a:pt x="4573" y="876"/>
                </a:lnTo>
                <a:lnTo>
                  <a:pt x="4651" y="848"/>
                </a:lnTo>
                <a:lnTo>
                  <a:pt x="4725" y="820"/>
                </a:lnTo>
                <a:lnTo>
                  <a:pt x="4798" y="789"/>
                </a:lnTo>
                <a:lnTo>
                  <a:pt x="4867" y="757"/>
                </a:lnTo>
                <a:lnTo>
                  <a:pt x="4935" y="721"/>
                </a:lnTo>
                <a:lnTo>
                  <a:pt x="5000" y="686"/>
                </a:lnTo>
                <a:lnTo>
                  <a:pt x="5064" y="647"/>
                </a:lnTo>
                <a:lnTo>
                  <a:pt x="5125" y="605"/>
                </a:lnTo>
                <a:lnTo>
                  <a:pt x="5187" y="561"/>
                </a:lnTo>
                <a:lnTo>
                  <a:pt x="5245" y="513"/>
                </a:lnTo>
                <a:lnTo>
                  <a:pt x="5304" y="462"/>
                </a:lnTo>
                <a:lnTo>
                  <a:pt x="5362" y="408"/>
                </a:lnTo>
                <a:lnTo>
                  <a:pt x="5418" y="351"/>
                </a:lnTo>
                <a:lnTo>
                  <a:pt x="5475" y="289"/>
                </a:lnTo>
                <a:lnTo>
                  <a:pt x="5531" y="222"/>
                </a:lnTo>
                <a:lnTo>
                  <a:pt x="5587" y="153"/>
                </a:lnTo>
                <a:lnTo>
                  <a:pt x="5644" y="80"/>
                </a:lnTo>
                <a:lnTo>
                  <a:pt x="5697" y="3"/>
                </a:lnTo>
                <a:lnTo>
                  <a:pt x="0" y="0"/>
                </a:lnTo>
                <a:lnTo>
                  <a:pt x="0" y="3231"/>
                </a:lnTo>
                <a:lnTo>
                  <a:pt x="20" y="3231"/>
                </a:lnTo>
                <a:lnTo>
                  <a:pt x="20" y="3231"/>
                </a:lnTo>
                <a:lnTo>
                  <a:pt x="35" y="3149"/>
                </a:lnTo>
                <a:lnTo>
                  <a:pt x="55" y="3063"/>
                </a:lnTo>
                <a:lnTo>
                  <a:pt x="76" y="2983"/>
                </a:lnTo>
                <a:lnTo>
                  <a:pt x="102" y="2901"/>
                </a:lnTo>
                <a:lnTo>
                  <a:pt x="102" y="2901"/>
                </a:lnTo>
                <a:lnTo>
                  <a:pt x="124" y="2845"/>
                </a:lnTo>
                <a:lnTo>
                  <a:pt x="145" y="2791"/>
                </a:lnTo>
                <a:lnTo>
                  <a:pt x="169" y="2739"/>
                </a:lnTo>
                <a:lnTo>
                  <a:pt x="193" y="2686"/>
                </a:lnTo>
                <a:lnTo>
                  <a:pt x="220" y="2634"/>
                </a:lnTo>
                <a:lnTo>
                  <a:pt x="247" y="2586"/>
                </a:lnTo>
                <a:lnTo>
                  <a:pt x="278" y="2536"/>
                </a:lnTo>
                <a:lnTo>
                  <a:pt x="309" y="2487"/>
                </a:lnTo>
                <a:lnTo>
                  <a:pt x="342" y="2439"/>
                </a:lnTo>
                <a:lnTo>
                  <a:pt x="378" y="2392"/>
                </a:lnTo>
                <a:lnTo>
                  <a:pt x="415" y="2347"/>
                </a:lnTo>
                <a:lnTo>
                  <a:pt x="453" y="2303"/>
                </a:lnTo>
                <a:lnTo>
                  <a:pt x="493" y="2258"/>
                </a:lnTo>
                <a:lnTo>
                  <a:pt x="535" y="2217"/>
                </a:lnTo>
                <a:lnTo>
                  <a:pt x="578" y="2176"/>
                </a:lnTo>
                <a:lnTo>
                  <a:pt x="624" y="2135"/>
                </a:lnTo>
                <a:lnTo>
                  <a:pt x="624" y="2135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 eaLnBrk="0" hangingPunct="0">
              <a:lnSpc>
                <a:spcPct val="85000"/>
              </a:lnSpc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7" name="Rectangle 117"/>
          <p:cNvSpPr>
            <a:spLocks noChangeArrowheads="1"/>
          </p:cNvSpPr>
          <p:nvPr/>
        </p:nvSpPr>
        <p:spPr bwMode="gray">
          <a:xfrm>
            <a:off x="0" y="6386513"/>
            <a:ext cx="9144000" cy="471487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algn="ctr" eaLnBrk="0" hangingPunct="0">
              <a:lnSpc>
                <a:spcPct val="85000"/>
              </a:lnSpc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8" name="Oval 118"/>
          <p:cNvSpPr>
            <a:spLocks noChangeArrowheads="1"/>
          </p:cNvSpPr>
          <p:nvPr/>
        </p:nvSpPr>
        <p:spPr bwMode="gray">
          <a:xfrm>
            <a:off x="7808913" y="5943600"/>
            <a:ext cx="914400" cy="914400"/>
          </a:xfrm>
          <a:prstGeom prst="ellipse">
            <a:avLst/>
          </a:prstGeom>
          <a:solidFill>
            <a:srgbClr val="FFFFFF"/>
          </a:solidFill>
          <a:ln w="9525" algn="ctr">
            <a:noFill/>
            <a:round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 algn="ctr" eaLnBrk="0" hangingPunct="0">
              <a:lnSpc>
                <a:spcPct val="85000"/>
              </a:lnSpc>
              <a:defRPr/>
            </a:pPr>
            <a:endParaRPr lang="en-US">
              <a:ea typeface="+mn-ea"/>
              <a:cs typeface="+mn-cs"/>
            </a:endParaRPr>
          </a:p>
        </p:txBody>
      </p:sp>
      <p:pic>
        <p:nvPicPr>
          <p:cNvPr id="9" name="Picture 119" descr="CBE_CMJ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gray">
          <a:xfrm>
            <a:off x="7877175" y="6010275"/>
            <a:ext cx="768350" cy="74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20" descr="Untitled-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gray">
          <a:xfrm>
            <a:off x="5053013" y="6564313"/>
            <a:ext cx="2760662" cy="12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9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0" y="1501775"/>
            <a:ext cx="8391525" cy="1038225"/>
          </a:xfrm>
        </p:spPr>
        <p:txBody>
          <a:bodyPr lIns="685800" tIns="91440" bIns="91440" anchor="b">
            <a:spAutoFit/>
          </a:bodyPr>
          <a:lstStyle>
            <a:lvl1pPr fontAlgn="t">
              <a:spcAft>
                <a:spcPct val="20000"/>
              </a:spcAft>
              <a:defRPr sz="2800"/>
            </a:lvl1pPr>
          </a:lstStyle>
          <a:p>
            <a:r>
              <a:rPr lang="fr-FR" altLang="en-US"/>
              <a:t>Main Title</a:t>
            </a:r>
            <a:br>
              <a:rPr lang="fr-FR" altLang="en-US"/>
            </a:br>
            <a:r>
              <a:rPr lang="fr-FR" altLang="en-US"/>
              <a:t>(Arial narrow, </a:t>
            </a:r>
            <a:r>
              <a:rPr lang="en-US" altLang="en-US"/>
              <a:t>28</a:t>
            </a:r>
            <a:r>
              <a:rPr lang="fr-FR" altLang="en-US"/>
              <a:t>pt -Maximum 2 lines)</a:t>
            </a:r>
            <a:endParaRPr lang="fr-FR"/>
          </a:p>
        </p:txBody>
      </p:sp>
      <p:sp>
        <p:nvSpPr>
          <p:cNvPr id="46089" name="Rectangle 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0" y="2576513"/>
            <a:ext cx="5367338" cy="788987"/>
          </a:xfrm>
        </p:spPr>
        <p:txBody>
          <a:bodyPr lIns="685800" tIns="91440" bIns="91440">
            <a:spAutoFit/>
          </a:bodyPr>
          <a:lstStyle>
            <a:lvl1pPr>
              <a:buClrTx/>
              <a:buFontTx/>
              <a:buNone/>
              <a:defRPr b="1">
                <a:latin typeface="Arial Narrow" pitchFamily="34" charset="0"/>
              </a:defRPr>
            </a:lvl1pPr>
          </a:lstStyle>
          <a:p>
            <a:r>
              <a:rPr lang="fr-FR" altLang="en-US"/>
              <a:t>Sub-title (date, name)</a:t>
            </a:r>
          </a:p>
          <a:p>
            <a:r>
              <a:rPr lang="fr-FR" altLang="en-US"/>
              <a:t>Arial</a:t>
            </a:r>
            <a:r>
              <a:rPr lang="en-US" altLang="en-US"/>
              <a:t> Narrow, M</a:t>
            </a:r>
            <a:r>
              <a:rPr lang="fr-FR" altLang="en-US"/>
              <a:t>aximum 2 lines</a:t>
            </a:r>
            <a:endParaRPr lang="fr-FR"/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/>
              <a:t>© 2010 Capgemini - All rights reserved</a:t>
            </a:r>
            <a:endParaRPr lang="en-US" dirty="0"/>
          </a:p>
        </p:txBody>
      </p:sp>
      <p:sp>
        <p:nvSpPr>
          <p:cNvPr id="5" name="Rectangle 10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3AA3A2-CAE0-40E6-8C9F-72E81B44A6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0213" y="136525"/>
            <a:ext cx="2178050" cy="59896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4475" y="136525"/>
            <a:ext cx="6383338" cy="59896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/>
              <a:t>© 2010 Capgemini - All rights reserved</a:t>
            </a:r>
            <a:endParaRPr lang="en-US" dirty="0"/>
          </a:p>
        </p:txBody>
      </p:sp>
      <p:sp>
        <p:nvSpPr>
          <p:cNvPr id="5" name="Rectangle 10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811788-64A3-44B8-8030-DF2A366D5C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475" y="136525"/>
            <a:ext cx="8713788" cy="5492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44475" y="1265238"/>
            <a:ext cx="8713788" cy="4860925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0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/>
              <a:t>© 2010 Capgemini - All rights reserved</a:t>
            </a:r>
            <a:endParaRPr lang="en-US" dirty="0"/>
          </a:p>
        </p:txBody>
      </p:sp>
      <p:sp>
        <p:nvSpPr>
          <p:cNvPr id="5" name="Rectangle 10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A95784-1BCD-4494-A041-009CEFD61B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0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/>
              <a:t>© 2010 Capgemini - All rights reserved</a:t>
            </a:r>
            <a:endParaRPr lang="en-US" dirty="0"/>
          </a:p>
        </p:txBody>
      </p:sp>
      <p:sp>
        <p:nvSpPr>
          <p:cNvPr id="5" name="Rectangle 10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FEB340-1270-485C-B614-5F4BDDA044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475" y="136525"/>
            <a:ext cx="8713788" cy="5492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244475" y="1265238"/>
            <a:ext cx="8713788" cy="4860925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0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/>
              <a:t>© 2010 Capgemini - All rights reserved</a:t>
            </a:r>
            <a:endParaRPr lang="en-US" dirty="0"/>
          </a:p>
        </p:txBody>
      </p:sp>
      <p:sp>
        <p:nvSpPr>
          <p:cNvPr id="5" name="Rectangle 10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101B1-43A3-4F68-8FF5-89B2485841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244475" y="136525"/>
            <a:ext cx="8713788" cy="59896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10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/>
              <a:t>© 2010 Capgemini - All rights reserved</a:t>
            </a:r>
            <a:endParaRPr lang="en-US" dirty="0"/>
          </a:p>
        </p:txBody>
      </p:sp>
      <p:sp>
        <p:nvSpPr>
          <p:cNvPr id="4" name="Rectangle 10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020149-1A45-4B74-8394-ADAF572539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10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/>
              <a:t>© 2010 Capgemini - All rights reserved</a:t>
            </a:r>
            <a:endParaRPr lang="en-US" dirty="0"/>
          </a:p>
        </p:txBody>
      </p:sp>
      <p:sp>
        <p:nvSpPr>
          <p:cNvPr id="5" name="Rectangle 10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72FC40-BA65-4A86-8DAC-7CB6940827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/>
              <a:t>© 2010 Capgemini - All rights reserved</a:t>
            </a:r>
            <a:endParaRPr lang="en-US" dirty="0"/>
          </a:p>
        </p:txBody>
      </p:sp>
      <p:sp>
        <p:nvSpPr>
          <p:cNvPr id="5" name="Rectangle 10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C280CA-6467-46D3-8E6D-78E96455CC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4475" y="1265238"/>
            <a:ext cx="4279900" cy="4860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6775" y="1265238"/>
            <a:ext cx="4281488" cy="4860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/>
              <a:t>© 2010 Capgemini - All rights reserved</a:t>
            </a:r>
            <a:endParaRPr lang="en-US" dirty="0"/>
          </a:p>
        </p:txBody>
      </p:sp>
      <p:sp>
        <p:nvSpPr>
          <p:cNvPr id="6" name="Rectangle 10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93D6B4-98C0-48FC-92BE-3509B600C6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/>
              <a:t>© 2010 Capgemini - All rights reserved</a:t>
            </a:r>
            <a:endParaRPr lang="en-US" dirty="0"/>
          </a:p>
        </p:txBody>
      </p:sp>
      <p:sp>
        <p:nvSpPr>
          <p:cNvPr id="8" name="Rectangle 10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D565F7-0839-4A7B-B3CC-C8DD0CD205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/>
              <a:t>© 2010 Capgemini - All rights reserved</a:t>
            </a:r>
            <a:endParaRPr lang="en-US" dirty="0"/>
          </a:p>
        </p:txBody>
      </p:sp>
      <p:sp>
        <p:nvSpPr>
          <p:cNvPr id="4" name="Rectangle 10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681CC5-53B3-4CEB-A21C-A6B122A25B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/>
              <a:t>© 2010 Capgemini - All rights reserved</a:t>
            </a:r>
            <a:endParaRPr lang="en-US" dirty="0"/>
          </a:p>
        </p:txBody>
      </p:sp>
      <p:sp>
        <p:nvSpPr>
          <p:cNvPr id="3" name="Rectangle 10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0B3B4D-6A6E-4577-80C0-9AEB1A69BD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/>
              <a:t>© 2010 Capgemini - All rights reserved</a:t>
            </a:r>
            <a:endParaRPr lang="en-US" dirty="0"/>
          </a:p>
        </p:txBody>
      </p:sp>
      <p:sp>
        <p:nvSpPr>
          <p:cNvPr id="6" name="Rectangle 10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847F39-586C-4F30-91CC-44F2D51FFE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/>
              <a:t>© 2010 Capgemini - All rights reserved</a:t>
            </a:r>
            <a:endParaRPr lang="en-US" dirty="0"/>
          </a:p>
        </p:txBody>
      </p:sp>
      <p:sp>
        <p:nvSpPr>
          <p:cNvPr id="6" name="Rectangle 10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D326F6-A79F-44C9-9D70-349132F847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7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7" name="Rectangle 10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77050" y="6686550"/>
            <a:ext cx="1836738" cy="10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6000" tIns="0" rIns="4572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lnSpc>
                <a:spcPct val="85000"/>
              </a:lnSpc>
              <a:defRPr sz="800" b="0">
                <a:solidFill>
                  <a:srgbClr val="000000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fr-FR" dirty="0"/>
              <a:t>© 2010 Capgemini - All rights reserved</a:t>
            </a:r>
            <a:endParaRPr lang="en-US" dirty="0"/>
          </a:p>
        </p:txBody>
      </p:sp>
      <p:sp>
        <p:nvSpPr>
          <p:cNvPr id="45159" name="Rectangle 10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69350" y="6673850"/>
            <a:ext cx="238125" cy="13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6000" tIns="0" rIns="4572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lnSpc>
                <a:spcPct val="85000"/>
              </a:lnSpc>
              <a:defRPr sz="10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DA7989BE-E6B4-474D-BF76-99F91247D7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5138" name="Line 82"/>
          <p:cNvSpPr>
            <a:spLocks noChangeShapeType="1"/>
          </p:cNvSpPr>
          <p:nvPr/>
        </p:nvSpPr>
        <p:spPr bwMode="auto">
          <a:xfrm>
            <a:off x="1588" y="776288"/>
            <a:ext cx="9142412" cy="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lnSpc>
                <a:spcPct val="85000"/>
              </a:lnSpc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1030" name="Rectangle 134"/>
          <p:cNvSpPr>
            <a:spLocks noGrp="1" noChangeArrowheads="1"/>
          </p:cNvSpPr>
          <p:nvPr>
            <p:ph type="title"/>
          </p:nvPr>
        </p:nvSpPr>
        <p:spPr bwMode="auto">
          <a:xfrm>
            <a:off x="244475" y="136525"/>
            <a:ext cx="8713788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31" name="Rectangle 13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4475" y="1265238"/>
            <a:ext cx="8713788" cy="486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pic>
        <p:nvPicPr>
          <p:cNvPr id="1032" name="Picture 138" descr="OK_Capgemini"/>
          <p:cNvPicPr>
            <a:picLocks noChangeAspect="1" noChangeArrowheads="1"/>
          </p:cNvPicPr>
          <p:nvPr/>
        </p:nvPicPr>
        <p:blipFill>
          <a:blip r:embed="rId1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8750" y="6392863"/>
            <a:ext cx="143986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7" r:id="rId2"/>
    <p:sldLayoutId id="2147483666" r:id="rId3"/>
    <p:sldLayoutId id="2147483665" r:id="rId4"/>
    <p:sldLayoutId id="2147483664" r:id="rId5"/>
    <p:sldLayoutId id="2147483663" r:id="rId6"/>
    <p:sldLayoutId id="2147483662" r:id="rId7"/>
    <p:sldLayoutId id="2147483661" r:id="rId8"/>
    <p:sldLayoutId id="2147483660" r:id="rId9"/>
    <p:sldLayoutId id="2147483659" r:id="rId10"/>
    <p:sldLayoutId id="2147483658" r:id="rId11"/>
    <p:sldLayoutId id="2147483657" r:id="rId12"/>
    <p:sldLayoutId id="2147483656" r:id="rId13"/>
    <p:sldLayoutId id="2147483655" r:id="rId14"/>
    <p:sldLayoutId id="2147483654" r:id="rId15"/>
  </p:sldLayoutIdLst>
  <p:transition>
    <p:wipe dir="r"/>
  </p:transition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 Narrow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 Narrow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 Narrow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 Narrow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 Narrow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 Narrow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 Narrow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20000"/>
        </a:spcAft>
        <a:buClr>
          <a:schemeClr val="accent2"/>
        </a:buClr>
        <a:buFont typeface="Wingdings" pitchFamily="2" charset="2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163513" indent="-161925" algn="l" rtl="0" eaLnBrk="0" fontAlgn="base" hangingPunct="0">
        <a:spcBef>
          <a:spcPct val="0"/>
        </a:spcBef>
        <a:spcAft>
          <a:spcPct val="20000"/>
        </a:spcAft>
        <a:buClr>
          <a:schemeClr val="tx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2pPr>
      <a:lvl3pPr marL="344488" indent="-179388" algn="l" rtl="0" eaLnBrk="0" fontAlgn="base" hangingPunct="0">
        <a:spcBef>
          <a:spcPct val="0"/>
        </a:spcBef>
        <a:spcAft>
          <a:spcPct val="20000"/>
        </a:spcAft>
        <a:buClr>
          <a:schemeClr val="tx2"/>
        </a:buClr>
        <a:buChar char="•"/>
        <a:defRPr sz="1400">
          <a:solidFill>
            <a:schemeClr val="tx1"/>
          </a:solidFill>
          <a:latin typeface="+mn-lt"/>
        </a:defRPr>
      </a:lvl3pPr>
      <a:lvl4pPr marL="525463" indent="-179388" algn="l" rtl="0" eaLnBrk="0" fontAlgn="base" hangingPunct="0">
        <a:spcBef>
          <a:spcPct val="0"/>
        </a:spcBef>
        <a:spcAft>
          <a:spcPct val="20000"/>
        </a:spcAft>
        <a:buClr>
          <a:schemeClr val="tx2"/>
        </a:buClr>
        <a:buFont typeface="Symbol" pitchFamily="18" charset="2"/>
        <a:buChar char="-"/>
        <a:defRPr sz="1400">
          <a:solidFill>
            <a:schemeClr val="tx1"/>
          </a:solidFill>
          <a:latin typeface="+mn-lt"/>
        </a:defRPr>
      </a:lvl4pPr>
      <a:lvl5pPr marL="687388" indent="-160338" algn="l" rtl="0" eaLnBrk="0" fontAlgn="base" hangingPunct="0">
        <a:spcBef>
          <a:spcPct val="0"/>
        </a:spcBef>
        <a:spcAft>
          <a:spcPct val="20000"/>
        </a:spcAft>
        <a:buClr>
          <a:schemeClr val="tx2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5pPr>
      <a:lvl6pPr marL="1144588" indent="-160338" algn="l" rtl="0" eaLnBrk="0" fontAlgn="base" hangingPunct="0">
        <a:spcBef>
          <a:spcPct val="0"/>
        </a:spcBef>
        <a:spcAft>
          <a:spcPct val="20000"/>
        </a:spcAft>
        <a:buClr>
          <a:schemeClr val="tx2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6pPr>
      <a:lvl7pPr marL="1601788" indent="-160338" algn="l" rtl="0" eaLnBrk="0" fontAlgn="base" hangingPunct="0">
        <a:spcBef>
          <a:spcPct val="0"/>
        </a:spcBef>
        <a:spcAft>
          <a:spcPct val="20000"/>
        </a:spcAft>
        <a:buClr>
          <a:schemeClr val="tx2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7pPr>
      <a:lvl8pPr marL="2058988" indent="-160338" algn="l" rtl="0" eaLnBrk="0" fontAlgn="base" hangingPunct="0">
        <a:spcBef>
          <a:spcPct val="0"/>
        </a:spcBef>
        <a:spcAft>
          <a:spcPct val="20000"/>
        </a:spcAft>
        <a:buClr>
          <a:schemeClr val="tx2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8pPr>
      <a:lvl9pPr marL="2516188" indent="-160338" algn="l" rtl="0" eaLnBrk="0" fontAlgn="base" hangingPunct="0">
        <a:spcBef>
          <a:spcPct val="0"/>
        </a:spcBef>
        <a:spcAft>
          <a:spcPct val="20000"/>
        </a:spcAft>
        <a:buClr>
          <a:schemeClr val="tx2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4"/>
          <p:cNvSpPr>
            <a:spLocks noGrp="1" noChangeArrowheads="1"/>
          </p:cNvSpPr>
          <p:nvPr>
            <p:ph type="ctrTitle"/>
          </p:nvPr>
        </p:nvSpPr>
        <p:spPr>
          <a:xfrm>
            <a:off x="0" y="2014935"/>
            <a:ext cx="8391525" cy="615553"/>
          </a:xfrm>
        </p:spPr>
        <p:txBody>
          <a:bodyPr/>
          <a:lstStyle/>
          <a:p>
            <a:r>
              <a:rPr lang="en-US" altLang="zh-CN" dirty="0">
                <a:ea typeface="宋体" charset="-122"/>
              </a:rPr>
              <a:t>Local </a:t>
            </a:r>
            <a:r>
              <a:rPr lang="en-US" altLang="zh-CN">
                <a:ea typeface="宋体" charset="-122"/>
              </a:rPr>
              <a:t>Reference Fields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19458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0" y="2795588"/>
            <a:ext cx="5367338" cy="461665"/>
          </a:xfrm>
        </p:spPr>
        <p:txBody>
          <a:bodyPr/>
          <a:lstStyle/>
          <a:p>
            <a:pPr marL="0" indent="0"/>
            <a:r>
              <a:rPr lang="en-US" altLang="zh-CN" dirty="0">
                <a:ea typeface="宋体" charset="-122"/>
              </a:rPr>
              <a:t>June 2011</a:t>
            </a:r>
          </a:p>
        </p:txBody>
      </p:sp>
    </p:spTree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LOCAL.TABLE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2188" y="1592263"/>
            <a:ext cx="7874000" cy="4337050"/>
          </a:xfrm>
        </p:spPr>
        <p:txBody>
          <a:bodyPr/>
          <a:lstStyle/>
          <a:p>
            <a:pPr eaLnBrk="1" hangingPunct="1"/>
            <a:endParaRPr lang="en-US"/>
          </a:p>
        </p:txBody>
      </p:sp>
      <p:pic>
        <p:nvPicPr>
          <p:cNvPr id="16388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52650" y="1460500"/>
            <a:ext cx="4565650" cy="4837113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Local Reference Creation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2188" y="1592263"/>
            <a:ext cx="7874000" cy="4337050"/>
          </a:xfrm>
        </p:spPr>
        <p:txBody>
          <a:bodyPr/>
          <a:lstStyle/>
          <a:p>
            <a:pPr eaLnBrk="1" hangingPunct="1"/>
            <a:r>
              <a:rPr lang="en-US"/>
              <a:t>Enter LOCAL.TABLE, I followed by numeric value in command line</a:t>
            </a:r>
          </a:p>
          <a:p>
            <a:pPr eaLnBrk="1" hangingPunct="1"/>
            <a:r>
              <a:rPr lang="en-US"/>
              <a:t>Input details in the mandatory as well as other required fields</a:t>
            </a:r>
          </a:p>
          <a:p>
            <a:pPr eaLnBrk="1" hangingPunct="1"/>
            <a:r>
              <a:rPr lang="en-US"/>
              <a:t>Commit the record</a:t>
            </a:r>
          </a:p>
        </p:txBody>
      </p:sp>
    </p:spTree>
  </p:cSld>
  <p:clrMapOvr>
    <a:masterClrMapping/>
  </p:clrMapOvr>
  <p:transition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2188" y="1592263"/>
            <a:ext cx="7874000" cy="4337050"/>
          </a:xfrm>
        </p:spPr>
        <p:txBody>
          <a:bodyPr/>
          <a:lstStyle/>
          <a:p>
            <a:pPr eaLnBrk="1" hangingPunct="1"/>
            <a:r>
              <a:rPr lang="en-US"/>
              <a:t>Create a local reference field ‘Customer Gender’</a:t>
            </a:r>
          </a:p>
        </p:txBody>
      </p:sp>
    </p:spTree>
  </p:cSld>
  <p:clrMapOvr>
    <a:masterClrMapping/>
  </p:clrMapOvr>
  <p:transition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Solution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2188" y="1592263"/>
            <a:ext cx="7874000" cy="4337050"/>
          </a:xfrm>
        </p:spPr>
        <p:txBody>
          <a:bodyPr/>
          <a:lstStyle/>
          <a:p>
            <a:pPr eaLnBrk="1" hangingPunct="1"/>
            <a:r>
              <a:rPr lang="en-US"/>
              <a:t>Create the field Customer Gender using LOCAL.TABLE application</a:t>
            </a:r>
          </a:p>
        </p:txBody>
      </p:sp>
      <p:pic>
        <p:nvPicPr>
          <p:cNvPr id="19460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8738" y="2378075"/>
            <a:ext cx="4856162" cy="3997325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590800"/>
            <a:ext cx="8229600" cy="1517650"/>
          </a:xfrm>
        </p:spPr>
        <p:txBody>
          <a:bodyPr/>
          <a:lstStyle/>
          <a:p>
            <a:pPr eaLnBrk="1" hangingPunct="1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>
                <a:solidFill>
                  <a:schemeClr val="bg1"/>
                </a:solidFill>
              </a:rPr>
              <a:t>LOCAL.REF.TABLE</a:t>
            </a:r>
          </a:p>
        </p:txBody>
      </p:sp>
    </p:spTree>
  </p:cSld>
  <p:clrMapOvr>
    <a:masterClrMapping/>
  </p:clrMapOvr>
  <p:transition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Important Fields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2188" y="1592263"/>
            <a:ext cx="7874000" cy="4337050"/>
          </a:xfrm>
        </p:spPr>
        <p:txBody>
          <a:bodyPr/>
          <a:lstStyle/>
          <a:p>
            <a:pPr eaLnBrk="1" hangingPunct="1"/>
            <a:r>
              <a:rPr lang="en-US"/>
              <a:t>ID – T24 application that the local reference field is going to be attached to</a:t>
            </a:r>
          </a:p>
          <a:p>
            <a:pPr eaLnBrk="1" hangingPunct="1"/>
            <a:r>
              <a:rPr lang="en-US"/>
              <a:t>Local Table No. – ID of the LOCAL.TABLE</a:t>
            </a:r>
          </a:p>
          <a:p>
            <a:pPr eaLnBrk="1" hangingPunct="1"/>
            <a:r>
              <a:rPr lang="en-US"/>
              <a:t>Sub Assoc Code – Must be used if the local reference field is a multi value or an associated multi value</a:t>
            </a:r>
          </a:p>
          <a:p>
            <a:pPr lvl="1" eaLnBrk="1" hangingPunct="1"/>
            <a:r>
              <a:rPr lang="en-US"/>
              <a:t>XX. Multi Value</a:t>
            </a:r>
          </a:p>
          <a:p>
            <a:pPr lvl="1" eaLnBrk="1" hangingPunct="1"/>
            <a:r>
              <a:rPr lang="en-US"/>
              <a:t>XX&lt; Start of an associated multi value set</a:t>
            </a:r>
          </a:p>
          <a:p>
            <a:pPr lvl="1" eaLnBrk="1" hangingPunct="1"/>
            <a:r>
              <a:rPr lang="en-US"/>
              <a:t>XX- Part of an associated multi value set</a:t>
            </a:r>
          </a:p>
          <a:p>
            <a:pPr lvl="1" eaLnBrk="1" hangingPunct="1"/>
            <a:r>
              <a:rPr lang="en-US"/>
              <a:t>XX&gt; End of the associated multi value set</a:t>
            </a:r>
          </a:p>
        </p:txBody>
      </p:sp>
    </p:spTree>
  </p:cSld>
  <p:clrMapOvr>
    <a:masterClrMapping/>
  </p:clrMapOvr>
  <p:transition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LOCAL.REF.TABLE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2188" y="1592263"/>
            <a:ext cx="7874000" cy="4337050"/>
          </a:xfrm>
        </p:spPr>
        <p:txBody>
          <a:bodyPr/>
          <a:lstStyle/>
          <a:p>
            <a:pPr eaLnBrk="1" hangingPunct="1"/>
            <a:endParaRPr lang="en-US"/>
          </a:p>
        </p:txBody>
      </p:sp>
      <p:pic>
        <p:nvPicPr>
          <p:cNvPr id="22532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62163" y="1771650"/>
            <a:ext cx="5019675" cy="331470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</p:spPr>
      </p:pic>
      <p:pic>
        <p:nvPicPr>
          <p:cNvPr id="2253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22800" y="2351088"/>
            <a:ext cx="1295400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Local Reference Field Creation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2188" y="1592263"/>
            <a:ext cx="7874000" cy="4337050"/>
          </a:xfrm>
        </p:spPr>
        <p:txBody>
          <a:bodyPr/>
          <a:lstStyle/>
          <a:p>
            <a:pPr eaLnBrk="1" hangingPunct="1"/>
            <a:r>
              <a:rPr lang="en-US"/>
              <a:t>Enter LOCAL.REF.TABLE I followed by application name in command line</a:t>
            </a:r>
          </a:p>
          <a:p>
            <a:pPr eaLnBrk="1" hangingPunct="1"/>
            <a:r>
              <a:rPr lang="en-US"/>
              <a:t>Input ID of LOCAL.TABLE</a:t>
            </a:r>
          </a:p>
          <a:p>
            <a:pPr eaLnBrk="1" hangingPunct="1"/>
            <a:r>
              <a:rPr lang="en-US"/>
              <a:t>Commit and authorize the record</a:t>
            </a:r>
          </a:p>
        </p:txBody>
      </p:sp>
    </p:spTree>
  </p:cSld>
  <p:clrMapOvr>
    <a:masterClrMapping/>
  </p:clrMapOvr>
  <p:transition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2188" y="1592263"/>
            <a:ext cx="7874000" cy="4337050"/>
          </a:xfrm>
        </p:spPr>
        <p:txBody>
          <a:bodyPr/>
          <a:lstStyle/>
          <a:p>
            <a:pPr eaLnBrk="1" hangingPunct="1"/>
            <a:r>
              <a:rPr lang="en-US"/>
              <a:t>Create local reference field ‘Customer Gender’ to Customer application</a:t>
            </a:r>
          </a:p>
        </p:txBody>
      </p:sp>
    </p:spTree>
  </p:cSld>
  <p:clrMapOvr>
    <a:masterClrMapping/>
  </p:clrMapOvr>
  <p:transition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Solution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2188" y="1592263"/>
            <a:ext cx="7874000" cy="4337050"/>
          </a:xfrm>
        </p:spPr>
        <p:txBody>
          <a:bodyPr/>
          <a:lstStyle/>
          <a:p>
            <a:pPr eaLnBrk="1" hangingPunct="1"/>
            <a:r>
              <a:rPr lang="en-US"/>
              <a:t>Attach the created local reference field to Customer application</a:t>
            </a:r>
          </a:p>
        </p:txBody>
      </p:sp>
      <p:pic>
        <p:nvPicPr>
          <p:cNvPr id="2560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6600" y="2560638"/>
            <a:ext cx="5181600" cy="2066925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</p:spPr>
      </p:pic>
      <p:pic>
        <p:nvPicPr>
          <p:cNvPr id="2560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38700" y="3138488"/>
            <a:ext cx="1295400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Topics for the session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2188" y="1592263"/>
            <a:ext cx="7874000" cy="4337050"/>
          </a:xfrm>
        </p:spPr>
        <p:txBody>
          <a:bodyPr/>
          <a:lstStyle/>
          <a:p>
            <a:pPr eaLnBrk="1" hangingPunct="1"/>
            <a:r>
              <a:rPr lang="en-US"/>
              <a:t>LOCAL.TABLE</a:t>
            </a:r>
          </a:p>
          <a:p>
            <a:pPr eaLnBrk="1" hangingPunct="1"/>
            <a:r>
              <a:rPr lang="en-US"/>
              <a:t>LOCAL.REF.TABLE</a:t>
            </a:r>
          </a:p>
        </p:txBody>
      </p:sp>
    </p:spTree>
  </p:cSld>
  <p:clrMapOvr>
    <a:masterClrMapping/>
  </p:clrMapOvr>
  <p:transition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Solution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2188" y="1592263"/>
            <a:ext cx="7874000" cy="4337050"/>
          </a:xfrm>
        </p:spPr>
        <p:txBody>
          <a:bodyPr/>
          <a:lstStyle/>
          <a:p>
            <a:pPr eaLnBrk="1" hangingPunct="1"/>
            <a:r>
              <a:rPr lang="en-US"/>
              <a:t>The local reference appears in application as shown</a:t>
            </a:r>
          </a:p>
        </p:txBody>
      </p:sp>
      <p:pic>
        <p:nvPicPr>
          <p:cNvPr id="26628" name="Picture 5"/>
          <p:cNvPicPr>
            <a:picLocks noChangeAspect="1" noChangeArrowheads="1"/>
          </p:cNvPicPr>
          <p:nvPr/>
        </p:nvPicPr>
        <p:blipFill>
          <a:blip r:embed="rId2" cstate="print"/>
          <a:srcRect b="17574"/>
          <a:stretch>
            <a:fillRect/>
          </a:stretch>
        </p:blipFill>
        <p:spPr bwMode="auto">
          <a:xfrm>
            <a:off x="2138363" y="2001838"/>
            <a:ext cx="5214937" cy="436880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</p:spPr>
      </p:pic>
      <p:pic>
        <p:nvPicPr>
          <p:cNvPr id="266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41700" y="2490788"/>
            <a:ext cx="1295400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Workshop 1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2188" y="1592263"/>
            <a:ext cx="7874000" cy="4337050"/>
          </a:xfrm>
        </p:spPr>
        <p:txBody>
          <a:bodyPr/>
          <a:lstStyle/>
          <a:p>
            <a:pPr eaLnBrk="1" hangingPunct="1"/>
            <a:r>
              <a:rPr lang="en-US"/>
              <a:t>Create a local reference field ‘Secured Y N’ and attach it to Account application </a:t>
            </a:r>
          </a:p>
        </p:txBody>
      </p:sp>
    </p:spTree>
  </p:cSld>
  <p:clrMapOvr>
    <a:masterClrMapping/>
  </p:clrMapOvr>
  <p:transition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Solution 1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2188" y="1592263"/>
            <a:ext cx="7874000" cy="4337050"/>
          </a:xfrm>
        </p:spPr>
        <p:txBody>
          <a:bodyPr/>
          <a:lstStyle/>
          <a:p>
            <a:pPr eaLnBrk="1" hangingPunct="1"/>
            <a:r>
              <a:rPr lang="en-US"/>
              <a:t>Create a local field using LOCAL.TABLE application</a:t>
            </a:r>
          </a:p>
        </p:txBody>
      </p:sp>
      <p:pic>
        <p:nvPicPr>
          <p:cNvPr id="29700" name="Picture 5"/>
          <p:cNvPicPr>
            <a:picLocks noChangeAspect="1" noChangeArrowheads="1"/>
          </p:cNvPicPr>
          <p:nvPr/>
        </p:nvPicPr>
        <p:blipFill>
          <a:blip r:embed="rId2" cstate="print"/>
          <a:srcRect b="12988"/>
          <a:stretch>
            <a:fillRect/>
          </a:stretch>
        </p:blipFill>
        <p:spPr bwMode="auto">
          <a:xfrm>
            <a:off x="2325688" y="2047875"/>
            <a:ext cx="4659312" cy="40322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</p:spPr>
      </p:pic>
      <p:pic>
        <p:nvPicPr>
          <p:cNvPr id="2970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06800" y="2541588"/>
            <a:ext cx="1295400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Solution 1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2188" y="1592263"/>
            <a:ext cx="7874000" cy="4337050"/>
          </a:xfrm>
        </p:spPr>
        <p:txBody>
          <a:bodyPr/>
          <a:lstStyle/>
          <a:p>
            <a:pPr eaLnBrk="1" hangingPunct="1"/>
            <a:r>
              <a:rPr lang="en-US"/>
              <a:t>Create an entry of the newly created local field in the Account application</a:t>
            </a:r>
          </a:p>
        </p:txBody>
      </p:sp>
      <p:pic>
        <p:nvPicPr>
          <p:cNvPr id="3072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84388" y="2592388"/>
            <a:ext cx="5000625" cy="1876425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</p:spPr>
      </p:pic>
      <p:pic>
        <p:nvPicPr>
          <p:cNvPr id="3072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49800" y="3176588"/>
            <a:ext cx="1295400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Solution 1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2188" y="1592263"/>
            <a:ext cx="7874000" cy="4337050"/>
          </a:xfrm>
        </p:spPr>
        <p:txBody>
          <a:bodyPr/>
          <a:lstStyle/>
          <a:p>
            <a:pPr eaLnBrk="1" hangingPunct="1"/>
            <a:r>
              <a:rPr lang="en-US"/>
              <a:t>The attached Local Reference field appears in Account application as shown</a:t>
            </a:r>
          </a:p>
        </p:txBody>
      </p:sp>
      <p:pic>
        <p:nvPicPr>
          <p:cNvPr id="31748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17738" y="2371725"/>
            <a:ext cx="4614862" cy="4054475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</p:spPr>
      </p:pic>
      <p:pic>
        <p:nvPicPr>
          <p:cNvPr id="3174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89300" y="2744788"/>
            <a:ext cx="1295400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Workshop 2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992188" y="1592263"/>
            <a:ext cx="7874000" cy="4638675"/>
          </a:xfrm>
        </p:spPr>
        <p:txBody>
          <a:bodyPr/>
          <a:lstStyle/>
          <a:p>
            <a:r>
              <a:rPr lang="en-US"/>
              <a:t>Create local reference fields ‘ID Proof’ and ‘Proof’ for Account application, setting Proof as multi-value field</a:t>
            </a:r>
          </a:p>
        </p:txBody>
      </p:sp>
    </p:spTree>
  </p:cSld>
  <p:clrMapOvr>
    <a:masterClrMapping/>
  </p:clrMapOvr>
  <p:transition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 2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992188" y="1427163"/>
            <a:ext cx="7874000" cy="4638675"/>
          </a:xfrm>
        </p:spPr>
        <p:txBody>
          <a:bodyPr/>
          <a:lstStyle/>
          <a:p>
            <a:r>
              <a:rPr lang="en-US"/>
              <a:t>Create local fields using LOCAL.TABLE application as shown</a:t>
            </a:r>
          </a:p>
          <a:p>
            <a:endParaRPr lang="en-US"/>
          </a:p>
        </p:txBody>
      </p:sp>
      <p:pic>
        <p:nvPicPr>
          <p:cNvPr id="33796" name="Picture 6"/>
          <p:cNvPicPr>
            <a:picLocks noChangeAspect="1" noChangeArrowheads="1"/>
          </p:cNvPicPr>
          <p:nvPr/>
        </p:nvPicPr>
        <p:blipFill>
          <a:blip r:embed="rId2" cstate="print"/>
          <a:srcRect b="7828"/>
          <a:stretch>
            <a:fillRect/>
          </a:stretch>
        </p:blipFill>
        <p:spPr bwMode="auto">
          <a:xfrm>
            <a:off x="1122363" y="2235200"/>
            <a:ext cx="3779837" cy="386080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</p:spPr>
      </p:pic>
      <p:pic>
        <p:nvPicPr>
          <p:cNvPr id="33797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65700" y="2230438"/>
            <a:ext cx="3860800" cy="3865562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</p:spPr>
      </p:pic>
      <p:pic>
        <p:nvPicPr>
          <p:cNvPr id="33798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97100" y="2692400"/>
            <a:ext cx="1295400" cy="13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9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45200" y="2755900"/>
            <a:ext cx="1295400" cy="18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 2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992188" y="1592263"/>
            <a:ext cx="7874000" cy="4638675"/>
          </a:xfrm>
        </p:spPr>
        <p:txBody>
          <a:bodyPr/>
          <a:lstStyle/>
          <a:p>
            <a:endParaRPr lang="en-US"/>
          </a:p>
        </p:txBody>
      </p:sp>
      <p:pic>
        <p:nvPicPr>
          <p:cNvPr id="3482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4725" y="1628775"/>
            <a:ext cx="3940175" cy="3794125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</p:spPr>
      </p:pic>
      <p:pic>
        <p:nvPicPr>
          <p:cNvPr id="34821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78400" y="1624013"/>
            <a:ext cx="3903663" cy="3798887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</p:spPr>
      </p:pic>
      <p:pic>
        <p:nvPicPr>
          <p:cNvPr id="34822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95500" y="2160588"/>
            <a:ext cx="1295400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3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70600" y="2109788"/>
            <a:ext cx="1295400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 2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992188" y="1592263"/>
            <a:ext cx="7874000" cy="4638675"/>
          </a:xfrm>
        </p:spPr>
        <p:txBody>
          <a:bodyPr/>
          <a:lstStyle/>
          <a:p>
            <a:r>
              <a:rPr lang="en-US"/>
              <a:t>Create an entry of the newly created local field in the Account application</a:t>
            </a:r>
          </a:p>
          <a:p>
            <a:endParaRPr lang="en-US"/>
          </a:p>
        </p:txBody>
      </p:sp>
      <p:pic>
        <p:nvPicPr>
          <p:cNvPr id="3584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513" y="2493963"/>
            <a:ext cx="4981575" cy="3495675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</p:spPr>
      </p:pic>
      <p:pic>
        <p:nvPicPr>
          <p:cNvPr id="3584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13300" y="3113088"/>
            <a:ext cx="1295400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 2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992188" y="1592263"/>
            <a:ext cx="7874000" cy="4638675"/>
          </a:xfrm>
        </p:spPr>
        <p:txBody>
          <a:bodyPr/>
          <a:lstStyle/>
          <a:p>
            <a:r>
              <a:rPr lang="en-US"/>
              <a:t>The Local Reference field appears as shown</a:t>
            </a:r>
          </a:p>
          <a:p>
            <a:endParaRPr lang="en-US"/>
          </a:p>
        </p:txBody>
      </p:sp>
      <p:pic>
        <p:nvPicPr>
          <p:cNvPr id="36868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0450" y="2027238"/>
            <a:ext cx="3778250" cy="4246562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</p:spPr>
      </p:pic>
      <p:pic>
        <p:nvPicPr>
          <p:cNvPr id="36869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40300" y="1998663"/>
            <a:ext cx="3911600" cy="4262437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</p:spPr>
      </p:pic>
      <p:pic>
        <p:nvPicPr>
          <p:cNvPr id="3687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30400" y="2427288"/>
            <a:ext cx="1295400" cy="112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71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16600" y="2401888"/>
            <a:ext cx="1295400" cy="112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Objective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2188" y="1592263"/>
            <a:ext cx="7874000" cy="4337050"/>
          </a:xfrm>
        </p:spPr>
        <p:txBody>
          <a:bodyPr/>
          <a:lstStyle/>
          <a:p>
            <a:pPr eaLnBrk="1" hangingPunct="1"/>
            <a:r>
              <a:rPr lang="en-US"/>
              <a:t>At the end of this session, participants will </a:t>
            </a:r>
          </a:p>
          <a:p>
            <a:pPr lvl="1" eaLnBrk="1" hangingPunct="1"/>
            <a:r>
              <a:rPr lang="en-US"/>
              <a:t>Appreciate feature of local reference field in T24</a:t>
            </a:r>
          </a:p>
          <a:p>
            <a:pPr lvl="1" eaLnBrk="1" hangingPunct="1"/>
            <a:r>
              <a:rPr lang="en-US"/>
              <a:t>Know to create a local reference field for T24 application</a:t>
            </a:r>
          </a:p>
          <a:p>
            <a:pPr lvl="1" eaLnBrk="1" hangingPunct="1"/>
            <a:r>
              <a:rPr lang="en-US"/>
              <a:t>Know to how to set up conditions for a local reference field</a:t>
            </a:r>
          </a:p>
        </p:txBody>
      </p:sp>
    </p:spTree>
  </p:cSld>
  <p:clrMapOvr>
    <a:masterClrMapping/>
  </p:clrMapOvr>
  <p:transition>
    <p:wipe dir="r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0" y="0"/>
            <a:ext cx="9169400" cy="6858000"/>
            <a:chOff x="0" y="0"/>
            <a:chExt cx="5776" cy="4320"/>
          </a:xfrm>
        </p:grpSpPr>
        <p:sp>
          <p:nvSpPr>
            <p:cNvPr id="185349" name="Freeform 10"/>
            <p:cNvSpPr>
              <a:spLocks/>
            </p:cNvSpPr>
            <p:nvPr/>
          </p:nvSpPr>
          <p:spPr bwMode="gray">
            <a:xfrm>
              <a:off x="0" y="0"/>
              <a:ext cx="5776" cy="4023"/>
            </a:xfrm>
            <a:custGeom>
              <a:avLst/>
              <a:gdLst>
                <a:gd name="T0" fmla="*/ 624 w 5776"/>
                <a:gd name="T1" fmla="*/ 2880 h 4041"/>
                <a:gd name="T2" fmla="*/ 715 w 5776"/>
                <a:gd name="T3" fmla="*/ 2806 h 4041"/>
                <a:gd name="T4" fmla="*/ 805 w 5776"/>
                <a:gd name="T5" fmla="*/ 2743 h 4041"/>
                <a:gd name="T6" fmla="*/ 898 w 5776"/>
                <a:gd name="T7" fmla="*/ 2680 h 4041"/>
                <a:gd name="T8" fmla="*/ 993 w 5776"/>
                <a:gd name="T9" fmla="*/ 2620 h 4041"/>
                <a:gd name="T10" fmla="*/ 1089 w 5776"/>
                <a:gd name="T11" fmla="*/ 2567 h 4041"/>
                <a:gd name="T12" fmla="*/ 1285 w 5776"/>
                <a:gd name="T13" fmla="*/ 2474 h 4041"/>
                <a:gd name="T14" fmla="*/ 1485 w 5776"/>
                <a:gd name="T15" fmla="*/ 2389 h 4041"/>
                <a:gd name="T16" fmla="*/ 1693 w 5776"/>
                <a:gd name="T17" fmla="*/ 2318 h 4041"/>
                <a:gd name="T18" fmla="*/ 1904 w 5776"/>
                <a:gd name="T19" fmla="*/ 2255 h 4041"/>
                <a:gd name="T20" fmla="*/ 2118 w 5776"/>
                <a:gd name="T21" fmla="*/ 2194 h 4041"/>
                <a:gd name="T22" fmla="*/ 2229 w 5776"/>
                <a:gd name="T23" fmla="*/ 2166 h 4041"/>
                <a:gd name="T24" fmla="*/ 2475 w 5776"/>
                <a:gd name="T25" fmla="*/ 2110 h 4041"/>
                <a:gd name="T26" fmla="*/ 2720 w 5776"/>
                <a:gd name="T27" fmla="*/ 2060 h 4041"/>
                <a:gd name="T28" fmla="*/ 3205 w 5776"/>
                <a:gd name="T29" fmla="*/ 1965 h 4041"/>
                <a:gd name="T30" fmla="*/ 3198 w 5776"/>
                <a:gd name="T31" fmla="*/ 1965 h 4041"/>
                <a:gd name="T32" fmla="*/ 3929 w 5776"/>
                <a:gd name="T33" fmla="*/ 1818 h 4041"/>
                <a:gd name="T34" fmla="*/ 4229 w 5776"/>
                <a:gd name="T35" fmla="*/ 1747 h 4041"/>
                <a:gd name="T36" fmla="*/ 4409 w 5776"/>
                <a:gd name="T37" fmla="*/ 1698 h 4041"/>
                <a:gd name="T38" fmla="*/ 4573 w 5776"/>
                <a:gd name="T39" fmla="*/ 1650 h 4041"/>
                <a:gd name="T40" fmla="*/ 4725 w 5776"/>
                <a:gd name="T41" fmla="*/ 1595 h 4041"/>
                <a:gd name="T42" fmla="*/ 4867 w 5776"/>
                <a:gd name="T43" fmla="*/ 1532 h 4041"/>
                <a:gd name="T44" fmla="*/ 5000 w 5776"/>
                <a:gd name="T45" fmla="*/ 1461 h 4041"/>
                <a:gd name="T46" fmla="*/ 5125 w 5776"/>
                <a:gd name="T47" fmla="*/ 1385 h 4041"/>
                <a:gd name="T48" fmla="*/ 5245 w 5776"/>
                <a:gd name="T49" fmla="*/ 1293 h 4041"/>
                <a:gd name="T50" fmla="*/ 5362 w 5776"/>
                <a:gd name="T51" fmla="*/ 1193 h 4041"/>
                <a:gd name="T52" fmla="*/ 5475 w 5776"/>
                <a:gd name="T53" fmla="*/ 1074 h 4041"/>
                <a:gd name="T54" fmla="*/ 5587 w 5776"/>
                <a:gd name="T55" fmla="*/ 943 h 4041"/>
                <a:gd name="T56" fmla="*/ 5702 w 5776"/>
                <a:gd name="T57" fmla="*/ 790 h 4041"/>
                <a:gd name="T58" fmla="*/ 5776 w 5776"/>
                <a:gd name="T59" fmla="*/ 0 h 4041"/>
                <a:gd name="T60" fmla="*/ 0 w 5776"/>
                <a:gd name="T61" fmla="*/ 3951 h 4041"/>
                <a:gd name="T62" fmla="*/ 20 w 5776"/>
                <a:gd name="T63" fmla="*/ 3951 h 4041"/>
                <a:gd name="T64" fmla="*/ 55 w 5776"/>
                <a:gd name="T65" fmla="*/ 3788 h 4041"/>
                <a:gd name="T66" fmla="*/ 102 w 5776"/>
                <a:gd name="T67" fmla="*/ 3630 h 4041"/>
                <a:gd name="T68" fmla="*/ 124 w 5776"/>
                <a:gd name="T69" fmla="*/ 3575 h 4041"/>
                <a:gd name="T70" fmla="*/ 169 w 5776"/>
                <a:gd name="T71" fmla="*/ 3469 h 4041"/>
                <a:gd name="T72" fmla="*/ 220 w 5776"/>
                <a:gd name="T73" fmla="*/ 3369 h 4041"/>
                <a:gd name="T74" fmla="*/ 278 w 5776"/>
                <a:gd name="T75" fmla="*/ 3271 h 4041"/>
                <a:gd name="T76" fmla="*/ 342 w 5776"/>
                <a:gd name="T77" fmla="*/ 3179 h 4041"/>
                <a:gd name="T78" fmla="*/ 415 w 5776"/>
                <a:gd name="T79" fmla="*/ 3087 h 4041"/>
                <a:gd name="T80" fmla="*/ 493 w 5776"/>
                <a:gd name="T81" fmla="*/ 3000 h 4041"/>
                <a:gd name="T82" fmla="*/ 578 w 5776"/>
                <a:gd name="T83" fmla="*/ 2921 h 4041"/>
                <a:gd name="T84" fmla="*/ 624 w 5776"/>
                <a:gd name="T85" fmla="*/ 2880 h 4041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5776"/>
                <a:gd name="T130" fmla="*/ 0 h 4041"/>
                <a:gd name="T131" fmla="*/ 5776 w 5776"/>
                <a:gd name="T132" fmla="*/ 4041 h 4041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5776" h="4041">
                  <a:moveTo>
                    <a:pt x="624" y="2945"/>
                  </a:moveTo>
                  <a:lnTo>
                    <a:pt x="624" y="2945"/>
                  </a:lnTo>
                  <a:lnTo>
                    <a:pt x="669" y="2908"/>
                  </a:lnTo>
                  <a:lnTo>
                    <a:pt x="715" y="2871"/>
                  </a:lnTo>
                  <a:lnTo>
                    <a:pt x="760" y="2836"/>
                  </a:lnTo>
                  <a:lnTo>
                    <a:pt x="805" y="2803"/>
                  </a:lnTo>
                  <a:lnTo>
                    <a:pt x="853" y="2771"/>
                  </a:lnTo>
                  <a:lnTo>
                    <a:pt x="898" y="2740"/>
                  </a:lnTo>
                  <a:lnTo>
                    <a:pt x="945" y="2710"/>
                  </a:lnTo>
                  <a:lnTo>
                    <a:pt x="993" y="2680"/>
                  </a:lnTo>
                  <a:lnTo>
                    <a:pt x="1042" y="2652"/>
                  </a:lnTo>
                  <a:lnTo>
                    <a:pt x="1089" y="2626"/>
                  </a:lnTo>
                  <a:lnTo>
                    <a:pt x="1185" y="2574"/>
                  </a:lnTo>
                  <a:lnTo>
                    <a:pt x="1285" y="2529"/>
                  </a:lnTo>
                  <a:lnTo>
                    <a:pt x="1385" y="2484"/>
                  </a:lnTo>
                  <a:lnTo>
                    <a:pt x="1485" y="2444"/>
                  </a:lnTo>
                  <a:lnTo>
                    <a:pt x="1589" y="2406"/>
                  </a:lnTo>
                  <a:lnTo>
                    <a:pt x="1693" y="2370"/>
                  </a:lnTo>
                  <a:lnTo>
                    <a:pt x="1798" y="2337"/>
                  </a:lnTo>
                  <a:lnTo>
                    <a:pt x="1904" y="2305"/>
                  </a:lnTo>
                  <a:lnTo>
                    <a:pt x="2011" y="2275"/>
                  </a:lnTo>
                  <a:lnTo>
                    <a:pt x="2118" y="2244"/>
                  </a:lnTo>
                  <a:lnTo>
                    <a:pt x="2229" y="2216"/>
                  </a:lnTo>
                  <a:lnTo>
                    <a:pt x="2351" y="2186"/>
                  </a:lnTo>
                  <a:lnTo>
                    <a:pt x="2475" y="2158"/>
                  </a:lnTo>
                  <a:lnTo>
                    <a:pt x="2596" y="2130"/>
                  </a:lnTo>
                  <a:lnTo>
                    <a:pt x="2720" y="2105"/>
                  </a:lnTo>
                  <a:lnTo>
                    <a:pt x="2964" y="2056"/>
                  </a:lnTo>
                  <a:lnTo>
                    <a:pt x="3205" y="2010"/>
                  </a:lnTo>
                  <a:lnTo>
                    <a:pt x="3198" y="2010"/>
                  </a:lnTo>
                  <a:lnTo>
                    <a:pt x="3705" y="1906"/>
                  </a:lnTo>
                  <a:lnTo>
                    <a:pt x="3929" y="1858"/>
                  </a:lnTo>
                  <a:lnTo>
                    <a:pt x="4133" y="1813"/>
                  </a:lnTo>
                  <a:lnTo>
                    <a:pt x="4229" y="1787"/>
                  </a:lnTo>
                  <a:lnTo>
                    <a:pt x="4320" y="1763"/>
                  </a:lnTo>
                  <a:lnTo>
                    <a:pt x="4409" y="1738"/>
                  </a:lnTo>
                  <a:lnTo>
                    <a:pt x="4493" y="1714"/>
                  </a:lnTo>
                  <a:lnTo>
                    <a:pt x="4573" y="1686"/>
                  </a:lnTo>
                  <a:lnTo>
                    <a:pt x="4651" y="1658"/>
                  </a:lnTo>
                  <a:lnTo>
                    <a:pt x="4725" y="1630"/>
                  </a:lnTo>
                  <a:lnTo>
                    <a:pt x="4798" y="1599"/>
                  </a:lnTo>
                  <a:lnTo>
                    <a:pt x="4867" y="1567"/>
                  </a:lnTo>
                  <a:lnTo>
                    <a:pt x="4935" y="1531"/>
                  </a:lnTo>
                  <a:lnTo>
                    <a:pt x="5000" y="1496"/>
                  </a:lnTo>
                  <a:lnTo>
                    <a:pt x="5064" y="1457"/>
                  </a:lnTo>
                  <a:lnTo>
                    <a:pt x="5125" y="1415"/>
                  </a:lnTo>
                  <a:lnTo>
                    <a:pt x="5187" y="1371"/>
                  </a:lnTo>
                  <a:lnTo>
                    <a:pt x="5245" y="1323"/>
                  </a:lnTo>
                  <a:lnTo>
                    <a:pt x="5304" y="1272"/>
                  </a:lnTo>
                  <a:lnTo>
                    <a:pt x="5362" y="1218"/>
                  </a:lnTo>
                  <a:lnTo>
                    <a:pt x="5418" y="1161"/>
                  </a:lnTo>
                  <a:lnTo>
                    <a:pt x="5475" y="1099"/>
                  </a:lnTo>
                  <a:lnTo>
                    <a:pt x="5531" y="1032"/>
                  </a:lnTo>
                  <a:lnTo>
                    <a:pt x="5587" y="963"/>
                  </a:lnTo>
                  <a:lnTo>
                    <a:pt x="5644" y="890"/>
                  </a:lnTo>
                  <a:lnTo>
                    <a:pt x="5702" y="810"/>
                  </a:lnTo>
                  <a:lnTo>
                    <a:pt x="5772" y="704"/>
                  </a:lnTo>
                  <a:lnTo>
                    <a:pt x="5776" y="0"/>
                  </a:lnTo>
                  <a:lnTo>
                    <a:pt x="0" y="5"/>
                  </a:lnTo>
                  <a:lnTo>
                    <a:pt x="0" y="4041"/>
                  </a:lnTo>
                  <a:lnTo>
                    <a:pt x="20" y="4041"/>
                  </a:lnTo>
                  <a:lnTo>
                    <a:pt x="35" y="3959"/>
                  </a:lnTo>
                  <a:lnTo>
                    <a:pt x="55" y="3873"/>
                  </a:lnTo>
                  <a:lnTo>
                    <a:pt x="76" y="3793"/>
                  </a:lnTo>
                  <a:lnTo>
                    <a:pt x="102" y="3711"/>
                  </a:lnTo>
                  <a:lnTo>
                    <a:pt x="124" y="3655"/>
                  </a:lnTo>
                  <a:lnTo>
                    <a:pt x="145" y="3601"/>
                  </a:lnTo>
                  <a:lnTo>
                    <a:pt x="169" y="3549"/>
                  </a:lnTo>
                  <a:lnTo>
                    <a:pt x="193" y="3496"/>
                  </a:lnTo>
                  <a:lnTo>
                    <a:pt x="220" y="3444"/>
                  </a:lnTo>
                  <a:lnTo>
                    <a:pt x="247" y="3396"/>
                  </a:lnTo>
                  <a:lnTo>
                    <a:pt x="278" y="3346"/>
                  </a:lnTo>
                  <a:lnTo>
                    <a:pt x="309" y="3297"/>
                  </a:lnTo>
                  <a:lnTo>
                    <a:pt x="342" y="3249"/>
                  </a:lnTo>
                  <a:lnTo>
                    <a:pt x="378" y="3202"/>
                  </a:lnTo>
                  <a:lnTo>
                    <a:pt x="415" y="3157"/>
                  </a:lnTo>
                  <a:lnTo>
                    <a:pt x="453" y="3113"/>
                  </a:lnTo>
                  <a:lnTo>
                    <a:pt x="493" y="3068"/>
                  </a:lnTo>
                  <a:lnTo>
                    <a:pt x="535" y="3027"/>
                  </a:lnTo>
                  <a:lnTo>
                    <a:pt x="578" y="2986"/>
                  </a:lnTo>
                  <a:lnTo>
                    <a:pt x="624" y="294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350" name="Rectangle 11"/>
            <p:cNvSpPr>
              <a:spLocks noChangeArrowheads="1"/>
            </p:cNvSpPr>
            <p:nvPr/>
          </p:nvSpPr>
          <p:spPr bwMode="gray">
            <a:xfrm>
              <a:off x="0" y="4023"/>
              <a:ext cx="5760" cy="297"/>
            </a:xfrm>
            <a:prstGeom prst="rect">
              <a:avLst/>
            </a:prstGeom>
            <a:solidFill>
              <a:srgbClr val="FFFFFF"/>
            </a:solidFill>
            <a:ln w="9525" algn="ctr">
              <a:noFill/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pPr algn="ctr" eaLnBrk="0" hangingPunct="0">
                <a:lnSpc>
                  <a:spcPct val="85000"/>
                </a:lnSpc>
              </a:pPr>
              <a:endParaRPr lang="en-US" altLang="zh-CN"/>
            </a:p>
          </p:txBody>
        </p:sp>
        <p:sp>
          <p:nvSpPr>
            <p:cNvPr id="185351" name="Oval 12"/>
            <p:cNvSpPr>
              <a:spLocks noChangeArrowheads="1"/>
            </p:cNvSpPr>
            <p:nvPr/>
          </p:nvSpPr>
          <p:spPr bwMode="gray">
            <a:xfrm>
              <a:off x="4919" y="3744"/>
              <a:ext cx="576" cy="576"/>
            </a:xfrm>
            <a:prstGeom prst="ellipse">
              <a:avLst/>
            </a:prstGeom>
            <a:solidFill>
              <a:srgbClr val="FFFFFF"/>
            </a:solidFill>
            <a:ln w="9525" algn="ctr">
              <a:noFill/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algn="ctr" eaLnBrk="0" hangingPunct="0">
                <a:lnSpc>
                  <a:spcPct val="85000"/>
                </a:lnSpc>
              </a:pPr>
              <a:endParaRPr lang="en-US" altLang="zh-CN"/>
            </a:p>
          </p:txBody>
        </p:sp>
        <p:pic>
          <p:nvPicPr>
            <p:cNvPr id="185352" name="Picture 13" descr="CBE_CMJN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gray">
            <a:xfrm>
              <a:off x="4962" y="3786"/>
              <a:ext cx="484" cy="4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5353" name="Picture 14" descr="Untitled-1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gray">
            <a:xfrm>
              <a:off x="3183" y="4135"/>
              <a:ext cx="1739" cy="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85347" name="Picture 4" descr="OK_Capgemini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35013" y="1058863"/>
            <a:ext cx="4318000" cy="1017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5348" name="Rectangle 17"/>
          <p:cNvSpPr>
            <a:spLocks noGrp="1" noChangeArrowheads="1"/>
          </p:cNvSpPr>
          <p:nvPr>
            <p:ph type="ctrTitle"/>
          </p:nvPr>
        </p:nvSpPr>
        <p:spPr>
          <a:xfrm>
            <a:off x="244475" y="5045075"/>
            <a:ext cx="8753475" cy="611188"/>
          </a:xfrm>
        </p:spPr>
        <p:txBody>
          <a:bodyPr/>
          <a:lstStyle/>
          <a:p>
            <a:pPr algn="r"/>
            <a:r>
              <a:rPr lang="en-US" altLang="zh-CN">
                <a:solidFill>
                  <a:schemeClr val="bg1"/>
                </a:solidFill>
                <a:ea typeface="宋体" charset="-122"/>
              </a:rPr>
              <a:t>www.capgemini.com/financialservices</a:t>
            </a:r>
          </a:p>
        </p:txBody>
      </p:sp>
    </p:spTree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590800"/>
            <a:ext cx="8229600" cy="1517650"/>
          </a:xfrm>
        </p:spPr>
        <p:txBody>
          <a:bodyPr/>
          <a:lstStyle/>
          <a:p>
            <a:pPr eaLnBrk="1" hangingPunct="1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>
                <a:solidFill>
                  <a:schemeClr val="bg1"/>
                </a:solidFill>
              </a:rPr>
              <a:t>Introduction to Local Reference Fields</a:t>
            </a:r>
          </a:p>
        </p:txBody>
      </p:sp>
    </p:spTree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Why Local Reference Fields?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2188" y="1592263"/>
            <a:ext cx="7874000" cy="4337050"/>
          </a:xfrm>
        </p:spPr>
        <p:txBody>
          <a:bodyPr/>
          <a:lstStyle/>
          <a:p>
            <a:pPr eaLnBrk="1" hangingPunct="1"/>
            <a:r>
              <a:rPr lang="en-US"/>
              <a:t>Not all fields required by a bank are available in a T24 application</a:t>
            </a:r>
          </a:p>
          <a:p>
            <a:pPr eaLnBrk="1" hangingPunct="1"/>
            <a:r>
              <a:rPr lang="en-US"/>
              <a:t>Local Reference Field are User defined &amp; totally customizable</a:t>
            </a:r>
          </a:p>
          <a:p>
            <a:pPr eaLnBrk="1" hangingPunct="1"/>
            <a:r>
              <a:rPr lang="en-US"/>
              <a:t>Once created, can be reused in various applications</a:t>
            </a:r>
          </a:p>
        </p:txBody>
      </p:sp>
    </p:spTree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How to Create Local Reference Field?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2188" y="1592263"/>
            <a:ext cx="7874000" cy="4337050"/>
          </a:xfrm>
        </p:spPr>
        <p:txBody>
          <a:bodyPr/>
          <a:lstStyle/>
          <a:p>
            <a:pPr eaLnBrk="1" hangingPunct="1"/>
            <a:r>
              <a:rPr lang="en-US"/>
              <a:t>LOCAL.TABLE – To create field and assign properties</a:t>
            </a:r>
          </a:p>
          <a:p>
            <a:pPr eaLnBrk="1" hangingPunct="1"/>
            <a:r>
              <a:rPr lang="en-US"/>
              <a:t>LOCAL.REF.TABLE – To attach created field to application</a:t>
            </a:r>
          </a:p>
        </p:txBody>
      </p:sp>
    </p:spTree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590800"/>
            <a:ext cx="8229600" cy="1517650"/>
          </a:xfrm>
        </p:spPr>
        <p:txBody>
          <a:bodyPr/>
          <a:lstStyle/>
          <a:p>
            <a:pPr eaLnBrk="1" hangingPunct="1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>
                <a:solidFill>
                  <a:schemeClr val="bg1"/>
                </a:solidFill>
              </a:rPr>
              <a:t>LOCAL.TABLE</a:t>
            </a:r>
          </a:p>
        </p:txBody>
      </p:sp>
    </p:spTree>
  </p:cSld>
  <p:clrMapOvr>
    <a:masterClrMapping/>
  </p:clrMapOvr>
  <p:transition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Important Fields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2188" y="1592263"/>
            <a:ext cx="7874000" cy="4337050"/>
          </a:xfrm>
        </p:spPr>
        <p:txBody>
          <a:bodyPr/>
          <a:lstStyle/>
          <a:p>
            <a:pPr eaLnBrk="1" hangingPunct="1"/>
            <a:r>
              <a:rPr lang="en-US"/>
              <a:t>ID is alphanumeric</a:t>
            </a:r>
          </a:p>
          <a:p>
            <a:pPr eaLnBrk="1" hangingPunct="1"/>
            <a:r>
              <a:rPr lang="en-US"/>
              <a:t>Description – Holds a description of the field</a:t>
            </a:r>
          </a:p>
          <a:p>
            <a:pPr eaLnBrk="1" hangingPunct="1"/>
            <a:r>
              <a:rPr lang="en-US"/>
              <a:t>Short Name – Name that is displayed for that field</a:t>
            </a:r>
          </a:p>
          <a:p>
            <a:pPr eaLnBrk="1" hangingPunct="1"/>
            <a:r>
              <a:rPr lang="en-US"/>
              <a:t>Maximum Char – Maximum number of characters that the field can hold</a:t>
            </a:r>
          </a:p>
        </p:txBody>
      </p:sp>
    </p:spTree>
  </p:cSld>
  <p:clrMapOvr>
    <a:masterClrMapping/>
  </p:clrMapOvr>
  <p:transition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Important Fields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2188" y="1592263"/>
            <a:ext cx="7874000" cy="4337050"/>
          </a:xfrm>
        </p:spPr>
        <p:txBody>
          <a:bodyPr/>
          <a:lstStyle/>
          <a:p>
            <a:pPr eaLnBrk="1" hangingPunct="1"/>
            <a:r>
              <a:rPr lang="en-US"/>
              <a:t>Minimum Char – If entered, the field becomes a mandatory field in the application</a:t>
            </a:r>
          </a:p>
          <a:p>
            <a:pPr eaLnBrk="1" hangingPunct="1"/>
            <a:r>
              <a:rPr lang="en-US"/>
              <a:t>Char Type – Type of data that can be input in this field</a:t>
            </a:r>
          </a:p>
          <a:p>
            <a:pPr eaLnBrk="1" hangingPunct="1"/>
            <a:r>
              <a:rPr lang="en-US"/>
              <a:t>Vetting Table – List of predefined values the field can hold</a:t>
            </a:r>
          </a:p>
          <a:p>
            <a:pPr eaLnBrk="1" hangingPunct="1"/>
            <a:r>
              <a:rPr lang="en-US"/>
              <a:t>Remark – Enrichment for items in the vetting table</a:t>
            </a:r>
          </a:p>
          <a:p>
            <a:pPr eaLnBrk="1" hangingPunct="1"/>
            <a:endParaRPr lang="en-US"/>
          </a:p>
        </p:txBody>
      </p:sp>
    </p:spTree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Capgemini FS Print">
  <a:themeElements>
    <a:clrScheme name="Capgemini FS Print 6">
      <a:dk1>
        <a:srgbClr val="000000"/>
      </a:dk1>
      <a:lt1>
        <a:srgbClr val="FFFFFF"/>
      </a:lt1>
      <a:dk2>
        <a:srgbClr val="004B66"/>
      </a:dk2>
      <a:lt2>
        <a:srgbClr val="FFFFFF"/>
      </a:lt2>
      <a:accent1>
        <a:srgbClr val="009BCC"/>
      </a:accent1>
      <a:accent2>
        <a:srgbClr val="BBAE78"/>
      </a:accent2>
      <a:accent3>
        <a:srgbClr val="FFFFFF"/>
      </a:accent3>
      <a:accent4>
        <a:srgbClr val="000000"/>
      </a:accent4>
      <a:accent5>
        <a:srgbClr val="AACBE2"/>
      </a:accent5>
      <a:accent6>
        <a:srgbClr val="A99D6C"/>
      </a:accent6>
      <a:hlink>
        <a:srgbClr val="80CBE6"/>
      </a:hlink>
      <a:folHlink>
        <a:srgbClr val="9F9466"/>
      </a:folHlink>
    </a:clrScheme>
    <a:fontScheme name="Capgemini FS Print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apgemini FS Print 1">
        <a:dk1>
          <a:srgbClr val="000000"/>
        </a:dk1>
        <a:lt1>
          <a:srgbClr val="FFFFFF"/>
        </a:lt1>
        <a:dk2>
          <a:srgbClr val="006C8E"/>
        </a:dk2>
        <a:lt2>
          <a:srgbClr val="FFFFFF"/>
        </a:lt2>
        <a:accent1>
          <a:srgbClr val="009BCC"/>
        </a:accent1>
        <a:accent2>
          <a:srgbClr val="7B7B7B"/>
        </a:accent2>
        <a:accent3>
          <a:srgbClr val="FFFFFF"/>
        </a:accent3>
        <a:accent4>
          <a:srgbClr val="000000"/>
        </a:accent4>
        <a:accent5>
          <a:srgbClr val="AACBE2"/>
        </a:accent5>
        <a:accent6>
          <a:srgbClr val="6F6F6F"/>
        </a:accent6>
        <a:hlink>
          <a:srgbClr val="85D0E7"/>
        </a:hlink>
        <a:folHlink>
          <a:srgbClr val="B4B4B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gemini FS Print 2">
        <a:dk1>
          <a:srgbClr val="000000"/>
        </a:dk1>
        <a:lt1>
          <a:srgbClr val="FFFFFF"/>
        </a:lt1>
        <a:dk2>
          <a:srgbClr val="0080AD"/>
        </a:dk2>
        <a:lt2>
          <a:srgbClr val="FFFFFF"/>
        </a:lt2>
        <a:accent1>
          <a:srgbClr val="009BCC"/>
        </a:accent1>
        <a:accent2>
          <a:srgbClr val="BBAE78"/>
        </a:accent2>
        <a:accent3>
          <a:srgbClr val="FFFFFF"/>
        </a:accent3>
        <a:accent4>
          <a:srgbClr val="000000"/>
        </a:accent4>
        <a:accent5>
          <a:srgbClr val="AACBE2"/>
        </a:accent5>
        <a:accent6>
          <a:srgbClr val="A99D6C"/>
        </a:accent6>
        <a:hlink>
          <a:srgbClr val="9F9466"/>
        </a:hlink>
        <a:folHlink>
          <a:srgbClr val="DED7B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gemini FS Print 3">
        <a:dk1>
          <a:srgbClr val="000000"/>
        </a:dk1>
        <a:lt1>
          <a:srgbClr val="FFFFFF"/>
        </a:lt1>
        <a:dk2>
          <a:srgbClr val="0080AD"/>
        </a:dk2>
        <a:lt2>
          <a:srgbClr val="FFFFFF"/>
        </a:lt2>
        <a:accent1>
          <a:srgbClr val="009BCC"/>
        </a:accent1>
        <a:accent2>
          <a:srgbClr val="BBAE78"/>
        </a:accent2>
        <a:accent3>
          <a:srgbClr val="FFFFFF"/>
        </a:accent3>
        <a:accent4>
          <a:srgbClr val="000000"/>
        </a:accent4>
        <a:accent5>
          <a:srgbClr val="AACBE2"/>
        </a:accent5>
        <a:accent6>
          <a:srgbClr val="A99D6C"/>
        </a:accent6>
        <a:hlink>
          <a:srgbClr val="699419"/>
        </a:hlink>
        <a:folHlink>
          <a:srgbClr val="9F94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gemini FS Print 4">
        <a:dk1>
          <a:srgbClr val="000000"/>
        </a:dk1>
        <a:lt1>
          <a:srgbClr val="FFFFFF"/>
        </a:lt1>
        <a:dk2>
          <a:srgbClr val="0080AD"/>
        </a:dk2>
        <a:lt2>
          <a:srgbClr val="FFFFFF"/>
        </a:lt2>
        <a:accent1>
          <a:srgbClr val="009BCC"/>
        </a:accent1>
        <a:accent2>
          <a:srgbClr val="BBAE78"/>
        </a:accent2>
        <a:accent3>
          <a:srgbClr val="FFFFFF"/>
        </a:accent3>
        <a:accent4>
          <a:srgbClr val="000000"/>
        </a:accent4>
        <a:accent5>
          <a:srgbClr val="AACBE2"/>
        </a:accent5>
        <a:accent6>
          <a:srgbClr val="A99D6C"/>
        </a:accent6>
        <a:hlink>
          <a:srgbClr val="40B1D9"/>
        </a:hlink>
        <a:folHlink>
          <a:srgbClr val="9F94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gemini FS Print 5">
        <a:dk1>
          <a:srgbClr val="000000"/>
        </a:dk1>
        <a:lt1>
          <a:srgbClr val="FFFFFF"/>
        </a:lt1>
        <a:dk2>
          <a:srgbClr val="0080AD"/>
        </a:dk2>
        <a:lt2>
          <a:srgbClr val="FFFFFF"/>
        </a:lt2>
        <a:accent1>
          <a:srgbClr val="009BCC"/>
        </a:accent1>
        <a:accent2>
          <a:srgbClr val="BBAE78"/>
        </a:accent2>
        <a:accent3>
          <a:srgbClr val="FFFFFF"/>
        </a:accent3>
        <a:accent4>
          <a:srgbClr val="000000"/>
        </a:accent4>
        <a:accent5>
          <a:srgbClr val="AACBE2"/>
        </a:accent5>
        <a:accent6>
          <a:srgbClr val="A99D6C"/>
        </a:accent6>
        <a:hlink>
          <a:srgbClr val="80CBE6"/>
        </a:hlink>
        <a:folHlink>
          <a:srgbClr val="9F94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gemini FS Print 6">
        <a:dk1>
          <a:srgbClr val="000000"/>
        </a:dk1>
        <a:lt1>
          <a:srgbClr val="FFFFFF"/>
        </a:lt1>
        <a:dk2>
          <a:srgbClr val="004B66"/>
        </a:dk2>
        <a:lt2>
          <a:srgbClr val="FFFFFF"/>
        </a:lt2>
        <a:accent1>
          <a:srgbClr val="009BCC"/>
        </a:accent1>
        <a:accent2>
          <a:srgbClr val="BBAE78"/>
        </a:accent2>
        <a:accent3>
          <a:srgbClr val="FFFFFF"/>
        </a:accent3>
        <a:accent4>
          <a:srgbClr val="000000"/>
        </a:accent4>
        <a:accent5>
          <a:srgbClr val="AACBE2"/>
        </a:accent5>
        <a:accent6>
          <a:srgbClr val="A99D6C"/>
        </a:accent6>
        <a:hlink>
          <a:srgbClr val="80CBE6"/>
        </a:hlink>
        <a:folHlink>
          <a:srgbClr val="9F94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Capgemini FS Print</Template>
  <TotalTime>3648</TotalTime>
  <Words>586</Words>
  <Application>Microsoft Office PowerPoint</Application>
  <PresentationFormat>On-screen Show (4:3)</PresentationFormat>
  <Paragraphs>83</Paragraphs>
  <Slides>30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Arial Narrow</vt:lpstr>
      <vt:lpstr>Symbol</vt:lpstr>
      <vt:lpstr>Times New Roman</vt:lpstr>
      <vt:lpstr>Wingdings</vt:lpstr>
      <vt:lpstr>Capgemini FS Print</vt:lpstr>
      <vt:lpstr>Local Reference Fields</vt:lpstr>
      <vt:lpstr>Topics for the session</vt:lpstr>
      <vt:lpstr>Objective</vt:lpstr>
      <vt:lpstr>Introduction to Local Reference Fields</vt:lpstr>
      <vt:lpstr>Why Local Reference Fields?</vt:lpstr>
      <vt:lpstr>How to Create Local Reference Field?</vt:lpstr>
      <vt:lpstr>LOCAL.TABLE</vt:lpstr>
      <vt:lpstr>Important Fields</vt:lpstr>
      <vt:lpstr>Important Fields</vt:lpstr>
      <vt:lpstr>LOCAL.TABLE</vt:lpstr>
      <vt:lpstr>Local Reference Creation</vt:lpstr>
      <vt:lpstr>Example</vt:lpstr>
      <vt:lpstr>Solution</vt:lpstr>
      <vt:lpstr>LOCAL.REF.TABLE</vt:lpstr>
      <vt:lpstr>Important Fields</vt:lpstr>
      <vt:lpstr>LOCAL.REF.TABLE</vt:lpstr>
      <vt:lpstr>Local Reference Field Creation</vt:lpstr>
      <vt:lpstr>Example</vt:lpstr>
      <vt:lpstr>Solution</vt:lpstr>
      <vt:lpstr>Solution</vt:lpstr>
      <vt:lpstr>Workshop 1</vt:lpstr>
      <vt:lpstr>Solution 1</vt:lpstr>
      <vt:lpstr>Solution 1</vt:lpstr>
      <vt:lpstr>Solution 1</vt:lpstr>
      <vt:lpstr>Workshop 2</vt:lpstr>
      <vt:lpstr>Solution 2</vt:lpstr>
      <vt:lpstr>Solution 2</vt:lpstr>
      <vt:lpstr>Solution 2</vt:lpstr>
      <vt:lpstr>Solution 2</vt:lpstr>
      <vt:lpstr>www.capgemini.com/financialservices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Assurant MF CoE</dc:title>
  <dc:subject>Next Steps</dc:subject>
  <dc:creator>Capgemini</dc:creator>
  <cp:lastModifiedBy>Muralidharan, Vijayanand</cp:lastModifiedBy>
  <cp:revision>356</cp:revision>
  <cp:lastPrinted>2001-10-18T16:19:51Z</cp:lastPrinted>
  <dcterms:created xsi:type="dcterms:W3CDTF">2008-12-19T08:52:11Z</dcterms:created>
  <dcterms:modified xsi:type="dcterms:W3CDTF">2020-01-27T05:47:59Z</dcterms:modified>
</cp:coreProperties>
</file>